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1"/>
  </p:notesMasterIdLst>
  <p:handoutMasterIdLst>
    <p:handoutMasterId r:id="rId72"/>
  </p:handoutMasterIdLst>
  <p:sldIdLst>
    <p:sldId id="448" r:id="rId2"/>
    <p:sldId id="356" r:id="rId3"/>
    <p:sldId id="357" r:id="rId4"/>
    <p:sldId id="495" r:id="rId5"/>
    <p:sldId id="494" r:id="rId6"/>
    <p:sldId id="493" r:id="rId7"/>
    <p:sldId id="492" r:id="rId8"/>
    <p:sldId id="491" r:id="rId9"/>
    <p:sldId id="490" r:id="rId10"/>
    <p:sldId id="489" r:id="rId11"/>
    <p:sldId id="488" r:id="rId12"/>
    <p:sldId id="487" r:id="rId13"/>
    <p:sldId id="486" r:id="rId14"/>
    <p:sldId id="485" r:id="rId15"/>
    <p:sldId id="484" r:id="rId16"/>
    <p:sldId id="483" r:id="rId17"/>
    <p:sldId id="482" r:id="rId18"/>
    <p:sldId id="481" r:id="rId19"/>
    <p:sldId id="480" r:id="rId20"/>
    <p:sldId id="479" r:id="rId21"/>
    <p:sldId id="478" r:id="rId22"/>
    <p:sldId id="477" r:id="rId23"/>
    <p:sldId id="476" r:id="rId24"/>
    <p:sldId id="475" r:id="rId25"/>
    <p:sldId id="474" r:id="rId26"/>
    <p:sldId id="473" r:id="rId27"/>
    <p:sldId id="472" r:id="rId28"/>
    <p:sldId id="471" r:id="rId29"/>
    <p:sldId id="382" r:id="rId30"/>
    <p:sldId id="470" r:id="rId31"/>
    <p:sldId id="469" r:id="rId32"/>
    <p:sldId id="468" r:id="rId33"/>
    <p:sldId id="467" r:id="rId34"/>
    <p:sldId id="466" r:id="rId35"/>
    <p:sldId id="465" r:id="rId36"/>
    <p:sldId id="464" r:id="rId37"/>
    <p:sldId id="463" r:id="rId38"/>
    <p:sldId id="462" r:id="rId39"/>
    <p:sldId id="461" r:id="rId40"/>
    <p:sldId id="460" r:id="rId41"/>
    <p:sldId id="392" r:id="rId42"/>
    <p:sldId id="459" r:id="rId43"/>
    <p:sldId id="458" r:id="rId44"/>
    <p:sldId id="405" r:id="rId45"/>
    <p:sldId id="406" r:id="rId46"/>
    <p:sldId id="457" r:id="rId47"/>
    <p:sldId id="456" r:id="rId48"/>
    <p:sldId id="455" r:id="rId49"/>
    <p:sldId id="454" r:id="rId50"/>
    <p:sldId id="453" r:id="rId51"/>
    <p:sldId id="452" r:id="rId52"/>
    <p:sldId id="451" r:id="rId53"/>
    <p:sldId id="402" r:id="rId54"/>
    <p:sldId id="407" r:id="rId55"/>
    <p:sldId id="408" r:id="rId56"/>
    <p:sldId id="409" r:id="rId57"/>
    <p:sldId id="436" r:id="rId58"/>
    <p:sldId id="411" r:id="rId59"/>
    <p:sldId id="311" r:id="rId60"/>
    <p:sldId id="421" r:id="rId61"/>
    <p:sldId id="449" r:id="rId62"/>
    <p:sldId id="423" r:id="rId63"/>
    <p:sldId id="424" r:id="rId64"/>
    <p:sldId id="425" r:id="rId65"/>
    <p:sldId id="332" r:id="rId66"/>
    <p:sldId id="427" r:id="rId67"/>
    <p:sldId id="428" r:id="rId68"/>
    <p:sldId id="304" r:id="rId69"/>
    <p:sldId id="434" r:id="rId70"/>
  </p:sldIdLst>
  <p:sldSz cx="9144000" cy="6858000" type="screen4x3"/>
  <p:notesSz cx="6743700" cy="9906000"/>
  <p:kinsoku lang="ja-JP" invalStChars="、。，．・：；？！゛゜ヽヾゝゞ々ー’”）〕］｝〉》」』】°‰′″℃￠％ぁぃぅぇぉっゃゅょゎァィゥェォッャュョヮヵヶ!%),.:;?]}｡｣､･ｧｨｩｪｫｬｭｮｯｰﾞﾟ" invalEndChars="‘“（〔［｛〈《「『【￥＄$([\{｢￡"/>
  <p:defaultTextStyle>
    <a:defPPr>
      <a:defRPr lang="es-E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939" autoAdjust="0"/>
  </p:normalViewPr>
  <p:slideViewPr>
    <p:cSldViewPr>
      <p:cViewPr varScale="1">
        <p:scale>
          <a:sx n="58" d="100"/>
          <a:sy n="58" d="100"/>
        </p:scale>
        <p:origin x="1746"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371" y="72"/>
      </p:cViewPr>
      <p:guideLst>
        <p:guide orient="horz" pos="3120"/>
        <p:guide pos="21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447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9"/>
          <p:cNvSpPr>
            <a:spLocks noGrp="1" noChangeArrowheads="1"/>
          </p:cNvSpPr>
          <p:nvPr>
            <p:ph type="hdr" sz="quarter"/>
          </p:nvPr>
        </p:nvSpPr>
        <p:spPr bwMode="auto">
          <a:xfrm>
            <a:off x="0" y="0"/>
            <a:ext cx="2922588"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eaLnBrk="1" hangingPunct="1">
              <a:defRPr sz="1200"/>
            </a:lvl1pPr>
          </a:lstStyle>
          <a:p>
            <a:r>
              <a:rPr lang="es-ES"/>
              <a:t>Fundamentos</a:t>
            </a:r>
          </a:p>
        </p:txBody>
      </p:sp>
      <p:sp>
        <p:nvSpPr>
          <p:cNvPr id="2058" name="Rectangle 10"/>
          <p:cNvSpPr>
            <a:spLocks noGrp="1" noChangeArrowheads="1"/>
          </p:cNvSpPr>
          <p:nvPr>
            <p:ph type="dt" idx="1"/>
          </p:nvPr>
        </p:nvSpPr>
        <p:spPr bwMode="auto">
          <a:xfrm>
            <a:off x="3821113" y="0"/>
            <a:ext cx="2922587" cy="495300"/>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eaLnBrk="1" hangingPunct="1">
              <a:defRPr sz="1200"/>
            </a:lvl1pPr>
          </a:lstStyle>
          <a:p>
            <a:endParaRPr lang="es-ES"/>
          </a:p>
        </p:txBody>
      </p:sp>
      <p:sp>
        <p:nvSpPr>
          <p:cNvPr id="2059" name="Rectangle 11"/>
          <p:cNvSpPr>
            <a:spLocks noGrp="1" noRot="1" noChangeAspect="1" noChangeArrowheads="1" noTextEdit="1"/>
          </p:cNvSpPr>
          <p:nvPr>
            <p:ph type="sldImg" idx="2"/>
          </p:nvPr>
        </p:nvSpPr>
        <p:spPr bwMode="auto">
          <a:xfrm>
            <a:off x="563563" y="488950"/>
            <a:ext cx="5616575" cy="4248150"/>
          </a:xfrm>
          <a:prstGeom prst="rect">
            <a:avLst/>
          </a:prstGeom>
          <a:noFill/>
          <a:ln w="9525">
            <a:solidFill>
              <a:srgbClr val="000000"/>
            </a:solidFill>
            <a:miter lim="800000"/>
            <a:headEnd/>
            <a:tailEnd/>
          </a:ln>
          <a:effectLst/>
        </p:spPr>
      </p:sp>
      <p:sp>
        <p:nvSpPr>
          <p:cNvPr id="2060" name="Rectangle 12"/>
          <p:cNvSpPr>
            <a:spLocks noGrp="1" noChangeArrowheads="1"/>
          </p:cNvSpPr>
          <p:nvPr>
            <p:ph type="body" sz="quarter" idx="3"/>
          </p:nvPr>
        </p:nvSpPr>
        <p:spPr bwMode="auto">
          <a:xfrm>
            <a:off x="503238" y="4965700"/>
            <a:ext cx="5757862" cy="4462463"/>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2061" name="Rectangle 13"/>
          <p:cNvSpPr>
            <a:spLocks noGrp="1" noChangeArrowheads="1"/>
          </p:cNvSpPr>
          <p:nvPr>
            <p:ph type="ftr" sz="quarter" idx="4"/>
          </p:nvPr>
        </p:nvSpPr>
        <p:spPr bwMode="auto">
          <a:xfrm>
            <a:off x="0" y="9410700"/>
            <a:ext cx="2922588"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eaLnBrk="1" hangingPunct="1">
              <a:defRPr sz="1200"/>
            </a:lvl1pPr>
          </a:lstStyle>
          <a:p>
            <a:endParaRPr lang="es-ES"/>
          </a:p>
        </p:txBody>
      </p:sp>
      <p:sp>
        <p:nvSpPr>
          <p:cNvPr id="2062" name="Rectangle 14"/>
          <p:cNvSpPr>
            <a:spLocks noGrp="1" noChangeArrowheads="1"/>
          </p:cNvSpPr>
          <p:nvPr>
            <p:ph type="sldNum" sz="quarter" idx="5"/>
          </p:nvPr>
        </p:nvSpPr>
        <p:spPr bwMode="auto">
          <a:xfrm>
            <a:off x="3821113" y="9410700"/>
            <a:ext cx="2922587" cy="495300"/>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eaLnBrk="1" hangingPunct="1">
              <a:defRPr sz="1200"/>
            </a:lvl1pPr>
          </a:lstStyle>
          <a:p>
            <a:fld id="{AC645413-236A-45C8-81C3-F6073CF3A0F8}" type="slidenum">
              <a:rPr lang="es-ES"/>
              <a:pPr/>
              <a:t>‹Nº›</a:t>
            </a:fld>
            <a:endParaRPr lang="es-ES"/>
          </a:p>
        </p:txBody>
      </p:sp>
    </p:spTree>
    <p:extLst>
      <p:ext uri="{BB962C8B-B14F-4D97-AF65-F5344CB8AC3E}">
        <p14:creationId xmlns:p14="http://schemas.microsoft.com/office/powerpoint/2010/main" val="1234775871"/>
      </p:ext>
    </p:extLst>
  </p:cSld>
  <p:clrMap bg1="lt1" tx1="dk1" bg2="lt2" tx2="dk2" accent1="accent1" accent2="accent2" accent3="accent3" accent4="accent4" accent5="accent5" accent6="accent6" hlink="hlink" folHlink="folHlink"/>
  <p:hf ftr="0" dt="0"/>
  <p:notesStyle>
    <a:lvl1pPr algn="just"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just"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just"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just"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just"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5ED37D9-E1BB-424C-979B-2D8AC348251A}" type="slidenum">
              <a:rPr lang="es-ES"/>
              <a:pPr/>
              <a:t>1</a:t>
            </a:fld>
            <a:endParaRPr lang="es-ES"/>
          </a:p>
        </p:txBody>
      </p:sp>
      <p:sp>
        <p:nvSpPr>
          <p:cNvPr id="419842" name="Rectangle 2"/>
          <p:cNvSpPr>
            <a:spLocks noGrp="1" noRot="1" noChangeAspect="1" noChangeArrowheads="1" noTextEdit="1"/>
          </p:cNvSpPr>
          <p:nvPr>
            <p:ph type="sldImg"/>
          </p:nvPr>
        </p:nvSpPr>
        <p:spPr>
          <a:xfrm>
            <a:off x="539750" y="488950"/>
            <a:ext cx="5664200" cy="4248150"/>
          </a:xfrm>
          <a:ln/>
        </p:spPr>
      </p:sp>
      <p:sp>
        <p:nvSpPr>
          <p:cNvPr id="4198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4475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3E566F8-1BBC-4BEE-8138-B8F1B409D3C5}" type="slidenum">
              <a:rPr lang="es-ES"/>
              <a:pPr/>
              <a:t>10</a:t>
            </a:fld>
            <a:endParaRPr lang="es-ES"/>
          </a:p>
        </p:txBody>
      </p:sp>
      <p:sp>
        <p:nvSpPr>
          <p:cNvPr id="424962" name="Rectangle 2"/>
          <p:cNvSpPr>
            <a:spLocks noGrp="1" noRot="1" noChangeAspect="1" noChangeArrowheads="1" noTextEdit="1"/>
          </p:cNvSpPr>
          <p:nvPr>
            <p:ph type="sldImg"/>
          </p:nvPr>
        </p:nvSpPr>
        <p:spPr>
          <a:xfrm>
            <a:off x="539750" y="488950"/>
            <a:ext cx="5664200" cy="4248150"/>
          </a:xfrm>
          <a:ln/>
        </p:spPr>
      </p:sp>
      <p:sp>
        <p:nvSpPr>
          <p:cNvPr id="4249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3444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BDE425E-E74F-40FD-926D-6A6A6C2FF93C}" type="slidenum">
              <a:rPr lang="es-ES"/>
              <a:pPr/>
              <a:t>11</a:t>
            </a:fld>
            <a:endParaRPr lang="es-ES"/>
          </a:p>
        </p:txBody>
      </p:sp>
      <p:sp>
        <p:nvSpPr>
          <p:cNvPr id="425986" name="Rectangle 2"/>
          <p:cNvSpPr>
            <a:spLocks noGrp="1" noRot="1" noChangeAspect="1" noChangeArrowheads="1" noTextEdit="1"/>
          </p:cNvSpPr>
          <p:nvPr>
            <p:ph type="sldImg"/>
          </p:nvPr>
        </p:nvSpPr>
        <p:spPr>
          <a:xfrm>
            <a:off x="539750" y="488950"/>
            <a:ext cx="5664200" cy="4248150"/>
          </a:xfrm>
          <a:ln/>
        </p:spPr>
      </p:sp>
      <p:sp>
        <p:nvSpPr>
          <p:cNvPr id="4259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46955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2C02C58-2E56-457E-805C-F03DF4DACDF3}" type="slidenum">
              <a:rPr lang="es-ES"/>
              <a:pPr/>
              <a:t>12</a:t>
            </a:fld>
            <a:endParaRPr lang="es-ES"/>
          </a:p>
        </p:txBody>
      </p:sp>
      <p:sp>
        <p:nvSpPr>
          <p:cNvPr id="427010" name="Rectangle 2"/>
          <p:cNvSpPr>
            <a:spLocks noGrp="1" noRot="1" noChangeAspect="1" noChangeArrowheads="1" noTextEdit="1"/>
          </p:cNvSpPr>
          <p:nvPr>
            <p:ph type="sldImg"/>
          </p:nvPr>
        </p:nvSpPr>
        <p:spPr>
          <a:xfrm>
            <a:off x="539750" y="488950"/>
            <a:ext cx="5664200" cy="4248150"/>
          </a:xfrm>
          <a:ln/>
        </p:spPr>
      </p:sp>
      <p:sp>
        <p:nvSpPr>
          <p:cNvPr id="4270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88742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17238FD-B809-47E9-B475-16A3868AE937}" type="slidenum">
              <a:rPr lang="es-ES"/>
              <a:pPr/>
              <a:t>13</a:t>
            </a:fld>
            <a:endParaRPr lang="es-ES"/>
          </a:p>
        </p:txBody>
      </p:sp>
      <p:sp>
        <p:nvSpPr>
          <p:cNvPr id="428034" name="Rectangle 2"/>
          <p:cNvSpPr>
            <a:spLocks noGrp="1" noRot="1" noChangeAspect="1" noChangeArrowheads="1" noTextEdit="1"/>
          </p:cNvSpPr>
          <p:nvPr>
            <p:ph type="sldImg"/>
          </p:nvPr>
        </p:nvSpPr>
        <p:spPr>
          <a:xfrm>
            <a:off x="539750" y="488950"/>
            <a:ext cx="5664200" cy="4248150"/>
          </a:xfrm>
          <a:ln/>
        </p:spPr>
      </p:sp>
      <p:sp>
        <p:nvSpPr>
          <p:cNvPr id="4280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8628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C611AA1-E615-4A96-9F08-7C019EFDAFB9}" type="slidenum">
              <a:rPr lang="es-ES"/>
              <a:pPr/>
              <a:t>14</a:t>
            </a:fld>
            <a:endParaRPr lang="es-ES"/>
          </a:p>
        </p:txBody>
      </p:sp>
      <p:sp>
        <p:nvSpPr>
          <p:cNvPr id="429058" name="Rectangle 2"/>
          <p:cNvSpPr>
            <a:spLocks noGrp="1" noRot="1" noChangeAspect="1" noChangeArrowheads="1" noTextEdit="1"/>
          </p:cNvSpPr>
          <p:nvPr>
            <p:ph type="sldImg"/>
          </p:nvPr>
        </p:nvSpPr>
        <p:spPr>
          <a:xfrm>
            <a:off x="539750" y="488950"/>
            <a:ext cx="5664200" cy="4248150"/>
          </a:xfrm>
          <a:ln/>
        </p:spPr>
      </p:sp>
      <p:sp>
        <p:nvSpPr>
          <p:cNvPr id="4290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71740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2D0658C-1313-4F95-A82E-B14C26CB85E3}" type="slidenum">
              <a:rPr lang="es-ES"/>
              <a:pPr/>
              <a:t>15</a:t>
            </a:fld>
            <a:endParaRPr lang="es-ES"/>
          </a:p>
        </p:txBody>
      </p:sp>
      <p:sp>
        <p:nvSpPr>
          <p:cNvPr id="430082" name="Rectangle 2"/>
          <p:cNvSpPr>
            <a:spLocks noGrp="1" noRot="1" noChangeAspect="1" noChangeArrowheads="1" noTextEdit="1"/>
          </p:cNvSpPr>
          <p:nvPr>
            <p:ph type="sldImg"/>
          </p:nvPr>
        </p:nvSpPr>
        <p:spPr>
          <a:xfrm>
            <a:off x="539750" y="488950"/>
            <a:ext cx="5664200" cy="4248150"/>
          </a:xfrm>
          <a:ln/>
        </p:spPr>
      </p:sp>
      <p:sp>
        <p:nvSpPr>
          <p:cNvPr id="4300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22860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4600AAF3-E104-4165-8B11-7AD8514CDA81}" type="slidenum">
              <a:rPr lang="es-ES"/>
              <a:pPr/>
              <a:t>16</a:t>
            </a:fld>
            <a:endParaRPr lang="es-ES"/>
          </a:p>
        </p:txBody>
      </p:sp>
      <p:sp>
        <p:nvSpPr>
          <p:cNvPr id="431106" name="Rectangle 2"/>
          <p:cNvSpPr>
            <a:spLocks noGrp="1" noRot="1" noChangeAspect="1" noChangeArrowheads="1" noTextEdit="1"/>
          </p:cNvSpPr>
          <p:nvPr>
            <p:ph type="sldImg"/>
          </p:nvPr>
        </p:nvSpPr>
        <p:spPr>
          <a:xfrm>
            <a:off x="539750" y="488950"/>
            <a:ext cx="5664200" cy="4248150"/>
          </a:xfrm>
          <a:ln/>
        </p:spPr>
      </p:sp>
      <p:sp>
        <p:nvSpPr>
          <p:cNvPr id="4311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41467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21FAEA4-0367-4F6B-ADC3-D711A0834FC1}" type="slidenum">
              <a:rPr lang="es-ES"/>
              <a:pPr/>
              <a:t>17</a:t>
            </a:fld>
            <a:endParaRPr lang="es-ES"/>
          </a:p>
        </p:txBody>
      </p:sp>
      <p:sp>
        <p:nvSpPr>
          <p:cNvPr id="432130" name="Rectangle 2"/>
          <p:cNvSpPr>
            <a:spLocks noGrp="1" noRot="1" noChangeAspect="1" noChangeArrowheads="1" noTextEdit="1"/>
          </p:cNvSpPr>
          <p:nvPr>
            <p:ph type="sldImg"/>
          </p:nvPr>
        </p:nvSpPr>
        <p:spPr>
          <a:xfrm>
            <a:off x="539750" y="488950"/>
            <a:ext cx="5664200" cy="4248150"/>
          </a:xfrm>
          <a:ln/>
        </p:spPr>
      </p:sp>
      <p:sp>
        <p:nvSpPr>
          <p:cNvPr id="4321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4902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92B7EEBC-C667-4D0E-9D6E-06C36C82BBFE}" type="slidenum">
              <a:rPr lang="es-ES"/>
              <a:pPr/>
              <a:t>18</a:t>
            </a:fld>
            <a:endParaRPr lang="es-ES"/>
          </a:p>
        </p:txBody>
      </p:sp>
      <p:sp>
        <p:nvSpPr>
          <p:cNvPr id="433154" name="Rectangle 2"/>
          <p:cNvSpPr>
            <a:spLocks noGrp="1" noRot="1" noChangeAspect="1" noChangeArrowheads="1" noTextEdit="1"/>
          </p:cNvSpPr>
          <p:nvPr>
            <p:ph type="sldImg"/>
          </p:nvPr>
        </p:nvSpPr>
        <p:spPr>
          <a:xfrm>
            <a:off x="539750" y="488950"/>
            <a:ext cx="5664200" cy="4248150"/>
          </a:xfrm>
          <a:ln/>
        </p:spPr>
      </p:sp>
      <p:sp>
        <p:nvSpPr>
          <p:cNvPr id="4331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14512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73C9199-1ACA-48A8-8EDC-A0084D9530D9}" type="slidenum">
              <a:rPr lang="es-ES"/>
              <a:pPr/>
              <a:t>19</a:t>
            </a:fld>
            <a:endParaRPr lang="es-ES"/>
          </a:p>
        </p:txBody>
      </p:sp>
      <p:sp>
        <p:nvSpPr>
          <p:cNvPr id="434178" name="Rectangle 2"/>
          <p:cNvSpPr>
            <a:spLocks noGrp="1" noRot="1" noChangeAspect="1" noChangeArrowheads="1" noTextEdit="1"/>
          </p:cNvSpPr>
          <p:nvPr>
            <p:ph type="sldImg"/>
          </p:nvPr>
        </p:nvSpPr>
        <p:spPr>
          <a:xfrm>
            <a:off x="539750" y="488950"/>
            <a:ext cx="5664200" cy="4248150"/>
          </a:xfrm>
          <a:ln/>
        </p:spPr>
      </p:sp>
      <p:sp>
        <p:nvSpPr>
          <p:cNvPr id="4341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0204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8D06FBA2-A040-4AD1-A2DF-A92BE477B750}" type="slidenum">
              <a:rPr lang="es-ES"/>
              <a:pPr/>
              <a:t>2</a:t>
            </a:fld>
            <a:endParaRPr lang="es-ES"/>
          </a:p>
        </p:txBody>
      </p:sp>
      <p:sp>
        <p:nvSpPr>
          <p:cNvPr id="311298" name="Rectangle 2"/>
          <p:cNvSpPr>
            <a:spLocks noGrp="1" noRot="1" noChangeAspect="1" noChangeArrowheads="1" noTextEdit="1"/>
          </p:cNvSpPr>
          <p:nvPr>
            <p:ph type="sldImg"/>
          </p:nvPr>
        </p:nvSpPr>
        <p:spPr>
          <a:xfrm>
            <a:off x="539750" y="488950"/>
            <a:ext cx="5664200" cy="4248150"/>
          </a:xfrm>
          <a:ln/>
        </p:spPr>
      </p:sp>
      <p:sp>
        <p:nvSpPr>
          <p:cNvPr id="3112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65111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8F2B89FC-E458-407A-9443-2B3046E25C26}" type="slidenum">
              <a:rPr lang="es-ES"/>
              <a:pPr/>
              <a:t>20</a:t>
            </a:fld>
            <a:endParaRPr lang="es-ES"/>
          </a:p>
        </p:txBody>
      </p:sp>
      <p:sp>
        <p:nvSpPr>
          <p:cNvPr id="400386" name="Rectangle 2"/>
          <p:cNvSpPr>
            <a:spLocks noGrp="1" noRot="1" noChangeAspect="1" noChangeArrowheads="1" noTextEdit="1"/>
          </p:cNvSpPr>
          <p:nvPr>
            <p:ph type="sldImg"/>
          </p:nvPr>
        </p:nvSpPr>
        <p:spPr>
          <a:xfrm>
            <a:off x="539750" y="488950"/>
            <a:ext cx="5664200" cy="4248150"/>
          </a:xfrm>
          <a:ln/>
        </p:spPr>
      </p:sp>
      <p:sp>
        <p:nvSpPr>
          <p:cNvPr id="400387" name="Rectangle 3"/>
          <p:cNvSpPr>
            <a:spLocks noGrp="1" noChangeArrowheads="1"/>
          </p:cNvSpPr>
          <p:nvPr>
            <p:ph type="body" idx="1"/>
          </p:nvPr>
        </p:nvSpPr>
        <p:spPr/>
        <p:txBody>
          <a:bodyPr/>
          <a:lstStyle/>
          <a:p>
            <a:r>
              <a:rPr lang="es-ES_tradnl"/>
              <a:t>La interconexión de ordenadores es un problema de gran complejidad, ya que a los aspectos de diseño y realización hardware y software propios de cualquier producto informático se añade la necesidad de interoperar con otros productos, a menudo desarrollados por diferentes fabricantes y por tanto por diferentes equipos de personas.</a:t>
            </a:r>
          </a:p>
          <a:p>
            <a:r>
              <a:rPr lang="es-ES_tradnl"/>
              <a:t>Para resolverlo se aplica la estrategia del ‘divide y vencerás’.</a:t>
            </a:r>
          </a:p>
          <a:p>
            <a:r>
              <a:rPr lang="es-ES_tradnl"/>
              <a:t>Las partes en que se divide el problema de la comunicación entre ordenadores se acoplan entre sí siguiendo un orden determinado, por lo que se las conoce como </a:t>
            </a:r>
            <a:r>
              <a:rPr lang="es-ES_tradnl" b="1"/>
              <a:t>capas</a:t>
            </a:r>
            <a:r>
              <a:rPr lang="es-ES_tradnl"/>
              <a:t>.</a:t>
            </a:r>
          </a:p>
          <a:p>
            <a:r>
              <a:rPr lang="es-ES_tradnl"/>
              <a:t>El modelo de capas es el que se utiliza para cualquier diseño de red desde hace ya bastantes años. Su modularidad permite que una capa pueda modificarse sin que las demás se vean afectadas (aunque a veces hay que hacer algún reajuste).</a:t>
            </a:r>
          </a:p>
          <a:p>
            <a:r>
              <a:rPr lang="es-ES_tradnl"/>
              <a:t>El modelo de redes más conocido es el denominado modelo OSI de siete capas (OSI = Open Systems Interconnection) desarrollado por la ISO (International Organization for Standardization) entre 1997 y 1983. En realidad el primer modelo de capas (también siete) fue desarrollado por IBM en 1974 en su red SNA (Systems Network Architecture). Aunque el modelo de capas se utiliza en prácticamente todas las redes, el número puede variar.</a:t>
            </a:r>
            <a:endParaRPr lang="es-ES"/>
          </a:p>
          <a:p>
            <a:endParaRPr lang="es-ES"/>
          </a:p>
        </p:txBody>
      </p:sp>
    </p:spTree>
    <p:extLst>
      <p:ext uri="{BB962C8B-B14F-4D97-AF65-F5344CB8AC3E}">
        <p14:creationId xmlns:p14="http://schemas.microsoft.com/office/powerpoint/2010/main" val="214227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F25A88C-A9FA-4420-930C-95B05FD649DC}" type="slidenum">
              <a:rPr lang="es-ES"/>
              <a:pPr/>
              <a:t>21</a:t>
            </a:fld>
            <a:endParaRPr lang="es-ES"/>
          </a:p>
        </p:txBody>
      </p:sp>
      <p:sp>
        <p:nvSpPr>
          <p:cNvPr id="398338" name="Rectangle 2"/>
          <p:cNvSpPr>
            <a:spLocks noGrp="1" noRot="1" noChangeAspect="1" noChangeArrowheads="1" noTextEdit="1"/>
          </p:cNvSpPr>
          <p:nvPr>
            <p:ph type="sldImg"/>
          </p:nvPr>
        </p:nvSpPr>
        <p:spPr>
          <a:xfrm>
            <a:off x="539750" y="488950"/>
            <a:ext cx="5664200" cy="4248150"/>
          </a:xfrm>
          <a:ln/>
        </p:spPr>
      </p:sp>
      <p:sp>
        <p:nvSpPr>
          <p:cNvPr id="398339" name="Rectangle 3"/>
          <p:cNvSpPr>
            <a:spLocks noGrp="1" noChangeArrowheads="1"/>
          </p:cNvSpPr>
          <p:nvPr>
            <p:ph type="body" idx="1"/>
          </p:nvPr>
        </p:nvSpPr>
        <p:spPr/>
        <p:txBody>
          <a:bodyPr/>
          <a:lstStyle/>
          <a:p>
            <a:r>
              <a:rPr lang="es-ES_tradnl"/>
              <a:t>Mediante esta analogía explicaremos los principios básicos que rigen el diseño de cualquier red según el modelo de capas. </a:t>
            </a:r>
            <a:endParaRPr lang="es-ES"/>
          </a:p>
          <a:p>
            <a:endParaRPr lang="es-ES"/>
          </a:p>
        </p:txBody>
      </p:sp>
    </p:spTree>
    <p:extLst>
      <p:ext uri="{BB962C8B-B14F-4D97-AF65-F5344CB8AC3E}">
        <p14:creationId xmlns:p14="http://schemas.microsoft.com/office/powerpoint/2010/main" val="373825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94709872-D73D-48D6-99C4-2FC8D81EB222}" type="slidenum">
              <a:rPr lang="es-ES"/>
              <a:pPr/>
              <a:t>22</a:t>
            </a:fld>
            <a:endParaRPr lang="es-ES"/>
          </a:p>
        </p:txBody>
      </p:sp>
      <p:sp>
        <p:nvSpPr>
          <p:cNvPr id="435202" name="Rectangle 2"/>
          <p:cNvSpPr>
            <a:spLocks noGrp="1" noRot="1" noChangeAspect="1" noChangeArrowheads="1" noTextEdit="1"/>
          </p:cNvSpPr>
          <p:nvPr>
            <p:ph type="sldImg"/>
          </p:nvPr>
        </p:nvSpPr>
        <p:spPr>
          <a:xfrm>
            <a:off x="539750" y="488950"/>
            <a:ext cx="5664200" cy="4248150"/>
          </a:xfrm>
          <a:ln/>
        </p:spPr>
      </p:sp>
      <p:sp>
        <p:nvSpPr>
          <p:cNvPr id="4352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10614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E81C6C59-8588-49D9-8D91-AFF1AE17E059}" type="slidenum">
              <a:rPr lang="es-ES"/>
              <a:pPr/>
              <a:t>23</a:t>
            </a:fld>
            <a:endParaRPr lang="es-ES"/>
          </a:p>
        </p:txBody>
      </p:sp>
      <p:sp>
        <p:nvSpPr>
          <p:cNvPr id="436226" name="Rectangle 2"/>
          <p:cNvSpPr>
            <a:spLocks noGrp="1" noRot="1" noChangeAspect="1" noChangeArrowheads="1" noTextEdit="1"/>
          </p:cNvSpPr>
          <p:nvPr>
            <p:ph type="sldImg"/>
          </p:nvPr>
        </p:nvSpPr>
        <p:spPr>
          <a:xfrm>
            <a:off x="539750" y="488950"/>
            <a:ext cx="5664200" cy="4248150"/>
          </a:xfrm>
          <a:ln/>
        </p:spPr>
      </p:sp>
      <p:sp>
        <p:nvSpPr>
          <p:cNvPr id="4362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959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6E896AF-5119-4E7E-8387-F5E3BF0A7D59}" type="slidenum">
              <a:rPr lang="es-ES"/>
              <a:pPr/>
              <a:t>24</a:t>
            </a:fld>
            <a:endParaRPr lang="es-ES"/>
          </a:p>
        </p:txBody>
      </p:sp>
      <p:sp>
        <p:nvSpPr>
          <p:cNvPr id="394242" name="Rectangle 2"/>
          <p:cNvSpPr>
            <a:spLocks noGrp="1" noRot="1" noChangeAspect="1" noChangeArrowheads="1" noTextEdit="1"/>
          </p:cNvSpPr>
          <p:nvPr>
            <p:ph type="sldImg"/>
          </p:nvPr>
        </p:nvSpPr>
        <p:spPr>
          <a:xfrm>
            <a:off x="539750" y="488950"/>
            <a:ext cx="5664200" cy="4248150"/>
          </a:xfrm>
          <a:ln/>
        </p:spPr>
      </p:sp>
      <p:sp>
        <p:nvSpPr>
          <p:cNvPr id="394243" name="Rectangle 3"/>
          <p:cNvSpPr>
            <a:spLocks noGrp="1" noChangeArrowheads="1"/>
          </p:cNvSpPr>
          <p:nvPr>
            <p:ph type="body" idx="1"/>
          </p:nvPr>
        </p:nvSpPr>
        <p:spPr/>
        <p:txBody>
          <a:bodyPr/>
          <a:lstStyle/>
          <a:p>
            <a:r>
              <a:rPr lang="es-ES"/>
              <a:t>En esta figura representamos con rectángulos amarillos los </a:t>
            </a:r>
            <a:r>
              <a:rPr lang="es-ES" b="1"/>
              <a:t>componentes</a:t>
            </a:r>
            <a:r>
              <a:rPr lang="es-ES"/>
              <a:t> de cada una de las capas que forman nuestro modelo. Los rectángulos azules representan las </a:t>
            </a:r>
            <a:r>
              <a:rPr lang="es-ES" b="1"/>
              <a:t>interfaces</a:t>
            </a:r>
            <a:r>
              <a:rPr lang="es-ES"/>
              <a:t> que permiten la comunicación entre entidades vecinas de una misma pila, mientras que los rectángulos verdes indican los </a:t>
            </a:r>
            <a:r>
              <a:rPr lang="es-ES" b="1"/>
              <a:t>protocolos</a:t>
            </a:r>
            <a:r>
              <a:rPr lang="es-ES"/>
              <a:t> gracias a los cuales se puede establecer la comunicación entre dos entidades de la misma capa en diferentes instancias. </a:t>
            </a:r>
          </a:p>
          <a:p>
            <a:endParaRPr lang="es-ES"/>
          </a:p>
        </p:txBody>
      </p:sp>
    </p:spTree>
    <p:extLst>
      <p:ext uri="{BB962C8B-B14F-4D97-AF65-F5344CB8AC3E}">
        <p14:creationId xmlns:p14="http://schemas.microsoft.com/office/powerpoint/2010/main" val="1134545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56A1DC82-1A88-4A83-A94B-542D31963435}" type="slidenum">
              <a:rPr lang="es-ES"/>
              <a:pPr/>
              <a:t>25</a:t>
            </a:fld>
            <a:endParaRPr lang="es-ES"/>
          </a:p>
        </p:txBody>
      </p:sp>
      <p:sp>
        <p:nvSpPr>
          <p:cNvPr id="392194" name="Rectangle 2"/>
          <p:cNvSpPr>
            <a:spLocks noGrp="1" noRot="1" noChangeAspect="1" noChangeArrowheads="1" noTextEdit="1"/>
          </p:cNvSpPr>
          <p:nvPr>
            <p:ph type="sldImg"/>
          </p:nvPr>
        </p:nvSpPr>
        <p:spPr>
          <a:xfrm>
            <a:off x="539750" y="488950"/>
            <a:ext cx="5664200" cy="4248150"/>
          </a:xfrm>
          <a:ln/>
        </p:spPr>
      </p:sp>
      <p:sp>
        <p:nvSpPr>
          <p:cNvPr id="392195" name="Rectangle 3"/>
          <p:cNvSpPr>
            <a:spLocks noGrp="1" noChangeArrowheads="1"/>
          </p:cNvSpPr>
          <p:nvPr>
            <p:ph type="body" idx="1"/>
          </p:nvPr>
        </p:nvSpPr>
        <p:spPr/>
        <p:txBody>
          <a:bodyPr/>
          <a:lstStyle/>
          <a:p>
            <a:r>
              <a:rPr lang="es-ES"/>
              <a:t>Aunque aparentemente la comunicación se realiza entre cada entidad y su homóloga en el otro lado, en la práctica la comunicación se efectúa siempre con las entidades vecinas inferior y superior (excepto para la capa más baja de la pila, que realmente ha de comunicar con el otro extremo).</a:t>
            </a:r>
          </a:p>
          <a:p>
            <a:endParaRPr lang="es-ES"/>
          </a:p>
        </p:txBody>
      </p:sp>
    </p:spTree>
    <p:extLst>
      <p:ext uri="{BB962C8B-B14F-4D97-AF65-F5344CB8AC3E}">
        <p14:creationId xmlns:p14="http://schemas.microsoft.com/office/powerpoint/2010/main" val="264120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E4C0BA4-588A-4012-8BD5-2A8F2F1350D7}" type="slidenum">
              <a:rPr lang="es-ES"/>
              <a:pPr/>
              <a:t>26</a:t>
            </a:fld>
            <a:endParaRPr lang="es-ES"/>
          </a:p>
        </p:txBody>
      </p:sp>
      <p:sp>
        <p:nvSpPr>
          <p:cNvPr id="390146" name="Rectangle 2"/>
          <p:cNvSpPr>
            <a:spLocks noGrp="1" noRot="1" noChangeAspect="1" noChangeArrowheads="1" noTextEdit="1"/>
          </p:cNvSpPr>
          <p:nvPr>
            <p:ph type="sldImg"/>
          </p:nvPr>
        </p:nvSpPr>
        <p:spPr>
          <a:xfrm>
            <a:off x="539750" y="488950"/>
            <a:ext cx="5664200" cy="4248150"/>
          </a:xfrm>
          <a:ln/>
        </p:spPr>
      </p:sp>
      <p:sp>
        <p:nvSpPr>
          <p:cNvPr id="390147" name="Rectangle 3"/>
          <p:cNvSpPr>
            <a:spLocks noGrp="1" noChangeArrowheads="1"/>
          </p:cNvSpPr>
          <p:nvPr>
            <p:ph type="body" idx="1"/>
          </p:nvPr>
        </p:nvSpPr>
        <p:spPr/>
        <p:txBody>
          <a:bodyPr/>
          <a:lstStyle/>
          <a:p>
            <a:r>
              <a:rPr lang="es-ES"/>
              <a:t>Ahora añadimos una mayor complejidad en nuestro ejemplo para destacar el hecho de que la comunicación puede realizarse de forma indirecta. En los nodos intermedios la información puede tener que ascender parte de la pila de protocolos.</a:t>
            </a:r>
          </a:p>
          <a:p>
            <a:endParaRPr lang="es-ES"/>
          </a:p>
        </p:txBody>
      </p:sp>
    </p:spTree>
    <p:extLst>
      <p:ext uri="{BB962C8B-B14F-4D97-AF65-F5344CB8AC3E}">
        <p14:creationId xmlns:p14="http://schemas.microsoft.com/office/powerpoint/2010/main" val="925936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3198497-351C-4627-AD3E-356C886F1CF9}" type="slidenum">
              <a:rPr lang="es-ES"/>
              <a:pPr/>
              <a:t>27</a:t>
            </a:fld>
            <a:endParaRPr lang="es-ES"/>
          </a:p>
        </p:txBody>
      </p:sp>
      <p:sp>
        <p:nvSpPr>
          <p:cNvPr id="437250" name="Rectangle 2"/>
          <p:cNvSpPr>
            <a:spLocks noGrp="1" noRot="1" noChangeAspect="1" noChangeArrowheads="1" noTextEdit="1"/>
          </p:cNvSpPr>
          <p:nvPr>
            <p:ph type="sldImg"/>
          </p:nvPr>
        </p:nvSpPr>
        <p:spPr>
          <a:xfrm>
            <a:off x="539750" y="488950"/>
            <a:ext cx="5664200" cy="4248150"/>
          </a:xfrm>
          <a:ln/>
        </p:spPr>
      </p:sp>
      <p:sp>
        <p:nvSpPr>
          <p:cNvPr id="4372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1806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360C8B52-0049-42F6-9CCE-AAD78D6F1EC6}" type="slidenum">
              <a:rPr lang="es-ES"/>
              <a:pPr/>
              <a:t>28</a:t>
            </a:fld>
            <a:endParaRPr lang="es-ES"/>
          </a:p>
        </p:txBody>
      </p:sp>
      <p:sp>
        <p:nvSpPr>
          <p:cNvPr id="438274" name="Rectangle 2"/>
          <p:cNvSpPr>
            <a:spLocks noGrp="1" noRot="1" noChangeAspect="1" noChangeArrowheads="1" noTextEdit="1"/>
          </p:cNvSpPr>
          <p:nvPr>
            <p:ph type="sldImg"/>
          </p:nvPr>
        </p:nvSpPr>
        <p:spPr>
          <a:xfrm>
            <a:off x="539750" y="488950"/>
            <a:ext cx="5664200" cy="4248150"/>
          </a:xfrm>
          <a:ln/>
        </p:spPr>
      </p:sp>
      <p:sp>
        <p:nvSpPr>
          <p:cNvPr id="4382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54411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A968C1E-E34A-41E3-8DF8-057FD2851AFD}" type="slidenum">
              <a:rPr lang="es-ES"/>
              <a:pPr/>
              <a:t>29</a:t>
            </a:fld>
            <a:endParaRPr lang="es-ES"/>
          </a:p>
        </p:txBody>
      </p:sp>
      <p:sp>
        <p:nvSpPr>
          <p:cNvPr id="313346" name="Rectangle 2"/>
          <p:cNvSpPr>
            <a:spLocks noGrp="1" noRot="1" noChangeAspect="1" noChangeArrowheads="1" noTextEdit="1"/>
          </p:cNvSpPr>
          <p:nvPr>
            <p:ph type="sldImg"/>
          </p:nvPr>
        </p:nvSpPr>
        <p:spPr>
          <a:xfrm>
            <a:off x="539750" y="488950"/>
            <a:ext cx="5664200" cy="4248150"/>
          </a:xfrm>
          <a:ln/>
        </p:spPr>
      </p:sp>
      <p:sp>
        <p:nvSpPr>
          <p:cNvPr id="3133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14485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02E07A4-FF9A-4787-B7A1-3755CFC52AC3}" type="slidenum">
              <a:rPr lang="es-ES"/>
              <a:pPr/>
              <a:t>3</a:t>
            </a:fld>
            <a:endParaRPr lang="es-ES"/>
          </a:p>
        </p:txBody>
      </p:sp>
      <p:sp>
        <p:nvSpPr>
          <p:cNvPr id="312322" name="Rectangle 2"/>
          <p:cNvSpPr>
            <a:spLocks noGrp="1" noRot="1" noChangeAspect="1" noChangeArrowheads="1" noTextEdit="1"/>
          </p:cNvSpPr>
          <p:nvPr>
            <p:ph type="sldImg"/>
          </p:nvPr>
        </p:nvSpPr>
        <p:spPr>
          <a:xfrm>
            <a:off x="539750" y="488950"/>
            <a:ext cx="5664200" cy="4248150"/>
          </a:xfrm>
          <a:ln/>
        </p:spPr>
      </p:sp>
      <p:sp>
        <p:nvSpPr>
          <p:cNvPr id="3123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96615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9F6A42D-8CC2-42F8-A706-4F45854F0A13}" type="slidenum">
              <a:rPr lang="es-ES"/>
              <a:pPr/>
              <a:t>30</a:t>
            </a:fld>
            <a:endParaRPr lang="es-ES"/>
          </a:p>
        </p:txBody>
      </p:sp>
      <p:sp>
        <p:nvSpPr>
          <p:cNvPr id="439298" name="Rectangle 2"/>
          <p:cNvSpPr>
            <a:spLocks noGrp="1" noRot="1" noChangeAspect="1" noChangeArrowheads="1" noTextEdit="1"/>
          </p:cNvSpPr>
          <p:nvPr>
            <p:ph type="sldImg"/>
          </p:nvPr>
        </p:nvSpPr>
        <p:spPr>
          <a:xfrm>
            <a:off x="539750" y="488950"/>
            <a:ext cx="5664200" cy="4248150"/>
          </a:xfrm>
          <a:ln/>
        </p:spPr>
      </p:sp>
      <p:sp>
        <p:nvSpPr>
          <p:cNvPr id="439299" name="Rectangle 3"/>
          <p:cNvSpPr>
            <a:spLocks noGrp="1" noChangeArrowheads="1"/>
          </p:cNvSpPr>
          <p:nvPr>
            <p:ph type="body" idx="1"/>
          </p:nvPr>
        </p:nvSpPr>
        <p:spPr/>
        <p:txBody>
          <a:bodyPr/>
          <a:lstStyle/>
          <a:p>
            <a:r>
              <a:rPr lang="es-ES_tradnl"/>
              <a:t>Mediante esta analogía explicaremos los principios básicos que rigen el diseño de cualquier red según el modelo de capas. </a:t>
            </a:r>
            <a:endParaRPr lang="es-ES"/>
          </a:p>
          <a:p>
            <a:endParaRPr lang="es-ES"/>
          </a:p>
        </p:txBody>
      </p:sp>
    </p:spTree>
    <p:extLst>
      <p:ext uri="{BB962C8B-B14F-4D97-AF65-F5344CB8AC3E}">
        <p14:creationId xmlns:p14="http://schemas.microsoft.com/office/powerpoint/2010/main" val="1329058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3E9AA81-9968-40A5-A74D-D99394B0DE1C}" type="slidenum">
              <a:rPr lang="es-ES"/>
              <a:pPr/>
              <a:t>31</a:t>
            </a:fld>
            <a:endParaRPr lang="es-ES"/>
          </a:p>
        </p:txBody>
      </p:sp>
      <p:sp>
        <p:nvSpPr>
          <p:cNvPr id="440322" name="Rectangle 2"/>
          <p:cNvSpPr>
            <a:spLocks noGrp="1" noRot="1" noChangeAspect="1" noChangeArrowheads="1" noTextEdit="1"/>
          </p:cNvSpPr>
          <p:nvPr>
            <p:ph type="sldImg"/>
          </p:nvPr>
        </p:nvSpPr>
        <p:spPr>
          <a:xfrm>
            <a:off x="539750" y="488950"/>
            <a:ext cx="5664200" cy="4248150"/>
          </a:xfrm>
          <a:ln/>
        </p:spPr>
      </p:sp>
      <p:sp>
        <p:nvSpPr>
          <p:cNvPr id="4403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66017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E22EF52-115B-473B-BDC5-E18BD3AC208F}" type="slidenum">
              <a:rPr lang="es-ES"/>
              <a:pPr/>
              <a:t>32</a:t>
            </a:fld>
            <a:endParaRPr lang="es-ES"/>
          </a:p>
        </p:txBody>
      </p:sp>
      <p:sp>
        <p:nvSpPr>
          <p:cNvPr id="441346" name="Rectangle 2"/>
          <p:cNvSpPr>
            <a:spLocks noGrp="1" noRot="1" noChangeAspect="1" noChangeArrowheads="1" noTextEdit="1"/>
          </p:cNvSpPr>
          <p:nvPr>
            <p:ph type="sldImg"/>
          </p:nvPr>
        </p:nvSpPr>
        <p:spPr>
          <a:xfrm>
            <a:off x="539750" y="488950"/>
            <a:ext cx="5664200" cy="4248150"/>
          </a:xfrm>
          <a:ln/>
        </p:spPr>
      </p:sp>
      <p:sp>
        <p:nvSpPr>
          <p:cNvPr id="4413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18281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DBE0171-A963-4DB1-AA84-E7BB064486E1}" type="slidenum">
              <a:rPr lang="es-ES"/>
              <a:pPr/>
              <a:t>33</a:t>
            </a:fld>
            <a:endParaRPr lang="es-ES"/>
          </a:p>
        </p:txBody>
      </p:sp>
      <p:sp>
        <p:nvSpPr>
          <p:cNvPr id="442370" name="Rectangle 2"/>
          <p:cNvSpPr>
            <a:spLocks noGrp="1" noRot="1" noChangeAspect="1" noChangeArrowheads="1" noTextEdit="1"/>
          </p:cNvSpPr>
          <p:nvPr>
            <p:ph type="sldImg"/>
          </p:nvPr>
        </p:nvSpPr>
        <p:spPr>
          <a:xfrm>
            <a:off x="539750" y="488950"/>
            <a:ext cx="5664200" cy="4248150"/>
          </a:xfrm>
          <a:ln/>
        </p:spPr>
      </p:sp>
      <p:sp>
        <p:nvSpPr>
          <p:cNvPr id="4423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06981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325AB4A-2A2F-48D5-9538-18845E49F434}" type="slidenum">
              <a:rPr lang="es-ES"/>
              <a:pPr/>
              <a:t>34</a:t>
            </a:fld>
            <a:endParaRPr lang="es-ES"/>
          </a:p>
        </p:txBody>
      </p:sp>
      <p:sp>
        <p:nvSpPr>
          <p:cNvPr id="443394" name="Rectangle 2"/>
          <p:cNvSpPr>
            <a:spLocks noGrp="1" noRot="1" noChangeAspect="1" noChangeArrowheads="1" noTextEdit="1"/>
          </p:cNvSpPr>
          <p:nvPr>
            <p:ph type="sldImg"/>
          </p:nvPr>
        </p:nvSpPr>
        <p:spPr>
          <a:xfrm>
            <a:off x="539750" y="488950"/>
            <a:ext cx="5664200" cy="4248150"/>
          </a:xfrm>
          <a:ln/>
        </p:spPr>
      </p:sp>
      <p:sp>
        <p:nvSpPr>
          <p:cNvPr id="4433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68950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06D9E93-6FD8-4074-8FC1-AA668C1A99B4}" type="slidenum">
              <a:rPr lang="es-ES"/>
              <a:pPr/>
              <a:t>35</a:t>
            </a:fld>
            <a:endParaRPr lang="es-ES"/>
          </a:p>
        </p:txBody>
      </p:sp>
      <p:sp>
        <p:nvSpPr>
          <p:cNvPr id="444418" name="Rectangle 2"/>
          <p:cNvSpPr>
            <a:spLocks noGrp="1" noRot="1" noChangeAspect="1" noChangeArrowheads="1" noTextEdit="1"/>
          </p:cNvSpPr>
          <p:nvPr>
            <p:ph type="sldImg"/>
          </p:nvPr>
        </p:nvSpPr>
        <p:spPr>
          <a:xfrm>
            <a:off x="539750" y="488950"/>
            <a:ext cx="5664200" cy="4248150"/>
          </a:xfrm>
          <a:ln/>
        </p:spPr>
      </p:sp>
      <p:sp>
        <p:nvSpPr>
          <p:cNvPr id="4444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2674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394ACDF-2EAB-4C9C-A2A6-649310E09170}" type="slidenum">
              <a:rPr lang="es-ES"/>
              <a:pPr/>
              <a:t>36</a:t>
            </a:fld>
            <a:endParaRPr lang="es-ES"/>
          </a:p>
        </p:txBody>
      </p:sp>
      <p:sp>
        <p:nvSpPr>
          <p:cNvPr id="445442" name="Rectangle 2"/>
          <p:cNvSpPr>
            <a:spLocks noGrp="1" noRot="1" noChangeAspect="1" noChangeArrowheads="1" noTextEdit="1"/>
          </p:cNvSpPr>
          <p:nvPr>
            <p:ph type="sldImg"/>
          </p:nvPr>
        </p:nvSpPr>
        <p:spPr>
          <a:xfrm>
            <a:off x="539750" y="488950"/>
            <a:ext cx="5664200" cy="4248150"/>
          </a:xfrm>
          <a:ln/>
        </p:spPr>
      </p:sp>
      <p:sp>
        <p:nvSpPr>
          <p:cNvPr id="4454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3891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45BF73D1-E7A9-4D63-92D9-5E197ABCFCF7}" type="slidenum">
              <a:rPr lang="es-ES"/>
              <a:pPr/>
              <a:t>37</a:t>
            </a:fld>
            <a:endParaRPr lang="es-ES"/>
          </a:p>
        </p:txBody>
      </p:sp>
      <p:sp>
        <p:nvSpPr>
          <p:cNvPr id="446466" name="Rectangle 2"/>
          <p:cNvSpPr>
            <a:spLocks noGrp="1" noRot="1" noChangeAspect="1" noChangeArrowheads="1" noTextEdit="1"/>
          </p:cNvSpPr>
          <p:nvPr>
            <p:ph type="sldImg"/>
          </p:nvPr>
        </p:nvSpPr>
        <p:spPr>
          <a:xfrm>
            <a:off x="539750" y="488950"/>
            <a:ext cx="5664200" cy="4248150"/>
          </a:xfrm>
          <a:ln/>
        </p:spPr>
      </p:sp>
      <p:sp>
        <p:nvSpPr>
          <p:cNvPr id="4464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86562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175224D4-0840-4521-B9E6-20F14CCDB547}" type="slidenum">
              <a:rPr lang="es-ES"/>
              <a:pPr/>
              <a:t>38</a:t>
            </a:fld>
            <a:endParaRPr lang="es-ES"/>
          </a:p>
        </p:txBody>
      </p:sp>
      <p:sp>
        <p:nvSpPr>
          <p:cNvPr id="447490" name="Rectangle 2"/>
          <p:cNvSpPr>
            <a:spLocks noGrp="1" noRot="1" noChangeAspect="1" noChangeArrowheads="1" noTextEdit="1"/>
          </p:cNvSpPr>
          <p:nvPr>
            <p:ph type="sldImg"/>
          </p:nvPr>
        </p:nvSpPr>
        <p:spPr>
          <a:xfrm>
            <a:off x="539750" y="488950"/>
            <a:ext cx="5664200" cy="4248150"/>
          </a:xfrm>
          <a:ln/>
        </p:spPr>
      </p:sp>
      <p:sp>
        <p:nvSpPr>
          <p:cNvPr id="4474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627606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78ECA5F-ADCB-4DA5-9AFE-17237FC1C526}" type="slidenum">
              <a:rPr lang="es-ES"/>
              <a:pPr/>
              <a:t>39</a:t>
            </a:fld>
            <a:endParaRPr lang="es-ES"/>
          </a:p>
        </p:txBody>
      </p:sp>
      <p:sp>
        <p:nvSpPr>
          <p:cNvPr id="448514" name="Rectangle 2"/>
          <p:cNvSpPr>
            <a:spLocks noGrp="1" noRot="1" noChangeAspect="1" noChangeArrowheads="1" noTextEdit="1"/>
          </p:cNvSpPr>
          <p:nvPr>
            <p:ph type="sldImg"/>
          </p:nvPr>
        </p:nvSpPr>
        <p:spPr>
          <a:xfrm>
            <a:off x="539750" y="488950"/>
            <a:ext cx="5664200" cy="4248150"/>
          </a:xfrm>
          <a:ln/>
        </p:spPr>
      </p:sp>
      <p:sp>
        <p:nvSpPr>
          <p:cNvPr id="4485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64116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30073FB3-1AB4-4EB1-AD21-9CF09DC4AB8B}" type="slidenum">
              <a:rPr lang="es-ES"/>
              <a:pPr/>
              <a:t>4</a:t>
            </a:fld>
            <a:endParaRPr lang="es-ES"/>
          </a:p>
        </p:txBody>
      </p:sp>
      <p:sp>
        <p:nvSpPr>
          <p:cNvPr id="418818" name="Rectangle 2"/>
          <p:cNvSpPr>
            <a:spLocks noGrp="1" noRot="1" noChangeAspect="1" noChangeArrowheads="1" noTextEdit="1"/>
          </p:cNvSpPr>
          <p:nvPr>
            <p:ph type="sldImg"/>
          </p:nvPr>
        </p:nvSpPr>
        <p:spPr>
          <a:xfrm>
            <a:off x="539750" y="488950"/>
            <a:ext cx="5664200" cy="4248150"/>
          </a:xfrm>
          <a:ln/>
        </p:spPr>
      </p:sp>
      <p:sp>
        <p:nvSpPr>
          <p:cNvPr id="4188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28640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8858357-D586-4A3C-8557-FD879C8B8889}" type="slidenum">
              <a:rPr lang="es-ES"/>
              <a:pPr/>
              <a:t>40</a:t>
            </a:fld>
            <a:endParaRPr lang="es-ES"/>
          </a:p>
        </p:txBody>
      </p:sp>
      <p:sp>
        <p:nvSpPr>
          <p:cNvPr id="449538" name="Rectangle 2"/>
          <p:cNvSpPr>
            <a:spLocks noGrp="1" noRot="1" noChangeAspect="1" noChangeArrowheads="1" noTextEdit="1"/>
          </p:cNvSpPr>
          <p:nvPr>
            <p:ph type="sldImg"/>
          </p:nvPr>
        </p:nvSpPr>
        <p:spPr>
          <a:xfrm>
            <a:off x="539750" y="488950"/>
            <a:ext cx="5664200" cy="4248150"/>
          </a:xfrm>
          <a:ln/>
        </p:spPr>
      </p:sp>
      <p:sp>
        <p:nvSpPr>
          <p:cNvPr id="4495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91769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458A382F-6F91-45EC-A3D9-1044678F4DF8}" type="slidenum">
              <a:rPr lang="es-ES"/>
              <a:pPr/>
              <a:t>41</a:t>
            </a:fld>
            <a:endParaRPr lang="es-ES"/>
          </a:p>
        </p:txBody>
      </p:sp>
      <p:sp>
        <p:nvSpPr>
          <p:cNvPr id="316418" name="Rectangle 2"/>
          <p:cNvSpPr>
            <a:spLocks noGrp="1" noRot="1" noChangeAspect="1" noChangeArrowheads="1" noTextEdit="1"/>
          </p:cNvSpPr>
          <p:nvPr>
            <p:ph type="sldImg"/>
          </p:nvPr>
        </p:nvSpPr>
        <p:spPr>
          <a:xfrm>
            <a:off x="539750" y="488950"/>
            <a:ext cx="5664200" cy="4248150"/>
          </a:xfrm>
          <a:ln/>
        </p:spPr>
      </p:sp>
      <p:sp>
        <p:nvSpPr>
          <p:cNvPr id="3164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429740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59D5A08-B66C-44FC-AB3E-C21390746135}" type="slidenum">
              <a:rPr lang="es-ES"/>
              <a:pPr/>
              <a:t>42</a:t>
            </a:fld>
            <a:endParaRPr lang="es-ES"/>
          </a:p>
        </p:txBody>
      </p:sp>
      <p:sp>
        <p:nvSpPr>
          <p:cNvPr id="374786" name="Rectangle 2"/>
          <p:cNvSpPr>
            <a:spLocks noGrp="1" noRot="1" noChangeAspect="1" noChangeArrowheads="1" noTextEdit="1"/>
          </p:cNvSpPr>
          <p:nvPr>
            <p:ph type="sldImg"/>
          </p:nvPr>
        </p:nvSpPr>
        <p:spPr>
          <a:xfrm>
            <a:off x="539750" y="488950"/>
            <a:ext cx="5664200" cy="4248150"/>
          </a:xfrm>
          <a:ln/>
        </p:spPr>
      </p:sp>
      <p:sp>
        <p:nvSpPr>
          <p:cNvPr id="374787" name="Rectangle 3"/>
          <p:cNvSpPr>
            <a:spLocks noGrp="1" noChangeArrowheads="1"/>
          </p:cNvSpPr>
          <p:nvPr>
            <p:ph type="body" idx="1"/>
          </p:nvPr>
        </p:nvSpPr>
        <p:spPr/>
        <p:txBody>
          <a:bodyPr/>
          <a:lstStyle/>
          <a:p>
            <a:r>
              <a:rPr lang="es-ES_tradnl"/>
              <a:t>Aunque el modelo OSI especifica siete capas, aquí exponemos un modelo simplificado de cinco capas que es actualmente el más utilizado para describir la Internet, ya que dos de las capas OSI ( las de sesión y presentación, que se ubican entre la de transporte y la de aplicación) quedan a menudo embebidas en su función por la capa de aplicación.</a:t>
            </a:r>
          </a:p>
          <a:p>
            <a:r>
              <a:rPr lang="es-ES_tradnl"/>
              <a:t>En la transparencia mostramos diversos ejemplos de protocolos posibles para cada capa. Todos los protocolos enumerados aquí coexisten en mayor o menor medida en la Internet actualmente. </a:t>
            </a:r>
            <a:endParaRPr lang="es-ES"/>
          </a:p>
          <a:p>
            <a:endParaRPr lang="es-ES"/>
          </a:p>
          <a:p>
            <a:endParaRPr lang="es-ES"/>
          </a:p>
        </p:txBody>
      </p:sp>
    </p:spTree>
    <p:extLst>
      <p:ext uri="{BB962C8B-B14F-4D97-AF65-F5344CB8AC3E}">
        <p14:creationId xmlns:p14="http://schemas.microsoft.com/office/powerpoint/2010/main" val="17969604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B39E515-883A-4B60-BA9B-E38FCDEE77D0}" type="slidenum">
              <a:rPr lang="es-ES"/>
              <a:pPr/>
              <a:t>43</a:t>
            </a:fld>
            <a:endParaRPr lang="es-ES"/>
          </a:p>
        </p:txBody>
      </p:sp>
      <p:sp>
        <p:nvSpPr>
          <p:cNvPr id="450562" name="Rectangle 2"/>
          <p:cNvSpPr>
            <a:spLocks noGrp="1" noRot="1" noChangeAspect="1" noChangeArrowheads="1" noTextEdit="1"/>
          </p:cNvSpPr>
          <p:nvPr>
            <p:ph type="sldImg"/>
          </p:nvPr>
        </p:nvSpPr>
        <p:spPr>
          <a:xfrm>
            <a:off x="539750" y="488950"/>
            <a:ext cx="5664200" cy="4248150"/>
          </a:xfrm>
          <a:ln/>
        </p:spPr>
      </p:sp>
      <p:sp>
        <p:nvSpPr>
          <p:cNvPr id="4505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730389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DD8CB64-F321-41B1-BD04-80854C3226B2}" type="slidenum">
              <a:rPr lang="es-ES"/>
              <a:pPr/>
              <a:t>44</a:t>
            </a:fld>
            <a:endParaRPr lang="es-ES"/>
          </a:p>
        </p:txBody>
      </p:sp>
      <p:sp>
        <p:nvSpPr>
          <p:cNvPr id="317442" name="Rectangle 2"/>
          <p:cNvSpPr>
            <a:spLocks noGrp="1" noRot="1" noChangeAspect="1" noChangeArrowheads="1" noTextEdit="1"/>
          </p:cNvSpPr>
          <p:nvPr>
            <p:ph type="sldImg"/>
          </p:nvPr>
        </p:nvSpPr>
        <p:spPr>
          <a:xfrm>
            <a:off x="539750" y="488950"/>
            <a:ext cx="5664200" cy="4248150"/>
          </a:xfrm>
          <a:ln/>
        </p:spPr>
      </p:sp>
      <p:sp>
        <p:nvSpPr>
          <p:cNvPr id="3174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9314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911AE0D4-1A6A-44D3-9E1B-C591677F5EE2}" type="slidenum">
              <a:rPr lang="es-ES"/>
              <a:pPr/>
              <a:t>45</a:t>
            </a:fld>
            <a:endParaRPr lang="es-ES"/>
          </a:p>
        </p:txBody>
      </p:sp>
      <p:sp>
        <p:nvSpPr>
          <p:cNvPr id="318466" name="Rectangle 2"/>
          <p:cNvSpPr>
            <a:spLocks noGrp="1" noRot="1" noChangeAspect="1" noChangeArrowheads="1" noTextEdit="1"/>
          </p:cNvSpPr>
          <p:nvPr>
            <p:ph type="sldImg"/>
          </p:nvPr>
        </p:nvSpPr>
        <p:spPr>
          <a:xfrm>
            <a:off x="539750" y="488950"/>
            <a:ext cx="5664200" cy="4248150"/>
          </a:xfrm>
          <a:ln/>
        </p:spPr>
      </p:sp>
      <p:sp>
        <p:nvSpPr>
          <p:cNvPr id="3184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47865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E1767F56-7F95-424B-ABE6-4C3A370F9DD0}" type="slidenum">
              <a:rPr lang="es-ES"/>
              <a:pPr/>
              <a:t>46</a:t>
            </a:fld>
            <a:endParaRPr lang="es-ES"/>
          </a:p>
        </p:txBody>
      </p:sp>
      <p:sp>
        <p:nvSpPr>
          <p:cNvPr id="451586" name="Rectangle 2"/>
          <p:cNvSpPr>
            <a:spLocks noGrp="1" noRot="1" noChangeAspect="1" noChangeArrowheads="1" noTextEdit="1"/>
          </p:cNvSpPr>
          <p:nvPr>
            <p:ph type="sldImg"/>
          </p:nvPr>
        </p:nvSpPr>
        <p:spPr>
          <a:xfrm>
            <a:off x="539750" y="488950"/>
            <a:ext cx="5664200" cy="4248150"/>
          </a:xfrm>
          <a:ln/>
        </p:spPr>
      </p:sp>
      <p:sp>
        <p:nvSpPr>
          <p:cNvPr id="4515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212943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12E4654-43E8-4A73-8817-F4D5A01B37A1}" type="slidenum">
              <a:rPr lang="es-ES"/>
              <a:pPr/>
              <a:t>47</a:t>
            </a:fld>
            <a:endParaRPr lang="es-ES"/>
          </a:p>
        </p:txBody>
      </p:sp>
      <p:sp>
        <p:nvSpPr>
          <p:cNvPr id="452610" name="Rectangle 2"/>
          <p:cNvSpPr>
            <a:spLocks noGrp="1" noRot="1" noChangeAspect="1" noChangeArrowheads="1" noTextEdit="1"/>
          </p:cNvSpPr>
          <p:nvPr>
            <p:ph type="sldImg"/>
          </p:nvPr>
        </p:nvSpPr>
        <p:spPr>
          <a:xfrm>
            <a:off x="539750" y="488950"/>
            <a:ext cx="5664200" cy="4248150"/>
          </a:xfrm>
          <a:ln/>
        </p:spPr>
      </p:sp>
      <p:sp>
        <p:nvSpPr>
          <p:cNvPr id="452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440434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5390B3C-07B2-496C-8EE0-B969BFCF777C}" type="slidenum">
              <a:rPr lang="es-ES"/>
              <a:pPr/>
              <a:t>48</a:t>
            </a:fld>
            <a:endParaRPr lang="es-ES"/>
          </a:p>
        </p:txBody>
      </p:sp>
      <p:sp>
        <p:nvSpPr>
          <p:cNvPr id="453634" name="Rectangle 2"/>
          <p:cNvSpPr>
            <a:spLocks noGrp="1" noRot="1" noChangeAspect="1" noChangeArrowheads="1" noTextEdit="1"/>
          </p:cNvSpPr>
          <p:nvPr>
            <p:ph type="sldImg"/>
          </p:nvPr>
        </p:nvSpPr>
        <p:spPr>
          <a:xfrm>
            <a:off x="539750" y="488950"/>
            <a:ext cx="5664200" cy="4248150"/>
          </a:xfrm>
          <a:ln/>
        </p:spPr>
      </p:sp>
      <p:sp>
        <p:nvSpPr>
          <p:cNvPr id="4536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21636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7BC3D69-D913-412B-A1BA-D0424EF52876}" type="slidenum">
              <a:rPr lang="es-ES"/>
              <a:pPr/>
              <a:t>49</a:t>
            </a:fld>
            <a:endParaRPr lang="es-ES"/>
          </a:p>
        </p:txBody>
      </p:sp>
      <p:sp>
        <p:nvSpPr>
          <p:cNvPr id="454658" name="Rectangle 2"/>
          <p:cNvSpPr>
            <a:spLocks noGrp="1" noRot="1" noChangeAspect="1" noChangeArrowheads="1" noTextEdit="1"/>
          </p:cNvSpPr>
          <p:nvPr>
            <p:ph type="sldImg"/>
          </p:nvPr>
        </p:nvSpPr>
        <p:spPr>
          <a:xfrm>
            <a:off x="539750" y="488950"/>
            <a:ext cx="5664200" cy="4248150"/>
          </a:xfrm>
          <a:ln/>
        </p:spPr>
      </p:sp>
      <p:sp>
        <p:nvSpPr>
          <p:cNvPr id="4546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388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89B152A-4DD2-4B4D-9AF3-CAA6CA622007}" type="slidenum">
              <a:rPr lang="es-ES"/>
              <a:pPr/>
              <a:t>5</a:t>
            </a:fld>
            <a:endParaRPr lang="es-ES"/>
          </a:p>
        </p:txBody>
      </p:sp>
      <p:sp>
        <p:nvSpPr>
          <p:cNvPr id="416770" name="Rectangle 2"/>
          <p:cNvSpPr>
            <a:spLocks noGrp="1" noRot="1" noChangeAspect="1" noChangeArrowheads="1" noTextEdit="1"/>
          </p:cNvSpPr>
          <p:nvPr>
            <p:ph type="sldImg"/>
          </p:nvPr>
        </p:nvSpPr>
        <p:spPr>
          <a:xfrm>
            <a:off x="539750" y="488950"/>
            <a:ext cx="5664200" cy="4248150"/>
          </a:xfrm>
          <a:ln/>
        </p:spPr>
      </p:sp>
      <p:sp>
        <p:nvSpPr>
          <p:cNvPr id="416771" name="Rectangle 3"/>
          <p:cNvSpPr>
            <a:spLocks noGrp="1" noChangeArrowheads="1"/>
          </p:cNvSpPr>
          <p:nvPr>
            <p:ph type="body" idx="1"/>
          </p:nvPr>
        </p:nvSpPr>
        <p:spPr/>
        <p:txBody>
          <a:bodyPr/>
          <a:lstStyle/>
          <a:p>
            <a:r>
              <a:rPr lang="es-ES" dirty="0"/>
              <a:t>Es bastante habitual clasificar las redes por su ámbito, es decir por el alcance máximo para le cual se han diseñado. En este sentido se suele hablar de redes locales (LAN, Local </a:t>
            </a:r>
            <a:r>
              <a:rPr lang="es-ES" dirty="0" err="1"/>
              <a:t>Area</a:t>
            </a:r>
            <a:r>
              <a:rPr lang="es-ES" dirty="0"/>
              <a:t> Networks) y redes de área extensa o WAN (Wide </a:t>
            </a:r>
            <a:r>
              <a:rPr lang="es-ES" dirty="0" err="1"/>
              <a:t>Area</a:t>
            </a:r>
            <a:r>
              <a:rPr lang="es-ES" dirty="0"/>
              <a:t> Network). En ocasiones se describe una categoría intermedia denominada MAN (</a:t>
            </a:r>
            <a:r>
              <a:rPr lang="es-ES" dirty="0" err="1"/>
              <a:t>Metropolitan</a:t>
            </a:r>
            <a:r>
              <a:rPr lang="es-ES" dirty="0"/>
              <a:t> </a:t>
            </a:r>
            <a:r>
              <a:rPr lang="es-ES" dirty="0" err="1"/>
              <a:t>Area</a:t>
            </a:r>
            <a:r>
              <a:rPr lang="es-ES" dirty="0"/>
              <a:t> Networks), aunque hay muy pocas tecnologías que incluyan en este grupo.</a:t>
            </a:r>
          </a:p>
          <a:p>
            <a:r>
              <a:rPr lang="es-ES" dirty="0"/>
              <a:t>En realidad es inexacto realizar una división de las redes o tecnologías en base a la distancia, como se pretende hacer en la tabla de esta diapositiva, ya que se pueden encontrar muchos ejemplos en los que las tecnologías tradicionalmente consideradas WAN se utilizan en distancias cortas. Análogamente las redes LAN pueden utilizarse para cubrir distancias de cientos de kilómetros.</a:t>
            </a:r>
          </a:p>
          <a:p>
            <a:r>
              <a:rPr lang="es-ES" dirty="0"/>
              <a:t>Por eso probablemente la mejor clasificación de redes LAN y WAN se pueda efectuar en base al objetivo de diseño; si es el transporte de datos normalmente se trata de una LAN, mientras que si es el transporte de voz generalmente se trata de una WAN.</a:t>
            </a:r>
          </a:p>
          <a:p>
            <a:endParaRPr lang="es-ES" dirty="0"/>
          </a:p>
        </p:txBody>
      </p:sp>
    </p:spTree>
    <p:extLst>
      <p:ext uri="{BB962C8B-B14F-4D97-AF65-F5344CB8AC3E}">
        <p14:creationId xmlns:p14="http://schemas.microsoft.com/office/powerpoint/2010/main" val="3358171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9507052-77EC-49E5-B8F4-594C086A2A6F}" type="slidenum">
              <a:rPr lang="es-ES"/>
              <a:pPr/>
              <a:t>50</a:t>
            </a:fld>
            <a:endParaRPr lang="es-ES"/>
          </a:p>
        </p:txBody>
      </p:sp>
      <p:sp>
        <p:nvSpPr>
          <p:cNvPr id="367618" name="Rectangle 2"/>
          <p:cNvSpPr>
            <a:spLocks noGrp="1" noRot="1" noChangeAspect="1" noChangeArrowheads="1" noTextEdit="1"/>
          </p:cNvSpPr>
          <p:nvPr>
            <p:ph type="sldImg"/>
          </p:nvPr>
        </p:nvSpPr>
        <p:spPr>
          <a:xfrm>
            <a:off x="539750" y="488950"/>
            <a:ext cx="5664200" cy="4248150"/>
          </a:xfrm>
          <a:ln/>
        </p:spPr>
      </p:sp>
      <p:sp>
        <p:nvSpPr>
          <p:cNvPr id="367619" name="Rectangle 3"/>
          <p:cNvSpPr>
            <a:spLocks noGrp="1" noChangeArrowheads="1"/>
          </p:cNvSpPr>
          <p:nvPr>
            <p:ph type="body" idx="1"/>
          </p:nvPr>
        </p:nvSpPr>
        <p:spPr/>
        <p:txBody>
          <a:bodyPr/>
          <a:lstStyle/>
          <a:p>
            <a:r>
              <a:rPr lang="es-ES_tradnl"/>
              <a:t>Un aspecto fundamental de toda red es el tipo de servicio que ofrece, que puede ser orientado a conexión o no orientado a conexión.</a:t>
            </a:r>
          </a:p>
          <a:p>
            <a:r>
              <a:rPr lang="es-ES_tradnl"/>
              <a:t>En  el servicio orientado a conexión o CONS (Connection Oriented network Service) la entidad que desea enviar la información debe en primer lugar establecer el canal de comunicación (también llamado circuito) antes de mandar los datos. Existe por tanto una llamada previa a la comunicación. Cuando la comunicación no es posible la llamada fracasa, por lo que si conseguimos conectar tenemos una seguridad razonable de que podremos comunicar.  Un ejemplo de red que ofrece un servicio orientado a conexión es la red telefónica tradicional.</a:t>
            </a:r>
          </a:p>
          <a:p>
            <a:r>
              <a:rPr lang="es-ES_tradnl"/>
              <a:t>Por el contrario en un servicio no orientado a conexión o CLNS (Connectionless Network Service) la información se envía sin efectuar ningún contacto previo. Podría suceder que la comunicación no fuera posible, en cuyo caso los datos se perderían. Un ejemplo de red  no orientada a conexión es el servicio postal o el telegráfico.</a:t>
            </a:r>
            <a:endParaRPr lang="es-ES"/>
          </a:p>
          <a:p>
            <a:endParaRPr lang="es-ES"/>
          </a:p>
        </p:txBody>
      </p:sp>
    </p:spTree>
    <p:extLst>
      <p:ext uri="{BB962C8B-B14F-4D97-AF65-F5344CB8AC3E}">
        <p14:creationId xmlns:p14="http://schemas.microsoft.com/office/powerpoint/2010/main" val="21027904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8BA2E63A-A161-4212-9539-65A42C5BD544}" type="slidenum">
              <a:rPr lang="es-ES"/>
              <a:pPr/>
              <a:t>51</a:t>
            </a:fld>
            <a:endParaRPr lang="es-ES"/>
          </a:p>
        </p:txBody>
      </p:sp>
      <p:sp>
        <p:nvSpPr>
          <p:cNvPr id="365570" name="Rectangle 2"/>
          <p:cNvSpPr>
            <a:spLocks noGrp="1" noRot="1" noChangeAspect="1" noChangeArrowheads="1" noTextEdit="1"/>
          </p:cNvSpPr>
          <p:nvPr>
            <p:ph type="sldImg"/>
          </p:nvPr>
        </p:nvSpPr>
        <p:spPr>
          <a:xfrm>
            <a:off x="539750" y="488950"/>
            <a:ext cx="5664200" cy="4248150"/>
          </a:xfrm>
          <a:ln/>
        </p:spPr>
      </p:sp>
      <p:sp>
        <p:nvSpPr>
          <p:cNvPr id="365571" name="Rectangle 3"/>
          <p:cNvSpPr>
            <a:spLocks noGrp="1" noChangeArrowheads="1"/>
          </p:cNvSpPr>
          <p:nvPr>
            <p:ph type="body" idx="1"/>
          </p:nvPr>
        </p:nvSpPr>
        <p:spPr/>
        <p:txBody>
          <a:bodyPr/>
          <a:lstStyle/>
          <a:p>
            <a:r>
              <a:rPr lang="es-ES_tradnl"/>
              <a:t>Algunas características que diferencian un servicio CONS y CLNS son las siguientes:</a:t>
            </a:r>
          </a:p>
          <a:p>
            <a:r>
              <a:rPr lang="es-ES_tradnl"/>
              <a:t>	- </a:t>
            </a:r>
            <a:r>
              <a:rPr lang="es-ES_tradnl" b="1"/>
              <a:t>Orden de los paquetes</a:t>
            </a:r>
            <a:r>
              <a:rPr lang="es-ES_tradnl"/>
              <a:t>: en una red CONS el orden se respeta, mientras que en CLNS puede ocurrir que unos paquetes se adelanten a otros. Por ejemplo en la red telefónica las palabras llegan en el mismo orden en que se emite. En cambio si enviamos varias cartas a un mismo destino puede suceder que no se reciban exactamente en el mismo orden, ya que no tienen por que seguir todas exactamente la misma ruta. </a:t>
            </a:r>
          </a:p>
          <a:p>
            <a:r>
              <a:rPr lang="es-ES_tradnl"/>
              <a:t>	- </a:t>
            </a:r>
            <a:r>
              <a:rPr lang="es-ES_tradnl" b="1"/>
              <a:t>Dirección de destino</a:t>
            </a:r>
            <a:r>
              <a:rPr lang="es-ES_tradnl"/>
              <a:t>: en una red CLNS cada paquete ha de conocer la dirección de destino, puesto que se envía de forma independiente. En cambio en CONS solo es preciso especificar la dirección de destino en el momento de la llamada, al establecer el circuito de comunicación.</a:t>
            </a:r>
          </a:p>
          <a:p>
            <a:r>
              <a:rPr lang="es-ES_tradnl"/>
              <a:t>	- </a:t>
            </a:r>
            <a:r>
              <a:rPr lang="es-ES_tradnl" b="1"/>
              <a:t>Conocimiento de los nodos intermedios</a:t>
            </a:r>
            <a:r>
              <a:rPr lang="es-ES_tradnl"/>
              <a:t>: en una red CONS todos los nodos intermedios han de conocer que circuitos pasan por ellos, para poder encaminar adecuadamente el tráfico; esta información la obtienen en el momento de la llamada. En cambio en CLNS los nodos intermedios no han de mantener ninguna información, ya que cada paquete lleva la dirección de destino.</a:t>
            </a:r>
          </a:p>
          <a:p>
            <a:r>
              <a:rPr lang="es-ES_tradnl"/>
              <a:t>	- </a:t>
            </a:r>
            <a:r>
              <a:rPr lang="es-ES_tradnl" b="1"/>
              <a:t>Fiabilidad</a:t>
            </a:r>
            <a:r>
              <a:rPr lang="es-ES_tradnl"/>
              <a:t>: En una red CONS cuando un nodo o enlace cae todos los circuitos que pasan por él se interrumpen. En cambio en una red CLNS el tráfico se puede reencaminar por caminos alternativos (si los hay).</a:t>
            </a:r>
            <a:endParaRPr lang="es-ES"/>
          </a:p>
          <a:p>
            <a:endParaRPr lang="es-ES"/>
          </a:p>
          <a:p>
            <a:endParaRPr lang="es-ES"/>
          </a:p>
        </p:txBody>
      </p:sp>
    </p:spTree>
    <p:extLst>
      <p:ext uri="{BB962C8B-B14F-4D97-AF65-F5344CB8AC3E}">
        <p14:creationId xmlns:p14="http://schemas.microsoft.com/office/powerpoint/2010/main" val="992613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9298644-ECF0-49B9-A36A-9F610216158D}" type="slidenum">
              <a:rPr lang="es-ES"/>
              <a:pPr/>
              <a:t>52</a:t>
            </a:fld>
            <a:endParaRPr lang="es-ES"/>
          </a:p>
        </p:txBody>
      </p:sp>
      <p:sp>
        <p:nvSpPr>
          <p:cNvPr id="363522" name="Rectangle 2"/>
          <p:cNvSpPr>
            <a:spLocks noGrp="1" noRot="1" noChangeAspect="1" noChangeArrowheads="1" noTextEdit="1"/>
          </p:cNvSpPr>
          <p:nvPr>
            <p:ph type="sldImg"/>
          </p:nvPr>
        </p:nvSpPr>
        <p:spPr>
          <a:xfrm>
            <a:off x="539750" y="488950"/>
            <a:ext cx="5664200" cy="4248150"/>
          </a:xfrm>
          <a:ln/>
        </p:spPr>
      </p:sp>
      <p:sp>
        <p:nvSpPr>
          <p:cNvPr id="363523" name="Rectangle 3"/>
          <p:cNvSpPr>
            <a:spLocks noGrp="1" noChangeArrowheads="1"/>
          </p:cNvSpPr>
          <p:nvPr>
            <p:ph type="body" idx="1"/>
          </p:nvPr>
        </p:nvSpPr>
        <p:spPr/>
        <p:txBody>
          <a:bodyPr/>
          <a:lstStyle/>
          <a:p>
            <a:r>
              <a:rPr lang="es-ES_tradnl"/>
              <a:t>La red telefónica y todos sus ‘derivados’ (ATM, Frame Relay y X.25) son orientadas a conexión. En cambio las redes que provienen del mundo de la Informática (Internet y Ethernet por ejemplo) son no orientadas a conexión.</a:t>
            </a:r>
            <a:endParaRPr lang="es-ES"/>
          </a:p>
          <a:p>
            <a:endParaRPr lang="es-ES"/>
          </a:p>
        </p:txBody>
      </p:sp>
    </p:spTree>
    <p:extLst>
      <p:ext uri="{BB962C8B-B14F-4D97-AF65-F5344CB8AC3E}">
        <p14:creationId xmlns:p14="http://schemas.microsoft.com/office/powerpoint/2010/main" val="32030223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EB8D71E-B6DC-4486-8334-C3323D8FB540}" type="slidenum">
              <a:rPr lang="es-ES"/>
              <a:pPr/>
              <a:t>53</a:t>
            </a:fld>
            <a:endParaRPr lang="es-ES"/>
          </a:p>
        </p:txBody>
      </p:sp>
      <p:sp>
        <p:nvSpPr>
          <p:cNvPr id="319490" name="Rectangle 2"/>
          <p:cNvSpPr>
            <a:spLocks noGrp="1" noRot="1" noChangeAspect="1" noChangeArrowheads="1" noTextEdit="1"/>
          </p:cNvSpPr>
          <p:nvPr>
            <p:ph type="sldImg"/>
          </p:nvPr>
        </p:nvSpPr>
        <p:spPr>
          <a:xfrm>
            <a:off x="539750" y="488950"/>
            <a:ext cx="5664200" cy="4248150"/>
          </a:xfrm>
          <a:ln/>
        </p:spPr>
      </p:sp>
      <p:sp>
        <p:nvSpPr>
          <p:cNvPr id="3194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67736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16EAA4BE-F1F9-4B9F-AB7F-DB4F284EE2DC}" type="slidenum">
              <a:rPr lang="es-ES"/>
              <a:pPr/>
              <a:t>54</a:t>
            </a:fld>
            <a:endParaRPr lang="es-ES"/>
          </a:p>
        </p:txBody>
      </p:sp>
      <p:sp>
        <p:nvSpPr>
          <p:cNvPr id="320514" name="Rectangle 2"/>
          <p:cNvSpPr>
            <a:spLocks noGrp="1" noRot="1" noChangeAspect="1" noChangeArrowheads="1" noTextEdit="1"/>
          </p:cNvSpPr>
          <p:nvPr>
            <p:ph type="sldImg"/>
          </p:nvPr>
        </p:nvSpPr>
        <p:spPr>
          <a:xfrm>
            <a:off x="539750" y="488950"/>
            <a:ext cx="5664200" cy="4248150"/>
          </a:xfrm>
          <a:ln/>
        </p:spPr>
      </p:sp>
      <p:sp>
        <p:nvSpPr>
          <p:cNvPr id="3205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249676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95B1620C-3412-4D40-970A-0E3B8C5C742B}" type="slidenum">
              <a:rPr lang="es-ES"/>
              <a:pPr/>
              <a:t>55</a:t>
            </a:fld>
            <a:endParaRPr lang="es-ES"/>
          </a:p>
        </p:txBody>
      </p:sp>
      <p:sp>
        <p:nvSpPr>
          <p:cNvPr id="321538" name="Rectangle 2"/>
          <p:cNvSpPr>
            <a:spLocks noGrp="1" noRot="1" noChangeAspect="1" noChangeArrowheads="1" noTextEdit="1"/>
          </p:cNvSpPr>
          <p:nvPr>
            <p:ph type="sldImg"/>
          </p:nvPr>
        </p:nvSpPr>
        <p:spPr>
          <a:xfrm>
            <a:off x="539750" y="488950"/>
            <a:ext cx="5664200" cy="4248150"/>
          </a:xfrm>
          <a:ln/>
        </p:spPr>
      </p:sp>
      <p:sp>
        <p:nvSpPr>
          <p:cNvPr id="3215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665730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B7EC01F7-9952-4319-8A76-E7377AF42DA9}" type="slidenum">
              <a:rPr lang="es-ES"/>
              <a:pPr/>
              <a:t>56</a:t>
            </a:fld>
            <a:endParaRPr lang="es-ES"/>
          </a:p>
        </p:txBody>
      </p:sp>
      <p:sp>
        <p:nvSpPr>
          <p:cNvPr id="322562" name="Rectangle 2"/>
          <p:cNvSpPr>
            <a:spLocks noGrp="1" noRot="1" noChangeAspect="1" noChangeArrowheads="1" noTextEdit="1"/>
          </p:cNvSpPr>
          <p:nvPr>
            <p:ph type="sldImg"/>
          </p:nvPr>
        </p:nvSpPr>
        <p:spPr>
          <a:xfrm>
            <a:off x="539750" y="488950"/>
            <a:ext cx="5664200" cy="4248150"/>
          </a:xfrm>
          <a:ln/>
        </p:spPr>
      </p:sp>
      <p:sp>
        <p:nvSpPr>
          <p:cNvPr id="3225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521064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68C806EC-DFC7-466D-9D35-B3554F075956}" type="slidenum">
              <a:rPr lang="es-ES"/>
              <a:pPr/>
              <a:t>57</a:t>
            </a:fld>
            <a:endParaRPr lang="es-ES"/>
          </a:p>
        </p:txBody>
      </p:sp>
      <p:sp>
        <p:nvSpPr>
          <p:cNvPr id="323586" name="Rectangle 2"/>
          <p:cNvSpPr>
            <a:spLocks noGrp="1" noRot="1" noChangeAspect="1" noChangeArrowheads="1" noTextEdit="1"/>
          </p:cNvSpPr>
          <p:nvPr>
            <p:ph type="sldImg"/>
          </p:nvPr>
        </p:nvSpPr>
        <p:spPr>
          <a:xfrm>
            <a:off x="539750" y="488950"/>
            <a:ext cx="5664200" cy="4248150"/>
          </a:xfrm>
          <a:ln/>
        </p:spPr>
      </p:sp>
      <p:sp>
        <p:nvSpPr>
          <p:cNvPr id="3235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103033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AE839AA-3CAD-4DAB-B18F-6341F99B585F}" type="slidenum">
              <a:rPr lang="es-ES"/>
              <a:pPr/>
              <a:t>58</a:t>
            </a:fld>
            <a:endParaRPr lang="es-ES"/>
          </a:p>
        </p:txBody>
      </p:sp>
      <p:sp>
        <p:nvSpPr>
          <p:cNvPr id="324610" name="Rectangle 2"/>
          <p:cNvSpPr>
            <a:spLocks noGrp="1" noRot="1" noChangeAspect="1" noChangeArrowheads="1" noTextEdit="1"/>
          </p:cNvSpPr>
          <p:nvPr>
            <p:ph type="sldImg"/>
          </p:nvPr>
        </p:nvSpPr>
        <p:spPr>
          <a:xfrm>
            <a:off x="539750" y="488950"/>
            <a:ext cx="5664200" cy="4248150"/>
          </a:xfrm>
          <a:ln/>
        </p:spPr>
      </p:sp>
      <p:sp>
        <p:nvSpPr>
          <p:cNvPr id="3246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610242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A288181D-A20F-40B2-B5E5-74F9AA756E40}" type="slidenum">
              <a:rPr lang="es-ES"/>
              <a:pPr/>
              <a:t>59</a:t>
            </a:fld>
            <a:endParaRPr lang="es-ES"/>
          </a:p>
        </p:txBody>
      </p:sp>
      <p:sp>
        <p:nvSpPr>
          <p:cNvPr id="331778" name="Rectangle 2"/>
          <p:cNvSpPr>
            <a:spLocks noGrp="1" noRot="1" noChangeAspect="1" noChangeArrowheads="1" noTextEdit="1"/>
          </p:cNvSpPr>
          <p:nvPr>
            <p:ph type="sldImg"/>
          </p:nvPr>
        </p:nvSpPr>
        <p:spPr>
          <a:xfrm>
            <a:off x="539750" y="488950"/>
            <a:ext cx="5664200" cy="4248150"/>
          </a:xfrm>
          <a:ln/>
        </p:spPr>
      </p:sp>
      <p:sp>
        <p:nvSpPr>
          <p:cNvPr id="3317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751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21E8104-CD1C-4D4A-B707-AD828FB4D4FE}" type="slidenum">
              <a:rPr lang="es-ES"/>
              <a:pPr/>
              <a:t>6</a:t>
            </a:fld>
            <a:endParaRPr lang="es-ES"/>
          </a:p>
        </p:txBody>
      </p:sp>
      <p:sp>
        <p:nvSpPr>
          <p:cNvPr id="420866" name="Rectangle 2"/>
          <p:cNvSpPr>
            <a:spLocks noGrp="1" noRot="1" noChangeAspect="1" noChangeArrowheads="1" noTextEdit="1"/>
          </p:cNvSpPr>
          <p:nvPr>
            <p:ph type="sldImg"/>
          </p:nvPr>
        </p:nvSpPr>
        <p:spPr>
          <a:xfrm>
            <a:off x="539750" y="488950"/>
            <a:ext cx="5664200" cy="4248150"/>
          </a:xfrm>
          <a:ln/>
        </p:spPr>
      </p:sp>
      <p:sp>
        <p:nvSpPr>
          <p:cNvPr id="4208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868263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F3C8C48-A83E-44FF-8248-CF221123C619}" type="slidenum">
              <a:rPr lang="es-ES"/>
              <a:pPr/>
              <a:t>60</a:t>
            </a:fld>
            <a:endParaRPr lang="es-ES"/>
          </a:p>
        </p:txBody>
      </p:sp>
      <p:sp>
        <p:nvSpPr>
          <p:cNvPr id="338946" name="Rectangle 2"/>
          <p:cNvSpPr>
            <a:spLocks noGrp="1" noRot="1" noChangeAspect="1" noChangeArrowheads="1" noTextEdit="1"/>
          </p:cNvSpPr>
          <p:nvPr>
            <p:ph type="sldImg"/>
          </p:nvPr>
        </p:nvSpPr>
        <p:spPr>
          <a:xfrm>
            <a:off x="539750" y="488950"/>
            <a:ext cx="5664200" cy="4248150"/>
          </a:xfrm>
          <a:ln/>
        </p:spPr>
      </p:sp>
      <p:sp>
        <p:nvSpPr>
          <p:cNvPr id="3389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945187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3654A07-3FF1-48FC-A286-35C4217D13BF}" type="slidenum">
              <a:rPr lang="es-ES"/>
              <a:pPr/>
              <a:t>61</a:t>
            </a:fld>
            <a:endParaRPr lang="es-ES"/>
          </a:p>
        </p:txBody>
      </p:sp>
      <p:sp>
        <p:nvSpPr>
          <p:cNvPr id="360450" name="Rectangle 2"/>
          <p:cNvSpPr>
            <a:spLocks noGrp="1" noRot="1" noChangeAspect="1" noChangeArrowheads="1" noTextEdit="1"/>
          </p:cNvSpPr>
          <p:nvPr>
            <p:ph type="sldImg"/>
          </p:nvPr>
        </p:nvSpPr>
        <p:spPr>
          <a:xfrm>
            <a:off x="539750" y="488950"/>
            <a:ext cx="5664200" cy="4248150"/>
          </a:xfrm>
          <a:ln/>
        </p:spPr>
      </p:sp>
      <p:sp>
        <p:nvSpPr>
          <p:cNvPr id="360451" name="Rectangle 3"/>
          <p:cNvSpPr>
            <a:spLocks noGrp="1" noChangeArrowheads="1"/>
          </p:cNvSpPr>
          <p:nvPr>
            <p:ph type="body" idx="1"/>
          </p:nvPr>
        </p:nvSpPr>
        <p:spPr/>
        <p:txBody>
          <a:bodyPr/>
          <a:lstStyle/>
          <a:p>
            <a:r>
              <a:rPr lang="es-ES_tradnl"/>
              <a:t>Cuando empezaron a aparecer las redes telemáticas cada fabricante de ordenadores describía su propia arquitectura según el modelo de capas (con pequeñas variaciones de unos a otros)  y especificaba un conjunto de protocolos propio adaptado a las características de sus ordenadores. </a:t>
            </a:r>
          </a:p>
          <a:p>
            <a:r>
              <a:rPr lang="es-ES_tradnl"/>
              <a:t>Esta situación obligaba a los usuarios a ser clientes cautivos de un determinado fabricante, ya que la interoperabilidad de equipos de diferentes fabricantes quedaba severamente limitada debido a las características propietarias de los protocolos existentes.  </a:t>
            </a:r>
          </a:p>
          <a:p>
            <a:r>
              <a:rPr lang="es-ES_tradnl"/>
              <a:t>La solución a este problema pasaba por la especificación de protocolos independientes de fabricantes, que fueran implementados por todos ellos. Para evitar que se produjera una situación de desventaja de unos fabricantes respecto de otros el diseño de los nuevos protocolos no debía basarse en los protocolos propietarios ya existentes. Por tanto esta misión difícilmente podía ser realizada por los propios fabricantes.</a:t>
            </a:r>
            <a:endParaRPr lang="es-ES"/>
          </a:p>
          <a:p>
            <a:endParaRPr lang="es-ES"/>
          </a:p>
        </p:txBody>
      </p:sp>
    </p:spTree>
    <p:extLst>
      <p:ext uri="{BB962C8B-B14F-4D97-AF65-F5344CB8AC3E}">
        <p14:creationId xmlns:p14="http://schemas.microsoft.com/office/powerpoint/2010/main" val="17201249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098F8D6-5976-404E-B6F9-FA0C50E9AAD6}" type="slidenum">
              <a:rPr lang="es-ES"/>
              <a:pPr/>
              <a:t>62</a:t>
            </a:fld>
            <a:endParaRPr lang="es-ES"/>
          </a:p>
        </p:txBody>
      </p:sp>
      <p:sp>
        <p:nvSpPr>
          <p:cNvPr id="339970" name="Rectangle 2"/>
          <p:cNvSpPr>
            <a:spLocks noGrp="1" noRot="1" noChangeAspect="1" noChangeArrowheads="1" noTextEdit="1"/>
          </p:cNvSpPr>
          <p:nvPr>
            <p:ph type="sldImg"/>
          </p:nvPr>
        </p:nvSpPr>
        <p:spPr>
          <a:xfrm>
            <a:off x="539750" y="488950"/>
            <a:ext cx="5664200" cy="4248150"/>
          </a:xfrm>
          <a:ln/>
        </p:spPr>
      </p:sp>
      <p:sp>
        <p:nvSpPr>
          <p:cNvPr id="3399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466939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A66040CE-F9DC-45AB-8464-9E649C5D2969}" type="slidenum">
              <a:rPr lang="es-ES"/>
              <a:pPr/>
              <a:t>63</a:t>
            </a:fld>
            <a:endParaRPr lang="es-ES"/>
          </a:p>
        </p:txBody>
      </p:sp>
      <p:sp>
        <p:nvSpPr>
          <p:cNvPr id="340994" name="Rectangle 2"/>
          <p:cNvSpPr>
            <a:spLocks noGrp="1" noRot="1" noChangeAspect="1" noChangeArrowheads="1" noTextEdit="1"/>
          </p:cNvSpPr>
          <p:nvPr>
            <p:ph type="sldImg"/>
          </p:nvPr>
        </p:nvSpPr>
        <p:spPr>
          <a:xfrm>
            <a:off x="539750" y="488950"/>
            <a:ext cx="5664200" cy="4248150"/>
          </a:xfrm>
          <a:ln/>
        </p:spPr>
      </p:sp>
      <p:sp>
        <p:nvSpPr>
          <p:cNvPr id="3409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95529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98FC6C8-BC10-4521-A648-8D912157722D}" type="slidenum">
              <a:rPr lang="es-ES"/>
              <a:pPr/>
              <a:t>64</a:t>
            </a:fld>
            <a:endParaRPr lang="es-ES"/>
          </a:p>
        </p:txBody>
      </p:sp>
      <p:sp>
        <p:nvSpPr>
          <p:cNvPr id="342018" name="Rectangle 2"/>
          <p:cNvSpPr>
            <a:spLocks noGrp="1" noRot="1" noChangeAspect="1" noChangeArrowheads="1" noTextEdit="1"/>
          </p:cNvSpPr>
          <p:nvPr>
            <p:ph type="sldImg"/>
          </p:nvPr>
        </p:nvSpPr>
        <p:spPr>
          <a:xfrm>
            <a:off x="539750" y="488950"/>
            <a:ext cx="5664200" cy="4248150"/>
          </a:xfrm>
          <a:ln/>
        </p:spPr>
      </p:sp>
      <p:sp>
        <p:nvSpPr>
          <p:cNvPr id="3420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39406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D7E13B8B-5297-4281-95F5-08CF3C7DC4F5}" type="slidenum">
              <a:rPr lang="es-ES"/>
              <a:pPr/>
              <a:t>65</a:t>
            </a:fld>
            <a:endParaRPr lang="es-ES"/>
          </a:p>
        </p:txBody>
      </p:sp>
      <p:sp>
        <p:nvSpPr>
          <p:cNvPr id="343042" name="Rectangle 2"/>
          <p:cNvSpPr>
            <a:spLocks noGrp="1" noRot="1" noChangeAspect="1" noChangeArrowheads="1" noTextEdit="1"/>
          </p:cNvSpPr>
          <p:nvPr>
            <p:ph type="sldImg"/>
          </p:nvPr>
        </p:nvSpPr>
        <p:spPr>
          <a:xfrm>
            <a:off x="539750" y="488950"/>
            <a:ext cx="5664200" cy="4248150"/>
          </a:xfrm>
          <a:ln/>
        </p:spPr>
      </p:sp>
      <p:sp>
        <p:nvSpPr>
          <p:cNvPr id="3430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27669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70116244-97C5-41EA-AD2F-5012B6E09C5E}" type="slidenum">
              <a:rPr lang="es-ES"/>
              <a:pPr/>
              <a:t>66</a:t>
            </a:fld>
            <a:endParaRPr lang="es-ES"/>
          </a:p>
        </p:txBody>
      </p:sp>
      <p:sp>
        <p:nvSpPr>
          <p:cNvPr id="344066" name="Rectangle 2"/>
          <p:cNvSpPr>
            <a:spLocks noGrp="1" noRot="1" noChangeAspect="1" noChangeArrowheads="1" noTextEdit="1"/>
          </p:cNvSpPr>
          <p:nvPr>
            <p:ph type="sldImg"/>
          </p:nvPr>
        </p:nvSpPr>
        <p:spPr>
          <a:xfrm>
            <a:off x="539750" y="488950"/>
            <a:ext cx="5664200" cy="4248150"/>
          </a:xfrm>
          <a:ln/>
        </p:spPr>
      </p:sp>
      <p:sp>
        <p:nvSpPr>
          <p:cNvPr id="3440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2723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8A068F08-53BD-45BA-B3BA-C37F19FF5FD6}" type="slidenum">
              <a:rPr lang="es-ES"/>
              <a:pPr/>
              <a:t>67</a:t>
            </a:fld>
            <a:endParaRPr lang="es-ES"/>
          </a:p>
        </p:txBody>
      </p:sp>
      <p:sp>
        <p:nvSpPr>
          <p:cNvPr id="345090" name="Rectangle 2"/>
          <p:cNvSpPr>
            <a:spLocks noGrp="1" noRot="1" noChangeAspect="1" noChangeArrowheads="1" noTextEdit="1"/>
          </p:cNvSpPr>
          <p:nvPr>
            <p:ph type="sldImg"/>
          </p:nvPr>
        </p:nvSpPr>
        <p:spPr>
          <a:xfrm>
            <a:off x="539750" y="488950"/>
            <a:ext cx="5664200" cy="4248150"/>
          </a:xfrm>
          <a:ln/>
        </p:spPr>
      </p:sp>
      <p:sp>
        <p:nvSpPr>
          <p:cNvPr id="3450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215560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26DC2EC3-3D47-4007-BD86-719058751EB3}" type="slidenum">
              <a:rPr lang="es-ES"/>
              <a:pPr/>
              <a:t>68</a:t>
            </a:fld>
            <a:endParaRPr lang="es-ES"/>
          </a:p>
        </p:txBody>
      </p:sp>
      <p:sp>
        <p:nvSpPr>
          <p:cNvPr id="346114" name="Rectangle 2"/>
          <p:cNvSpPr>
            <a:spLocks noGrp="1" noRot="1" noChangeAspect="1" noChangeArrowheads="1" noTextEdit="1"/>
          </p:cNvSpPr>
          <p:nvPr>
            <p:ph type="sldImg"/>
          </p:nvPr>
        </p:nvSpPr>
        <p:spPr>
          <a:xfrm>
            <a:off x="539750" y="488950"/>
            <a:ext cx="5664200" cy="4248150"/>
          </a:xfrm>
          <a:ln/>
        </p:spPr>
      </p:sp>
      <p:sp>
        <p:nvSpPr>
          <p:cNvPr id="3461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508211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C4F1263D-2D51-4D3E-BC15-81AE537E6E47}" type="slidenum">
              <a:rPr lang="es-ES"/>
              <a:pPr/>
              <a:t>69</a:t>
            </a:fld>
            <a:endParaRPr lang="es-ES"/>
          </a:p>
        </p:txBody>
      </p:sp>
      <p:sp>
        <p:nvSpPr>
          <p:cNvPr id="347138" name="Rectangle 2"/>
          <p:cNvSpPr>
            <a:spLocks noGrp="1" noRot="1" noChangeAspect="1" noChangeArrowheads="1" noTextEdit="1"/>
          </p:cNvSpPr>
          <p:nvPr>
            <p:ph type="sldImg"/>
          </p:nvPr>
        </p:nvSpPr>
        <p:spPr>
          <a:xfrm>
            <a:off x="539750" y="488950"/>
            <a:ext cx="5664200" cy="4248150"/>
          </a:xfrm>
          <a:ln/>
        </p:spPr>
      </p:sp>
      <p:sp>
        <p:nvSpPr>
          <p:cNvPr id="3471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28812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F165AAFF-30CD-45D3-8EEF-F98EFED66214}" type="slidenum">
              <a:rPr lang="es-ES"/>
              <a:pPr/>
              <a:t>7</a:t>
            </a:fld>
            <a:endParaRPr lang="es-ES"/>
          </a:p>
        </p:txBody>
      </p:sp>
      <p:sp>
        <p:nvSpPr>
          <p:cNvPr id="421890" name="Rectangle 2"/>
          <p:cNvSpPr>
            <a:spLocks noGrp="1" noRot="1" noChangeAspect="1" noChangeArrowheads="1" noTextEdit="1"/>
          </p:cNvSpPr>
          <p:nvPr>
            <p:ph type="sldImg"/>
          </p:nvPr>
        </p:nvSpPr>
        <p:spPr>
          <a:xfrm>
            <a:off x="539750" y="488950"/>
            <a:ext cx="5664200" cy="4248150"/>
          </a:xfrm>
          <a:ln/>
        </p:spPr>
      </p:sp>
      <p:sp>
        <p:nvSpPr>
          <p:cNvPr id="4218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0437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BC3FC723-E68F-464F-A893-57ABB9D91D63}" type="slidenum">
              <a:rPr lang="es-ES"/>
              <a:pPr/>
              <a:t>8</a:t>
            </a:fld>
            <a:endParaRPr lang="es-ES"/>
          </a:p>
        </p:txBody>
      </p:sp>
      <p:sp>
        <p:nvSpPr>
          <p:cNvPr id="422914" name="Rectangle 2"/>
          <p:cNvSpPr>
            <a:spLocks noGrp="1" noRot="1" noChangeAspect="1" noChangeArrowheads="1" noTextEdit="1"/>
          </p:cNvSpPr>
          <p:nvPr>
            <p:ph type="sldImg"/>
          </p:nvPr>
        </p:nvSpPr>
        <p:spPr>
          <a:xfrm>
            <a:off x="539750" y="488950"/>
            <a:ext cx="5664200" cy="4248150"/>
          </a:xfrm>
          <a:ln/>
        </p:spPr>
      </p:sp>
      <p:sp>
        <p:nvSpPr>
          <p:cNvPr id="4229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83850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hdr" sz="quarter"/>
          </p:nvPr>
        </p:nvSpPr>
        <p:spPr>
          <a:ln/>
        </p:spPr>
        <p:txBody>
          <a:bodyPr/>
          <a:lstStyle/>
          <a:p>
            <a:r>
              <a:rPr lang="es-ES"/>
              <a:t>Fundamentos</a:t>
            </a:r>
          </a:p>
        </p:txBody>
      </p:sp>
      <p:sp>
        <p:nvSpPr>
          <p:cNvPr id="7" name="Rectangle 14"/>
          <p:cNvSpPr>
            <a:spLocks noGrp="1" noChangeArrowheads="1"/>
          </p:cNvSpPr>
          <p:nvPr>
            <p:ph type="sldNum" sz="quarter" idx="5"/>
          </p:nvPr>
        </p:nvSpPr>
        <p:spPr>
          <a:ln/>
        </p:spPr>
        <p:txBody>
          <a:bodyPr/>
          <a:lstStyle/>
          <a:p>
            <a:fld id="{0F8B91CE-4323-4903-BCC8-06F275603E3F}" type="slidenum">
              <a:rPr lang="es-ES"/>
              <a:pPr/>
              <a:t>9</a:t>
            </a:fld>
            <a:endParaRPr lang="es-ES"/>
          </a:p>
        </p:txBody>
      </p:sp>
      <p:sp>
        <p:nvSpPr>
          <p:cNvPr id="423938" name="Rectangle 2"/>
          <p:cNvSpPr>
            <a:spLocks noGrp="1" noRot="1" noChangeAspect="1" noChangeArrowheads="1" noTextEdit="1"/>
          </p:cNvSpPr>
          <p:nvPr>
            <p:ph type="sldImg"/>
          </p:nvPr>
        </p:nvSpPr>
        <p:spPr>
          <a:xfrm>
            <a:off x="539750" y="488950"/>
            <a:ext cx="5664200" cy="4248150"/>
          </a:xfrm>
          <a:ln/>
        </p:spPr>
      </p:sp>
      <p:sp>
        <p:nvSpPr>
          <p:cNvPr id="4239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579316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número de diapositiva"/>
          <p:cNvSpPr>
            <a:spLocks noGrp="1"/>
          </p:cNvSpPr>
          <p:nvPr>
            <p:ph type="sldNum" sz="quarter" idx="10"/>
          </p:nvPr>
        </p:nvSpPr>
        <p:spPr/>
        <p:txBody>
          <a:bodyPr/>
          <a:lstStyle>
            <a:lvl1pPr>
              <a:defRPr/>
            </a:lvl1pPr>
          </a:lstStyle>
          <a:p>
            <a:fld id="{08B69548-217E-4D5F-BF54-E69A482C8023}"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número de diapositiva"/>
          <p:cNvSpPr>
            <a:spLocks noGrp="1"/>
          </p:cNvSpPr>
          <p:nvPr>
            <p:ph type="sldNum" sz="quarter" idx="10"/>
          </p:nvPr>
        </p:nvSpPr>
        <p:spPr/>
        <p:txBody>
          <a:bodyPr/>
          <a:lstStyle>
            <a:lvl1pPr>
              <a:defRPr/>
            </a:lvl1pPr>
          </a:lstStyle>
          <a:p>
            <a:fld id="{75261318-75F5-4F7D-B5F5-D7ED29CBB71D}"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número de diapositiva"/>
          <p:cNvSpPr>
            <a:spLocks noGrp="1"/>
          </p:cNvSpPr>
          <p:nvPr>
            <p:ph type="sldNum" sz="quarter" idx="10"/>
          </p:nvPr>
        </p:nvSpPr>
        <p:spPr/>
        <p:txBody>
          <a:bodyPr/>
          <a:lstStyle>
            <a:lvl1pPr>
              <a:defRPr/>
            </a:lvl1pPr>
          </a:lstStyle>
          <a:p>
            <a:fld id="{F22D1D4D-8147-46DF-98B6-A7280CCBA043}"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número de diapositiva"/>
          <p:cNvSpPr>
            <a:spLocks noGrp="1"/>
          </p:cNvSpPr>
          <p:nvPr>
            <p:ph type="sldNum" sz="quarter" idx="10"/>
          </p:nvPr>
        </p:nvSpPr>
        <p:spPr/>
        <p:txBody>
          <a:bodyPr/>
          <a:lstStyle>
            <a:lvl1pPr>
              <a:defRPr/>
            </a:lvl1pPr>
          </a:lstStyle>
          <a:p>
            <a:fld id="{DDF9B99A-E74C-4B9E-82C2-28E56957729A}"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número de diapositiva"/>
          <p:cNvSpPr>
            <a:spLocks noGrp="1"/>
          </p:cNvSpPr>
          <p:nvPr>
            <p:ph type="sldNum" sz="quarter" idx="10"/>
          </p:nvPr>
        </p:nvSpPr>
        <p:spPr/>
        <p:txBody>
          <a:bodyPr/>
          <a:lstStyle>
            <a:lvl1pPr>
              <a:defRPr/>
            </a:lvl1pPr>
          </a:lstStyle>
          <a:p>
            <a:fld id="{C74CB98F-6EB0-4C6F-B4C9-9FF8652FF6CE}"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número de diapositiva"/>
          <p:cNvSpPr>
            <a:spLocks noGrp="1"/>
          </p:cNvSpPr>
          <p:nvPr>
            <p:ph type="sldNum" sz="quarter" idx="10"/>
          </p:nvPr>
        </p:nvSpPr>
        <p:spPr/>
        <p:txBody>
          <a:bodyPr/>
          <a:lstStyle>
            <a:lvl1pPr>
              <a:defRPr/>
            </a:lvl1pPr>
          </a:lstStyle>
          <a:p>
            <a:fld id="{E6A3343B-F695-4935-BFD6-23763F3CC447}"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número de diapositiva"/>
          <p:cNvSpPr>
            <a:spLocks noGrp="1"/>
          </p:cNvSpPr>
          <p:nvPr>
            <p:ph type="sldNum" sz="quarter" idx="10"/>
          </p:nvPr>
        </p:nvSpPr>
        <p:spPr/>
        <p:txBody>
          <a:bodyPr/>
          <a:lstStyle>
            <a:lvl1pPr>
              <a:defRPr/>
            </a:lvl1pPr>
          </a:lstStyle>
          <a:p>
            <a:fld id="{886765E2-EA45-4C36-950A-BF97A600A750}"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número de diapositiva"/>
          <p:cNvSpPr>
            <a:spLocks noGrp="1"/>
          </p:cNvSpPr>
          <p:nvPr>
            <p:ph type="sldNum" sz="quarter" idx="10"/>
          </p:nvPr>
        </p:nvSpPr>
        <p:spPr/>
        <p:txBody>
          <a:bodyPr/>
          <a:lstStyle>
            <a:lvl1pPr>
              <a:defRPr/>
            </a:lvl1pPr>
          </a:lstStyle>
          <a:p>
            <a:fld id="{AFD83F8C-B896-428E-BB71-0674835F3813}"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número de diapositiva"/>
          <p:cNvSpPr>
            <a:spLocks noGrp="1"/>
          </p:cNvSpPr>
          <p:nvPr>
            <p:ph type="sldNum" sz="quarter" idx="10"/>
          </p:nvPr>
        </p:nvSpPr>
        <p:spPr/>
        <p:txBody>
          <a:bodyPr/>
          <a:lstStyle>
            <a:lvl1pPr>
              <a:defRPr/>
            </a:lvl1pPr>
          </a:lstStyle>
          <a:p>
            <a:fld id="{F089480C-1EF5-4CE8-A559-2998173AA796}"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D0A6F645-2852-4E1B-A948-6A5F2EC15FE3}"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número de diapositiva"/>
          <p:cNvSpPr>
            <a:spLocks noGrp="1"/>
          </p:cNvSpPr>
          <p:nvPr>
            <p:ph type="sldNum" sz="quarter" idx="10"/>
          </p:nvPr>
        </p:nvSpPr>
        <p:spPr/>
        <p:txBody>
          <a:bodyPr/>
          <a:lstStyle>
            <a:lvl1pPr>
              <a:defRPr/>
            </a:lvl1pPr>
          </a:lstStyle>
          <a:p>
            <a:fld id="{B748DFFF-F554-4A1F-ADE6-37AC6CDA7846}"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s-E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p>
        </p:txBody>
      </p:sp>
      <p:sp>
        <p:nvSpPr>
          <p:cNvPr id="1028" name="Rectangle 4"/>
          <p:cNvSpPr>
            <a:spLocks noGrp="1" noChangeArrowheads="1"/>
          </p:cNvSpPr>
          <p:nvPr>
            <p:ph type="sldNum" sz="quarter" idx="4"/>
          </p:nvPr>
        </p:nvSpPr>
        <p:spPr bwMode="auto">
          <a:xfrm>
            <a:off x="3779838" y="6510338"/>
            <a:ext cx="968375"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DAF4D10-E358-4459-8754-91218BAE83AB}" type="slidenum">
              <a:rPr lang="es-ES"/>
              <a:pPr/>
              <a:t>‹Nº›</a:t>
            </a:fld>
            <a:endParaRPr lang="es-ES"/>
          </a:p>
        </p:txBody>
      </p:sp>
      <p:sp>
        <p:nvSpPr>
          <p:cNvPr id="1029" name="Text Box 5"/>
          <p:cNvSpPr txBox="1">
            <a:spLocks noChangeArrowheads="1"/>
          </p:cNvSpPr>
          <p:nvPr userDrawn="1"/>
        </p:nvSpPr>
        <p:spPr bwMode="auto">
          <a:xfrm>
            <a:off x="107950" y="6507163"/>
            <a:ext cx="1944688" cy="304800"/>
          </a:xfrm>
          <a:prstGeom prst="rect">
            <a:avLst/>
          </a:prstGeom>
          <a:noFill/>
          <a:ln w="12700">
            <a:noFill/>
            <a:miter lim="800000"/>
            <a:headEnd/>
            <a:tailEnd/>
          </a:ln>
          <a:effectLst/>
        </p:spPr>
        <p:txBody>
          <a:bodyPr wrap="none">
            <a:spAutoFit/>
          </a:bodyPr>
          <a:lstStyle/>
          <a:p>
            <a:r>
              <a:rPr lang="es-ES" sz="1400"/>
              <a:t>Universidad de Valencia</a:t>
            </a:r>
          </a:p>
        </p:txBody>
      </p:sp>
      <p:sp>
        <p:nvSpPr>
          <p:cNvPr id="1030" name="Text Box 6"/>
          <p:cNvSpPr txBox="1">
            <a:spLocks noChangeArrowheads="1"/>
          </p:cNvSpPr>
          <p:nvPr userDrawn="1"/>
        </p:nvSpPr>
        <p:spPr bwMode="auto">
          <a:xfrm>
            <a:off x="7442200" y="6508750"/>
            <a:ext cx="1593850" cy="304800"/>
          </a:xfrm>
          <a:prstGeom prst="rect">
            <a:avLst/>
          </a:prstGeom>
          <a:noFill/>
          <a:ln w="12700">
            <a:noFill/>
            <a:miter lim="800000"/>
            <a:headEnd/>
            <a:tailEnd/>
          </a:ln>
          <a:effectLst/>
        </p:spPr>
        <p:txBody>
          <a:bodyPr wrap="none">
            <a:spAutoFit/>
          </a:bodyPr>
          <a:lstStyle/>
          <a:p>
            <a:r>
              <a:rPr lang="es-ES" sz="1400"/>
              <a:t>Rogelio Montañana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https://i.creativecommons.org/l/by-nc-sa/4.0/88x31.png"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image" Target="../media/image3.w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E40E6CF8-AA47-458B-BB30-2FC09109AE74}" type="slidenum">
              <a:rPr lang="es-ES"/>
              <a:pPr/>
              <a:t>1</a:t>
            </a:fld>
            <a:endParaRPr lang="es-ES"/>
          </a:p>
        </p:txBody>
      </p:sp>
      <p:sp>
        <p:nvSpPr>
          <p:cNvPr id="358404" name="Rectangle 4"/>
          <p:cNvSpPr>
            <a:spLocks noChangeArrowheads="1"/>
          </p:cNvSpPr>
          <p:nvPr/>
        </p:nvSpPr>
        <p:spPr bwMode="auto">
          <a:xfrm>
            <a:off x="685800" y="2286000"/>
            <a:ext cx="7772400" cy="1143000"/>
          </a:xfrm>
          <a:prstGeom prst="rect">
            <a:avLst/>
          </a:prstGeom>
          <a:noFill/>
          <a:ln w="12700">
            <a:noFill/>
            <a:miter lim="800000"/>
            <a:headEnd/>
            <a:tailEnd/>
          </a:ln>
          <a:effectLst/>
        </p:spPr>
        <p:txBody>
          <a:bodyPr lIns="90488" tIns="44450" rIns="90488" bIns="44450" anchor="ctr"/>
          <a:lstStyle/>
          <a:p>
            <a:pPr algn="ctr"/>
            <a:r>
              <a:rPr lang="es-ES_tradnl" sz="3600" dirty="0">
                <a:solidFill>
                  <a:schemeClr val="tx2"/>
                </a:solidFill>
              </a:rPr>
              <a:t>Tema 1</a:t>
            </a:r>
            <a:br>
              <a:rPr lang="es-ES_tradnl" sz="3600" dirty="0">
                <a:solidFill>
                  <a:schemeClr val="tx2"/>
                </a:solidFill>
              </a:rPr>
            </a:br>
            <a:br>
              <a:rPr lang="es-ES_tradnl" sz="3600" dirty="0">
                <a:solidFill>
                  <a:schemeClr val="tx2"/>
                </a:solidFill>
              </a:rPr>
            </a:br>
            <a:r>
              <a:rPr lang="es-ES_tradnl" sz="4800" dirty="0">
                <a:solidFill>
                  <a:schemeClr val="tx2"/>
                </a:solidFill>
              </a:rPr>
              <a:t>Fundamentos</a:t>
            </a:r>
            <a:endParaRPr lang="es-ES" sz="4800" dirty="0">
              <a:solidFill>
                <a:schemeClr val="tx2"/>
              </a:solidFill>
            </a:endParaRPr>
          </a:p>
        </p:txBody>
      </p:sp>
      <p:sp>
        <p:nvSpPr>
          <p:cNvPr id="6" name="Text Box 5"/>
          <p:cNvSpPr txBox="1">
            <a:spLocks noChangeArrowheads="1"/>
          </p:cNvSpPr>
          <p:nvPr/>
        </p:nvSpPr>
        <p:spPr bwMode="auto">
          <a:xfrm>
            <a:off x="3560363" y="5261718"/>
            <a:ext cx="1811714" cy="338554"/>
          </a:xfrm>
          <a:prstGeom prst="rect">
            <a:avLst/>
          </a:prstGeom>
          <a:noFill/>
          <a:ln w="12700">
            <a:noFill/>
            <a:miter lim="800000"/>
            <a:headEnd/>
            <a:tailEnd/>
          </a:ln>
          <a:effectLst/>
        </p:spPr>
        <p:txBody>
          <a:bodyPr wrap="none">
            <a:spAutoFit/>
          </a:bodyPr>
          <a:lstStyle>
            <a:defPPr>
              <a:defRPr lang="es-E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a:lstStyle>
          <a:p>
            <a:pPr algn="ctr"/>
            <a:r>
              <a:rPr lang="es-ES" sz="1600" b="0" i="0" dirty="0">
                <a:latin typeface="Times New Roman" panose="02020603050405020304" pitchFamily="18" charset="0"/>
                <a:cs typeface="Times New Roman" panose="02020603050405020304" pitchFamily="18" charset="0"/>
              </a:rPr>
              <a:t>Rogelio </a:t>
            </a:r>
            <a:r>
              <a:rPr lang="es-ES" sz="1600" b="0" i="0" dirty="0" err="1">
                <a:latin typeface="Times New Roman" panose="02020603050405020304" pitchFamily="18" charset="0"/>
                <a:cs typeface="Times New Roman" panose="02020603050405020304" pitchFamily="18" charset="0"/>
              </a:rPr>
              <a:t>Montañana</a:t>
            </a:r>
            <a:endParaRPr lang="es-ES" sz="1600" b="0" i="0" dirty="0">
              <a:latin typeface="Times New Roman" panose="02020603050405020304" pitchFamily="18" charset="0"/>
              <a:cs typeface="Times New Roman" panose="02020603050405020304" pitchFamily="18" charset="0"/>
            </a:endParaRPr>
          </a:p>
        </p:txBody>
      </p:sp>
      <p:sp>
        <p:nvSpPr>
          <p:cNvPr id="7" name="CuadroTexto 7"/>
          <p:cNvSpPr txBox="1"/>
          <p:nvPr/>
        </p:nvSpPr>
        <p:spPr>
          <a:xfrm>
            <a:off x="421793" y="6001543"/>
            <a:ext cx="8300414" cy="307777"/>
          </a:xfrm>
          <a:prstGeom prst="rect">
            <a:avLst/>
          </a:prstGeom>
          <a:noFill/>
        </p:spPr>
        <p:txBody>
          <a:bodyPr wrap="none" rtlCol="0">
            <a:spAutoFit/>
          </a:bodyPr>
          <a:lstStyle>
            <a:defPPr>
              <a:defRPr lang="es-ES"/>
            </a:defPPr>
            <a:lvl1pPr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a:lstStyle>
          <a:p>
            <a:r>
              <a:rPr lang="es-ES" sz="1400" b="0" i="0" dirty="0">
                <a:latin typeface="+mj-lt"/>
              </a:rPr>
              <a:t>Esta obra está bajo una </a:t>
            </a:r>
            <a:r>
              <a:rPr lang="es-ES" sz="1400" b="0" i="0" u="sng" dirty="0">
                <a:latin typeface="+mj-lt"/>
                <a:hlinkClick r:id="rId3"/>
              </a:rPr>
              <a:t>Licencia </a:t>
            </a:r>
            <a:r>
              <a:rPr lang="es-ES" sz="1400" b="0" i="0" u="sng" dirty="0" err="1">
                <a:latin typeface="+mj-lt"/>
                <a:hlinkClick r:id="rId3"/>
              </a:rPr>
              <a:t>Creative</a:t>
            </a:r>
            <a:r>
              <a:rPr lang="es-ES" sz="1400" b="0" i="0" u="sng" dirty="0">
                <a:latin typeface="+mj-lt"/>
                <a:hlinkClick r:id="rId3"/>
              </a:rPr>
              <a:t> </a:t>
            </a:r>
            <a:r>
              <a:rPr lang="es-ES" sz="1400" b="0" i="0" u="sng" dirty="0" err="1">
                <a:latin typeface="+mj-lt"/>
                <a:hlinkClick r:id="rId3"/>
              </a:rPr>
              <a:t>Commons</a:t>
            </a:r>
            <a:r>
              <a:rPr lang="es-ES" sz="1400" b="0" i="0" u="sng" dirty="0">
                <a:latin typeface="+mj-lt"/>
                <a:hlinkClick r:id="rId3"/>
              </a:rPr>
              <a:t> Atribución-</a:t>
            </a:r>
            <a:r>
              <a:rPr lang="es-ES" sz="1400" b="0" i="0" u="sng" dirty="0" err="1">
                <a:latin typeface="+mj-lt"/>
                <a:hlinkClick r:id="rId3"/>
              </a:rPr>
              <a:t>NoComercial</a:t>
            </a:r>
            <a:r>
              <a:rPr lang="es-ES" sz="1400" b="0" i="0" u="sng" dirty="0">
                <a:latin typeface="+mj-lt"/>
                <a:hlinkClick r:id="rId3"/>
              </a:rPr>
              <a:t>-</a:t>
            </a:r>
            <a:r>
              <a:rPr lang="es-ES" sz="1400" b="0" i="0" u="sng" dirty="0" err="1">
                <a:latin typeface="+mj-lt"/>
                <a:hlinkClick r:id="rId3"/>
              </a:rPr>
              <a:t>CompartirIgual</a:t>
            </a:r>
            <a:r>
              <a:rPr lang="es-ES" sz="1400" b="0" i="0" u="sng" dirty="0">
                <a:latin typeface="+mj-lt"/>
                <a:hlinkClick r:id="rId3"/>
              </a:rPr>
              <a:t> 4.0 Internacional</a:t>
            </a:r>
            <a:r>
              <a:rPr lang="es-ES" sz="1400" b="0" i="0" dirty="0">
                <a:latin typeface="+mj-lt"/>
              </a:rPr>
              <a:t>. </a:t>
            </a:r>
          </a:p>
        </p:txBody>
      </p:sp>
      <p:pic>
        <p:nvPicPr>
          <p:cNvPr id="8" name="Picture 1" descr="Licencia Creative Commons">
            <a:hlinkClick r:id="rId3"/>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015785" y="5677920"/>
            <a:ext cx="838200" cy="296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62FAC3D2-A6C5-43C8-8BC2-8E8D3113462E}" type="slidenum">
              <a:rPr lang="es-ES"/>
              <a:pPr/>
              <a:t>10</a:t>
            </a:fld>
            <a:endParaRPr lang="es-ES"/>
          </a:p>
        </p:txBody>
      </p:sp>
      <p:sp>
        <p:nvSpPr>
          <p:cNvPr id="41062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1062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10630" name="Rectangle 6"/>
          <p:cNvSpPr>
            <a:spLocks noChangeArrowheads="1"/>
          </p:cNvSpPr>
          <p:nvPr/>
        </p:nvSpPr>
        <p:spPr bwMode="auto">
          <a:xfrm>
            <a:off x="685800" y="609600"/>
            <a:ext cx="7772400" cy="533400"/>
          </a:xfrm>
          <a:prstGeom prst="rect">
            <a:avLst/>
          </a:prstGeom>
          <a:noFill/>
          <a:ln w="12700">
            <a:noFill/>
            <a:miter lim="800000"/>
            <a:headEnd/>
            <a:tailEnd/>
          </a:ln>
          <a:effectLst/>
        </p:spPr>
        <p:txBody>
          <a:bodyPr lIns="90488" tIns="44450" rIns="90488" bIns="44450" anchor="ctr"/>
          <a:lstStyle/>
          <a:p>
            <a:pPr algn="ctr"/>
            <a:r>
              <a:rPr lang="es-ES" sz="3600">
                <a:solidFill>
                  <a:schemeClr val="tx2"/>
                </a:solidFill>
              </a:rPr>
              <a:t>Redes broadcast</a:t>
            </a:r>
          </a:p>
        </p:txBody>
      </p:sp>
      <p:sp>
        <p:nvSpPr>
          <p:cNvPr id="410631" name="Rectangle 7"/>
          <p:cNvSpPr>
            <a:spLocks noChangeArrowheads="1"/>
          </p:cNvSpPr>
          <p:nvPr/>
        </p:nvSpPr>
        <p:spPr bwMode="auto">
          <a:xfrm>
            <a:off x="609600" y="1447800"/>
            <a:ext cx="7848600" cy="48006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sz="2800"/>
              <a:t>El medio de transmisión es compartido</a:t>
            </a:r>
            <a:r>
              <a:rPr lang="es-ES_tradnl" sz="2800"/>
              <a:t>. Suelen ser redes locales. Ej.: Ethernet 10 Mb/s</a:t>
            </a:r>
            <a:endParaRPr lang="es-ES" sz="2800"/>
          </a:p>
          <a:p>
            <a:pPr marL="342900" indent="-342900">
              <a:spcBef>
                <a:spcPct val="20000"/>
              </a:spcBef>
              <a:buSzPct val="100000"/>
              <a:buFontTx/>
              <a:buChar char="•"/>
            </a:pPr>
            <a:r>
              <a:rPr lang="es-ES" sz="2800"/>
              <a:t>Los paquetes se envían a toda la red, aunque vayan dirigidos a un único destinatario. </a:t>
            </a:r>
            <a:r>
              <a:rPr lang="es-ES_tradnl" sz="2800"/>
              <a:t>Posibles problemas </a:t>
            </a:r>
            <a:r>
              <a:rPr lang="es-ES" sz="2800"/>
              <a:t>de seguridad</a:t>
            </a:r>
            <a:r>
              <a:rPr lang="es-ES_tradnl" sz="2800"/>
              <a:t> (encriptado)</a:t>
            </a:r>
          </a:p>
          <a:p>
            <a:pPr marL="342900" indent="-342900">
              <a:spcBef>
                <a:spcPct val="20000"/>
              </a:spcBef>
              <a:buSzPct val="100000"/>
              <a:buFontTx/>
              <a:buChar char="•"/>
            </a:pPr>
            <a:r>
              <a:rPr lang="es-ES_tradnl" sz="2800"/>
              <a:t>Se pueden crear redes planas, es decir redes en las que la comunicación entre dos ordenadores cualesquiera se haga de forma directa, sin routers intermedios.</a:t>
            </a:r>
            <a:endParaRPr lang="es-E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424CB8A8-C507-4E35-AC5D-38B94134281A}" type="slidenum">
              <a:rPr lang="es-ES"/>
              <a:pPr/>
              <a:t>11</a:t>
            </a:fld>
            <a:endParaRPr lang="es-ES"/>
          </a:p>
        </p:txBody>
      </p:sp>
      <p:sp>
        <p:nvSpPr>
          <p:cNvPr id="40960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0960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09606"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600">
                <a:solidFill>
                  <a:schemeClr val="tx2"/>
                </a:solidFill>
              </a:rPr>
              <a:t>Redes </a:t>
            </a:r>
            <a:r>
              <a:rPr lang="es-ES_tradnl" sz="3600">
                <a:solidFill>
                  <a:schemeClr val="tx2"/>
                </a:solidFill>
              </a:rPr>
              <a:t>de enlaces </a:t>
            </a:r>
            <a:r>
              <a:rPr lang="es-ES" sz="3600">
                <a:solidFill>
                  <a:schemeClr val="tx2"/>
                </a:solidFill>
              </a:rPr>
              <a:t>punto a punto</a:t>
            </a:r>
            <a:r>
              <a:rPr lang="es-ES_tradnl" sz="3600">
                <a:solidFill>
                  <a:schemeClr val="tx2"/>
                </a:solidFill>
              </a:rPr>
              <a:t> (I)</a:t>
            </a:r>
            <a:endParaRPr lang="es-ES" sz="3600">
              <a:solidFill>
                <a:schemeClr val="tx2"/>
              </a:solidFill>
            </a:endParaRPr>
          </a:p>
        </p:txBody>
      </p:sp>
      <p:sp>
        <p:nvSpPr>
          <p:cNvPr id="409607" name="Rectangle 7"/>
          <p:cNvSpPr>
            <a:spLocks noChangeArrowheads="1"/>
          </p:cNvSpPr>
          <p:nvPr/>
        </p:nvSpPr>
        <p:spPr bwMode="auto">
          <a:xfrm>
            <a:off x="609600" y="1412875"/>
            <a:ext cx="7848600" cy="43434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100000"/>
              <a:buFontTx/>
              <a:buChar char="•"/>
            </a:pPr>
            <a:r>
              <a:rPr lang="es-ES_tradnl"/>
              <a:t>La red esta formada por un conjunto de enlaces entre los nodos de dos en dos</a:t>
            </a:r>
            <a:endParaRPr lang="es-ES"/>
          </a:p>
          <a:p>
            <a:pPr marL="342900" indent="-342900">
              <a:lnSpc>
                <a:spcPct val="90000"/>
              </a:lnSpc>
              <a:spcBef>
                <a:spcPct val="20000"/>
              </a:spcBef>
              <a:buSzPct val="100000"/>
              <a:buFontTx/>
              <a:buChar char="•"/>
            </a:pPr>
            <a:r>
              <a:rPr lang="es-ES_tradnl"/>
              <a:t>Es p</a:t>
            </a:r>
            <a:r>
              <a:rPr lang="es-ES"/>
              <a:t>osib</a:t>
            </a:r>
            <a:r>
              <a:rPr lang="es-ES_tradnl"/>
              <a:t>le</a:t>
            </a:r>
            <a:r>
              <a:rPr lang="es-ES"/>
              <a:t> crear topologías complejas (anillo, malla,</a:t>
            </a:r>
            <a:r>
              <a:rPr lang="es-ES_tradnl"/>
              <a:t>etc.</a:t>
            </a:r>
            <a:r>
              <a:rPr lang="es-ES"/>
              <a:t>)</a:t>
            </a:r>
          </a:p>
          <a:p>
            <a:pPr marL="342900" indent="-342900">
              <a:lnSpc>
                <a:spcPct val="90000"/>
              </a:lnSpc>
              <a:spcBef>
                <a:spcPct val="20000"/>
              </a:spcBef>
              <a:buSzPct val="100000"/>
              <a:buFontTx/>
              <a:buChar char="•"/>
            </a:pPr>
            <a:r>
              <a:rPr lang="es-ES_tradnl"/>
              <a:t>Generalmente la comunicación entre dos ordenadores cualesquiera se realiza a través de nodos intermedios que encaminan o conmutan los paquetes (conmutador o router).</a:t>
            </a:r>
            <a:endParaRPr lang="es-ES"/>
          </a:p>
          <a:p>
            <a:pPr marL="342900" indent="-342900">
              <a:lnSpc>
                <a:spcPct val="90000"/>
              </a:lnSpc>
              <a:spcBef>
                <a:spcPct val="20000"/>
              </a:spcBef>
              <a:buSzPct val="100000"/>
              <a:buFontTx/>
              <a:buChar char="•"/>
            </a:pPr>
            <a:r>
              <a:rPr lang="es-ES_tradnl"/>
              <a:t>Un router o conmutador es un ordenador especializado en la conmutación de paquetes; generalmente utiliza un hardware y software</a:t>
            </a:r>
            <a:r>
              <a:rPr lang="es-ES"/>
              <a:t> diseñado</a:t>
            </a:r>
            <a:r>
              <a:rPr lang="es-ES_tradnl"/>
              <a:t>s</a:t>
            </a:r>
            <a:r>
              <a:rPr lang="es-ES"/>
              <a:t> a propósito </a:t>
            </a:r>
            <a:r>
              <a:rPr lang="es-ES_tradnl"/>
              <a:t>(p. ej. </a:t>
            </a:r>
            <a:r>
              <a:rPr lang="es-ES"/>
              <a:t>sistemas operativos en tiempo real)</a:t>
            </a:r>
          </a:p>
          <a:p>
            <a:pPr marL="342900" indent="-342900">
              <a:lnSpc>
                <a:spcPct val="90000"/>
              </a:lnSpc>
              <a:spcBef>
                <a:spcPct val="20000"/>
              </a:spcBef>
              <a:buSzPct val="100000"/>
              <a:buFontTx/>
              <a:buChar char="•"/>
            </a:pPr>
            <a:r>
              <a:rPr lang="es-ES"/>
              <a:t>E</a:t>
            </a:r>
            <a:r>
              <a:rPr lang="es-ES_tradnl"/>
              <a:t>n una red de enlaces punto a punto e</a:t>
            </a:r>
            <a:r>
              <a:rPr lang="es-ES"/>
              <a:t>l conjunto de routers </a:t>
            </a:r>
            <a:r>
              <a:rPr lang="es-ES_tradnl"/>
              <a:t>o conmutadores </a:t>
            </a:r>
            <a:r>
              <a:rPr lang="es-ES"/>
              <a:t>y los enlaces </a:t>
            </a:r>
            <a:r>
              <a:rPr lang="es-ES_tradnl"/>
              <a:t>que los unen </a:t>
            </a:r>
            <a:r>
              <a:rPr lang="es-ES"/>
              <a:t>forma</a:t>
            </a:r>
            <a:r>
              <a:rPr lang="es-ES_tradnl"/>
              <a:t>n</a:t>
            </a:r>
            <a:r>
              <a:rPr lang="es-ES"/>
              <a:t> l</a:t>
            </a:r>
            <a:r>
              <a:rPr lang="es-ES_tradnl"/>
              <a:t>o que se conoce como l</a:t>
            </a:r>
            <a:r>
              <a:rPr lang="es-ES"/>
              <a:t>a </a:t>
            </a:r>
            <a:r>
              <a:rPr lang="es-ES" i="1"/>
              <a:t>subred</a:t>
            </a:r>
            <a:r>
              <a:rPr lang="es-ES_tradnl" i="1"/>
              <a:t>. </a:t>
            </a:r>
            <a:r>
              <a:rPr lang="es-ES_tradnl"/>
              <a:t>La subred delimita la responsabilidad del proveedor del servicio</a:t>
            </a:r>
            <a:r>
              <a:rPr lang="es-ES_tradnl" i="1"/>
              <a:t>.</a:t>
            </a:r>
            <a:endParaRPr lang="es-ES"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1 Marcador de número de diapositiva"/>
          <p:cNvSpPr>
            <a:spLocks noGrp="1"/>
          </p:cNvSpPr>
          <p:nvPr>
            <p:ph type="sldNum" sz="quarter" idx="10"/>
          </p:nvPr>
        </p:nvSpPr>
        <p:spPr/>
        <p:txBody>
          <a:bodyPr/>
          <a:lstStyle/>
          <a:p>
            <a:fld id="{32631070-DD3A-4140-A628-A0C2B65C202E}" type="slidenum">
              <a:rPr lang="es-ES"/>
              <a:pPr/>
              <a:t>12</a:t>
            </a:fld>
            <a:endParaRPr lang="es-ES"/>
          </a:p>
        </p:txBody>
      </p:sp>
      <p:sp>
        <p:nvSpPr>
          <p:cNvPr id="408580" name="Text Box 4"/>
          <p:cNvSpPr txBox="1">
            <a:spLocks noChangeArrowheads="1"/>
          </p:cNvSpPr>
          <p:nvPr/>
        </p:nvSpPr>
        <p:spPr bwMode="auto">
          <a:xfrm>
            <a:off x="990600" y="254000"/>
            <a:ext cx="7256463" cy="519113"/>
          </a:xfrm>
          <a:prstGeom prst="rect">
            <a:avLst/>
          </a:prstGeom>
          <a:noFill/>
          <a:ln w="12700">
            <a:noFill/>
            <a:miter lim="800000"/>
            <a:headEnd/>
            <a:tailEnd/>
          </a:ln>
          <a:effectLst/>
        </p:spPr>
        <p:txBody>
          <a:bodyPr wrap="none">
            <a:spAutoFit/>
          </a:bodyPr>
          <a:lstStyle/>
          <a:p>
            <a:r>
              <a:rPr lang="es-ES_tradnl" sz="2800"/>
              <a:t>Algunas topologías típicas de redes punto a punto</a:t>
            </a:r>
            <a:endParaRPr lang="es-ES" sz="2800"/>
          </a:p>
        </p:txBody>
      </p:sp>
      <p:sp>
        <p:nvSpPr>
          <p:cNvPr id="408581" name="Text Box 5"/>
          <p:cNvSpPr txBox="1">
            <a:spLocks noChangeArrowheads="1"/>
          </p:cNvSpPr>
          <p:nvPr/>
        </p:nvSpPr>
        <p:spPr bwMode="auto">
          <a:xfrm>
            <a:off x="1371600" y="3200400"/>
            <a:ext cx="957263" cy="396875"/>
          </a:xfrm>
          <a:prstGeom prst="rect">
            <a:avLst/>
          </a:prstGeom>
          <a:noFill/>
          <a:ln w="12700">
            <a:noFill/>
            <a:miter lim="800000"/>
            <a:headEnd/>
            <a:tailEnd/>
          </a:ln>
          <a:effectLst/>
        </p:spPr>
        <p:txBody>
          <a:bodyPr wrap="none">
            <a:spAutoFit/>
          </a:bodyPr>
          <a:lstStyle/>
          <a:p>
            <a:r>
              <a:rPr lang="es-ES_tradnl" sz="2000"/>
              <a:t>Estrella</a:t>
            </a:r>
            <a:endParaRPr lang="es-ES" sz="2000"/>
          </a:p>
        </p:txBody>
      </p:sp>
      <p:sp>
        <p:nvSpPr>
          <p:cNvPr id="408582" name="Text Box 6"/>
          <p:cNvSpPr txBox="1">
            <a:spLocks noChangeArrowheads="1"/>
          </p:cNvSpPr>
          <p:nvPr/>
        </p:nvSpPr>
        <p:spPr bwMode="auto">
          <a:xfrm>
            <a:off x="3397250" y="3184525"/>
            <a:ext cx="831850" cy="396875"/>
          </a:xfrm>
          <a:prstGeom prst="rect">
            <a:avLst/>
          </a:prstGeom>
          <a:noFill/>
          <a:ln w="12700">
            <a:noFill/>
            <a:miter lim="800000"/>
            <a:headEnd/>
            <a:tailEnd/>
          </a:ln>
          <a:effectLst/>
        </p:spPr>
        <p:txBody>
          <a:bodyPr wrap="none">
            <a:spAutoFit/>
          </a:bodyPr>
          <a:lstStyle/>
          <a:p>
            <a:r>
              <a:rPr lang="es-ES_tradnl" sz="2000"/>
              <a:t>Anillo</a:t>
            </a:r>
            <a:endParaRPr lang="es-ES" sz="2000"/>
          </a:p>
        </p:txBody>
      </p:sp>
      <p:sp>
        <p:nvSpPr>
          <p:cNvPr id="408583" name="Text Box 7"/>
          <p:cNvSpPr txBox="1">
            <a:spLocks noChangeArrowheads="1"/>
          </p:cNvSpPr>
          <p:nvPr/>
        </p:nvSpPr>
        <p:spPr bwMode="auto">
          <a:xfrm>
            <a:off x="5059363" y="3124200"/>
            <a:ext cx="3109912" cy="609600"/>
          </a:xfrm>
          <a:prstGeom prst="rect">
            <a:avLst/>
          </a:prstGeom>
          <a:noFill/>
          <a:ln w="12700">
            <a:noFill/>
            <a:miter lim="800000"/>
            <a:headEnd/>
            <a:tailEnd/>
          </a:ln>
          <a:effectLst/>
        </p:spPr>
        <p:txBody>
          <a:bodyPr wrap="none">
            <a:spAutoFit/>
          </a:bodyPr>
          <a:lstStyle/>
          <a:p>
            <a:pPr algn="ctr">
              <a:lnSpc>
                <a:spcPct val="85000"/>
              </a:lnSpc>
            </a:pPr>
            <a:r>
              <a:rPr lang="es-ES_tradnl" sz="2000"/>
              <a:t>Estrella distribuida, árbol sin</a:t>
            </a:r>
          </a:p>
          <a:p>
            <a:pPr algn="ctr">
              <a:lnSpc>
                <a:spcPct val="85000"/>
              </a:lnSpc>
            </a:pPr>
            <a:r>
              <a:rPr lang="es-ES_tradnl" sz="2000"/>
              <a:t>bucles o ‘spanning tree’</a:t>
            </a:r>
            <a:endParaRPr lang="es-ES" sz="2000"/>
          </a:p>
        </p:txBody>
      </p:sp>
      <p:sp>
        <p:nvSpPr>
          <p:cNvPr id="408584" name="Text Box 8"/>
          <p:cNvSpPr txBox="1">
            <a:spLocks noChangeArrowheads="1"/>
          </p:cNvSpPr>
          <p:nvPr/>
        </p:nvSpPr>
        <p:spPr bwMode="auto">
          <a:xfrm>
            <a:off x="1052513" y="5638800"/>
            <a:ext cx="1766887" cy="396875"/>
          </a:xfrm>
          <a:prstGeom prst="rect">
            <a:avLst/>
          </a:prstGeom>
          <a:noFill/>
          <a:ln w="12700">
            <a:noFill/>
            <a:miter lim="800000"/>
            <a:headEnd/>
            <a:tailEnd/>
          </a:ln>
          <a:effectLst/>
        </p:spPr>
        <p:txBody>
          <a:bodyPr wrap="none">
            <a:spAutoFit/>
          </a:bodyPr>
          <a:lstStyle/>
          <a:p>
            <a:r>
              <a:rPr lang="es-ES_tradnl" sz="2000"/>
              <a:t>Malla completa</a:t>
            </a:r>
            <a:endParaRPr lang="es-ES" sz="2000"/>
          </a:p>
        </p:txBody>
      </p:sp>
      <p:sp>
        <p:nvSpPr>
          <p:cNvPr id="408585" name="Text Box 9"/>
          <p:cNvSpPr txBox="1">
            <a:spLocks noChangeArrowheads="1"/>
          </p:cNvSpPr>
          <p:nvPr/>
        </p:nvSpPr>
        <p:spPr bwMode="auto">
          <a:xfrm>
            <a:off x="3276600" y="5638800"/>
            <a:ext cx="2584450" cy="396875"/>
          </a:xfrm>
          <a:prstGeom prst="rect">
            <a:avLst/>
          </a:prstGeom>
          <a:noFill/>
          <a:ln w="12700">
            <a:noFill/>
            <a:miter lim="800000"/>
            <a:headEnd/>
            <a:tailEnd/>
          </a:ln>
          <a:effectLst/>
        </p:spPr>
        <p:txBody>
          <a:bodyPr wrap="none">
            <a:spAutoFit/>
          </a:bodyPr>
          <a:lstStyle/>
          <a:p>
            <a:r>
              <a:rPr lang="es-ES_tradnl" sz="2000"/>
              <a:t>Anillos interconectados</a:t>
            </a:r>
            <a:endParaRPr lang="es-ES" sz="2000"/>
          </a:p>
        </p:txBody>
      </p:sp>
      <p:sp>
        <p:nvSpPr>
          <p:cNvPr id="408586" name="Text Box 10"/>
          <p:cNvSpPr txBox="1">
            <a:spLocks noChangeArrowheads="1"/>
          </p:cNvSpPr>
          <p:nvPr/>
        </p:nvSpPr>
        <p:spPr bwMode="auto">
          <a:xfrm>
            <a:off x="6372225" y="5470525"/>
            <a:ext cx="2162175" cy="701675"/>
          </a:xfrm>
          <a:prstGeom prst="rect">
            <a:avLst/>
          </a:prstGeom>
          <a:noFill/>
          <a:ln w="12700">
            <a:noFill/>
            <a:miter lim="800000"/>
            <a:headEnd/>
            <a:tailEnd/>
          </a:ln>
          <a:effectLst/>
        </p:spPr>
        <p:txBody>
          <a:bodyPr wrap="none">
            <a:spAutoFit/>
          </a:bodyPr>
          <a:lstStyle/>
          <a:p>
            <a:pPr algn="ctr"/>
            <a:r>
              <a:rPr lang="es-ES_tradnl" sz="2000"/>
              <a:t>Topología irregular</a:t>
            </a:r>
          </a:p>
          <a:p>
            <a:pPr algn="ctr"/>
            <a:r>
              <a:rPr lang="es-ES_tradnl" sz="2000"/>
              <a:t>(malla parcial)</a:t>
            </a:r>
            <a:endParaRPr lang="es-ES" sz="2000"/>
          </a:p>
        </p:txBody>
      </p:sp>
      <p:grpSp>
        <p:nvGrpSpPr>
          <p:cNvPr id="408587" name="Group 11"/>
          <p:cNvGrpSpPr>
            <a:grpSpLocks/>
          </p:cNvGrpSpPr>
          <p:nvPr/>
        </p:nvGrpSpPr>
        <p:grpSpPr bwMode="auto">
          <a:xfrm>
            <a:off x="1143000" y="1524000"/>
            <a:ext cx="1447800" cy="1447800"/>
            <a:chOff x="1008" y="960"/>
            <a:chExt cx="912" cy="912"/>
          </a:xfrm>
        </p:grpSpPr>
        <p:sp>
          <p:nvSpPr>
            <p:cNvPr id="408588" name="Line 12"/>
            <p:cNvSpPr>
              <a:spLocks noChangeShapeType="1"/>
            </p:cNvSpPr>
            <p:nvPr/>
          </p:nvSpPr>
          <p:spPr bwMode="auto">
            <a:xfrm>
              <a:off x="1462" y="960"/>
              <a:ext cx="0" cy="432"/>
            </a:xfrm>
            <a:prstGeom prst="line">
              <a:avLst/>
            </a:prstGeom>
            <a:noFill/>
            <a:ln w="12700">
              <a:solidFill>
                <a:schemeClr val="tx1"/>
              </a:solidFill>
              <a:round/>
              <a:headEnd/>
              <a:tailEnd/>
            </a:ln>
            <a:effectLst/>
          </p:spPr>
          <p:txBody>
            <a:bodyPr/>
            <a:lstStyle/>
            <a:p>
              <a:endParaRPr lang="es-ES"/>
            </a:p>
          </p:txBody>
        </p:sp>
        <p:sp>
          <p:nvSpPr>
            <p:cNvPr id="408589" name="Line 13"/>
            <p:cNvSpPr>
              <a:spLocks noChangeShapeType="1"/>
            </p:cNvSpPr>
            <p:nvPr/>
          </p:nvSpPr>
          <p:spPr bwMode="auto">
            <a:xfrm>
              <a:off x="1462" y="1440"/>
              <a:ext cx="0" cy="432"/>
            </a:xfrm>
            <a:prstGeom prst="line">
              <a:avLst/>
            </a:prstGeom>
            <a:noFill/>
            <a:ln w="12700">
              <a:solidFill>
                <a:schemeClr val="tx1"/>
              </a:solidFill>
              <a:round/>
              <a:headEnd/>
              <a:tailEnd/>
            </a:ln>
            <a:effectLst/>
          </p:spPr>
          <p:txBody>
            <a:bodyPr/>
            <a:lstStyle/>
            <a:p>
              <a:endParaRPr lang="es-ES"/>
            </a:p>
          </p:txBody>
        </p:sp>
        <p:sp>
          <p:nvSpPr>
            <p:cNvPr id="408590" name="Line 14"/>
            <p:cNvSpPr>
              <a:spLocks noChangeShapeType="1"/>
            </p:cNvSpPr>
            <p:nvPr/>
          </p:nvSpPr>
          <p:spPr bwMode="auto">
            <a:xfrm flipV="1">
              <a:off x="1033" y="1416"/>
              <a:ext cx="864" cy="0"/>
            </a:xfrm>
            <a:prstGeom prst="line">
              <a:avLst/>
            </a:prstGeom>
            <a:noFill/>
            <a:ln w="12700">
              <a:solidFill>
                <a:schemeClr val="tx1"/>
              </a:solidFill>
              <a:round/>
              <a:headEnd/>
              <a:tailEnd/>
            </a:ln>
            <a:effectLst/>
          </p:spPr>
          <p:txBody>
            <a:bodyPr/>
            <a:lstStyle/>
            <a:p>
              <a:endParaRPr lang="es-ES"/>
            </a:p>
          </p:txBody>
        </p:sp>
        <p:sp>
          <p:nvSpPr>
            <p:cNvPr id="408591" name="Line 15"/>
            <p:cNvSpPr>
              <a:spLocks noChangeShapeType="1"/>
            </p:cNvSpPr>
            <p:nvPr/>
          </p:nvSpPr>
          <p:spPr bwMode="auto">
            <a:xfrm>
              <a:off x="1128" y="1078"/>
              <a:ext cx="672" cy="672"/>
            </a:xfrm>
            <a:prstGeom prst="line">
              <a:avLst/>
            </a:prstGeom>
            <a:noFill/>
            <a:ln w="12700">
              <a:solidFill>
                <a:schemeClr val="tx1"/>
              </a:solidFill>
              <a:round/>
              <a:headEnd/>
              <a:tailEnd/>
            </a:ln>
            <a:effectLst/>
          </p:spPr>
          <p:txBody>
            <a:bodyPr/>
            <a:lstStyle/>
            <a:p>
              <a:endParaRPr lang="es-ES"/>
            </a:p>
          </p:txBody>
        </p:sp>
        <p:sp>
          <p:nvSpPr>
            <p:cNvPr id="408592" name="Line 16"/>
            <p:cNvSpPr>
              <a:spLocks noChangeShapeType="1"/>
            </p:cNvSpPr>
            <p:nvPr/>
          </p:nvSpPr>
          <p:spPr bwMode="auto">
            <a:xfrm flipV="1">
              <a:off x="1134" y="1076"/>
              <a:ext cx="672" cy="672"/>
            </a:xfrm>
            <a:prstGeom prst="line">
              <a:avLst/>
            </a:prstGeom>
            <a:noFill/>
            <a:ln w="12700">
              <a:solidFill>
                <a:schemeClr val="tx1"/>
              </a:solidFill>
              <a:round/>
              <a:headEnd/>
              <a:tailEnd/>
            </a:ln>
            <a:effectLst/>
          </p:spPr>
          <p:txBody>
            <a:bodyPr/>
            <a:lstStyle/>
            <a:p>
              <a:endParaRPr lang="es-ES"/>
            </a:p>
          </p:txBody>
        </p:sp>
        <p:sp>
          <p:nvSpPr>
            <p:cNvPr id="408593" name="Oval 17"/>
            <p:cNvSpPr>
              <a:spLocks noChangeArrowheads="1"/>
            </p:cNvSpPr>
            <p:nvPr/>
          </p:nvSpPr>
          <p:spPr bwMode="auto">
            <a:xfrm>
              <a:off x="1872" y="139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4" name="Oval 18"/>
            <p:cNvSpPr>
              <a:spLocks noChangeArrowheads="1"/>
            </p:cNvSpPr>
            <p:nvPr/>
          </p:nvSpPr>
          <p:spPr bwMode="auto">
            <a:xfrm>
              <a:off x="1440" y="96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5" name="Oval 19"/>
            <p:cNvSpPr>
              <a:spLocks noChangeArrowheads="1"/>
            </p:cNvSpPr>
            <p:nvPr/>
          </p:nvSpPr>
          <p:spPr bwMode="auto">
            <a:xfrm>
              <a:off x="1008" y="139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6" name="Oval 20"/>
            <p:cNvSpPr>
              <a:spLocks noChangeArrowheads="1"/>
            </p:cNvSpPr>
            <p:nvPr/>
          </p:nvSpPr>
          <p:spPr bwMode="auto">
            <a:xfrm>
              <a:off x="1440" y="1824"/>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7" name="Oval 21"/>
            <p:cNvSpPr>
              <a:spLocks noChangeArrowheads="1"/>
            </p:cNvSpPr>
            <p:nvPr/>
          </p:nvSpPr>
          <p:spPr bwMode="auto">
            <a:xfrm>
              <a:off x="1776" y="172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8" name="Oval 22"/>
            <p:cNvSpPr>
              <a:spLocks noChangeArrowheads="1"/>
            </p:cNvSpPr>
            <p:nvPr/>
          </p:nvSpPr>
          <p:spPr bwMode="auto">
            <a:xfrm>
              <a:off x="1104" y="105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599" name="Oval 23"/>
            <p:cNvSpPr>
              <a:spLocks noChangeArrowheads="1"/>
            </p:cNvSpPr>
            <p:nvPr/>
          </p:nvSpPr>
          <p:spPr bwMode="auto">
            <a:xfrm>
              <a:off x="1104" y="172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00" name="Oval 24"/>
            <p:cNvSpPr>
              <a:spLocks noChangeArrowheads="1"/>
            </p:cNvSpPr>
            <p:nvPr/>
          </p:nvSpPr>
          <p:spPr bwMode="auto">
            <a:xfrm>
              <a:off x="1776" y="105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01" name="Oval 25"/>
            <p:cNvSpPr>
              <a:spLocks noChangeArrowheads="1"/>
            </p:cNvSpPr>
            <p:nvPr/>
          </p:nvSpPr>
          <p:spPr bwMode="auto">
            <a:xfrm>
              <a:off x="1440" y="139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grpSp>
        <p:nvGrpSpPr>
          <p:cNvPr id="408602" name="Group 26"/>
          <p:cNvGrpSpPr>
            <a:grpSpLocks/>
          </p:cNvGrpSpPr>
          <p:nvPr/>
        </p:nvGrpSpPr>
        <p:grpSpPr bwMode="auto">
          <a:xfrm>
            <a:off x="5124450" y="1524000"/>
            <a:ext cx="3028950" cy="1428750"/>
            <a:chOff x="2934" y="960"/>
            <a:chExt cx="1908" cy="900"/>
          </a:xfrm>
        </p:grpSpPr>
        <p:sp>
          <p:nvSpPr>
            <p:cNvPr id="408603" name="Line 27"/>
            <p:cNvSpPr>
              <a:spLocks noChangeShapeType="1"/>
            </p:cNvSpPr>
            <p:nvPr/>
          </p:nvSpPr>
          <p:spPr bwMode="auto">
            <a:xfrm flipH="1">
              <a:off x="3243" y="975"/>
              <a:ext cx="339" cy="351"/>
            </a:xfrm>
            <a:prstGeom prst="line">
              <a:avLst/>
            </a:prstGeom>
            <a:noFill/>
            <a:ln w="12700">
              <a:solidFill>
                <a:schemeClr val="tx1"/>
              </a:solidFill>
              <a:round/>
              <a:headEnd/>
              <a:tailEnd/>
            </a:ln>
            <a:effectLst/>
          </p:spPr>
          <p:txBody>
            <a:bodyPr/>
            <a:lstStyle/>
            <a:p>
              <a:endParaRPr lang="es-ES"/>
            </a:p>
          </p:txBody>
        </p:sp>
        <p:sp>
          <p:nvSpPr>
            <p:cNvPr id="408604" name="Line 28"/>
            <p:cNvSpPr>
              <a:spLocks noChangeShapeType="1"/>
            </p:cNvSpPr>
            <p:nvPr/>
          </p:nvSpPr>
          <p:spPr bwMode="auto">
            <a:xfrm>
              <a:off x="3576" y="978"/>
              <a:ext cx="351" cy="351"/>
            </a:xfrm>
            <a:prstGeom prst="line">
              <a:avLst/>
            </a:prstGeom>
            <a:noFill/>
            <a:ln w="12700">
              <a:solidFill>
                <a:schemeClr val="tx1"/>
              </a:solidFill>
              <a:round/>
              <a:headEnd/>
              <a:tailEnd/>
            </a:ln>
            <a:effectLst/>
          </p:spPr>
          <p:txBody>
            <a:bodyPr/>
            <a:lstStyle/>
            <a:p>
              <a:endParaRPr lang="es-ES"/>
            </a:p>
          </p:txBody>
        </p:sp>
        <p:sp>
          <p:nvSpPr>
            <p:cNvPr id="408605" name="Line 29"/>
            <p:cNvSpPr>
              <a:spLocks noChangeShapeType="1"/>
            </p:cNvSpPr>
            <p:nvPr/>
          </p:nvSpPr>
          <p:spPr bwMode="auto">
            <a:xfrm flipH="1">
              <a:off x="3072" y="1323"/>
              <a:ext cx="165" cy="297"/>
            </a:xfrm>
            <a:prstGeom prst="line">
              <a:avLst/>
            </a:prstGeom>
            <a:noFill/>
            <a:ln w="12700">
              <a:solidFill>
                <a:schemeClr val="tx1"/>
              </a:solidFill>
              <a:round/>
              <a:headEnd/>
              <a:tailEnd/>
            </a:ln>
            <a:effectLst/>
          </p:spPr>
          <p:txBody>
            <a:bodyPr/>
            <a:lstStyle/>
            <a:p>
              <a:endParaRPr lang="es-ES"/>
            </a:p>
          </p:txBody>
        </p:sp>
        <p:sp>
          <p:nvSpPr>
            <p:cNvPr id="408606" name="Line 30"/>
            <p:cNvSpPr>
              <a:spLocks noChangeShapeType="1"/>
            </p:cNvSpPr>
            <p:nvPr/>
          </p:nvSpPr>
          <p:spPr bwMode="auto">
            <a:xfrm>
              <a:off x="3246" y="1335"/>
              <a:ext cx="168" cy="279"/>
            </a:xfrm>
            <a:prstGeom prst="line">
              <a:avLst/>
            </a:prstGeom>
            <a:noFill/>
            <a:ln w="12700">
              <a:solidFill>
                <a:schemeClr val="tx1"/>
              </a:solidFill>
              <a:round/>
              <a:headEnd/>
              <a:tailEnd/>
            </a:ln>
            <a:effectLst/>
          </p:spPr>
          <p:txBody>
            <a:bodyPr/>
            <a:lstStyle/>
            <a:p>
              <a:endParaRPr lang="es-ES"/>
            </a:p>
          </p:txBody>
        </p:sp>
        <p:sp>
          <p:nvSpPr>
            <p:cNvPr id="408607" name="Line 31"/>
            <p:cNvSpPr>
              <a:spLocks noChangeShapeType="1"/>
            </p:cNvSpPr>
            <p:nvPr/>
          </p:nvSpPr>
          <p:spPr bwMode="auto">
            <a:xfrm flipH="1">
              <a:off x="2955" y="1623"/>
              <a:ext cx="114" cy="207"/>
            </a:xfrm>
            <a:prstGeom prst="line">
              <a:avLst/>
            </a:prstGeom>
            <a:noFill/>
            <a:ln w="12700">
              <a:solidFill>
                <a:schemeClr val="tx1"/>
              </a:solidFill>
              <a:round/>
              <a:headEnd/>
              <a:tailEnd/>
            </a:ln>
            <a:effectLst/>
          </p:spPr>
          <p:txBody>
            <a:bodyPr/>
            <a:lstStyle/>
            <a:p>
              <a:endParaRPr lang="es-ES"/>
            </a:p>
          </p:txBody>
        </p:sp>
        <p:sp>
          <p:nvSpPr>
            <p:cNvPr id="408608" name="Line 32"/>
            <p:cNvSpPr>
              <a:spLocks noChangeShapeType="1"/>
            </p:cNvSpPr>
            <p:nvPr/>
          </p:nvSpPr>
          <p:spPr bwMode="auto">
            <a:xfrm>
              <a:off x="3078" y="1623"/>
              <a:ext cx="105" cy="204"/>
            </a:xfrm>
            <a:prstGeom prst="line">
              <a:avLst/>
            </a:prstGeom>
            <a:noFill/>
            <a:ln w="12700">
              <a:solidFill>
                <a:schemeClr val="tx1"/>
              </a:solidFill>
              <a:round/>
              <a:headEnd/>
              <a:tailEnd/>
            </a:ln>
            <a:effectLst/>
          </p:spPr>
          <p:txBody>
            <a:bodyPr/>
            <a:lstStyle/>
            <a:p>
              <a:endParaRPr lang="es-ES"/>
            </a:p>
          </p:txBody>
        </p:sp>
        <p:sp>
          <p:nvSpPr>
            <p:cNvPr id="408609" name="Line 33"/>
            <p:cNvSpPr>
              <a:spLocks noChangeShapeType="1"/>
            </p:cNvSpPr>
            <p:nvPr/>
          </p:nvSpPr>
          <p:spPr bwMode="auto">
            <a:xfrm flipH="1">
              <a:off x="3648" y="1632"/>
              <a:ext cx="96" cy="192"/>
            </a:xfrm>
            <a:prstGeom prst="line">
              <a:avLst/>
            </a:prstGeom>
            <a:noFill/>
            <a:ln w="12700">
              <a:solidFill>
                <a:schemeClr val="tx1"/>
              </a:solidFill>
              <a:round/>
              <a:headEnd/>
              <a:tailEnd/>
            </a:ln>
            <a:effectLst/>
          </p:spPr>
          <p:txBody>
            <a:bodyPr/>
            <a:lstStyle/>
            <a:p>
              <a:endParaRPr lang="es-ES"/>
            </a:p>
          </p:txBody>
        </p:sp>
        <p:sp>
          <p:nvSpPr>
            <p:cNvPr id="408610" name="Line 34"/>
            <p:cNvSpPr>
              <a:spLocks noChangeShapeType="1"/>
            </p:cNvSpPr>
            <p:nvPr/>
          </p:nvSpPr>
          <p:spPr bwMode="auto">
            <a:xfrm flipH="1">
              <a:off x="3759" y="1332"/>
              <a:ext cx="168" cy="291"/>
            </a:xfrm>
            <a:prstGeom prst="line">
              <a:avLst/>
            </a:prstGeom>
            <a:noFill/>
            <a:ln w="12700">
              <a:solidFill>
                <a:schemeClr val="tx1"/>
              </a:solidFill>
              <a:round/>
              <a:headEnd/>
              <a:tailEnd/>
            </a:ln>
            <a:effectLst/>
          </p:spPr>
          <p:txBody>
            <a:bodyPr/>
            <a:lstStyle/>
            <a:p>
              <a:endParaRPr lang="es-ES"/>
            </a:p>
          </p:txBody>
        </p:sp>
        <p:sp>
          <p:nvSpPr>
            <p:cNvPr id="408611" name="Line 35"/>
            <p:cNvSpPr>
              <a:spLocks noChangeShapeType="1"/>
            </p:cNvSpPr>
            <p:nvPr/>
          </p:nvSpPr>
          <p:spPr bwMode="auto">
            <a:xfrm flipH="1">
              <a:off x="3294" y="1626"/>
              <a:ext cx="117" cy="207"/>
            </a:xfrm>
            <a:prstGeom prst="line">
              <a:avLst/>
            </a:prstGeom>
            <a:noFill/>
            <a:ln w="12700">
              <a:solidFill>
                <a:schemeClr val="tx1"/>
              </a:solidFill>
              <a:round/>
              <a:headEnd/>
              <a:tailEnd/>
            </a:ln>
            <a:effectLst/>
          </p:spPr>
          <p:txBody>
            <a:bodyPr/>
            <a:lstStyle/>
            <a:p>
              <a:endParaRPr lang="es-ES"/>
            </a:p>
          </p:txBody>
        </p:sp>
        <p:sp>
          <p:nvSpPr>
            <p:cNvPr id="408612" name="Line 36"/>
            <p:cNvSpPr>
              <a:spLocks noChangeShapeType="1"/>
            </p:cNvSpPr>
            <p:nvPr/>
          </p:nvSpPr>
          <p:spPr bwMode="auto">
            <a:xfrm>
              <a:off x="3411" y="1620"/>
              <a:ext cx="117" cy="216"/>
            </a:xfrm>
            <a:prstGeom prst="line">
              <a:avLst/>
            </a:prstGeom>
            <a:noFill/>
            <a:ln w="12700">
              <a:solidFill>
                <a:schemeClr val="tx1"/>
              </a:solidFill>
              <a:round/>
              <a:headEnd/>
              <a:tailEnd/>
            </a:ln>
            <a:effectLst/>
          </p:spPr>
          <p:txBody>
            <a:bodyPr/>
            <a:lstStyle/>
            <a:p>
              <a:endParaRPr lang="es-ES"/>
            </a:p>
          </p:txBody>
        </p:sp>
        <p:sp>
          <p:nvSpPr>
            <p:cNvPr id="408613" name="Line 37"/>
            <p:cNvSpPr>
              <a:spLocks noChangeShapeType="1"/>
            </p:cNvSpPr>
            <p:nvPr/>
          </p:nvSpPr>
          <p:spPr bwMode="auto">
            <a:xfrm>
              <a:off x="3759" y="1620"/>
              <a:ext cx="108" cy="213"/>
            </a:xfrm>
            <a:prstGeom prst="line">
              <a:avLst/>
            </a:prstGeom>
            <a:noFill/>
            <a:ln w="12700">
              <a:solidFill>
                <a:schemeClr val="tx1"/>
              </a:solidFill>
              <a:round/>
              <a:headEnd/>
              <a:tailEnd/>
            </a:ln>
            <a:effectLst/>
          </p:spPr>
          <p:txBody>
            <a:bodyPr/>
            <a:lstStyle/>
            <a:p>
              <a:endParaRPr lang="es-ES"/>
            </a:p>
          </p:txBody>
        </p:sp>
        <p:sp>
          <p:nvSpPr>
            <p:cNvPr id="408614" name="Line 38"/>
            <p:cNvSpPr>
              <a:spLocks noChangeShapeType="1"/>
            </p:cNvSpPr>
            <p:nvPr/>
          </p:nvSpPr>
          <p:spPr bwMode="auto">
            <a:xfrm>
              <a:off x="3921" y="1329"/>
              <a:ext cx="171" cy="288"/>
            </a:xfrm>
            <a:prstGeom prst="line">
              <a:avLst/>
            </a:prstGeom>
            <a:noFill/>
            <a:ln w="12700">
              <a:solidFill>
                <a:schemeClr val="tx1"/>
              </a:solidFill>
              <a:round/>
              <a:headEnd/>
              <a:tailEnd/>
            </a:ln>
            <a:effectLst/>
          </p:spPr>
          <p:txBody>
            <a:bodyPr/>
            <a:lstStyle/>
            <a:p>
              <a:endParaRPr lang="es-ES"/>
            </a:p>
          </p:txBody>
        </p:sp>
        <p:sp>
          <p:nvSpPr>
            <p:cNvPr id="408615" name="Line 39"/>
            <p:cNvSpPr>
              <a:spLocks noChangeShapeType="1"/>
            </p:cNvSpPr>
            <p:nvPr/>
          </p:nvSpPr>
          <p:spPr bwMode="auto">
            <a:xfrm>
              <a:off x="3927" y="1329"/>
              <a:ext cx="522" cy="288"/>
            </a:xfrm>
            <a:prstGeom prst="line">
              <a:avLst/>
            </a:prstGeom>
            <a:noFill/>
            <a:ln w="12700">
              <a:solidFill>
                <a:schemeClr val="tx1"/>
              </a:solidFill>
              <a:round/>
              <a:headEnd/>
              <a:tailEnd/>
            </a:ln>
            <a:effectLst/>
          </p:spPr>
          <p:txBody>
            <a:bodyPr/>
            <a:lstStyle/>
            <a:p>
              <a:endParaRPr lang="es-ES"/>
            </a:p>
          </p:txBody>
        </p:sp>
        <p:sp>
          <p:nvSpPr>
            <p:cNvPr id="408616" name="Line 40"/>
            <p:cNvSpPr>
              <a:spLocks noChangeShapeType="1"/>
            </p:cNvSpPr>
            <p:nvPr/>
          </p:nvSpPr>
          <p:spPr bwMode="auto">
            <a:xfrm flipH="1">
              <a:off x="4329" y="1617"/>
              <a:ext cx="120" cy="210"/>
            </a:xfrm>
            <a:prstGeom prst="line">
              <a:avLst/>
            </a:prstGeom>
            <a:noFill/>
            <a:ln w="12700">
              <a:solidFill>
                <a:schemeClr val="tx1"/>
              </a:solidFill>
              <a:round/>
              <a:headEnd/>
              <a:tailEnd/>
            </a:ln>
            <a:effectLst/>
          </p:spPr>
          <p:txBody>
            <a:bodyPr/>
            <a:lstStyle/>
            <a:p>
              <a:endParaRPr lang="es-ES"/>
            </a:p>
          </p:txBody>
        </p:sp>
        <p:sp>
          <p:nvSpPr>
            <p:cNvPr id="408617" name="Line 41"/>
            <p:cNvSpPr>
              <a:spLocks noChangeShapeType="1"/>
            </p:cNvSpPr>
            <p:nvPr/>
          </p:nvSpPr>
          <p:spPr bwMode="auto">
            <a:xfrm>
              <a:off x="4455" y="1617"/>
              <a:ext cx="114" cy="213"/>
            </a:xfrm>
            <a:prstGeom prst="line">
              <a:avLst/>
            </a:prstGeom>
            <a:noFill/>
            <a:ln w="12700">
              <a:solidFill>
                <a:schemeClr val="tx1"/>
              </a:solidFill>
              <a:round/>
              <a:headEnd/>
              <a:tailEnd/>
            </a:ln>
            <a:effectLst/>
          </p:spPr>
          <p:txBody>
            <a:bodyPr/>
            <a:lstStyle/>
            <a:p>
              <a:endParaRPr lang="es-ES"/>
            </a:p>
          </p:txBody>
        </p:sp>
        <p:sp>
          <p:nvSpPr>
            <p:cNvPr id="408618" name="Line 42"/>
            <p:cNvSpPr>
              <a:spLocks noChangeShapeType="1"/>
            </p:cNvSpPr>
            <p:nvPr/>
          </p:nvSpPr>
          <p:spPr bwMode="auto">
            <a:xfrm>
              <a:off x="4455" y="1617"/>
              <a:ext cx="369" cy="216"/>
            </a:xfrm>
            <a:prstGeom prst="line">
              <a:avLst/>
            </a:prstGeom>
            <a:noFill/>
            <a:ln w="12700">
              <a:solidFill>
                <a:schemeClr val="tx1"/>
              </a:solidFill>
              <a:round/>
              <a:headEnd/>
              <a:tailEnd/>
            </a:ln>
            <a:effectLst/>
          </p:spPr>
          <p:txBody>
            <a:bodyPr/>
            <a:lstStyle/>
            <a:p>
              <a:endParaRPr lang="es-ES"/>
            </a:p>
          </p:txBody>
        </p:sp>
        <p:sp>
          <p:nvSpPr>
            <p:cNvPr id="408619" name="Line 43"/>
            <p:cNvSpPr>
              <a:spLocks noChangeShapeType="1"/>
            </p:cNvSpPr>
            <p:nvPr/>
          </p:nvSpPr>
          <p:spPr bwMode="auto">
            <a:xfrm flipH="1">
              <a:off x="3978" y="1623"/>
              <a:ext cx="117" cy="207"/>
            </a:xfrm>
            <a:prstGeom prst="line">
              <a:avLst/>
            </a:prstGeom>
            <a:noFill/>
            <a:ln w="12700">
              <a:solidFill>
                <a:schemeClr val="tx1"/>
              </a:solidFill>
              <a:round/>
              <a:headEnd/>
              <a:tailEnd/>
            </a:ln>
            <a:effectLst/>
          </p:spPr>
          <p:txBody>
            <a:bodyPr/>
            <a:lstStyle/>
            <a:p>
              <a:endParaRPr lang="es-ES"/>
            </a:p>
          </p:txBody>
        </p:sp>
        <p:sp>
          <p:nvSpPr>
            <p:cNvPr id="408620" name="Line 44"/>
            <p:cNvSpPr>
              <a:spLocks noChangeShapeType="1"/>
            </p:cNvSpPr>
            <p:nvPr/>
          </p:nvSpPr>
          <p:spPr bwMode="auto">
            <a:xfrm>
              <a:off x="4095" y="1620"/>
              <a:ext cx="123" cy="213"/>
            </a:xfrm>
            <a:prstGeom prst="line">
              <a:avLst/>
            </a:prstGeom>
            <a:noFill/>
            <a:ln w="12700">
              <a:solidFill>
                <a:schemeClr val="tx1"/>
              </a:solidFill>
              <a:round/>
              <a:headEnd/>
              <a:tailEnd/>
            </a:ln>
            <a:effectLst/>
          </p:spPr>
          <p:txBody>
            <a:bodyPr/>
            <a:lstStyle/>
            <a:p>
              <a:endParaRPr lang="es-ES"/>
            </a:p>
          </p:txBody>
        </p:sp>
        <p:sp>
          <p:nvSpPr>
            <p:cNvPr id="408621" name="Oval 45"/>
            <p:cNvSpPr>
              <a:spLocks noChangeArrowheads="1"/>
            </p:cNvSpPr>
            <p:nvPr/>
          </p:nvSpPr>
          <p:spPr bwMode="auto">
            <a:xfrm>
              <a:off x="3552" y="96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2" name="Oval 46"/>
            <p:cNvSpPr>
              <a:spLocks noChangeArrowheads="1"/>
            </p:cNvSpPr>
            <p:nvPr/>
          </p:nvSpPr>
          <p:spPr bwMode="auto">
            <a:xfrm>
              <a:off x="3219" y="1305"/>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3" name="Oval 47"/>
            <p:cNvSpPr>
              <a:spLocks noChangeArrowheads="1"/>
            </p:cNvSpPr>
            <p:nvPr/>
          </p:nvSpPr>
          <p:spPr bwMode="auto">
            <a:xfrm>
              <a:off x="3903" y="130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4" name="Oval 48"/>
            <p:cNvSpPr>
              <a:spLocks noChangeArrowheads="1"/>
            </p:cNvSpPr>
            <p:nvPr/>
          </p:nvSpPr>
          <p:spPr bwMode="auto">
            <a:xfrm>
              <a:off x="3048" y="159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5" name="Oval 49"/>
            <p:cNvSpPr>
              <a:spLocks noChangeArrowheads="1"/>
            </p:cNvSpPr>
            <p:nvPr/>
          </p:nvSpPr>
          <p:spPr bwMode="auto">
            <a:xfrm>
              <a:off x="3387" y="159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6" name="Oval 50"/>
            <p:cNvSpPr>
              <a:spLocks noChangeArrowheads="1"/>
            </p:cNvSpPr>
            <p:nvPr/>
          </p:nvSpPr>
          <p:spPr bwMode="auto">
            <a:xfrm>
              <a:off x="3735" y="159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7" name="Oval 51"/>
            <p:cNvSpPr>
              <a:spLocks noChangeArrowheads="1"/>
            </p:cNvSpPr>
            <p:nvPr/>
          </p:nvSpPr>
          <p:spPr bwMode="auto">
            <a:xfrm>
              <a:off x="4305" y="180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8" name="Oval 52"/>
            <p:cNvSpPr>
              <a:spLocks noChangeArrowheads="1"/>
            </p:cNvSpPr>
            <p:nvPr/>
          </p:nvSpPr>
          <p:spPr bwMode="auto">
            <a:xfrm>
              <a:off x="4542"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29" name="Oval 53"/>
            <p:cNvSpPr>
              <a:spLocks noChangeArrowheads="1"/>
            </p:cNvSpPr>
            <p:nvPr/>
          </p:nvSpPr>
          <p:spPr bwMode="auto">
            <a:xfrm>
              <a:off x="4794"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0" name="Oval 54"/>
            <p:cNvSpPr>
              <a:spLocks noChangeArrowheads="1"/>
            </p:cNvSpPr>
            <p:nvPr/>
          </p:nvSpPr>
          <p:spPr bwMode="auto">
            <a:xfrm>
              <a:off x="4425" y="159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1" name="Oval 55"/>
            <p:cNvSpPr>
              <a:spLocks noChangeArrowheads="1"/>
            </p:cNvSpPr>
            <p:nvPr/>
          </p:nvSpPr>
          <p:spPr bwMode="auto">
            <a:xfrm>
              <a:off x="4068" y="159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2" name="Oval 56"/>
            <p:cNvSpPr>
              <a:spLocks noChangeArrowheads="1"/>
            </p:cNvSpPr>
            <p:nvPr/>
          </p:nvSpPr>
          <p:spPr bwMode="auto">
            <a:xfrm>
              <a:off x="3618" y="181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3" name="Oval 57"/>
            <p:cNvSpPr>
              <a:spLocks noChangeArrowheads="1"/>
            </p:cNvSpPr>
            <p:nvPr/>
          </p:nvSpPr>
          <p:spPr bwMode="auto">
            <a:xfrm>
              <a:off x="3843" y="180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4" name="Oval 58"/>
            <p:cNvSpPr>
              <a:spLocks noChangeArrowheads="1"/>
            </p:cNvSpPr>
            <p:nvPr/>
          </p:nvSpPr>
          <p:spPr bwMode="auto">
            <a:xfrm>
              <a:off x="3951"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5" name="Oval 59"/>
            <p:cNvSpPr>
              <a:spLocks noChangeArrowheads="1"/>
            </p:cNvSpPr>
            <p:nvPr/>
          </p:nvSpPr>
          <p:spPr bwMode="auto">
            <a:xfrm>
              <a:off x="4191"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6" name="Oval 60"/>
            <p:cNvSpPr>
              <a:spLocks noChangeArrowheads="1"/>
            </p:cNvSpPr>
            <p:nvPr/>
          </p:nvSpPr>
          <p:spPr bwMode="auto">
            <a:xfrm>
              <a:off x="2934" y="180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7" name="Oval 61"/>
            <p:cNvSpPr>
              <a:spLocks noChangeArrowheads="1"/>
            </p:cNvSpPr>
            <p:nvPr/>
          </p:nvSpPr>
          <p:spPr bwMode="auto">
            <a:xfrm>
              <a:off x="3162"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8" name="Oval 62"/>
            <p:cNvSpPr>
              <a:spLocks noChangeArrowheads="1"/>
            </p:cNvSpPr>
            <p:nvPr/>
          </p:nvSpPr>
          <p:spPr bwMode="auto">
            <a:xfrm>
              <a:off x="3273" y="18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39" name="Oval 63"/>
            <p:cNvSpPr>
              <a:spLocks noChangeArrowheads="1"/>
            </p:cNvSpPr>
            <p:nvPr/>
          </p:nvSpPr>
          <p:spPr bwMode="auto">
            <a:xfrm>
              <a:off x="3504" y="181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grpSp>
        <p:nvGrpSpPr>
          <p:cNvPr id="408640" name="Group 64"/>
          <p:cNvGrpSpPr>
            <a:grpSpLocks/>
          </p:cNvGrpSpPr>
          <p:nvPr/>
        </p:nvGrpSpPr>
        <p:grpSpPr bwMode="auto">
          <a:xfrm>
            <a:off x="3124200" y="1524000"/>
            <a:ext cx="1443038" cy="1447800"/>
            <a:chOff x="2040" y="960"/>
            <a:chExt cx="909" cy="912"/>
          </a:xfrm>
        </p:grpSpPr>
        <p:sp>
          <p:nvSpPr>
            <p:cNvPr id="408641" name="Line 65"/>
            <p:cNvSpPr>
              <a:spLocks noChangeShapeType="1"/>
            </p:cNvSpPr>
            <p:nvPr/>
          </p:nvSpPr>
          <p:spPr bwMode="auto">
            <a:xfrm>
              <a:off x="2061" y="1410"/>
              <a:ext cx="126" cy="300"/>
            </a:xfrm>
            <a:prstGeom prst="line">
              <a:avLst/>
            </a:prstGeom>
            <a:noFill/>
            <a:ln w="12700">
              <a:solidFill>
                <a:schemeClr val="tx1"/>
              </a:solidFill>
              <a:round/>
              <a:headEnd/>
              <a:tailEnd/>
            </a:ln>
            <a:effectLst/>
          </p:spPr>
          <p:txBody>
            <a:bodyPr/>
            <a:lstStyle/>
            <a:p>
              <a:endParaRPr lang="es-ES"/>
            </a:p>
          </p:txBody>
        </p:sp>
        <p:sp>
          <p:nvSpPr>
            <p:cNvPr id="408642" name="Line 66"/>
            <p:cNvSpPr>
              <a:spLocks noChangeShapeType="1"/>
            </p:cNvSpPr>
            <p:nvPr/>
          </p:nvSpPr>
          <p:spPr bwMode="auto">
            <a:xfrm flipV="1">
              <a:off x="2061" y="1110"/>
              <a:ext cx="132" cy="300"/>
            </a:xfrm>
            <a:prstGeom prst="line">
              <a:avLst/>
            </a:prstGeom>
            <a:noFill/>
            <a:ln w="12700">
              <a:solidFill>
                <a:schemeClr val="tx1"/>
              </a:solidFill>
              <a:round/>
              <a:headEnd/>
              <a:tailEnd/>
            </a:ln>
            <a:effectLst/>
          </p:spPr>
          <p:txBody>
            <a:bodyPr/>
            <a:lstStyle/>
            <a:p>
              <a:endParaRPr lang="es-ES"/>
            </a:p>
          </p:txBody>
        </p:sp>
        <p:sp>
          <p:nvSpPr>
            <p:cNvPr id="408643" name="Line 67"/>
            <p:cNvSpPr>
              <a:spLocks noChangeShapeType="1"/>
            </p:cNvSpPr>
            <p:nvPr/>
          </p:nvSpPr>
          <p:spPr bwMode="auto">
            <a:xfrm flipV="1">
              <a:off x="2199" y="981"/>
              <a:ext cx="303" cy="126"/>
            </a:xfrm>
            <a:prstGeom prst="line">
              <a:avLst/>
            </a:prstGeom>
            <a:noFill/>
            <a:ln w="12700">
              <a:solidFill>
                <a:schemeClr val="tx1"/>
              </a:solidFill>
              <a:round/>
              <a:headEnd/>
              <a:tailEnd/>
            </a:ln>
            <a:effectLst/>
          </p:spPr>
          <p:txBody>
            <a:bodyPr/>
            <a:lstStyle/>
            <a:p>
              <a:endParaRPr lang="es-ES"/>
            </a:p>
          </p:txBody>
        </p:sp>
        <p:sp>
          <p:nvSpPr>
            <p:cNvPr id="408644" name="Line 68"/>
            <p:cNvSpPr>
              <a:spLocks noChangeShapeType="1"/>
            </p:cNvSpPr>
            <p:nvPr/>
          </p:nvSpPr>
          <p:spPr bwMode="auto">
            <a:xfrm>
              <a:off x="2502" y="981"/>
              <a:ext cx="300" cy="126"/>
            </a:xfrm>
            <a:prstGeom prst="line">
              <a:avLst/>
            </a:prstGeom>
            <a:noFill/>
            <a:ln w="12700">
              <a:solidFill>
                <a:schemeClr val="tx1"/>
              </a:solidFill>
              <a:round/>
              <a:headEnd/>
              <a:tailEnd/>
            </a:ln>
            <a:effectLst/>
          </p:spPr>
          <p:txBody>
            <a:bodyPr/>
            <a:lstStyle/>
            <a:p>
              <a:endParaRPr lang="es-ES"/>
            </a:p>
          </p:txBody>
        </p:sp>
        <p:sp>
          <p:nvSpPr>
            <p:cNvPr id="408645" name="Line 69"/>
            <p:cNvSpPr>
              <a:spLocks noChangeShapeType="1"/>
            </p:cNvSpPr>
            <p:nvPr/>
          </p:nvSpPr>
          <p:spPr bwMode="auto">
            <a:xfrm>
              <a:off x="2802" y="1101"/>
              <a:ext cx="129" cy="306"/>
            </a:xfrm>
            <a:prstGeom prst="line">
              <a:avLst/>
            </a:prstGeom>
            <a:noFill/>
            <a:ln w="12700">
              <a:solidFill>
                <a:schemeClr val="tx1"/>
              </a:solidFill>
              <a:round/>
              <a:headEnd/>
              <a:tailEnd/>
            </a:ln>
            <a:effectLst/>
          </p:spPr>
          <p:txBody>
            <a:bodyPr/>
            <a:lstStyle/>
            <a:p>
              <a:endParaRPr lang="es-ES"/>
            </a:p>
          </p:txBody>
        </p:sp>
        <p:sp>
          <p:nvSpPr>
            <p:cNvPr id="408646" name="Line 70"/>
            <p:cNvSpPr>
              <a:spLocks noChangeShapeType="1"/>
            </p:cNvSpPr>
            <p:nvPr/>
          </p:nvSpPr>
          <p:spPr bwMode="auto">
            <a:xfrm flipH="1">
              <a:off x="2799" y="1404"/>
              <a:ext cx="132" cy="321"/>
            </a:xfrm>
            <a:prstGeom prst="line">
              <a:avLst/>
            </a:prstGeom>
            <a:noFill/>
            <a:ln w="12700">
              <a:solidFill>
                <a:schemeClr val="tx1"/>
              </a:solidFill>
              <a:round/>
              <a:headEnd/>
              <a:tailEnd/>
            </a:ln>
            <a:effectLst/>
          </p:spPr>
          <p:txBody>
            <a:bodyPr/>
            <a:lstStyle/>
            <a:p>
              <a:endParaRPr lang="es-ES"/>
            </a:p>
          </p:txBody>
        </p:sp>
        <p:sp>
          <p:nvSpPr>
            <p:cNvPr id="408647" name="Line 71"/>
            <p:cNvSpPr>
              <a:spLocks noChangeShapeType="1"/>
            </p:cNvSpPr>
            <p:nvPr/>
          </p:nvSpPr>
          <p:spPr bwMode="auto">
            <a:xfrm flipV="1">
              <a:off x="2505" y="1722"/>
              <a:ext cx="294" cy="126"/>
            </a:xfrm>
            <a:prstGeom prst="line">
              <a:avLst/>
            </a:prstGeom>
            <a:noFill/>
            <a:ln w="12700">
              <a:solidFill>
                <a:schemeClr val="tx1"/>
              </a:solidFill>
              <a:round/>
              <a:headEnd/>
              <a:tailEnd/>
            </a:ln>
            <a:effectLst/>
          </p:spPr>
          <p:txBody>
            <a:bodyPr/>
            <a:lstStyle/>
            <a:p>
              <a:endParaRPr lang="es-ES"/>
            </a:p>
          </p:txBody>
        </p:sp>
        <p:sp>
          <p:nvSpPr>
            <p:cNvPr id="408648" name="Line 72"/>
            <p:cNvSpPr>
              <a:spLocks noChangeShapeType="1"/>
            </p:cNvSpPr>
            <p:nvPr/>
          </p:nvSpPr>
          <p:spPr bwMode="auto">
            <a:xfrm>
              <a:off x="2190" y="1719"/>
              <a:ext cx="318" cy="126"/>
            </a:xfrm>
            <a:prstGeom prst="line">
              <a:avLst/>
            </a:prstGeom>
            <a:noFill/>
            <a:ln w="12700">
              <a:solidFill>
                <a:schemeClr val="tx1"/>
              </a:solidFill>
              <a:round/>
              <a:headEnd/>
              <a:tailEnd/>
            </a:ln>
            <a:effectLst/>
          </p:spPr>
          <p:txBody>
            <a:bodyPr/>
            <a:lstStyle/>
            <a:p>
              <a:endParaRPr lang="es-ES"/>
            </a:p>
          </p:txBody>
        </p:sp>
        <p:sp>
          <p:nvSpPr>
            <p:cNvPr id="408649" name="Oval 73"/>
            <p:cNvSpPr>
              <a:spLocks noChangeArrowheads="1"/>
            </p:cNvSpPr>
            <p:nvPr/>
          </p:nvSpPr>
          <p:spPr bwMode="auto">
            <a:xfrm>
              <a:off x="2478" y="1824"/>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0" name="Oval 74"/>
            <p:cNvSpPr>
              <a:spLocks noChangeArrowheads="1"/>
            </p:cNvSpPr>
            <p:nvPr/>
          </p:nvSpPr>
          <p:spPr bwMode="auto">
            <a:xfrm>
              <a:off x="2172" y="108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1" name="Oval 75"/>
            <p:cNvSpPr>
              <a:spLocks noChangeArrowheads="1"/>
            </p:cNvSpPr>
            <p:nvPr/>
          </p:nvSpPr>
          <p:spPr bwMode="auto">
            <a:xfrm>
              <a:off x="2040" y="138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2" name="Oval 76"/>
            <p:cNvSpPr>
              <a:spLocks noChangeArrowheads="1"/>
            </p:cNvSpPr>
            <p:nvPr/>
          </p:nvSpPr>
          <p:spPr bwMode="auto">
            <a:xfrm>
              <a:off x="2778" y="1701"/>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3" name="Oval 77"/>
            <p:cNvSpPr>
              <a:spLocks noChangeArrowheads="1"/>
            </p:cNvSpPr>
            <p:nvPr/>
          </p:nvSpPr>
          <p:spPr bwMode="auto">
            <a:xfrm>
              <a:off x="2163" y="169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4" name="Oval 78"/>
            <p:cNvSpPr>
              <a:spLocks noChangeArrowheads="1"/>
            </p:cNvSpPr>
            <p:nvPr/>
          </p:nvSpPr>
          <p:spPr bwMode="auto">
            <a:xfrm>
              <a:off x="2901" y="13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5" name="Oval 79"/>
            <p:cNvSpPr>
              <a:spLocks noChangeArrowheads="1"/>
            </p:cNvSpPr>
            <p:nvPr/>
          </p:nvSpPr>
          <p:spPr bwMode="auto">
            <a:xfrm>
              <a:off x="2772" y="10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56" name="Oval 80"/>
            <p:cNvSpPr>
              <a:spLocks noChangeArrowheads="1"/>
            </p:cNvSpPr>
            <p:nvPr/>
          </p:nvSpPr>
          <p:spPr bwMode="auto">
            <a:xfrm>
              <a:off x="2475" y="96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grpSp>
        <p:nvGrpSpPr>
          <p:cNvPr id="408657" name="Group 81"/>
          <p:cNvGrpSpPr>
            <a:grpSpLocks/>
          </p:cNvGrpSpPr>
          <p:nvPr/>
        </p:nvGrpSpPr>
        <p:grpSpPr bwMode="auto">
          <a:xfrm>
            <a:off x="1143000" y="3895725"/>
            <a:ext cx="1443038" cy="1438275"/>
            <a:chOff x="1014" y="2454"/>
            <a:chExt cx="909" cy="906"/>
          </a:xfrm>
        </p:grpSpPr>
        <p:sp>
          <p:nvSpPr>
            <p:cNvPr id="408658" name="Line 82"/>
            <p:cNvSpPr>
              <a:spLocks noChangeShapeType="1"/>
            </p:cNvSpPr>
            <p:nvPr/>
          </p:nvSpPr>
          <p:spPr bwMode="auto">
            <a:xfrm>
              <a:off x="1161" y="3213"/>
              <a:ext cx="309" cy="123"/>
            </a:xfrm>
            <a:prstGeom prst="line">
              <a:avLst/>
            </a:prstGeom>
            <a:noFill/>
            <a:ln w="12700">
              <a:solidFill>
                <a:schemeClr val="tx1"/>
              </a:solidFill>
              <a:round/>
              <a:headEnd/>
              <a:tailEnd/>
            </a:ln>
            <a:effectLst/>
          </p:spPr>
          <p:txBody>
            <a:bodyPr/>
            <a:lstStyle/>
            <a:p>
              <a:endParaRPr lang="es-ES"/>
            </a:p>
          </p:txBody>
        </p:sp>
        <p:sp>
          <p:nvSpPr>
            <p:cNvPr id="408659" name="Line 83"/>
            <p:cNvSpPr>
              <a:spLocks noChangeShapeType="1"/>
            </p:cNvSpPr>
            <p:nvPr/>
          </p:nvSpPr>
          <p:spPr bwMode="auto">
            <a:xfrm flipV="1">
              <a:off x="1467" y="3213"/>
              <a:ext cx="309" cy="126"/>
            </a:xfrm>
            <a:prstGeom prst="line">
              <a:avLst/>
            </a:prstGeom>
            <a:noFill/>
            <a:ln w="12700">
              <a:solidFill>
                <a:schemeClr val="tx1"/>
              </a:solidFill>
              <a:round/>
              <a:headEnd/>
              <a:tailEnd/>
            </a:ln>
            <a:effectLst/>
          </p:spPr>
          <p:txBody>
            <a:bodyPr/>
            <a:lstStyle/>
            <a:p>
              <a:endParaRPr lang="es-ES"/>
            </a:p>
          </p:txBody>
        </p:sp>
        <p:sp>
          <p:nvSpPr>
            <p:cNvPr id="408660" name="Line 84"/>
            <p:cNvSpPr>
              <a:spLocks noChangeShapeType="1"/>
            </p:cNvSpPr>
            <p:nvPr/>
          </p:nvSpPr>
          <p:spPr bwMode="auto">
            <a:xfrm flipV="1">
              <a:off x="1776" y="2910"/>
              <a:ext cx="126" cy="303"/>
            </a:xfrm>
            <a:prstGeom prst="line">
              <a:avLst/>
            </a:prstGeom>
            <a:noFill/>
            <a:ln w="12700">
              <a:solidFill>
                <a:schemeClr val="tx1"/>
              </a:solidFill>
              <a:round/>
              <a:headEnd/>
              <a:tailEnd/>
            </a:ln>
            <a:effectLst/>
          </p:spPr>
          <p:txBody>
            <a:bodyPr/>
            <a:lstStyle/>
            <a:p>
              <a:endParaRPr lang="es-ES"/>
            </a:p>
          </p:txBody>
        </p:sp>
        <p:sp>
          <p:nvSpPr>
            <p:cNvPr id="408661" name="Line 85"/>
            <p:cNvSpPr>
              <a:spLocks noChangeShapeType="1"/>
            </p:cNvSpPr>
            <p:nvPr/>
          </p:nvSpPr>
          <p:spPr bwMode="auto">
            <a:xfrm>
              <a:off x="1764" y="2598"/>
              <a:ext cx="135" cy="303"/>
            </a:xfrm>
            <a:prstGeom prst="line">
              <a:avLst/>
            </a:prstGeom>
            <a:noFill/>
            <a:ln w="12700">
              <a:solidFill>
                <a:schemeClr val="tx1"/>
              </a:solidFill>
              <a:round/>
              <a:headEnd/>
              <a:tailEnd/>
            </a:ln>
            <a:effectLst/>
          </p:spPr>
          <p:txBody>
            <a:bodyPr/>
            <a:lstStyle/>
            <a:p>
              <a:endParaRPr lang="es-ES"/>
            </a:p>
          </p:txBody>
        </p:sp>
        <p:sp>
          <p:nvSpPr>
            <p:cNvPr id="408662" name="Line 86"/>
            <p:cNvSpPr>
              <a:spLocks noChangeShapeType="1"/>
            </p:cNvSpPr>
            <p:nvPr/>
          </p:nvSpPr>
          <p:spPr bwMode="auto">
            <a:xfrm flipH="1" flipV="1">
              <a:off x="1470" y="2475"/>
              <a:ext cx="303" cy="123"/>
            </a:xfrm>
            <a:prstGeom prst="line">
              <a:avLst/>
            </a:prstGeom>
            <a:noFill/>
            <a:ln w="12700">
              <a:solidFill>
                <a:schemeClr val="tx1"/>
              </a:solidFill>
              <a:round/>
              <a:headEnd/>
              <a:tailEnd/>
            </a:ln>
            <a:effectLst/>
          </p:spPr>
          <p:txBody>
            <a:bodyPr/>
            <a:lstStyle/>
            <a:p>
              <a:endParaRPr lang="es-ES"/>
            </a:p>
          </p:txBody>
        </p:sp>
        <p:sp>
          <p:nvSpPr>
            <p:cNvPr id="408663" name="Line 87"/>
            <p:cNvSpPr>
              <a:spLocks noChangeShapeType="1"/>
            </p:cNvSpPr>
            <p:nvPr/>
          </p:nvSpPr>
          <p:spPr bwMode="auto">
            <a:xfrm flipH="1">
              <a:off x="1164" y="2472"/>
              <a:ext cx="306" cy="129"/>
            </a:xfrm>
            <a:prstGeom prst="line">
              <a:avLst/>
            </a:prstGeom>
            <a:noFill/>
            <a:ln w="12700">
              <a:solidFill>
                <a:schemeClr val="tx1"/>
              </a:solidFill>
              <a:round/>
              <a:headEnd/>
              <a:tailEnd/>
            </a:ln>
            <a:effectLst/>
          </p:spPr>
          <p:txBody>
            <a:bodyPr/>
            <a:lstStyle/>
            <a:p>
              <a:endParaRPr lang="es-ES"/>
            </a:p>
          </p:txBody>
        </p:sp>
        <p:sp>
          <p:nvSpPr>
            <p:cNvPr id="408664" name="Line 88"/>
            <p:cNvSpPr>
              <a:spLocks noChangeShapeType="1"/>
            </p:cNvSpPr>
            <p:nvPr/>
          </p:nvSpPr>
          <p:spPr bwMode="auto">
            <a:xfrm flipH="1">
              <a:off x="1038" y="2604"/>
              <a:ext cx="123" cy="303"/>
            </a:xfrm>
            <a:prstGeom prst="line">
              <a:avLst/>
            </a:prstGeom>
            <a:noFill/>
            <a:ln w="12700">
              <a:solidFill>
                <a:schemeClr val="tx1"/>
              </a:solidFill>
              <a:round/>
              <a:headEnd/>
              <a:tailEnd/>
            </a:ln>
            <a:effectLst/>
          </p:spPr>
          <p:txBody>
            <a:bodyPr/>
            <a:lstStyle/>
            <a:p>
              <a:endParaRPr lang="es-ES"/>
            </a:p>
          </p:txBody>
        </p:sp>
        <p:sp>
          <p:nvSpPr>
            <p:cNvPr id="408665" name="Line 89"/>
            <p:cNvSpPr>
              <a:spLocks noChangeShapeType="1"/>
            </p:cNvSpPr>
            <p:nvPr/>
          </p:nvSpPr>
          <p:spPr bwMode="auto">
            <a:xfrm>
              <a:off x="1035" y="2904"/>
              <a:ext cx="129" cy="315"/>
            </a:xfrm>
            <a:prstGeom prst="line">
              <a:avLst/>
            </a:prstGeom>
            <a:noFill/>
            <a:ln w="12700">
              <a:solidFill>
                <a:schemeClr val="tx1"/>
              </a:solidFill>
              <a:round/>
              <a:headEnd/>
              <a:tailEnd/>
            </a:ln>
            <a:effectLst/>
          </p:spPr>
          <p:txBody>
            <a:bodyPr/>
            <a:lstStyle/>
            <a:p>
              <a:endParaRPr lang="es-ES"/>
            </a:p>
          </p:txBody>
        </p:sp>
        <p:sp>
          <p:nvSpPr>
            <p:cNvPr id="408666" name="Line 90"/>
            <p:cNvSpPr>
              <a:spLocks noChangeShapeType="1"/>
            </p:cNvSpPr>
            <p:nvPr/>
          </p:nvSpPr>
          <p:spPr bwMode="auto">
            <a:xfrm>
              <a:off x="1170" y="2598"/>
              <a:ext cx="600" cy="0"/>
            </a:xfrm>
            <a:prstGeom prst="line">
              <a:avLst/>
            </a:prstGeom>
            <a:noFill/>
            <a:ln w="12700">
              <a:solidFill>
                <a:schemeClr val="tx1"/>
              </a:solidFill>
              <a:round/>
              <a:headEnd/>
              <a:tailEnd/>
            </a:ln>
            <a:effectLst/>
          </p:spPr>
          <p:txBody>
            <a:bodyPr/>
            <a:lstStyle/>
            <a:p>
              <a:endParaRPr lang="es-ES"/>
            </a:p>
          </p:txBody>
        </p:sp>
        <p:sp>
          <p:nvSpPr>
            <p:cNvPr id="408667" name="Line 91"/>
            <p:cNvSpPr>
              <a:spLocks noChangeShapeType="1"/>
            </p:cNvSpPr>
            <p:nvPr/>
          </p:nvSpPr>
          <p:spPr bwMode="auto">
            <a:xfrm>
              <a:off x="1038" y="2907"/>
              <a:ext cx="855" cy="0"/>
            </a:xfrm>
            <a:prstGeom prst="line">
              <a:avLst/>
            </a:prstGeom>
            <a:noFill/>
            <a:ln w="12700">
              <a:solidFill>
                <a:schemeClr val="tx1"/>
              </a:solidFill>
              <a:round/>
              <a:headEnd/>
              <a:tailEnd/>
            </a:ln>
            <a:effectLst/>
          </p:spPr>
          <p:txBody>
            <a:bodyPr/>
            <a:lstStyle/>
            <a:p>
              <a:endParaRPr lang="es-ES"/>
            </a:p>
          </p:txBody>
        </p:sp>
        <p:sp>
          <p:nvSpPr>
            <p:cNvPr id="408668" name="Line 92"/>
            <p:cNvSpPr>
              <a:spLocks noChangeShapeType="1"/>
            </p:cNvSpPr>
            <p:nvPr/>
          </p:nvSpPr>
          <p:spPr bwMode="auto">
            <a:xfrm flipV="1">
              <a:off x="1164" y="3210"/>
              <a:ext cx="612" cy="9"/>
            </a:xfrm>
            <a:prstGeom prst="line">
              <a:avLst/>
            </a:prstGeom>
            <a:noFill/>
            <a:ln w="12700">
              <a:solidFill>
                <a:schemeClr val="tx1"/>
              </a:solidFill>
              <a:round/>
              <a:headEnd/>
              <a:tailEnd/>
            </a:ln>
            <a:effectLst/>
          </p:spPr>
          <p:txBody>
            <a:bodyPr/>
            <a:lstStyle/>
            <a:p>
              <a:endParaRPr lang="es-ES"/>
            </a:p>
          </p:txBody>
        </p:sp>
        <p:sp>
          <p:nvSpPr>
            <p:cNvPr id="408669" name="Line 93"/>
            <p:cNvSpPr>
              <a:spLocks noChangeShapeType="1"/>
            </p:cNvSpPr>
            <p:nvPr/>
          </p:nvSpPr>
          <p:spPr bwMode="auto">
            <a:xfrm>
              <a:off x="1164" y="2601"/>
              <a:ext cx="3" cy="615"/>
            </a:xfrm>
            <a:prstGeom prst="line">
              <a:avLst/>
            </a:prstGeom>
            <a:noFill/>
            <a:ln w="12700">
              <a:solidFill>
                <a:schemeClr val="tx1"/>
              </a:solidFill>
              <a:round/>
              <a:headEnd/>
              <a:tailEnd/>
            </a:ln>
            <a:effectLst/>
          </p:spPr>
          <p:txBody>
            <a:bodyPr/>
            <a:lstStyle/>
            <a:p>
              <a:endParaRPr lang="es-ES"/>
            </a:p>
          </p:txBody>
        </p:sp>
        <p:sp>
          <p:nvSpPr>
            <p:cNvPr id="408670" name="Line 94"/>
            <p:cNvSpPr>
              <a:spLocks noChangeShapeType="1"/>
            </p:cNvSpPr>
            <p:nvPr/>
          </p:nvSpPr>
          <p:spPr bwMode="auto">
            <a:xfrm>
              <a:off x="1767" y="2601"/>
              <a:ext cx="6" cy="609"/>
            </a:xfrm>
            <a:prstGeom prst="line">
              <a:avLst/>
            </a:prstGeom>
            <a:noFill/>
            <a:ln w="12700">
              <a:solidFill>
                <a:schemeClr val="tx1"/>
              </a:solidFill>
              <a:round/>
              <a:headEnd/>
              <a:tailEnd/>
            </a:ln>
            <a:effectLst/>
          </p:spPr>
          <p:txBody>
            <a:bodyPr/>
            <a:lstStyle/>
            <a:p>
              <a:endParaRPr lang="es-ES"/>
            </a:p>
          </p:txBody>
        </p:sp>
        <p:sp>
          <p:nvSpPr>
            <p:cNvPr id="408671" name="Line 95"/>
            <p:cNvSpPr>
              <a:spLocks noChangeShapeType="1"/>
            </p:cNvSpPr>
            <p:nvPr/>
          </p:nvSpPr>
          <p:spPr bwMode="auto">
            <a:xfrm>
              <a:off x="1164" y="2601"/>
              <a:ext cx="606" cy="606"/>
            </a:xfrm>
            <a:prstGeom prst="line">
              <a:avLst/>
            </a:prstGeom>
            <a:noFill/>
            <a:ln w="12700">
              <a:solidFill>
                <a:schemeClr val="tx1"/>
              </a:solidFill>
              <a:round/>
              <a:headEnd/>
              <a:tailEnd/>
            </a:ln>
            <a:effectLst/>
          </p:spPr>
          <p:txBody>
            <a:bodyPr/>
            <a:lstStyle/>
            <a:p>
              <a:endParaRPr lang="es-ES"/>
            </a:p>
          </p:txBody>
        </p:sp>
        <p:sp>
          <p:nvSpPr>
            <p:cNvPr id="408672" name="Line 96"/>
            <p:cNvSpPr>
              <a:spLocks noChangeShapeType="1"/>
            </p:cNvSpPr>
            <p:nvPr/>
          </p:nvSpPr>
          <p:spPr bwMode="auto">
            <a:xfrm flipV="1">
              <a:off x="1164" y="2601"/>
              <a:ext cx="603" cy="615"/>
            </a:xfrm>
            <a:prstGeom prst="line">
              <a:avLst/>
            </a:prstGeom>
            <a:noFill/>
            <a:ln w="12700">
              <a:solidFill>
                <a:schemeClr val="tx1"/>
              </a:solidFill>
              <a:round/>
              <a:headEnd/>
              <a:tailEnd/>
            </a:ln>
            <a:effectLst/>
          </p:spPr>
          <p:txBody>
            <a:bodyPr/>
            <a:lstStyle/>
            <a:p>
              <a:endParaRPr lang="es-ES"/>
            </a:p>
          </p:txBody>
        </p:sp>
        <p:sp>
          <p:nvSpPr>
            <p:cNvPr id="408673" name="Line 97"/>
            <p:cNvSpPr>
              <a:spLocks noChangeShapeType="1"/>
            </p:cNvSpPr>
            <p:nvPr/>
          </p:nvSpPr>
          <p:spPr bwMode="auto">
            <a:xfrm>
              <a:off x="1170" y="2607"/>
              <a:ext cx="729" cy="297"/>
            </a:xfrm>
            <a:prstGeom prst="line">
              <a:avLst/>
            </a:prstGeom>
            <a:noFill/>
            <a:ln w="12700">
              <a:solidFill>
                <a:schemeClr val="tx1"/>
              </a:solidFill>
              <a:round/>
              <a:headEnd/>
              <a:tailEnd/>
            </a:ln>
            <a:effectLst/>
          </p:spPr>
          <p:txBody>
            <a:bodyPr/>
            <a:lstStyle/>
            <a:p>
              <a:endParaRPr lang="es-ES"/>
            </a:p>
          </p:txBody>
        </p:sp>
        <p:sp>
          <p:nvSpPr>
            <p:cNvPr id="408674" name="Line 98"/>
            <p:cNvSpPr>
              <a:spLocks noChangeShapeType="1"/>
            </p:cNvSpPr>
            <p:nvPr/>
          </p:nvSpPr>
          <p:spPr bwMode="auto">
            <a:xfrm flipV="1">
              <a:off x="1164" y="2901"/>
              <a:ext cx="735" cy="315"/>
            </a:xfrm>
            <a:prstGeom prst="line">
              <a:avLst/>
            </a:prstGeom>
            <a:noFill/>
            <a:ln w="12700">
              <a:solidFill>
                <a:schemeClr val="tx1"/>
              </a:solidFill>
              <a:round/>
              <a:headEnd/>
              <a:tailEnd/>
            </a:ln>
            <a:effectLst/>
          </p:spPr>
          <p:txBody>
            <a:bodyPr/>
            <a:lstStyle/>
            <a:p>
              <a:endParaRPr lang="es-ES"/>
            </a:p>
          </p:txBody>
        </p:sp>
        <p:sp>
          <p:nvSpPr>
            <p:cNvPr id="408675" name="Line 99"/>
            <p:cNvSpPr>
              <a:spLocks noChangeShapeType="1"/>
            </p:cNvSpPr>
            <p:nvPr/>
          </p:nvSpPr>
          <p:spPr bwMode="auto">
            <a:xfrm flipV="1">
              <a:off x="1038" y="2595"/>
              <a:ext cx="729" cy="309"/>
            </a:xfrm>
            <a:prstGeom prst="line">
              <a:avLst/>
            </a:prstGeom>
            <a:noFill/>
            <a:ln w="12700">
              <a:solidFill>
                <a:schemeClr val="tx1"/>
              </a:solidFill>
              <a:round/>
              <a:headEnd/>
              <a:tailEnd/>
            </a:ln>
            <a:effectLst/>
          </p:spPr>
          <p:txBody>
            <a:bodyPr/>
            <a:lstStyle/>
            <a:p>
              <a:endParaRPr lang="es-ES"/>
            </a:p>
          </p:txBody>
        </p:sp>
        <p:sp>
          <p:nvSpPr>
            <p:cNvPr id="408676" name="Line 100"/>
            <p:cNvSpPr>
              <a:spLocks noChangeShapeType="1"/>
            </p:cNvSpPr>
            <p:nvPr/>
          </p:nvSpPr>
          <p:spPr bwMode="auto">
            <a:xfrm>
              <a:off x="1038" y="2904"/>
              <a:ext cx="735" cy="303"/>
            </a:xfrm>
            <a:prstGeom prst="line">
              <a:avLst/>
            </a:prstGeom>
            <a:noFill/>
            <a:ln w="12700">
              <a:solidFill>
                <a:schemeClr val="tx1"/>
              </a:solidFill>
              <a:round/>
              <a:headEnd/>
              <a:tailEnd/>
            </a:ln>
            <a:effectLst/>
          </p:spPr>
          <p:txBody>
            <a:bodyPr/>
            <a:lstStyle/>
            <a:p>
              <a:endParaRPr lang="es-ES"/>
            </a:p>
          </p:txBody>
        </p:sp>
        <p:sp>
          <p:nvSpPr>
            <p:cNvPr id="408677" name="Line 101"/>
            <p:cNvSpPr>
              <a:spLocks noChangeShapeType="1"/>
            </p:cNvSpPr>
            <p:nvPr/>
          </p:nvSpPr>
          <p:spPr bwMode="auto">
            <a:xfrm flipV="1">
              <a:off x="1170" y="2475"/>
              <a:ext cx="300" cy="732"/>
            </a:xfrm>
            <a:prstGeom prst="line">
              <a:avLst/>
            </a:prstGeom>
            <a:noFill/>
            <a:ln w="12700">
              <a:solidFill>
                <a:schemeClr val="tx1"/>
              </a:solidFill>
              <a:round/>
              <a:headEnd/>
              <a:tailEnd/>
            </a:ln>
            <a:effectLst/>
          </p:spPr>
          <p:txBody>
            <a:bodyPr/>
            <a:lstStyle/>
            <a:p>
              <a:endParaRPr lang="es-ES"/>
            </a:p>
          </p:txBody>
        </p:sp>
        <p:sp>
          <p:nvSpPr>
            <p:cNvPr id="408678" name="Line 102"/>
            <p:cNvSpPr>
              <a:spLocks noChangeShapeType="1"/>
            </p:cNvSpPr>
            <p:nvPr/>
          </p:nvSpPr>
          <p:spPr bwMode="auto">
            <a:xfrm>
              <a:off x="1470" y="2475"/>
              <a:ext cx="300" cy="735"/>
            </a:xfrm>
            <a:prstGeom prst="line">
              <a:avLst/>
            </a:prstGeom>
            <a:noFill/>
            <a:ln w="12700">
              <a:solidFill>
                <a:schemeClr val="tx1"/>
              </a:solidFill>
              <a:round/>
              <a:headEnd/>
              <a:tailEnd/>
            </a:ln>
            <a:effectLst/>
          </p:spPr>
          <p:txBody>
            <a:bodyPr/>
            <a:lstStyle/>
            <a:p>
              <a:endParaRPr lang="es-ES"/>
            </a:p>
          </p:txBody>
        </p:sp>
        <p:sp>
          <p:nvSpPr>
            <p:cNvPr id="408679" name="Line 103"/>
            <p:cNvSpPr>
              <a:spLocks noChangeShapeType="1"/>
            </p:cNvSpPr>
            <p:nvPr/>
          </p:nvSpPr>
          <p:spPr bwMode="auto">
            <a:xfrm flipH="1">
              <a:off x="1467" y="2469"/>
              <a:ext cx="3" cy="861"/>
            </a:xfrm>
            <a:prstGeom prst="line">
              <a:avLst/>
            </a:prstGeom>
            <a:noFill/>
            <a:ln w="12700">
              <a:solidFill>
                <a:schemeClr val="tx1"/>
              </a:solidFill>
              <a:round/>
              <a:headEnd/>
              <a:tailEnd/>
            </a:ln>
            <a:effectLst/>
          </p:spPr>
          <p:txBody>
            <a:bodyPr/>
            <a:lstStyle/>
            <a:p>
              <a:endParaRPr lang="es-ES"/>
            </a:p>
          </p:txBody>
        </p:sp>
        <p:sp>
          <p:nvSpPr>
            <p:cNvPr id="408680" name="Line 104"/>
            <p:cNvSpPr>
              <a:spLocks noChangeShapeType="1"/>
            </p:cNvSpPr>
            <p:nvPr/>
          </p:nvSpPr>
          <p:spPr bwMode="auto">
            <a:xfrm flipV="1">
              <a:off x="1041" y="2469"/>
              <a:ext cx="429" cy="435"/>
            </a:xfrm>
            <a:prstGeom prst="line">
              <a:avLst/>
            </a:prstGeom>
            <a:noFill/>
            <a:ln w="12700">
              <a:solidFill>
                <a:schemeClr val="tx1"/>
              </a:solidFill>
              <a:round/>
              <a:headEnd/>
              <a:tailEnd/>
            </a:ln>
            <a:effectLst/>
          </p:spPr>
          <p:txBody>
            <a:bodyPr/>
            <a:lstStyle/>
            <a:p>
              <a:endParaRPr lang="es-ES"/>
            </a:p>
          </p:txBody>
        </p:sp>
        <p:sp>
          <p:nvSpPr>
            <p:cNvPr id="408681" name="Line 105"/>
            <p:cNvSpPr>
              <a:spLocks noChangeShapeType="1"/>
            </p:cNvSpPr>
            <p:nvPr/>
          </p:nvSpPr>
          <p:spPr bwMode="auto">
            <a:xfrm flipV="1">
              <a:off x="1464" y="2901"/>
              <a:ext cx="438" cy="441"/>
            </a:xfrm>
            <a:prstGeom prst="line">
              <a:avLst/>
            </a:prstGeom>
            <a:noFill/>
            <a:ln w="12700">
              <a:solidFill>
                <a:schemeClr val="tx1"/>
              </a:solidFill>
              <a:round/>
              <a:headEnd/>
              <a:tailEnd/>
            </a:ln>
            <a:effectLst/>
          </p:spPr>
          <p:txBody>
            <a:bodyPr/>
            <a:lstStyle/>
            <a:p>
              <a:endParaRPr lang="es-ES"/>
            </a:p>
          </p:txBody>
        </p:sp>
        <p:sp>
          <p:nvSpPr>
            <p:cNvPr id="408682" name="Line 106"/>
            <p:cNvSpPr>
              <a:spLocks noChangeShapeType="1"/>
            </p:cNvSpPr>
            <p:nvPr/>
          </p:nvSpPr>
          <p:spPr bwMode="auto">
            <a:xfrm>
              <a:off x="1035" y="2907"/>
              <a:ext cx="429" cy="429"/>
            </a:xfrm>
            <a:prstGeom prst="line">
              <a:avLst/>
            </a:prstGeom>
            <a:noFill/>
            <a:ln w="12700">
              <a:solidFill>
                <a:schemeClr val="tx1"/>
              </a:solidFill>
              <a:round/>
              <a:headEnd/>
              <a:tailEnd/>
            </a:ln>
            <a:effectLst/>
          </p:spPr>
          <p:txBody>
            <a:bodyPr/>
            <a:lstStyle/>
            <a:p>
              <a:endParaRPr lang="es-ES"/>
            </a:p>
          </p:txBody>
        </p:sp>
        <p:sp>
          <p:nvSpPr>
            <p:cNvPr id="408683" name="Line 107"/>
            <p:cNvSpPr>
              <a:spLocks noChangeShapeType="1"/>
            </p:cNvSpPr>
            <p:nvPr/>
          </p:nvSpPr>
          <p:spPr bwMode="auto">
            <a:xfrm>
              <a:off x="1164" y="2601"/>
              <a:ext cx="303" cy="735"/>
            </a:xfrm>
            <a:prstGeom prst="line">
              <a:avLst/>
            </a:prstGeom>
            <a:noFill/>
            <a:ln w="12700">
              <a:solidFill>
                <a:schemeClr val="tx1"/>
              </a:solidFill>
              <a:round/>
              <a:headEnd/>
              <a:tailEnd/>
            </a:ln>
            <a:effectLst/>
          </p:spPr>
          <p:txBody>
            <a:bodyPr/>
            <a:lstStyle/>
            <a:p>
              <a:endParaRPr lang="es-ES"/>
            </a:p>
          </p:txBody>
        </p:sp>
        <p:sp>
          <p:nvSpPr>
            <p:cNvPr id="408684" name="Line 108"/>
            <p:cNvSpPr>
              <a:spLocks noChangeShapeType="1"/>
            </p:cNvSpPr>
            <p:nvPr/>
          </p:nvSpPr>
          <p:spPr bwMode="auto">
            <a:xfrm flipV="1">
              <a:off x="1467" y="2598"/>
              <a:ext cx="297" cy="732"/>
            </a:xfrm>
            <a:prstGeom prst="line">
              <a:avLst/>
            </a:prstGeom>
            <a:noFill/>
            <a:ln w="12700">
              <a:solidFill>
                <a:schemeClr val="tx1"/>
              </a:solidFill>
              <a:round/>
              <a:headEnd/>
              <a:tailEnd/>
            </a:ln>
            <a:effectLst/>
          </p:spPr>
          <p:txBody>
            <a:bodyPr/>
            <a:lstStyle/>
            <a:p>
              <a:endParaRPr lang="es-ES"/>
            </a:p>
          </p:txBody>
        </p:sp>
        <p:sp>
          <p:nvSpPr>
            <p:cNvPr id="408685" name="Line 109"/>
            <p:cNvSpPr>
              <a:spLocks noChangeShapeType="1"/>
            </p:cNvSpPr>
            <p:nvPr/>
          </p:nvSpPr>
          <p:spPr bwMode="auto">
            <a:xfrm>
              <a:off x="1476" y="2478"/>
              <a:ext cx="420" cy="423"/>
            </a:xfrm>
            <a:prstGeom prst="line">
              <a:avLst/>
            </a:prstGeom>
            <a:noFill/>
            <a:ln w="12700">
              <a:solidFill>
                <a:schemeClr val="tx1"/>
              </a:solidFill>
              <a:round/>
              <a:headEnd/>
              <a:tailEnd/>
            </a:ln>
            <a:effectLst/>
          </p:spPr>
          <p:txBody>
            <a:bodyPr/>
            <a:lstStyle/>
            <a:p>
              <a:endParaRPr lang="es-ES"/>
            </a:p>
          </p:txBody>
        </p:sp>
        <p:sp>
          <p:nvSpPr>
            <p:cNvPr id="408686" name="Oval 110"/>
            <p:cNvSpPr>
              <a:spLocks noChangeArrowheads="1"/>
            </p:cNvSpPr>
            <p:nvPr/>
          </p:nvSpPr>
          <p:spPr bwMode="auto">
            <a:xfrm>
              <a:off x="1440" y="331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87" name="Oval 111"/>
            <p:cNvSpPr>
              <a:spLocks noChangeArrowheads="1"/>
            </p:cNvSpPr>
            <p:nvPr/>
          </p:nvSpPr>
          <p:spPr bwMode="auto">
            <a:xfrm>
              <a:off x="1749" y="318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88" name="Oval 112"/>
            <p:cNvSpPr>
              <a:spLocks noChangeArrowheads="1"/>
            </p:cNvSpPr>
            <p:nvPr/>
          </p:nvSpPr>
          <p:spPr bwMode="auto">
            <a:xfrm>
              <a:off x="1140" y="319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89" name="Oval 113"/>
            <p:cNvSpPr>
              <a:spLocks noChangeArrowheads="1"/>
            </p:cNvSpPr>
            <p:nvPr/>
          </p:nvSpPr>
          <p:spPr bwMode="auto">
            <a:xfrm>
              <a:off x="1875" y="28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0" name="Oval 114"/>
            <p:cNvSpPr>
              <a:spLocks noChangeArrowheads="1"/>
            </p:cNvSpPr>
            <p:nvPr/>
          </p:nvSpPr>
          <p:spPr bwMode="auto">
            <a:xfrm>
              <a:off x="1014" y="28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1" name="Oval 115"/>
            <p:cNvSpPr>
              <a:spLocks noChangeArrowheads="1"/>
            </p:cNvSpPr>
            <p:nvPr/>
          </p:nvSpPr>
          <p:spPr bwMode="auto">
            <a:xfrm>
              <a:off x="1740" y="258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2" name="Oval 116"/>
            <p:cNvSpPr>
              <a:spLocks noChangeArrowheads="1"/>
            </p:cNvSpPr>
            <p:nvPr/>
          </p:nvSpPr>
          <p:spPr bwMode="auto">
            <a:xfrm>
              <a:off x="1140" y="258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3" name="Oval 117"/>
            <p:cNvSpPr>
              <a:spLocks noChangeArrowheads="1"/>
            </p:cNvSpPr>
            <p:nvPr/>
          </p:nvSpPr>
          <p:spPr bwMode="auto">
            <a:xfrm>
              <a:off x="1449" y="2454"/>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grpSp>
        <p:nvGrpSpPr>
          <p:cNvPr id="408694" name="Group 118"/>
          <p:cNvGrpSpPr>
            <a:grpSpLocks/>
          </p:cNvGrpSpPr>
          <p:nvPr/>
        </p:nvGrpSpPr>
        <p:grpSpPr bwMode="auto">
          <a:xfrm>
            <a:off x="3200400" y="3890963"/>
            <a:ext cx="2705100" cy="1433512"/>
            <a:chOff x="2139" y="2451"/>
            <a:chExt cx="1704" cy="903"/>
          </a:xfrm>
        </p:grpSpPr>
        <p:sp>
          <p:nvSpPr>
            <p:cNvPr id="408695" name="Oval 119"/>
            <p:cNvSpPr>
              <a:spLocks noChangeArrowheads="1"/>
            </p:cNvSpPr>
            <p:nvPr/>
          </p:nvSpPr>
          <p:spPr bwMode="auto">
            <a:xfrm>
              <a:off x="3030" y="2508"/>
              <a:ext cx="774" cy="801"/>
            </a:xfrm>
            <a:prstGeom prst="ellipse">
              <a:avLst/>
            </a:prstGeom>
            <a:noFill/>
            <a:ln w="12700">
              <a:solidFill>
                <a:schemeClr val="tx1"/>
              </a:solidFill>
              <a:round/>
              <a:headEnd/>
              <a:tailEnd/>
            </a:ln>
            <a:effectLst/>
          </p:spPr>
          <p:txBody>
            <a:bodyPr wrap="none" anchor="ctr"/>
            <a:lstStyle/>
            <a:p>
              <a:endParaRPr lang="es-ES"/>
            </a:p>
          </p:txBody>
        </p:sp>
        <p:sp>
          <p:nvSpPr>
            <p:cNvPr id="408696" name="Oval 120"/>
            <p:cNvSpPr>
              <a:spLocks noChangeArrowheads="1"/>
            </p:cNvSpPr>
            <p:nvPr/>
          </p:nvSpPr>
          <p:spPr bwMode="auto">
            <a:xfrm>
              <a:off x="2160" y="2475"/>
              <a:ext cx="864" cy="855"/>
            </a:xfrm>
            <a:prstGeom prst="ellipse">
              <a:avLst/>
            </a:prstGeom>
            <a:noFill/>
            <a:ln w="12700">
              <a:solidFill>
                <a:schemeClr val="tx1"/>
              </a:solidFill>
              <a:round/>
              <a:headEnd/>
              <a:tailEnd/>
            </a:ln>
            <a:effectLst/>
          </p:spPr>
          <p:txBody>
            <a:bodyPr wrap="none" anchor="ctr"/>
            <a:lstStyle/>
            <a:p>
              <a:endParaRPr lang="es-ES"/>
            </a:p>
          </p:txBody>
        </p:sp>
        <p:sp>
          <p:nvSpPr>
            <p:cNvPr id="408697" name="Oval 121"/>
            <p:cNvSpPr>
              <a:spLocks noChangeArrowheads="1"/>
            </p:cNvSpPr>
            <p:nvPr/>
          </p:nvSpPr>
          <p:spPr bwMode="auto">
            <a:xfrm>
              <a:off x="2262" y="2574"/>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8" name="Oval 122"/>
            <p:cNvSpPr>
              <a:spLocks noChangeArrowheads="1"/>
            </p:cNvSpPr>
            <p:nvPr/>
          </p:nvSpPr>
          <p:spPr bwMode="auto">
            <a:xfrm>
              <a:off x="2139" y="28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699" name="Oval 123"/>
            <p:cNvSpPr>
              <a:spLocks noChangeArrowheads="1"/>
            </p:cNvSpPr>
            <p:nvPr/>
          </p:nvSpPr>
          <p:spPr bwMode="auto">
            <a:xfrm>
              <a:off x="2259" y="318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0" name="Oval 124"/>
            <p:cNvSpPr>
              <a:spLocks noChangeArrowheads="1"/>
            </p:cNvSpPr>
            <p:nvPr/>
          </p:nvSpPr>
          <p:spPr bwMode="auto">
            <a:xfrm>
              <a:off x="2568" y="2451"/>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1" name="Oval 125"/>
            <p:cNvSpPr>
              <a:spLocks noChangeArrowheads="1"/>
            </p:cNvSpPr>
            <p:nvPr/>
          </p:nvSpPr>
          <p:spPr bwMode="auto">
            <a:xfrm>
              <a:off x="2571" y="330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2" name="Oval 126"/>
            <p:cNvSpPr>
              <a:spLocks noChangeArrowheads="1"/>
            </p:cNvSpPr>
            <p:nvPr/>
          </p:nvSpPr>
          <p:spPr bwMode="auto">
            <a:xfrm>
              <a:off x="2874" y="258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3" name="Oval 127"/>
            <p:cNvSpPr>
              <a:spLocks noChangeArrowheads="1"/>
            </p:cNvSpPr>
            <p:nvPr/>
          </p:nvSpPr>
          <p:spPr bwMode="auto">
            <a:xfrm>
              <a:off x="2997" y="2889"/>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4" name="Oval 128"/>
            <p:cNvSpPr>
              <a:spLocks noChangeArrowheads="1"/>
            </p:cNvSpPr>
            <p:nvPr/>
          </p:nvSpPr>
          <p:spPr bwMode="auto">
            <a:xfrm>
              <a:off x="2880" y="316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5" name="Oval 129"/>
            <p:cNvSpPr>
              <a:spLocks noChangeArrowheads="1"/>
            </p:cNvSpPr>
            <p:nvPr/>
          </p:nvSpPr>
          <p:spPr bwMode="auto">
            <a:xfrm>
              <a:off x="3030" y="303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6" name="Oval 130"/>
            <p:cNvSpPr>
              <a:spLocks noChangeArrowheads="1"/>
            </p:cNvSpPr>
            <p:nvPr/>
          </p:nvSpPr>
          <p:spPr bwMode="auto">
            <a:xfrm>
              <a:off x="3111" y="316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7" name="Oval 131"/>
            <p:cNvSpPr>
              <a:spLocks noChangeArrowheads="1"/>
            </p:cNvSpPr>
            <p:nvPr/>
          </p:nvSpPr>
          <p:spPr bwMode="auto">
            <a:xfrm>
              <a:off x="3240" y="324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8" name="Oval 132"/>
            <p:cNvSpPr>
              <a:spLocks noChangeArrowheads="1"/>
            </p:cNvSpPr>
            <p:nvPr/>
          </p:nvSpPr>
          <p:spPr bwMode="auto">
            <a:xfrm>
              <a:off x="3393" y="327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09" name="Oval 133"/>
            <p:cNvSpPr>
              <a:spLocks noChangeArrowheads="1"/>
            </p:cNvSpPr>
            <p:nvPr/>
          </p:nvSpPr>
          <p:spPr bwMode="auto">
            <a:xfrm>
              <a:off x="3549" y="3252"/>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0" name="Oval 134"/>
            <p:cNvSpPr>
              <a:spLocks noChangeArrowheads="1"/>
            </p:cNvSpPr>
            <p:nvPr/>
          </p:nvSpPr>
          <p:spPr bwMode="auto">
            <a:xfrm>
              <a:off x="3114" y="259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1" name="Oval 135"/>
            <p:cNvSpPr>
              <a:spLocks noChangeArrowheads="1"/>
            </p:cNvSpPr>
            <p:nvPr/>
          </p:nvSpPr>
          <p:spPr bwMode="auto">
            <a:xfrm>
              <a:off x="3243" y="2511"/>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2" name="Oval 136"/>
            <p:cNvSpPr>
              <a:spLocks noChangeArrowheads="1"/>
            </p:cNvSpPr>
            <p:nvPr/>
          </p:nvSpPr>
          <p:spPr bwMode="auto">
            <a:xfrm>
              <a:off x="3396" y="2481"/>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3" name="Oval 137"/>
            <p:cNvSpPr>
              <a:spLocks noChangeArrowheads="1"/>
            </p:cNvSpPr>
            <p:nvPr/>
          </p:nvSpPr>
          <p:spPr bwMode="auto">
            <a:xfrm>
              <a:off x="3549" y="2517"/>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4" name="Oval 138"/>
            <p:cNvSpPr>
              <a:spLocks noChangeArrowheads="1"/>
            </p:cNvSpPr>
            <p:nvPr/>
          </p:nvSpPr>
          <p:spPr bwMode="auto">
            <a:xfrm>
              <a:off x="3681" y="315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5" name="Oval 139"/>
            <p:cNvSpPr>
              <a:spLocks noChangeArrowheads="1"/>
            </p:cNvSpPr>
            <p:nvPr/>
          </p:nvSpPr>
          <p:spPr bwMode="auto">
            <a:xfrm>
              <a:off x="3030" y="273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6" name="Oval 140"/>
            <p:cNvSpPr>
              <a:spLocks noChangeArrowheads="1"/>
            </p:cNvSpPr>
            <p:nvPr/>
          </p:nvSpPr>
          <p:spPr bwMode="auto">
            <a:xfrm>
              <a:off x="3681" y="2595"/>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7" name="Oval 141"/>
            <p:cNvSpPr>
              <a:spLocks noChangeArrowheads="1"/>
            </p:cNvSpPr>
            <p:nvPr/>
          </p:nvSpPr>
          <p:spPr bwMode="auto">
            <a:xfrm>
              <a:off x="3768" y="273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8" name="Oval 142"/>
            <p:cNvSpPr>
              <a:spLocks noChangeArrowheads="1"/>
            </p:cNvSpPr>
            <p:nvPr/>
          </p:nvSpPr>
          <p:spPr bwMode="auto">
            <a:xfrm>
              <a:off x="3795" y="288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19" name="Oval 143"/>
            <p:cNvSpPr>
              <a:spLocks noChangeArrowheads="1"/>
            </p:cNvSpPr>
            <p:nvPr/>
          </p:nvSpPr>
          <p:spPr bwMode="auto">
            <a:xfrm>
              <a:off x="3765" y="3033"/>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sp>
        <p:nvSpPr>
          <p:cNvPr id="408720" name="Line 144"/>
          <p:cNvSpPr>
            <a:spLocks noChangeShapeType="1"/>
          </p:cNvSpPr>
          <p:nvPr/>
        </p:nvSpPr>
        <p:spPr bwMode="auto">
          <a:xfrm>
            <a:off x="6642100" y="4908550"/>
            <a:ext cx="228600" cy="276225"/>
          </a:xfrm>
          <a:prstGeom prst="line">
            <a:avLst/>
          </a:prstGeom>
          <a:noFill/>
          <a:ln w="12700">
            <a:solidFill>
              <a:schemeClr val="tx1"/>
            </a:solidFill>
            <a:round/>
            <a:headEnd/>
            <a:tailEnd/>
          </a:ln>
          <a:effectLst/>
        </p:spPr>
        <p:txBody>
          <a:bodyPr/>
          <a:lstStyle/>
          <a:p>
            <a:endParaRPr lang="es-ES"/>
          </a:p>
        </p:txBody>
      </p:sp>
      <p:grpSp>
        <p:nvGrpSpPr>
          <p:cNvPr id="408721" name="Group 145"/>
          <p:cNvGrpSpPr>
            <a:grpSpLocks/>
          </p:cNvGrpSpPr>
          <p:nvPr/>
        </p:nvGrpSpPr>
        <p:grpSpPr bwMode="auto">
          <a:xfrm>
            <a:off x="6596063" y="4238625"/>
            <a:ext cx="1200150" cy="1119188"/>
            <a:chOff x="4059" y="2670"/>
            <a:chExt cx="756" cy="705"/>
          </a:xfrm>
        </p:grpSpPr>
        <p:sp>
          <p:nvSpPr>
            <p:cNvPr id="408722" name="Line 146"/>
            <p:cNvSpPr>
              <a:spLocks noChangeShapeType="1"/>
            </p:cNvSpPr>
            <p:nvPr/>
          </p:nvSpPr>
          <p:spPr bwMode="auto">
            <a:xfrm flipV="1">
              <a:off x="4131" y="2694"/>
              <a:ext cx="366" cy="141"/>
            </a:xfrm>
            <a:prstGeom prst="line">
              <a:avLst/>
            </a:prstGeom>
            <a:noFill/>
            <a:ln w="12700">
              <a:solidFill>
                <a:schemeClr val="tx1"/>
              </a:solidFill>
              <a:round/>
              <a:headEnd/>
              <a:tailEnd/>
            </a:ln>
            <a:effectLst/>
          </p:spPr>
          <p:txBody>
            <a:bodyPr/>
            <a:lstStyle/>
            <a:p>
              <a:endParaRPr lang="es-ES"/>
            </a:p>
          </p:txBody>
        </p:sp>
        <p:sp>
          <p:nvSpPr>
            <p:cNvPr id="408723" name="Line 147"/>
            <p:cNvSpPr>
              <a:spLocks noChangeShapeType="1"/>
            </p:cNvSpPr>
            <p:nvPr/>
          </p:nvSpPr>
          <p:spPr bwMode="auto">
            <a:xfrm flipH="1">
              <a:off x="4086" y="2832"/>
              <a:ext cx="42" cy="255"/>
            </a:xfrm>
            <a:prstGeom prst="line">
              <a:avLst/>
            </a:prstGeom>
            <a:noFill/>
            <a:ln w="12700">
              <a:solidFill>
                <a:schemeClr val="tx1"/>
              </a:solidFill>
              <a:round/>
              <a:headEnd/>
              <a:tailEnd/>
            </a:ln>
            <a:effectLst/>
          </p:spPr>
          <p:txBody>
            <a:bodyPr/>
            <a:lstStyle/>
            <a:p>
              <a:endParaRPr lang="es-ES"/>
            </a:p>
          </p:txBody>
        </p:sp>
        <p:sp>
          <p:nvSpPr>
            <p:cNvPr id="408724" name="Line 148"/>
            <p:cNvSpPr>
              <a:spLocks noChangeShapeType="1"/>
            </p:cNvSpPr>
            <p:nvPr/>
          </p:nvSpPr>
          <p:spPr bwMode="auto">
            <a:xfrm>
              <a:off x="4491" y="2691"/>
              <a:ext cx="213" cy="138"/>
            </a:xfrm>
            <a:prstGeom prst="line">
              <a:avLst/>
            </a:prstGeom>
            <a:noFill/>
            <a:ln w="12700">
              <a:solidFill>
                <a:schemeClr val="tx1"/>
              </a:solidFill>
              <a:round/>
              <a:headEnd/>
              <a:tailEnd/>
            </a:ln>
            <a:effectLst/>
          </p:spPr>
          <p:txBody>
            <a:bodyPr/>
            <a:lstStyle/>
            <a:p>
              <a:endParaRPr lang="es-ES"/>
            </a:p>
          </p:txBody>
        </p:sp>
        <p:sp>
          <p:nvSpPr>
            <p:cNvPr id="408725" name="Line 149"/>
            <p:cNvSpPr>
              <a:spLocks noChangeShapeType="1"/>
            </p:cNvSpPr>
            <p:nvPr/>
          </p:nvSpPr>
          <p:spPr bwMode="auto">
            <a:xfrm>
              <a:off x="4710" y="2832"/>
              <a:ext cx="84" cy="255"/>
            </a:xfrm>
            <a:prstGeom prst="line">
              <a:avLst/>
            </a:prstGeom>
            <a:noFill/>
            <a:ln w="12700">
              <a:solidFill>
                <a:schemeClr val="tx1"/>
              </a:solidFill>
              <a:round/>
              <a:headEnd/>
              <a:tailEnd/>
            </a:ln>
            <a:effectLst/>
          </p:spPr>
          <p:txBody>
            <a:bodyPr/>
            <a:lstStyle/>
            <a:p>
              <a:endParaRPr lang="es-ES"/>
            </a:p>
          </p:txBody>
        </p:sp>
        <p:sp>
          <p:nvSpPr>
            <p:cNvPr id="408726" name="Line 150"/>
            <p:cNvSpPr>
              <a:spLocks noChangeShapeType="1"/>
            </p:cNvSpPr>
            <p:nvPr/>
          </p:nvSpPr>
          <p:spPr bwMode="auto">
            <a:xfrm flipH="1">
              <a:off x="4719" y="3087"/>
              <a:ext cx="72" cy="132"/>
            </a:xfrm>
            <a:prstGeom prst="line">
              <a:avLst/>
            </a:prstGeom>
            <a:noFill/>
            <a:ln w="12700">
              <a:solidFill>
                <a:schemeClr val="tx1"/>
              </a:solidFill>
              <a:round/>
              <a:headEnd/>
              <a:tailEnd/>
            </a:ln>
            <a:effectLst/>
          </p:spPr>
          <p:txBody>
            <a:bodyPr/>
            <a:lstStyle/>
            <a:p>
              <a:endParaRPr lang="es-ES"/>
            </a:p>
          </p:txBody>
        </p:sp>
        <p:sp>
          <p:nvSpPr>
            <p:cNvPr id="408727" name="Line 151"/>
            <p:cNvSpPr>
              <a:spLocks noChangeShapeType="1"/>
            </p:cNvSpPr>
            <p:nvPr/>
          </p:nvSpPr>
          <p:spPr bwMode="auto">
            <a:xfrm flipH="1">
              <a:off x="4494" y="3219"/>
              <a:ext cx="228" cy="126"/>
            </a:xfrm>
            <a:prstGeom prst="line">
              <a:avLst/>
            </a:prstGeom>
            <a:noFill/>
            <a:ln w="12700">
              <a:solidFill>
                <a:schemeClr val="tx1"/>
              </a:solidFill>
              <a:round/>
              <a:headEnd/>
              <a:tailEnd/>
            </a:ln>
            <a:effectLst/>
          </p:spPr>
          <p:txBody>
            <a:bodyPr/>
            <a:lstStyle/>
            <a:p>
              <a:endParaRPr lang="es-ES"/>
            </a:p>
          </p:txBody>
        </p:sp>
        <p:sp>
          <p:nvSpPr>
            <p:cNvPr id="408728" name="Line 152"/>
            <p:cNvSpPr>
              <a:spLocks noChangeShapeType="1"/>
            </p:cNvSpPr>
            <p:nvPr/>
          </p:nvSpPr>
          <p:spPr bwMode="auto">
            <a:xfrm flipV="1">
              <a:off x="4095" y="3090"/>
              <a:ext cx="693" cy="0"/>
            </a:xfrm>
            <a:prstGeom prst="line">
              <a:avLst/>
            </a:prstGeom>
            <a:noFill/>
            <a:ln w="12700">
              <a:solidFill>
                <a:schemeClr val="tx1"/>
              </a:solidFill>
              <a:round/>
              <a:headEnd/>
              <a:tailEnd/>
            </a:ln>
            <a:effectLst/>
          </p:spPr>
          <p:txBody>
            <a:bodyPr/>
            <a:lstStyle/>
            <a:p>
              <a:endParaRPr lang="es-ES"/>
            </a:p>
          </p:txBody>
        </p:sp>
        <p:sp>
          <p:nvSpPr>
            <p:cNvPr id="408729" name="Line 153"/>
            <p:cNvSpPr>
              <a:spLocks noChangeShapeType="1"/>
            </p:cNvSpPr>
            <p:nvPr/>
          </p:nvSpPr>
          <p:spPr bwMode="auto">
            <a:xfrm>
              <a:off x="4491" y="2697"/>
              <a:ext cx="0" cy="648"/>
            </a:xfrm>
            <a:prstGeom prst="line">
              <a:avLst/>
            </a:prstGeom>
            <a:noFill/>
            <a:ln w="12700">
              <a:solidFill>
                <a:schemeClr val="tx1"/>
              </a:solidFill>
              <a:round/>
              <a:headEnd/>
              <a:tailEnd/>
            </a:ln>
            <a:effectLst/>
          </p:spPr>
          <p:txBody>
            <a:bodyPr/>
            <a:lstStyle/>
            <a:p>
              <a:endParaRPr lang="es-ES"/>
            </a:p>
          </p:txBody>
        </p:sp>
        <p:sp>
          <p:nvSpPr>
            <p:cNvPr id="408730" name="Line 154"/>
            <p:cNvSpPr>
              <a:spLocks noChangeShapeType="1"/>
            </p:cNvSpPr>
            <p:nvPr/>
          </p:nvSpPr>
          <p:spPr bwMode="auto">
            <a:xfrm flipV="1">
              <a:off x="4233" y="3219"/>
              <a:ext cx="486" cy="39"/>
            </a:xfrm>
            <a:prstGeom prst="line">
              <a:avLst/>
            </a:prstGeom>
            <a:noFill/>
            <a:ln w="12700">
              <a:solidFill>
                <a:schemeClr val="tx1"/>
              </a:solidFill>
              <a:round/>
              <a:headEnd/>
              <a:tailEnd/>
            </a:ln>
            <a:effectLst/>
          </p:spPr>
          <p:txBody>
            <a:bodyPr/>
            <a:lstStyle/>
            <a:p>
              <a:endParaRPr lang="es-ES"/>
            </a:p>
          </p:txBody>
        </p:sp>
        <p:sp>
          <p:nvSpPr>
            <p:cNvPr id="408731" name="Oval 155"/>
            <p:cNvSpPr>
              <a:spLocks noChangeArrowheads="1"/>
            </p:cNvSpPr>
            <p:nvPr/>
          </p:nvSpPr>
          <p:spPr bwMode="auto">
            <a:xfrm>
              <a:off x="4107" y="280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2" name="Oval 156"/>
            <p:cNvSpPr>
              <a:spLocks noChangeArrowheads="1"/>
            </p:cNvSpPr>
            <p:nvPr/>
          </p:nvSpPr>
          <p:spPr bwMode="auto">
            <a:xfrm>
              <a:off x="4059" y="306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3" name="Oval 157"/>
            <p:cNvSpPr>
              <a:spLocks noChangeArrowheads="1"/>
            </p:cNvSpPr>
            <p:nvPr/>
          </p:nvSpPr>
          <p:spPr bwMode="auto">
            <a:xfrm>
              <a:off x="4677" y="280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4" name="Oval 158"/>
            <p:cNvSpPr>
              <a:spLocks noChangeArrowheads="1"/>
            </p:cNvSpPr>
            <p:nvPr/>
          </p:nvSpPr>
          <p:spPr bwMode="auto">
            <a:xfrm>
              <a:off x="4206" y="3237"/>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5" name="Oval 159"/>
            <p:cNvSpPr>
              <a:spLocks noChangeArrowheads="1"/>
            </p:cNvSpPr>
            <p:nvPr/>
          </p:nvSpPr>
          <p:spPr bwMode="auto">
            <a:xfrm>
              <a:off x="4467" y="2670"/>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6" name="Oval 160"/>
            <p:cNvSpPr>
              <a:spLocks noChangeArrowheads="1"/>
            </p:cNvSpPr>
            <p:nvPr/>
          </p:nvSpPr>
          <p:spPr bwMode="auto">
            <a:xfrm>
              <a:off x="4695" y="3198"/>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7" name="Oval 161"/>
            <p:cNvSpPr>
              <a:spLocks noChangeArrowheads="1"/>
            </p:cNvSpPr>
            <p:nvPr/>
          </p:nvSpPr>
          <p:spPr bwMode="auto">
            <a:xfrm>
              <a:off x="4767" y="3066"/>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sp>
          <p:nvSpPr>
            <p:cNvPr id="408738" name="Oval 162"/>
            <p:cNvSpPr>
              <a:spLocks noChangeArrowheads="1"/>
            </p:cNvSpPr>
            <p:nvPr/>
          </p:nvSpPr>
          <p:spPr bwMode="auto">
            <a:xfrm>
              <a:off x="4470" y="3327"/>
              <a:ext cx="48" cy="48"/>
            </a:xfrm>
            <a:prstGeom prst="ellipse">
              <a:avLst/>
            </a:prstGeom>
            <a:solidFill>
              <a:schemeClr val="accent1"/>
            </a:solidFill>
            <a:ln w="12700">
              <a:solidFill>
                <a:schemeClr val="tx1"/>
              </a:solidFill>
              <a:round/>
              <a:headEnd/>
              <a:tailEnd/>
            </a:ln>
            <a:effectLst/>
          </p:spPr>
          <p:txBody>
            <a:bodyPr wrap="none" anchor="ctr"/>
            <a:lstStyle/>
            <a:p>
              <a:endParaRPr lang="es-E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2D99E8AF-EDCB-41B2-96DE-D5141FC04765}" type="slidenum">
              <a:rPr lang="es-ES"/>
              <a:pPr/>
              <a:t>13</a:t>
            </a:fld>
            <a:endParaRPr lang="es-ES"/>
          </a:p>
        </p:txBody>
      </p:sp>
      <p:sp>
        <p:nvSpPr>
          <p:cNvPr id="407556"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07557"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07558"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600">
                <a:solidFill>
                  <a:schemeClr val="tx2"/>
                </a:solidFill>
              </a:rPr>
              <a:t>Redes </a:t>
            </a:r>
            <a:r>
              <a:rPr lang="es-ES_tradnl" sz="3600">
                <a:solidFill>
                  <a:schemeClr val="tx2"/>
                </a:solidFill>
              </a:rPr>
              <a:t>de enlaces </a:t>
            </a:r>
            <a:r>
              <a:rPr lang="es-ES" sz="3600">
                <a:solidFill>
                  <a:schemeClr val="tx2"/>
                </a:solidFill>
              </a:rPr>
              <a:t>punto a punto (</a:t>
            </a:r>
            <a:r>
              <a:rPr lang="es-ES_tradnl" sz="3600">
                <a:solidFill>
                  <a:schemeClr val="tx2"/>
                </a:solidFill>
              </a:rPr>
              <a:t>II</a:t>
            </a:r>
            <a:r>
              <a:rPr lang="es-ES" sz="3600">
                <a:solidFill>
                  <a:schemeClr val="tx2"/>
                </a:solidFill>
              </a:rPr>
              <a:t>)</a:t>
            </a:r>
          </a:p>
        </p:txBody>
      </p:sp>
      <p:sp>
        <p:nvSpPr>
          <p:cNvPr id="407559" name="Rectangle 7"/>
          <p:cNvSpPr>
            <a:spLocks noChangeArrowheads="1"/>
          </p:cNvSpPr>
          <p:nvPr/>
        </p:nvSpPr>
        <p:spPr bwMode="auto">
          <a:xfrm>
            <a:off x="609600" y="1295400"/>
            <a:ext cx="7848600" cy="48006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100000"/>
              <a:buFontTx/>
              <a:buChar char="•"/>
            </a:pPr>
            <a:r>
              <a:rPr lang="es-ES_tradnl" dirty="0"/>
              <a:t>En una red punto a punto l</a:t>
            </a:r>
            <a:r>
              <a:rPr lang="es-ES" dirty="0"/>
              <a:t>os enlaces pueden ser:</a:t>
            </a:r>
          </a:p>
          <a:p>
            <a:pPr marL="742950" lvl="1" indent="-285750">
              <a:lnSpc>
                <a:spcPct val="90000"/>
              </a:lnSpc>
              <a:spcBef>
                <a:spcPct val="20000"/>
              </a:spcBef>
              <a:buSzPct val="100000"/>
              <a:buFontTx/>
              <a:buChar char="–"/>
            </a:pPr>
            <a:r>
              <a:rPr lang="es-ES" sz="2000" b="1" dirty="0"/>
              <a:t>Simplex</a:t>
            </a:r>
            <a:r>
              <a:rPr lang="es-ES" sz="2000" dirty="0"/>
              <a:t>: transmisión en un solo sentido</a:t>
            </a:r>
          </a:p>
          <a:p>
            <a:pPr marL="742950" lvl="1" indent="-285750">
              <a:lnSpc>
                <a:spcPct val="90000"/>
              </a:lnSpc>
              <a:spcBef>
                <a:spcPct val="20000"/>
              </a:spcBef>
              <a:buSzPct val="100000"/>
              <a:buFontTx/>
              <a:buChar char="–"/>
            </a:pPr>
            <a:r>
              <a:rPr lang="es-ES" sz="2000" b="1" dirty="0" err="1"/>
              <a:t>Semi-dúplex</a:t>
            </a:r>
            <a:r>
              <a:rPr lang="es-ES" sz="2000" b="1" dirty="0"/>
              <a:t> o </a:t>
            </a:r>
            <a:r>
              <a:rPr lang="es-ES" sz="2000" b="1" dirty="0" err="1"/>
              <a:t>half-duplex</a:t>
            </a:r>
            <a:r>
              <a:rPr lang="es-ES" sz="2000" dirty="0"/>
              <a:t>: transmisión en ambos sentidos, pero no a la vez</a:t>
            </a:r>
          </a:p>
          <a:p>
            <a:pPr marL="742950" lvl="1" indent="-285750">
              <a:lnSpc>
                <a:spcPct val="90000"/>
              </a:lnSpc>
              <a:spcBef>
                <a:spcPct val="20000"/>
              </a:spcBef>
              <a:buSzPct val="100000"/>
              <a:buFontTx/>
              <a:buChar char="–"/>
            </a:pPr>
            <a:r>
              <a:rPr lang="es-ES" sz="2000" b="1" dirty="0"/>
              <a:t>Dúplex o full-</a:t>
            </a:r>
            <a:r>
              <a:rPr lang="es-ES" sz="2000" b="1" dirty="0" err="1"/>
              <a:t>duplex</a:t>
            </a:r>
            <a:r>
              <a:rPr lang="es-ES" sz="2000" dirty="0"/>
              <a:t>: transmisión simultánea en ambos sentidos</a:t>
            </a:r>
          </a:p>
          <a:p>
            <a:pPr marL="342900" indent="-342900">
              <a:lnSpc>
                <a:spcPct val="90000"/>
              </a:lnSpc>
              <a:spcBef>
                <a:spcPct val="20000"/>
              </a:spcBef>
              <a:buSzPct val="100000"/>
              <a:buFontTx/>
              <a:buChar char="•"/>
            </a:pPr>
            <a:r>
              <a:rPr lang="es-ES" sz="2000" dirty="0"/>
              <a:t>En el caso dúplex y </a:t>
            </a:r>
            <a:r>
              <a:rPr lang="es-ES" sz="2000" dirty="0" err="1"/>
              <a:t>semi-dúplex</a:t>
            </a:r>
            <a:r>
              <a:rPr lang="es-ES" sz="2000" dirty="0"/>
              <a:t> el enlace puede ser simétrico (misma velocidad en ambos sentidos) o asimétrico. Normalmente los enlaces son dúplex simétricos</a:t>
            </a:r>
          </a:p>
          <a:p>
            <a:pPr marL="342900" indent="-342900">
              <a:lnSpc>
                <a:spcPct val="90000"/>
              </a:lnSpc>
              <a:spcBef>
                <a:spcPct val="20000"/>
              </a:spcBef>
              <a:buSzPct val="100000"/>
              <a:buFontTx/>
              <a:buChar char="•"/>
            </a:pPr>
            <a:r>
              <a:rPr lang="es-ES" sz="2000" dirty="0"/>
              <a:t>La velocidad se </a:t>
            </a:r>
            <a:r>
              <a:rPr lang="es-ES" sz="2000" dirty="0" err="1"/>
              <a:t>especific</a:t>
            </a:r>
            <a:r>
              <a:rPr lang="es-ES_tradnl" sz="2000" dirty="0"/>
              <a:t>a</a:t>
            </a:r>
            <a:r>
              <a:rPr lang="es-ES" sz="2000" dirty="0"/>
              <a:t> en </a:t>
            </a:r>
            <a:r>
              <a:rPr lang="es-ES_tradnl" sz="2000" dirty="0"/>
              <a:t>bps, </a:t>
            </a:r>
            <a:r>
              <a:rPr lang="es-ES" sz="2000" dirty="0"/>
              <a:t>Kbps</a:t>
            </a:r>
            <a:r>
              <a:rPr lang="es-ES_tradnl" sz="2000" dirty="0"/>
              <a:t>, </a:t>
            </a:r>
            <a:r>
              <a:rPr lang="es-ES" sz="2000" dirty="0"/>
              <a:t>Mbps</a:t>
            </a:r>
            <a:r>
              <a:rPr lang="es-ES_tradnl" sz="2000" dirty="0"/>
              <a:t>, Gbps, </a:t>
            </a:r>
            <a:r>
              <a:rPr lang="es-ES_tradnl" sz="2000" dirty="0" err="1"/>
              <a:t>Tbps</a:t>
            </a:r>
            <a:r>
              <a:rPr lang="es-ES_tradnl" sz="2000" dirty="0"/>
              <a:t>, ..</a:t>
            </a:r>
            <a:r>
              <a:rPr lang="es-ES" sz="2000" dirty="0"/>
              <a:t>. </a:t>
            </a:r>
            <a:r>
              <a:rPr lang="es-ES_tradnl" sz="2000" dirty="0"/>
              <a:t>Pero OJO: </a:t>
            </a:r>
          </a:p>
          <a:p>
            <a:pPr marL="742950" lvl="1" indent="-285750">
              <a:lnSpc>
                <a:spcPct val="90000"/>
              </a:lnSpc>
              <a:spcBef>
                <a:spcPct val="20000"/>
              </a:spcBef>
              <a:buSzPct val="100000"/>
              <a:buFontTx/>
              <a:buChar char="–"/>
            </a:pPr>
            <a:r>
              <a:rPr lang="es-ES" sz="1800" b="1" dirty="0"/>
              <a:t>1 Kbps = 1.000 bps (no 1.024)</a:t>
            </a:r>
          </a:p>
          <a:p>
            <a:pPr marL="742950" lvl="1" indent="-285750">
              <a:lnSpc>
                <a:spcPct val="90000"/>
              </a:lnSpc>
              <a:spcBef>
                <a:spcPct val="20000"/>
              </a:spcBef>
              <a:buSzPct val="100000"/>
              <a:buFontTx/>
              <a:buChar char="–"/>
            </a:pPr>
            <a:r>
              <a:rPr lang="es-ES" sz="1800" b="1" dirty="0"/>
              <a:t>1 Mbps = 1.000.000 bps (no 1.024*1.024)</a:t>
            </a:r>
            <a:endParaRPr lang="es-ES" sz="1800" dirty="0"/>
          </a:p>
          <a:p>
            <a:pPr marL="342900" indent="-342900">
              <a:lnSpc>
                <a:spcPct val="90000"/>
              </a:lnSpc>
              <a:spcBef>
                <a:spcPct val="20000"/>
              </a:spcBef>
              <a:buSzPct val="100000"/>
              <a:buFontTx/>
              <a:buChar char="•"/>
            </a:pPr>
            <a:r>
              <a:rPr lang="es-ES" sz="2000" dirty="0"/>
              <a:t>Ejemplo: </a:t>
            </a:r>
            <a:r>
              <a:rPr lang="es-ES_tradnl" sz="2000" dirty="0"/>
              <a:t>la capacidad total máxima de </a:t>
            </a:r>
            <a:r>
              <a:rPr lang="es-ES" sz="2000" dirty="0"/>
              <a:t>un enlace de 64 Kbps</a:t>
            </a:r>
            <a:r>
              <a:rPr lang="es-ES_tradnl" sz="2000" dirty="0"/>
              <a:t> son 128.000 bits por segundo (</a:t>
            </a:r>
            <a:r>
              <a:rPr lang="es-ES" sz="2000" dirty="0"/>
              <a:t>64.000 bits por segundo en cada sentido</a:t>
            </a:r>
            <a:r>
              <a:rPr lang="es-ES_tradnl" sz="2000" dirty="0"/>
              <a:t>)</a:t>
            </a:r>
            <a:r>
              <a:rPr lang="es-ES" sz="20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1 Marcador de número de diapositiva"/>
          <p:cNvSpPr>
            <a:spLocks noGrp="1"/>
          </p:cNvSpPr>
          <p:nvPr>
            <p:ph type="sldNum" sz="quarter" idx="10"/>
          </p:nvPr>
        </p:nvSpPr>
        <p:spPr/>
        <p:txBody>
          <a:bodyPr/>
          <a:lstStyle/>
          <a:p>
            <a:fld id="{DF10B833-E31B-4A60-8789-70D894ABB92C}" type="slidenum">
              <a:rPr lang="es-ES"/>
              <a:pPr/>
              <a:t>14</a:t>
            </a:fld>
            <a:endParaRPr lang="es-ES"/>
          </a:p>
        </p:txBody>
      </p:sp>
      <p:sp>
        <p:nvSpPr>
          <p:cNvPr id="406532"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Clasificación de las redes</a:t>
            </a:r>
          </a:p>
        </p:txBody>
      </p:sp>
      <p:graphicFrame>
        <p:nvGraphicFramePr>
          <p:cNvPr id="406533" name="Group 5"/>
          <p:cNvGraphicFramePr>
            <a:graphicFrameLocks noGrp="1"/>
          </p:cNvGraphicFramePr>
          <p:nvPr/>
        </p:nvGraphicFramePr>
        <p:xfrm>
          <a:off x="1371600" y="2209800"/>
          <a:ext cx="6705600" cy="3707067"/>
        </p:xfrm>
        <a:graphic>
          <a:graphicData uri="http://schemas.openxmlformats.org/drawingml/2006/table">
            <a:tbl>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817563">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Redes LAN</a:t>
                      </a:r>
                      <a:endParaRPr kumimoji="0" lang="es-E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Redes WAN</a:t>
                      </a:r>
                      <a:endParaRPr kumimoji="0" lang="es-E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552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Redes broadcast</a:t>
                      </a:r>
                      <a:endParaRPr kumimoji="0" lang="es-ES" sz="24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Ethernet,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Token Ring, FDDI</a:t>
                      </a:r>
                      <a:endParaRPr kumimoji="0" lang="es-E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Redes vía satélite,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redes CATV</a:t>
                      </a:r>
                      <a:endParaRPr kumimoji="0" lang="es-E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552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Redes de enlaces punto a punto</a:t>
                      </a:r>
                      <a:endParaRPr kumimoji="0" lang="es-ES" sz="24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HIPPI,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LANs conmutadas</a:t>
                      </a:r>
                      <a:endParaRPr kumimoji="0" lang="es-E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Líneas dedicadas, Frame Relay, </a:t>
                      </a:r>
                    </a:p>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400" b="1" i="0" u="none" strike="noStrike" cap="none" normalizeH="0" baseline="0">
                          <a:ln>
                            <a:noFill/>
                          </a:ln>
                          <a:solidFill>
                            <a:schemeClr val="tx1"/>
                          </a:solidFill>
                          <a:effectLst/>
                          <a:latin typeface="Times New Roman" pitchFamily="18" charset="0"/>
                        </a:rPr>
                        <a:t>ATM</a:t>
                      </a:r>
                      <a:endParaRPr kumimoji="0" lang="es-ES" sz="24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1 Marcador de número de diapositiva"/>
          <p:cNvSpPr>
            <a:spLocks noGrp="1"/>
          </p:cNvSpPr>
          <p:nvPr>
            <p:ph type="sldNum" sz="quarter" idx="10"/>
          </p:nvPr>
        </p:nvSpPr>
        <p:spPr/>
        <p:txBody>
          <a:bodyPr/>
          <a:lstStyle/>
          <a:p>
            <a:fld id="{220256ED-92BA-489C-AF19-3EBA68CCC160}" type="slidenum">
              <a:rPr lang="es-ES"/>
              <a:pPr/>
              <a:t>15</a:t>
            </a:fld>
            <a:endParaRPr lang="es-ES"/>
          </a:p>
        </p:txBody>
      </p:sp>
      <p:sp>
        <p:nvSpPr>
          <p:cNvPr id="405508" name="Text Box 4"/>
          <p:cNvSpPr txBox="1">
            <a:spLocks noChangeArrowheads="1"/>
          </p:cNvSpPr>
          <p:nvPr/>
        </p:nvSpPr>
        <p:spPr bwMode="auto">
          <a:xfrm>
            <a:off x="3654425" y="5438775"/>
            <a:ext cx="2022475" cy="581025"/>
          </a:xfrm>
          <a:prstGeom prst="rect">
            <a:avLst/>
          </a:prstGeom>
          <a:noFill/>
          <a:ln w="12700">
            <a:noFill/>
            <a:miter lim="800000"/>
            <a:headEnd/>
            <a:tailEnd/>
          </a:ln>
          <a:effectLst/>
        </p:spPr>
        <p:txBody>
          <a:bodyPr wrap="none">
            <a:spAutoFit/>
          </a:bodyPr>
          <a:lstStyle/>
          <a:p>
            <a:pPr algn="ctr"/>
            <a:r>
              <a:rPr lang="es-ES_tradnl" sz="1600"/>
              <a:t>WAN (red de </a:t>
            </a:r>
          </a:p>
          <a:p>
            <a:pPr algn="ctr"/>
            <a:r>
              <a:rPr lang="es-ES_tradnl" sz="1600"/>
              <a:t>enlaces punto a punto)</a:t>
            </a:r>
            <a:endParaRPr lang="es-ES" sz="1600"/>
          </a:p>
        </p:txBody>
      </p:sp>
      <p:sp>
        <p:nvSpPr>
          <p:cNvPr id="405509" name="Text Box 5"/>
          <p:cNvSpPr txBox="1">
            <a:spLocks noChangeArrowheads="1"/>
          </p:cNvSpPr>
          <p:nvPr/>
        </p:nvSpPr>
        <p:spPr bwMode="auto">
          <a:xfrm>
            <a:off x="990600" y="5514975"/>
            <a:ext cx="1811338" cy="581025"/>
          </a:xfrm>
          <a:prstGeom prst="rect">
            <a:avLst/>
          </a:prstGeom>
          <a:noFill/>
          <a:ln w="12700">
            <a:noFill/>
            <a:miter lim="800000"/>
            <a:headEnd/>
            <a:tailEnd/>
          </a:ln>
          <a:effectLst/>
        </p:spPr>
        <p:txBody>
          <a:bodyPr wrap="none">
            <a:spAutoFit/>
          </a:bodyPr>
          <a:lstStyle/>
          <a:p>
            <a:pPr algn="r"/>
            <a:r>
              <a:rPr lang="es-ES_tradnl" sz="1600"/>
              <a:t>LAN (red broadcast</a:t>
            </a:r>
          </a:p>
          <a:p>
            <a:pPr algn="r"/>
            <a:r>
              <a:rPr lang="es-ES_tradnl" sz="1600"/>
              <a:t>o LAN conmutada)</a:t>
            </a:r>
            <a:endParaRPr lang="es-ES" sz="1600"/>
          </a:p>
        </p:txBody>
      </p:sp>
      <p:sp>
        <p:nvSpPr>
          <p:cNvPr id="405510" name="Line 6"/>
          <p:cNvSpPr>
            <a:spLocks noChangeShapeType="1"/>
          </p:cNvSpPr>
          <p:nvPr/>
        </p:nvSpPr>
        <p:spPr bwMode="auto">
          <a:xfrm>
            <a:off x="3733800" y="4038600"/>
            <a:ext cx="1828800" cy="0"/>
          </a:xfrm>
          <a:prstGeom prst="line">
            <a:avLst/>
          </a:prstGeom>
          <a:noFill/>
          <a:ln w="25400">
            <a:solidFill>
              <a:schemeClr val="tx1"/>
            </a:solidFill>
            <a:round/>
            <a:headEnd/>
            <a:tailEnd/>
          </a:ln>
          <a:effectLst/>
        </p:spPr>
        <p:txBody>
          <a:bodyPr/>
          <a:lstStyle/>
          <a:p>
            <a:endParaRPr lang="es-ES"/>
          </a:p>
        </p:txBody>
      </p:sp>
      <p:sp>
        <p:nvSpPr>
          <p:cNvPr id="405511" name="Line 7"/>
          <p:cNvSpPr>
            <a:spLocks noChangeShapeType="1"/>
          </p:cNvSpPr>
          <p:nvPr/>
        </p:nvSpPr>
        <p:spPr bwMode="auto">
          <a:xfrm>
            <a:off x="3200400" y="2667000"/>
            <a:ext cx="990600" cy="838200"/>
          </a:xfrm>
          <a:prstGeom prst="line">
            <a:avLst/>
          </a:prstGeom>
          <a:noFill/>
          <a:ln w="25400">
            <a:solidFill>
              <a:schemeClr val="tx1"/>
            </a:solidFill>
            <a:round/>
            <a:headEnd/>
            <a:tailEnd/>
          </a:ln>
          <a:effectLst/>
        </p:spPr>
        <p:txBody>
          <a:bodyPr/>
          <a:lstStyle/>
          <a:p>
            <a:endParaRPr lang="es-ES"/>
          </a:p>
        </p:txBody>
      </p:sp>
      <p:sp>
        <p:nvSpPr>
          <p:cNvPr id="405512" name="Line 8"/>
          <p:cNvSpPr>
            <a:spLocks noChangeShapeType="1"/>
          </p:cNvSpPr>
          <p:nvPr/>
        </p:nvSpPr>
        <p:spPr bwMode="auto">
          <a:xfrm flipH="1">
            <a:off x="4800600" y="2667000"/>
            <a:ext cx="609600" cy="838200"/>
          </a:xfrm>
          <a:prstGeom prst="line">
            <a:avLst/>
          </a:prstGeom>
          <a:noFill/>
          <a:ln w="25400">
            <a:solidFill>
              <a:schemeClr val="tx1"/>
            </a:solidFill>
            <a:round/>
            <a:headEnd/>
            <a:tailEnd/>
          </a:ln>
          <a:effectLst/>
        </p:spPr>
        <p:txBody>
          <a:bodyPr/>
          <a:lstStyle/>
          <a:p>
            <a:endParaRPr lang="es-ES"/>
          </a:p>
        </p:txBody>
      </p:sp>
      <p:sp>
        <p:nvSpPr>
          <p:cNvPr id="405513" name="Line 9"/>
          <p:cNvSpPr>
            <a:spLocks noChangeShapeType="1"/>
          </p:cNvSpPr>
          <p:nvPr/>
        </p:nvSpPr>
        <p:spPr bwMode="auto">
          <a:xfrm>
            <a:off x="4876800" y="3505200"/>
            <a:ext cx="762000" cy="533400"/>
          </a:xfrm>
          <a:prstGeom prst="line">
            <a:avLst/>
          </a:prstGeom>
          <a:noFill/>
          <a:ln w="25400">
            <a:solidFill>
              <a:schemeClr val="tx1"/>
            </a:solidFill>
            <a:round/>
            <a:headEnd/>
            <a:tailEnd/>
          </a:ln>
          <a:effectLst/>
        </p:spPr>
        <p:txBody>
          <a:bodyPr/>
          <a:lstStyle/>
          <a:p>
            <a:endParaRPr lang="es-ES"/>
          </a:p>
        </p:txBody>
      </p:sp>
      <p:sp>
        <p:nvSpPr>
          <p:cNvPr id="405514" name="Line 10"/>
          <p:cNvSpPr>
            <a:spLocks noChangeShapeType="1"/>
          </p:cNvSpPr>
          <p:nvPr/>
        </p:nvSpPr>
        <p:spPr bwMode="auto">
          <a:xfrm>
            <a:off x="4114800" y="3505200"/>
            <a:ext cx="762000" cy="0"/>
          </a:xfrm>
          <a:prstGeom prst="line">
            <a:avLst/>
          </a:prstGeom>
          <a:noFill/>
          <a:ln w="25400">
            <a:solidFill>
              <a:schemeClr val="tx1"/>
            </a:solidFill>
            <a:round/>
            <a:headEnd/>
            <a:tailEnd/>
          </a:ln>
          <a:effectLst/>
        </p:spPr>
        <p:txBody>
          <a:bodyPr/>
          <a:lstStyle/>
          <a:p>
            <a:endParaRPr lang="es-ES"/>
          </a:p>
        </p:txBody>
      </p:sp>
      <p:sp>
        <p:nvSpPr>
          <p:cNvPr id="405515" name="Line 11"/>
          <p:cNvSpPr>
            <a:spLocks noChangeShapeType="1"/>
          </p:cNvSpPr>
          <p:nvPr/>
        </p:nvSpPr>
        <p:spPr bwMode="auto">
          <a:xfrm flipH="1">
            <a:off x="3581400" y="3505200"/>
            <a:ext cx="533400" cy="533400"/>
          </a:xfrm>
          <a:prstGeom prst="line">
            <a:avLst/>
          </a:prstGeom>
          <a:noFill/>
          <a:ln w="25400">
            <a:solidFill>
              <a:schemeClr val="tx1"/>
            </a:solidFill>
            <a:round/>
            <a:headEnd/>
            <a:tailEnd/>
          </a:ln>
          <a:effectLst/>
        </p:spPr>
        <p:txBody>
          <a:bodyPr/>
          <a:lstStyle/>
          <a:p>
            <a:endParaRPr lang="es-ES"/>
          </a:p>
        </p:txBody>
      </p:sp>
      <p:sp>
        <p:nvSpPr>
          <p:cNvPr id="405516" name="Line 12"/>
          <p:cNvSpPr>
            <a:spLocks noChangeShapeType="1"/>
          </p:cNvSpPr>
          <p:nvPr/>
        </p:nvSpPr>
        <p:spPr bwMode="auto">
          <a:xfrm>
            <a:off x="914400" y="3200400"/>
            <a:ext cx="2438400" cy="0"/>
          </a:xfrm>
          <a:prstGeom prst="line">
            <a:avLst/>
          </a:prstGeom>
          <a:noFill/>
          <a:ln w="25400">
            <a:solidFill>
              <a:schemeClr val="tx1"/>
            </a:solidFill>
            <a:round/>
            <a:headEnd/>
            <a:tailEnd/>
          </a:ln>
          <a:effectLst/>
        </p:spPr>
        <p:txBody>
          <a:bodyPr/>
          <a:lstStyle/>
          <a:p>
            <a:endParaRPr lang="es-ES"/>
          </a:p>
        </p:txBody>
      </p:sp>
      <p:sp>
        <p:nvSpPr>
          <p:cNvPr id="405517" name="Line 13"/>
          <p:cNvSpPr>
            <a:spLocks noChangeShapeType="1"/>
          </p:cNvSpPr>
          <p:nvPr/>
        </p:nvSpPr>
        <p:spPr bwMode="auto">
          <a:xfrm>
            <a:off x="1219200" y="4495800"/>
            <a:ext cx="2438400" cy="0"/>
          </a:xfrm>
          <a:prstGeom prst="line">
            <a:avLst/>
          </a:prstGeom>
          <a:noFill/>
          <a:ln w="25400">
            <a:solidFill>
              <a:schemeClr val="tx1"/>
            </a:solidFill>
            <a:round/>
            <a:headEnd/>
            <a:tailEnd/>
          </a:ln>
          <a:effectLst/>
        </p:spPr>
        <p:txBody>
          <a:bodyPr/>
          <a:lstStyle/>
          <a:p>
            <a:endParaRPr lang="es-ES"/>
          </a:p>
        </p:txBody>
      </p:sp>
      <p:sp>
        <p:nvSpPr>
          <p:cNvPr id="405518" name="Line 14"/>
          <p:cNvSpPr>
            <a:spLocks noChangeShapeType="1"/>
          </p:cNvSpPr>
          <p:nvPr/>
        </p:nvSpPr>
        <p:spPr bwMode="auto">
          <a:xfrm flipV="1">
            <a:off x="5407025" y="3187700"/>
            <a:ext cx="2971800" cy="3175"/>
          </a:xfrm>
          <a:prstGeom prst="line">
            <a:avLst/>
          </a:prstGeom>
          <a:noFill/>
          <a:ln w="25400">
            <a:solidFill>
              <a:schemeClr val="tx1"/>
            </a:solidFill>
            <a:round/>
            <a:headEnd/>
            <a:tailEnd/>
          </a:ln>
          <a:effectLst/>
        </p:spPr>
        <p:txBody>
          <a:bodyPr/>
          <a:lstStyle/>
          <a:p>
            <a:endParaRPr lang="es-ES"/>
          </a:p>
        </p:txBody>
      </p:sp>
      <p:sp>
        <p:nvSpPr>
          <p:cNvPr id="405519" name="Line 15"/>
          <p:cNvSpPr>
            <a:spLocks noChangeShapeType="1"/>
          </p:cNvSpPr>
          <p:nvPr/>
        </p:nvSpPr>
        <p:spPr bwMode="auto">
          <a:xfrm>
            <a:off x="5619750" y="4552950"/>
            <a:ext cx="2366963" cy="4763"/>
          </a:xfrm>
          <a:prstGeom prst="line">
            <a:avLst/>
          </a:prstGeom>
          <a:noFill/>
          <a:ln w="25400">
            <a:solidFill>
              <a:schemeClr val="tx1"/>
            </a:solidFill>
            <a:round/>
            <a:headEnd/>
            <a:tailEnd/>
          </a:ln>
          <a:effectLst/>
        </p:spPr>
        <p:txBody>
          <a:bodyPr/>
          <a:lstStyle/>
          <a:p>
            <a:endParaRPr lang="es-ES"/>
          </a:p>
        </p:txBody>
      </p:sp>
      <p:sp>
        <p:nvSpPr>
          <p:cNvPr id="405520" name="Line 16"/>
          <p:cNvSpPr>
            <a:spLocks noChangeShapeType="1"/>
          </p:cNvSpPr>
          <p:nvPr/>
        </p:nvSpPr>
        <p:spPr bwMode="auto">
          <a:xfrm flipH="1">
            <a:off x="974725" y="2855913"/>
            <a:ext cx="0" cy="350837"/>
          </a:xfrm>
          <a:prstGeom prst="line">
            <a:avLst/>
          </a:prstGeom>
          <a:noFill/>
          <a:ln w="25400">
            <a:solidFill>
              <a:schemeClr val="tx1"/>
            </a:solidFill>
            <a:round/>
            <a:headEnd/>
            <a:tailEnd/>
          </a:ln>
          <a:effectLst/>
        </p:spPr>
        <p:txBody>
          <a:bodyPr/>
          <a:lstStyle/>
          <a:p>
            <a:endParaRPr lang="es-ES"/>
          </a:p>
        </p:txBody>
      </p:sp>
      <p:sp>
        <p:nvSpPr>
          <p:cNvPr id="405521" name="Line 17"/>
          <p:cNvSpPr>
            <a:spLocks noChangeShapeType="1"/>
          </p:cNvSpPr>
          <p:nvPr/>
        </p:nvSpPr>
        <p:spPr bwMode="auto">
          <a:xfrm>
            <a:off x="1625600" y="2857500"/>
            <a:ext cx="0" cy="342900"/>
          </a:xfrm>
          <a:prstGeom prst="line">
            <a:avLst/>
          </a:prstGeom>
          <a:noFill/>
          <a:ln w="25400">
            <a:solidFill>
              <a:schemeClr val="tx1"/>
            </a:solidFill>
            <a:round/>
            <a:headEnd/>
            <a:tailEnd/>
          </a:ln>
          <a:effectLst/>
        </p:spPr>
        <p:txBody>
          <a:bodyPr/>
          <a:lstStyle/>
          <a:p>
            <a:endParaRPr lang="es-ES"/>
          </a:p>
        </p:txBody>
      </p:sp>
      <p:sp>
        <p:nvSpPr>
          <p:cNvPr id="405522" name="Line 18"/>
          <p:cNvSpPr>
            <a:spLocks noChangeShapeType="1"/>
          </p:cNvSpPr>
          <p:nvPr/>
        </p:nvSpPr>
        <p:spPr bwMode="auto">
          <a:xfrm>
            <a:off x="2260600" y="2857500"/>
            <a:ext cx="0" cy="342900"/>
          </a:xfrm>
          <a:prstGeom prst="line">
            <a:avLst/>
          </a:prstGeom>
          <a:noFill/>
          <a:ln w="25400">
            <a:solidFill>
              <a:schemeClr val="tx1"/>
            </a:solidFill>
            <a:round/>
            <a:headEnd/>
            <a:tailEnd/>
          </a:ln>
          <a:effectLst/>
        </p:spPr>
        <p:txBody>
          <a:bodyPr/>
          <a:lstStyle/>
          <a:p>
            <a:endParaRPr lang="es-ES"/>
          </a:p>
        </p:txBody>
      </p:sp>
      <p:sp>
        <p:nvSpPr>
          <p:cNvPr id="405523" name="Line 19"/>
          <p:cNvSpPr>
            <a:spLocks noChangeShapeType="1"/>
          </p:cNvSpPr>
          <p:nvPr/>
        </p:nvSpPr>
        <p:spPr bwMode="auto">
          <a:xfrm>
            <a:off x="1289050" y="4146550"/>
            <a:ext cx="0" cy="350838"/>
          </a:xfrm>
          <a:prstGeom prst="line">
            <a:avLst/>
          </a:prstGeom>
          <a:noFill/>
          <a:ln w="25400">
            <a:solidFill>
              <a:schemeClr val="tx1"/>
            </a:solidFill>
            <a:round/>
            <a:headEnd/>
            <a:tailEnd/>
          </a:ln>
          <a:effectLst/>
        </p:spPr>
        <p:txBody>
          <a:bodyPr/>
          <a:lstStyle/>
          <a:p>
            <a:endParaRPr lang="es-ES"/>
          </a:p>
        </p:txBody>
      </p:sp>
      <p:sp>
        <p:nvSpPr>
          <p:cNvPr id="405524" name="Line 20"/>
          <p:cNvSpPr>
            <a:spLocks noChangeShapeType="1"/>
          </p:cNvSpPr>
          <p:nvPr/>
        </p:nvSpPr>
        <p:spPr bwMode="auto">
          <a:xfrm>
            <a:off x="1936750" y="4159250"/>
            <a:ext cx="0" cy="336550"/>
          </a:xfrm>
          <a:prstGeom prst="line">
            <a:avLst/>
          </a:prstGeom>
          <a:noFill/>
          <a:ln w="25400">
            <a:solidFill>
              <a:schemeClr val="tx1"/>
            </a:solidFill>
            <a:round/>
            <a:headEnd/>
            <a:tailEnd/>
          </a:ln>
          <a:effectLst/>
        </p:spPr>
        <p:txBody>
          <a:bodyPr/>
          <a:lstStyle/>
          <a:p>
            <a:endParaRPr lang="es-ES"/>
          </a:p>
        </p:txBody>
      </p:sp>
      <p:sp>
        <p:nvSpPr>
          <p:cNvPr id="405525" name="Line 21"/>
          <p:cNvSpPr>
            <a:spLocks noChangeShapeType="1"/>
          </p:cNvSpPr>
          <p:nvPr/>
        </p:nvSpPr>
        <p:spPr bwMode="auto">
          <a:xfrm flipH="1">
            <a:off x="2582863" y="4159250"/>
            <a:ext cx="1587" cy="342900"/>
          </a:xfrm>
          <a:prstGeom prst="line">
            <a:avLst/>
          </a:prstGeom>
          <a:noFill/>
          <a:ln w="25400">
            <a:solidFill>
              <a:schemeClr val="tx1"/>
            </a:solidFill>
            <a:round/>
            <a:headEnd/>
            <a:tailEnd/>
          </a:ln>
          <a:effectLst/>
        </p:spPr>
        <p:txBody>
          <a:bodyPr/>
          <a:lstStyle/>
          <a:p>
            <a:endParaRPr lang="es-ES"/>
          </a:p>
        </p:txBody>
      </p:sp>
      <p:sp>
        <p:nvSpPr>
          <p:cNvPr id="405526" name="Line 22"/>
          <p:cNvSpPr>
            <a:spLocks noChangeShapeType="1"/>
          </p:cNvSpPr>
          <p:nvPr/>
        </p:nvSpPr>
        <p:spPr bwMode="auto">
          <a:xfrm>
            <a:off x="6407150" y="2857500"/>
            <a:ext cx="0" cy="336550"/>
          </a:xfrm>
          <a:prstGeom prst="line">
            <a:avLst/>
          </a:prstGeom>
          <a:noFill/>
          <a:ln w="25400">
            <a:solidFill>
              <a:schemeClr val="tx1"/>
            </a:solidFill>
            <a:round/>
            <a:headEnd/>
            <a:tailEnd/>
          </a:ln>
          <a:effectLst/>
        </p:spPr>
        <p:txBody>
          <a:bodyPr/>
          <a:lstStyle/>
          <a:p>
            <a:endParaRPr lang="es-ES"/>
          </a:p>
        </p:txBody>
      </p:sp>
      <p:sp>
        <p:nvSpPr>
          <p:cNvPr id="405527" name="Line 23"/>
          <p:cNvSpPr>
            <a:spLocks noChangeShapeType="1"/>
          </p:cNvSpPr>
          <p:nvPr/>
        </p:nvSpPr>
        <p:spPr bwMode="auto">
          <a:xfrm>
            <a:off x="7048500" y="2857500"/>
            <a:ext cx="3175" cy="327025"/>
          </a:xfrm>
          <a:prstGeom prst="line">
            <a:avLst/>
          </a:prstGeom>
          <a:noFill/>
          <a:ln w="25400">
            <a:solidFill>
              <a:schemeClr val="tx1"/>
            </a:solidFill>
            <a:round/>
            <a:headEnd/>
            <a:tailEnd/>
          </a:ln>
          <a:effectLst/>
        </p:spPr>
        <p:txBody>
          <a:bodyPr/>
          <a:lstStyle/>
          <a:p>
            <a:endParaRPr lang="es-ES"/>
          </a:p>
        </p:txBody>
      </p:sp>
      <p:sp>
        <p:nvSpPr>
          <p:cNvPr id="405528" name="Line 24"/>
          <p:cNvSpPr>
            <a:spLocks noChangeShapeType="1"/>
          </p:cNvSpPr>
          <p:nvPr/>
        </p:nvSpPr>
        <p:spPr bwMode="auto">
          <a:xfrm>
            <a:off x="7702550" y="2857500"/>
            <a:ext cx="0" cy="330200"/>
          </a:xfrm>
          <a:prstGeom prst="line">
            <a:avLst/>
          </a:prstGeom>
          <a:noFill/>
          <a:ln w="25400">
            <a:solidFill>
              <a:schemeClr val="tx1"/>
            </a:solidFill>
            <a:round/>
            <a:headEnd/>
            <a:tailEnd/>
          </a:ln>
          <a:effectLst/>
        </p:spPr>
        <p:txBody>
          <a:bodyPr/>
          <a:lstStyle/>
          <a:p>
            <a:endParaRPr lang="es-ES"/>
          </a:p>
        </p:txBody>
      </p:sp>
      <p:sp>
        <p:nvSpPr>
          <p:cNvPr id="405529" name="Line 25"/>
          <p:cNvSpPr>
            <a:spLocks noChangeShapeType="1"/>
          </p:cNvSpPr>
          <p:nvPr/>
        </p:nvSpPr>
        <p:spPr bwMode="auto">
          <a:xfrm>
            <a:off x="8331200" y="2857500"/>
            <a:ext cx="0" cy="342900"/>
          </a:xfrm>
          <a:prstGeom prst="line">
            <a:avLst/>
          </a:prstGeom>
          <a:noFill/>
          <a:ln w="25400">
            <a:solidFill>
              <a:schemeClr val="tx1"/>
            </a:solidFill>
            <a:round/>
            <a:headEnd/>
            <a:tailEnd/>
          </a:ln>
          <a:effectLst/>
        </p:spPr>
        <p:txBody>
          <a:bodyPr/>
          <a:lstStyle/>
          <a:p>
            <a:endParaRPr lang="es-ES"/>
          </a:p>
        </p:txBody>
      </p:sp>
      <p:sp>
        <p:nvSpPr>
          <p:cNvPr id="405530" name="Line 26"/>
          <p:cNvSpPr>
            <a:spLocks noChangeShapeType="1"/>
          </p:cNvSpPr>
          <p:nvPr/>
        </p:nvSpPr>
        <p:spPr bwMode="auto">
          <a:xfrm flipH="1">
            <a:off x="6648450" y="4187825"/>
            <a:ext cx="3175" cy="371475"/>
          </a:xfrm>
          <a:prstGeom prst="line">
            <a:avLst/>
          </a:prstGeom>
          <a:noFill/>
          <a:ln w="25400">
            <a:solidFill>
              <a:schemeClr val="tx1"/>
            </a:solidFill>
            <a:round/>
            <a:headEnd/>
            <a:tailEnd/>
          </a:ln>
          <a:effectLst/>
        </p:spPr>
        <p:txBody>
          <a:bodyPr/>
          <a:lstStyle/>
          <a:p>
            <a:endParaRPr lang="es-ES"/>
          </a:p>
        </p:txBody>
      </p:sp>
      <p:sp>
        <p:nvSpPr>
          <p:cNvPr id="405531" name="Line 27"/>
          <p:cNvSpPr>
            <a:spLocks noChangeShapeType="1"/>
          </p:cNvSpPr>
          <p:nvPr/>
        </p:nvSpPr>
        <p:spPr bwMode="auto">
          <a:xfrm>
            <a:off x="7289800" y="4235450"/>
            <a:ext cx="0" cy="323850"/>
          </a:xfrm>
          <a:prstGeom prst="line">
            <a:avLst/>
          </a:prstGeom>
          <a:noFill/>
          <a:ln w="25400">
            <a:solidFill>
              <a:schemeClr val="tx1"/>
            </a:solidFill>
            <a:round/>
            <a:headEnd/>
            <a:tailEnd/>
          </a:ln>
          <a:effectLst/>
        </p:spPr>
        <p:txBody>
          <a:bodyPr/>
          <a:lstStyle/>
          <a:p>
            <a:endParaRPr lang="es-ES"/>
          </a:p>
        </p:txBody>
      </p:sp>
      <p:sp>
        <p:nvSpPr>
          <p:cNvPr id="405532" name="Line 28"/>
          <p:cNvSpPr>
            <a:spLocks noChangeShapeType="1"/>
          </p:cNvSpPr>
          <p:nvPr/>
        </p:nvSpPr>
        <p:spPr bwMode="auto">
          <a:xfrm>
            <a:off x="7924800" y="4191000"/>
            <a:ext cx="0" cy="374650"/>
          </a:xfrm>
          <a:prstGeom prst="line">
            <a:avLst/>
          </a:prstGeom>
          <a:noFill/>
          <a:ln w="25400">
            <a:solidFill>
              <a:schemeClr val="tx1"/>
            </a:solidFill>
            <a:round/>
            <a:headEnd/>
            <a:tailEnd/>
          </a:ln>
          <a:effectLst/>
        </p:spPr>
        <p:txBody>
          <a:bodyPr/>
          <a:lstStyle/>
          <a:p>
            <a:endParaRPr lang="es-ES"/>
          </a:p>
        </p:txBody>
      </p:sp>
      <p:sp>
        <p:nvSpPr>
          <p:cNvPr id="405533" name="Text Box 29"/>
          <p:cNvSpPr txBox="1">
            <a:spLocks noChangeArrowheads="1"/>
          </p:cNvSpPr>
          <p:nvPr/>
        </p:nvSpPr>
        <p:spPr bwMode="auto">
          <a:xfrm>
            <a:off x="842963" y="1644650"/>
            <a:ext cx="601662" cy="336550"/>
          </a:xfrm>
          <a:prstGeom prst="rect">
            <a:avLst/>
          </a:prstGeom>
          <a:noFill/>
          <a:ln w="12700">
            <a:noFill/>
            <a:miter lim="800000"/>
            <a:headEnd/>
            <a:tailEnd/>
          </a:ln>
          <a:effectLst/>
        </p:spPr>
        <p:txBody>
          <a:bodyPr wrap="none">
            <a:spAutoFit/>
          </a:bodyPr>
          <a:lstStyle/>
          <a:p>
            <a:pPr algn="ctr"/>
            <a:r>
              <a:rPr lang="es-ES_tradnl" sz="1600">
                <a:latin typeface="Arial" charset="0"/>
              </a:rPr>
              <a:t>Host</a:t>
            </a:r>
            <a:endParaRPr lang="es-ES" sz="1600">
              <a:latin typeface="Arial" charset="0"/>
            </a:endParaRPr>
          </a:p>
        </p:txBody>
      </p:sp>
      <p:sp>
        <p:nvSpPr>
          <p:cNvPr id="405534" name="Line 30"/>
          <p:cNvSpPr>
            <a:spLocks noChangeShapeType="1"/>
          </p:cNvSpPr>
          <p:nvPr/>
        </p:nvSpPr>
        <p:spPr bwMode="auto">
          <a:xfrm>
            <a:off x="1371600" y="1905000"/>
            <a:ext cx="152400" cy="457200"/>
          </a:xfrm>
          <a:prstGeom prst="line">
            <a:avLst/>
          </a:prstGeom>
          <a:noFill/>
          <a:ln w="12700">
            <a:solidFill>
              <a:schemeClr val="tx1"/>
            </a:solidFill>
            <a:round/>
            <a:headEnd/>
            <a:tailEnd type="triangle" w="med" len="med"/>
          </a:ln>
          <a:effectLst/>
        </p:spPr>
        <p:txBody>
          <a:bodyPr/>
          <a:lstStyle/>
          <a:p>
            <a:endParaRPr lang="es-ES"/>
          </a:p>
        </p:txBody>
      </p:sp>
      <p:sp>
        <p:nvSpPr>
          <p:cNvPr id="405535" name="Text Box 31"/>
          <p:cNvSpPr txBox="1">
            <a:spLocks noChangeArrowheads="1"/>
          </p:cNvSpPr>
          <p:nvPr/>
        </p:nvSpPr>
        <p:spPr bwMode="auto">
          <a:xfrm>
            <a:off x="5867400" y="1720850"/>
            <a:ext cx="793750" cy="336550"/>
          </a:xfrm>
          <a:prstGeom prst="rect">
            <a:avLst/>
          </a:prstGeom>
          <a:noFill/>
          <a:ln w="12700">
            <a:noFill/>
            <a:miter lim="800000"/>
            <a:headEnd/>
            <a:tailEnd/>
          </a:ln>
          <a:effectLst/>
        </p:spPr>
        <p:txBody>
          <a:bodyPr wrap="none">
            <a:spAutoFit/>
          </a:bodyPr>
          <a:lstStyle/>
          <a:p>
            <a:pPr algn="ctr"/>
            <a:r>
              <a:rPr lang="es-ES_tradnl" sz="1600">
                <a:latin typeface="Arial" charset="0"/>
              </a:rPr>
              <a:t>Router</a:t>
            </a:r>
            <a:endParaRPr lang="es-ES" sz="1600">
              <a:latin typeface="Arial" charset="0"/>
            </a:endParaRPr>
          </a:p>
        </p:txBody>
      </p:sp>
      <p:sp>
        <p:nvSpPr>
          <p:cNvPr id="405536" name="Line 32"/>
          <p:cNvSpPr>
            <a:spLocks noChangeShapeType="1"/>
          </p:cNvSpPr>
          <p:nvPr/>
        </p:nvSpPr>
        <p:spPr bwMode="auto">
          <a:xfrm flipH="1">
            <a:off x="5562600" y="1981200"/>
            <a:ext cx="381000" cy="533400"/>
          </a:xfrm>
          <a:prstGeom prst="line">
            <a:avLst/>
          </a:prstGeom>
          <a:noFill/>
          <a:ln w="12700">
            <a:solidFill>
              <a:schemeClr val="tx1"/>
            </a:solidFill>
            <a:round/>
            <a:headEnd/>
            <a:tailEnd type="triangle" w="med" len="med"/>
          </a:ln>
          <a:effectLst/>
        </p:spPr>
        <p:txBody>
          <a:bodyPr/>
          <a:lstStyle/>
          <a:p>
            <a:endParaRPr lang="es-ES"/>
          </a:p>
        </p:txBody>
      </p:sp>
      <p:sp>
        <p:nvSpPr>
          <p:cNvPr id="405537" name="Oval 33"/>
          <p:cNvSpPr>
            <a:spLocks noChangeArrowheads="1"/>
          </p:cNvSpPr>
          <p:nvPr/>
        </p:nvSpPr>
        <p:spPr bwMode="auto">
          <a:xfrm>
            <a:off x="2743200" y="1905000"/>
            <a:ext cx="3429000" cy="2895600"/>
          </a:xfrm>
          <a:prstGeom prst="ellipse">
            <a:avLst/>
          </a:prstGeom>
          <a:noFill/>
          <a:ln w="12700">
            <a:solidFill>
              <a:schemeClr val="tx1"/>
            </a:solidFill>
            <a:round/>
            <a:headEnd/>
            <a:tailEnd/>
          </a:ln>
          <a:effectLst/>
        </p:spPr>
        <p:txBody>
          <a:bodyPr wrap="none" anchor="ctr"/>
          <a:lstStyle/>
          <a:p>
            <a:endParaRPr lang="es-ES"/>
          </a:p>
        </p:txBody>
      </p:sp>
      <p:sp>
        <p:nvSpPr>
          <p:cNvPr id="405538" name="Line 34"/>
          <p:cNvSpPr>
            <a:spLocks noChangeShapeType="1"/>
          </p:cNvSpPr>
          <p:nvPr/>
        </p:nvSpPr>
        <p:spPr bwMode="auto">
          <a:xfrm>
            <a:off x="3200400" y="2667000"/>
            <a:ext cx="0" cy="533400"/>
          </a:xfrm>
          <a:prstGeom prst="line">
            <a:avLst/>
          </a:prstGeom>
          <a:noFill/>
          <a:ln w="25400">
            <a:solidFill>
              <a:schemeClr val="tx1"/>
            </a:solidFill>
            <a:round/>
            <a:headEnd/>
            <a:tailEnd/>
          </a:ln>
          <a:effectLst/>
        </p:spPr>
        <p:txBody>
          <a:bodyPr/>
          <a:lstStyle/>
          <a:p>
            <a:endParaRPr lang="es-ES"/>
          </a:p>
        </p:txBody>
      </p:sp>
      <p:sp>
        <p:nvSpPr>
          <p:cNvPr id="405539" name="Line 35"/>
          <p:cNvSpPr>
            <a:spLocks noChangeShapeType="1"/>
          </p:cNvSpPr>
          <p:nvPr/>
        </p:nvSpPr>
        <p:spPr bwMode="auto">
          <a:xfrm>
            <a:off x="3562350" y="4038600"/>
            <a:ext cx="0" cy="457200"/>
          </a:xfrm>
          <a:prstGeom prst="line">
            <a:avLst/>
          </a:prstGeom>
          <a:noFill/>
          <a:ln w="25400">
            <a:solidFill>
              <a:schemeClr val="tx1"/>
            </a:solidFill>
            <a:round/>
            <a:headEnd/>
            <a:tailEnd/>
          </a:ln>
          <a:effectLst/>
        </p:spPr>
        <p:txBody>
          <a:bodyPr/>
          <a:lstStyle/>
          <a:p>
            <a:endParaRPr lang="es-ES"/>
          </a:p>
        </p:txBody>
      </p:sp>
      <p:sp>
        <p:nvSpPr>
          <p:cNvPr id="405540" name="Line 36"/>
          <p:cNvSpPr>
            <a:spLocks noChangeShapeType="1"/>
          </p:cNvSpPr>
          <p:nvPr/>
        </p:nvSpPr>
        <p:spPr bwMode="auto">
          <a:xfrm>
            <a:off x="5448300" y="2692400"/>
            <a:ext cx="0" cy="508000"/>
          </a:xfrm>
          <a:prstGeom prst="line">
            <a:avLst/>
          </a:prstGeom>
          <a:noFill/>
          <a:ln w="25400">
            <a:solidFill>
              <a:schemeClr val="tx1"/>
            </a:solidFill>
            <a:round/>
            <a:headEnd/>
            <a:tailEnd/>
          </a:ln>
          <a:effectLst/>
        </p:spPr>
        <p:txBody>
          <a:bodyPr/>
          <a:lstStyle/>
          <a:p>
            <a:endParaRPr lang="es-ES"/>
          </a:p>
        </p:txBody>
      </p:sp>
      <p:sp>
        <p:nvSpPr>
          <p:cNvPr id="405541" name="Line 37"/>
          <p:cNvSpPr>
            <a:spLocks noChangeShapeType="1"/>
          </p:cNvSpPr>
          <p:nvPr/>
        </p:nvSpPr>
        <p:spPr bwMode="auto">
          <a:xfrm>
            <a:off x="5683250" y="4051300"/>
            <a:ext cx="0" cy="508000"/>
          </a:xfrm>
          <a:prstGeom prst="line">
            <a:avLst/>
          </a:prstGeom>
          <a:noFill/>
          <a:ln w="25400">
            <a:solidFill>
              <a:schemeClr val="tx1"/>
            </a:solidFill>
            <a:round/>
            <a:headEnd/>
            <a:tailEnd/>
          </a:ln>
          <a:effectLst/>
        </p:spPr>
        <p:txBody>
          <a:bodyPr/>
          <a:lstStyle/>
          <a:p>
            <a:endParaRPr lang="es-ES"/>
          </a:p>
        </p:txBody>
      </p:sp>
      <p:sp>
        <p:nvSpPr>
          <p:cNvPr id="405542" name="Text Box 38"/>
          <p:cNvSpPr txBox="1">
            <a:spLocks noChangeArrowheads="1"/>
          </p:cNvSpPr>
          <p:nvPr/>
        </p:nvSpPr>
        <p:spPr bwMode="auto">
          <a:xfrm>
            <a:off x="2514600" y="1371600"/>
            <a:ext cx="838200" cy="336550"/>
          </a:xfrm>
          <a:prstGeom prst="rect">
            <a:avLst/>
          </a:prstGeom>
          <a:noFill/>
          <a:ln w="12700">
            <a:noFill/>
            <a:miter lim="800000"/>
            <a:headEnd/>
            <a:tailEnd/>
          </a:ln>
          <a:effectLst/>
        </p:spPr>
        <p:txBody>
          <a:bodyPr wrap="none">
            <a:spAutoFit/>
          </a:bodyPr>
          <a:lstStyle/>
          <a:p>
            <a:pPr algn="ctr"/>
            <a:r>
              <a:rPr lang="es-ES_tradnl" sz="1600">
                <a:latin typeface="Arial" charset="0"/>
              </a:rPr>
              <a:t>Subred</a:t>
            </a:r>
            <a:endParaRPr lang="es-ES" sz="1600">
              <a:latin typeface="Arial" charset="0"/>
            </a:endParaRPr>
          </a:p>
        </p:txBody>
      </p:sp>
      <p:sp>
        <p:nvSpPr>
          <p:cNvPr id="405543" name="Line 39"/>
          <p:cNvSpPr>
            <a:spLocks noChangeShapeType="1"/>
          </p:cNvSpPr>
          <p:nvPr/>
        </p:nvSpPr>
        <p:spPr bwMode="auto">
          <a:xfrm>
            <a:off x="3276600" y="1676400"/>
            <a:ext cx="228600" cy="304800"/>
          </a:xfrm>
          <a:prstGeom prst="line">
            <a:avLst/>
          </a:prstGeom>
          <a:noFill/>
          <a:ln w="12700">
            <a:solidFill>
              <a:schemeClr val="tx1"/>
            </a:solidFill>
            <a:round/>
            <a:headEnd/>
            <a:tailEnd type="triangle" w="med" len="med"/>
          </a:ln>
          <a:effectLst/>
        </p:spPr>
        <p:txBody>
          <a:bodyPr/>
          <a:lstStyle/>
          <a:p>
            <a:endParaRPr lang="es-ES"/>
          </a:p>
        </p:txBody>
      </p:sp>
      <p:sp>
        <p:nvSpPr>
          <p:cNvPr id="405544" name="Oval 40"/>
          <p:cNvSpPr>
            <a:spLocks noChangeArrowheads="1"/>
          </p:cNvSpPr>
          <p:nvPr/>
        </p:nvSpPr>
        <p:spPr bwMode="auto">
          <a:xfrm>
            <a:off x="914400" y="3429000"/>
            <a:ext cx="3048000" cy="1447800"/>
          </a:xfrm>
          <a:prstGeom prst="ellipse">
            <a:avLst/>
          </a:prstGeom>
          <a:noFill/>
          <a:ln w="12700">
            <a:solidFill>
              <a:schemeClr val="tx1"/>
            </a:solidFill>
            <a:round/>
            <a:headEnd/>
            <a:tailEnd/>
          </a:ln>
          <a:effectLst/>
        </p:spPr>
        <p:txBody>
          <a:bodyPr wrap="none" anchor="ctr"/>
          <a:lstStyle/>
          <a:p>
            <a:endParaRPr lang="es-ES"/>
          </a:p>
        </p:txBody>
      </p:sp>
      <p:sp>
        <p:nvSpPr>
          <p:cNvPr id="405545" name="Line 41"/>
          <p:cNvSpPr>
            <a:spLocks noChangeShapeType="1"/>
          </p:cNvSpPr>
          <p:nvPr/>
        </p:nvSpPr>
        <p:spPr bwMode="auto">
          <a:xfrm flipV="1">
            <a:off x="1328738" y="4876800"/>
            <a:ext cx="271462" cy="533400"/>
          </a:xfrm>
          <a:prstGeom prst="line">
            <a:avLst/>
          </a:prstGeom>
          <a:noFill/>
          <a:ln w="12700">
            <a:solidFill>
              <a:schemeClr val="tx1"/>
            </a:solidFill>
            <a:round/>
            <a:headEnd/>
            <a:tailEnd type="triangle" w="med" len="med"/>
          </a:ln>
          <a:effectLst/>
        </p:spPr>
        <p:txBody>
          <a:bodyPr/>
          <a:lstStyle/>
          <a:p>
            <a:endParaRPr lang="es-ES"/>
          </a:p>
        </p:txBody>
      </p:sp>
      <p:sp>
        <p:nvSpPr>
          <p:cNvPr id="405546" name="Line 42"/>
          <p:cNvSpPr>
            <a:spLocks noChangeShapeType="1"/>
          </p:cNvSpPr>
          <p:nvPr/>
        </p:nvSpPr>
        <p:spPr bwMode="auto">
          <a:xfrm flipV="1">
            <a:off x="4419600" y="4876800"/>
            <a:ext cx="0" cy="457200"/>
          </a:xfrm>
          <a:prstGeom prst="line">
            <a:avLst/>
          </a:prstGeom>
          <a:noFill/>
          <a:ln w="12700">
            <a:solidFill>
              <a:schemeClr val="tx1"/>
            </a:solidFill>
            <a:round/>
            <a:headEnd/>
            <a:tailEnd type="triangle" w="med" len="med"/>
          </a:ln>
          <a:effectLst/>
        </p:spPr>
        <p:txBody>
          <a:bodyPr/>
          <a:lstStyle/>
          <a:p>
            <a:endParaRPr lang="es-ES"/>
          </a:p>
        </p:txBody>
      </p:sp>
      <p:sp>
        <p:nvSpPr>
          <p:cNvPr id="405547" name="Text Box 43"/>
          <p:cNvSpPr txBox="1">
            <a:spLocks noChangeArrowheads="1"/>
          </p:cNvSpPr>
          <p:nvPr/>
        </p:nvSpPr>
        <p:spPr bwMode="auto">
          <a:xfrm>
            <a:off x="230188" y="334963"/>
            <a:ext cx="8616950" cy="579437"/>
          </a:xfrm>
          <a:prstGeom prst="rect">
            <a:avLst/>
          </a:prstGeom>
          <a:noFill/>
          <a:ln w="12700">
            <a:noFill/>
            <a:miter lim="800000"/>
            <a:headEnd/>
            <a:tailEnd/>
          </a:ln>
          <a:effectLst/>
        </p:spPr>
        <p:txBody>
          <a:bodyPr wrap="none">
            <a:spAutoFit/>
          </a:bodyPr>
          <a:lstStyle/>
          <a:p>
            <a:pPr algn="ctr"/>
            <a:r>
              <a:rPr lang="es-ES_tradnl" sz="3200"/>
              <a:t>Escenario típico de una red completa  (LAN-WAN)</a:t>
            </a:r>
            <a:endParaRPr lang="es-ES" sz="3200"/>
          </a:p>
        </p:txBody>
      </p:sp>
      <p:pic>
        <p:nvPicPr>
          <p:cNvPr id="405548" name="Picture 44"/>
          <p:cNvPicPr>
            <a:picLocks noChangeArrowheads="1"/>
          </p:cNvPicPr>
          <p:nvPr/>
        </p:nvPicPr>
        <p:blipFill>
          <a:blip r:embed="rId3" cstate="print"/>
          <a:srcRect/>
          <a:stretch>
            <a:fillRect/>
          </a:stretch>
        </p:blipFill>
        <p:spPr bwMode="auto">
          <a:xfrm>
            <a:off x="2971800" y="2476500"/>
            <a:ext cx="609600" cy="495300"/>
          </a:xfrm>
          <a:prstGeom prst="rect">
            <a:avLst/>
          </a:prstGeom>
          <a:noFill/>
          <a:ln w="12700">
            <a:noFill/>
            <a:miter lim="800000"/>
            <a:headEnd/>
            <a:tailEnd/>
          </a:ln>
          <a:effectLst/>
        </p:spPr>
      </p:pic>
      <p:pic>
        <p:nvPicPr>
          <p:cNvPr id="405549" name="Picture 45"/>
          <p:cNvPicPr>
            <a:picLocks noChangeArrowheads="1"/>
          </p:cNvPicPr>
          <p:nvPr/>
        </p:nvPicPr>
        <p:blipFill>
          <a:blip r:embed="rId4" cstate="print"/>
          <a:srcRect/>
          <a:stretch>
            <a:fillRect/>
          </a:stretch>
        </p:blipFill>
        <p:spPr bwMode="auto">
          <a:xfrm>
            <a:off x="762000" y="2438400"/>
            <a:ext cx="457200" cy="533400"/>
          </a:xfrm>
          <a:prstGeom prst="rect">
            <a:avLst/>
          </a:prstGeom>
          <a:noFill/>
          <a:ln w="12700">
            <a:noFill/>
            <a:miter lim="800000"/>
            <a:headEnd/>
            <a:tailEnd/>
          </a:ln>
          <a:effectLst/>
        </p:spPr>
      </p:pic>
      <p:pic>
        <p:nvPicPr>
          <p:cNvPr id="405550" name="Picture 46"/>
          <p:cNvPicPr>
            <a:picLocks noChangeArrowheads="1"/>
          </p:cNvPicPr>
          <p:nvPr/>
        </p:nvPicPr>
        <p:blipFill>
          <a:blip r:embed="rId5" cstate="print"/>
          <a:srcRect/>
          <a:stretch>
            <a:fillRect/>
          </a:stretch>
        </p:blipFill>
        <p:spPr bwMode="auto">
          <a:xfrm>
            <a:off x="7437438" y="2432050"/>
            <a:ext cx="487362" cy="539750"/>
          </a:xfrm>
          <a:prstGeom prst="rect">
            <a:avLst/>
          </a:prstGeom>
          <a:noFill/>
          <a:ln w="12700">
            <a:noFill/>
            <a:miter lim="800000"/>
            <a:headEnd/>
            <a:tailEnd/>
          </a:ln>
          <a:effectLst/>
        </p:spPr>
      </p:pic>
      <p:pic>
        <p:nvPicPr>
          <p:cNvPr id="405551" name="Picture 47"/>
          <p:cNvPicPr>
            <a:picLocks noChangeArrowheads="1"/>
          </p:cNvPicPr>
          <p:nvPr/>
        </p:nvPicPr>
        <p:blipFill>
          <a:blip r:embed="rId3" cstate="print"/>
          <a:srcRect/>
          <a:stretch>
            <a:fillRect/>
          </a:stretch>
        </p:blipFill>
        <p:spPr bwMode="auto">
          <a:xfrm>
            <a:off x="4648200" y="3276600"/>
            <a:ext cx="609600" cy="495300"/>
          </a:xfrm>
          <a:prstGeom prst="rect">
            <a:avLst/>
          </a:prstGeom>
          <a:noFill/>
          <a:ln w="12700">
            <a:noFill/>
            <a:miter lim="800000"/>
            <a:headEnd/>
            <a:tailEnd/>
          </a:ln>
          <a:effectLst/>
        </p:spPr>
      </p:pic>
      <p:pic>
        <p:nvPicPr>
          <p:cNvPr id="405552" name="Picture 48"/>
          <p:cNvPicPr>
            <a:picLocks noChangeArrowheads="1"/>
          </p:cNvPicPr>
          <p:nvPr/>
        </p:nvPicPr>
        <p:blipFill>
          <a:blip r:embed="rId3" cstate="print"/>
          <a:srcRect/>
          <a:stretch>
            <a:fillRect/>
          </a:stretch>
        </p:blipFill>
        <p:spPr bwMode="auto">
          <a:xfrm>
            <a:off x="3352800" y="3848100"/>
            <a:ext cx="609600" cy="495300"/>
          </a:xfrm>
          <a:prstGeom prst="rect">
            <a:avLst/>
          </a:prstGeom>
          <a:noFill/>
          <a:ln w="12700">
            <a:noFill/>
            <a:miter lim="800000"/>
            <a:headEnd/>
            <a:tailEnd/>
          </a:ln>
          <a:effectLst/>
        </p:spPr>
      </p:pic>
      <p:pic>
        <p:nvPicPr>
          <p:cNvPr id="405553" name="Picture 49"/>
          <p:cNvPicPr>
            <a:picLocks noChangeArrowheads="1"/>
          </p:cNvPicPr>
          <p:nvPr/>
        </p:nvPicPr>
        <p:blipFill>
          <a:blip r:embed="rId3" cstate="print"/>
          <a:srcRect/>
          <a:stretch>
            <a:fillRect/>
          </a:stretch>
        </p:blipFill>
        <p:spPr bwMode="auto">
          <a:xfrm>
            <a:off x="5257800" y="3810000"/>
            <a:ext cx="609600" cy="495300"/>
          </a:xfrm>
          <a:prstGeom prst="rect">
            <a:avLst/>
          </a:prstGeom>
          <a:noFill/>
          <a:ln w="12700">
            <a:noFill/>
            <a:miter lim="800000"/>
            <a:headEnd/>
            <a:tailEnd/>
          </a:ln>
          <a:effectLst/>
        </p:spPr>
      </p:pic>
      <p:pic>
        <p:nvPicPr>
          <p:cNvPr id="405554" name="Picture 50"/>
          <p:cNvPicPr>
            <a:picLocks noChangeArrowheads="1"/>
          </p:cNvPicPr>
          <p:nvPr/>
        </p:nvPicPr>
        <p:blipFill>
          <a:blip r:embed="rId3" cstate="print"/>
          <a:srcRect/>
          <a:stretch>
            <a:fillRect/>
          </a:stretch>
        </p:blipFill>
        <p:spPr bwMode="auto">
          <a:xfrm>
            <a:off x="5105400" y="2514600"/>
            <a:ext cx="609600" cy="495300"/>
          </a:xfrm>
          <a:prstGeom prst="rect">
            <a:avLst/>
          </a:prstGeom>
          <a:noFill/>
          <a:ln w="12700">
            <a:noFill/>
            <a:miter lim="800000"/>
            <a:headEnd/>
            <a:tailEnd/>
          </a:ln>
          <a:effectLst/>
        </p:spPr>
      </p:pic>
      <p:pic>
        <p:nvPicPr>
          <p:cNvPr id="405555" name="Picture 51"/>
          <p:cNvPicPr>
            <a:picLocks noChangeArrowheads="1"/>
          </p:cNvPicPr>
          <p:nvPr/>
        </p:nvPicPr>
        <p:blipFill>
          <a:blip r:embed="rId3" cstate="print"/>
          <a:srcRect/>
          <a:stretch>
            <a:fillRect/>
          </a:stretch>
        </p:blipFill>
        <p:spPr bwMode="auto">
          <a:xfrm>
            <a:off x="3810000" y="3276600"/>
            <a:ext cx="609600" cy="495300"/>
          </a:xfrm>
          <a:prstGeom prst="rect">
            <a:avLst/>
          </a:prstGeom>
          <a:noFill/>
          <a:ln w="12700">
            <a:noFill/>
            <a:miter lim="800000"/>
            <a:headEnd/>
            <a:tailEnd/>
          </a:ln>
          <a:effectLst/>
        </p:spPr>
      </p:pic>
      <p:pic>
        <p:nvPicPr>
          <p:cNvPr id="405556" name="Picture 52"/>
          <p:cNvPicPr>
            <a:picLocks noChangeArrowheads="1"/>
          </p:cNvPicPr>
          <p:nvPr/>
        </p:nvPicPr>
        <p:blipFill>
          <a:blip r:embed="rId4" cstate="print"/>
          <a:srcRect/>
          <a:stretch>
            <a:fillRect/>
          </a:stretch>
        </p:blipFill>
        <p:spPr bwMode="auto">
          <a:xfrm>
            <a:off x="1371600" y="2438400"/>
            <a:ext cx="457200" cy="533400"/>
          </a:xfrm>
          <a:prstGeom prst="rect">
            <a:avLst/>
          </a:prstGeom>
          <a:noFill/>
          <a:ln w="12700">
            <a:noFill/>
            <a:miter lim="800000"/>
            <a:headEnd/>
            <a:tailEnd/>
          </a:ln>
          <a:effectLst/>
        </p:spPr>
      </p:pic>
      <p:pic>
        <p:nvPicPr>
          <p:cNvPr id="405557" name="Picture 53"/>
          <p:cNvPicPr>
            <a:picLocks noChangeArrowheads="1"/>
          </p:cNvPicPr>
          <p:nvPr/>
        </p:nvPicPr>
        <p:blipFill>
          <a:blip r:embed="rId4" cstate="print"/>
          <a:srcRect/>
          <a:stretch>
            <a:fillRect/>
          </a:stretch>
        </p:blipFill>
        <p:spPr bwMode="auto">
          <a:xfrm>
            <a:off x="2057400" y="2438400"/>
            <a:ext cx="457200" cy="533400"/>
          </a:xfrm>
          <a:prstGeom prst="rect">
            <a:avLst/>
          </a:prstGeom>
          <a:noFill/>
          <a:ln w="12700">
            <a:noFill/>
            <a:miter lim="800000"/>
            <a:headEnd/>
            <a:tailEnd/>
          </a:ln>
          <a:effectLst/>
        </p:spPr>
      </p:pic>
      <p:pic>
        <p:nvPicPr>
          <p:cNvPr id="405558" name="Picture 54"/>
          <p:cNvPicPr>
            <a:picLocks noChangeArrowheads="1"/>
          </p:cNvPicPr>
          <p:nvPr/>
        </p:nvPicPr>
        <p:blipFill>
          <a:blip r:embed="rId4" cstate="print"/>
          <a:srcRect/>
          <a:stretch>
            <a:fillRect/>
          </a:stretch>
        </p:blipFill>
        <p:spPr bwMode="auto">
          <a:xfrm>
            <a:off x="2362200" y="3810000"/>
            <a:ext cx="457200" cy="533400"/>
          </a:xfrm>
          <a:prstGeom prst="rect">
            <a:avLst/>
          </a:prstGeom>
          <a:noFill/>
          <a:ln w="12700">
            <a:noFill/>
            <a:miter lim="800000"/>
            <a:headEnd/>
            <a:tailEnd/>
          </a:ln>
          <a:effectLst/>
        </p:spPr>
      </p:pic>
      <p:pic>
        <p:nvPicPr>
          <p:cNvPr id="405559" name="Picture 55"/>
          <p:cNvPicPr>
            <a:picLocks noChangeArrowheads="1"/>
          </p:cNvPicPr>
          <p:nvPr/>
        </p:nvPicPr>
        <p:blipFill>
          <a:blip r:embed="rId4" cstate="print"/>
          <a:srcRect/>
          <a:stretch>
            <a:fillRect/>
          </a:stretch>
        </p:blipFill>
        <p:spPr bwMode="auto">
          <a:xfrm>
            <a:off x="1676400" y="3810000"/>
            <a:ext cx="457200" cy="533400"/>
          </a:xfrm>
          <a:prstGeom prst="rect">
            <a:avLst/>
          </a:prstGeom>
          <a:noFill/>
          <a:ln w="12700">
            <a:noFill/>
            <a:miter lim="800000"/>
            <a:headEnd/>
            <a:tailEnd/>
          </a:ln>
          <a:effectLst/>
        </p:spPr>
      </p:pic>
      <p:pic>
        <p:nvPicPr>
          <p:cNvPr id="405560" name="Picture 56"/>
          <p:cNvPicPr>
            <a:picLocks noChangeArrowheads="1"/>
          </p:cNvPicPr>
          <p:nvPr/>
        </p:nvPicPr>
        <p:blipFill>
          <a:blip r:embed="rId4" cstate="print"/>
          <a:srcRect/>
          <a:stretch>
            <a:fillRect/>
          </a:stretch>
        </p:blipFill>
        <p:spPr bwMode="auto">
          <a:xfrm>
            <a:off x="6400800" y="3886200"/>
            <a:ext cx="457200" cy="533400"/>
          </a:xfrm>
          <a:prstGeom prst="rect">
            <a:avLst/>
          </a:prstGeom>
          <a:noFill/>
          <a:ln w="12700">
            <a:noFill/>
            <a:miter lim="800000"/>
            <a:headEnd/>
            <a:tailEnd/>
          </a:ln>
          <a:effectLst/>
        </p:spPr>
      </p:pic>
      <p:pic>
        <p:nvPicPr>
          <p:cNvPr id="405561" name="Picture 57"/>
          <p:cNvPicPr>
            <a:picLocks noChangeArrowheads="1"/>
          </p:cNvPicPr>
          <p:nvPr/>
        </p:nvPicPr>
        <p:blipFill>
          <a:blip r:embed="rId4" cstate="print"/>
          <a:srcRect/>
          <a:stretch>
            <a:fillRect/>
          </a:stretch>
        </p:blipFill>
        <p:spPr bwMode="auto">
          <a:xfrm>
            <a:off x="7696200" y="3886200"/>
            <a:ext cx="457200" cy="533400"/>
          </a:xfrm>
          <a:prstGeom prst="rect">
            <a:avLst/>
          </a:prstGeom>
          <a:noFill/>
          <a:ln w="12700">
            <a:noFill/>
            <a:miter lim="800000"/>
            <a:headEnd/>
            <a:tailEnd/>
          </a:ln>
          <a:effectLst/>
        </p:spPr>
      </p:pic>
      <p:pic>
        <p:nvPicPr>
          <p:cNvPr id="405562" name="Picture 58"/>
          <p:cNvPicPr>
            <a:picLocks noChangeArrowheads="1"/>
          </p:cNvPicPr>
          <p:nvPr/>
        </p:nvPicPr>
        <p:blipFill>
          <a:blip r:embed="rId4" cstate="print"/>
          <a:srcRect/>
          <a:stretch>
            <a:fillRect/>
          </a:stretch>
        </p:blipFill>
        <p:spPr bwMode="auto">
          <a:xfrm>
            <a:off x="8077200" y="2438400"/>
            <a:ext cx="457200" cy="533400"/>
          </a:xfrm>
          <a:prstGeom prst="rect">
            <a:avLst/>
          </a:prstGeom>
          <a:noFill/>
          <a:ln w="12700">
            <a:noFill/>
            <a:miter lim="800000"/>
            <a:headEnd/>
            <a:tailEnd/>
          </a:ln>
          <a:effectLst/>
        </p:spPr>
      </p:pic>
      <p:pic>
        <p:nvPicPr>
          <p:cNvPr id="405563" name="Picture 59"/>
          <p:cNvPicPr>
            <a:picLocks noChangeArrowheads="1"/>
          </p:cNvPicPr>
          <p:nvPr/>
        </p:nvPicPr>
        <p:blipFill>
          <a:blip r:embed="rId4" cstate="print"/>
          <a:srcRect/>
          <a:stretch>
            <a:fillRect/>
          </a:stretch>
        </p:blipFill>
        <p:spPr bwMode="auto">
          <a:xfrm>
            <a:off x="6172200" y="2438400"/>
            <a:ext cx="457200" cy="533400"/>
          </a:xfrm>
          <a:prstGeom prst="rect">
            <a:avLst/>
          </a:prstGeom>
          <a:noFill/>
          <a:ln w="12700">
            <a:noFill/>
            <a:miter lim="800000"/>
            <a:headEnd/>
            <a:tailEnd/>
          </a:ln>
          <a:effectLst/>
        </p:spPr>
      </p:pic>
      <p:pic>
        <p:nvPicPr>
          <p:cNvPr id="405564" name="Picture 60"/>
          <p:cNvPicPr>
            <a:picLocks noChangeArrowheads="1"/>
          </p:cNvPicPr>
          <p:nvPr/>
        </p:nvPicPr>
        <p:blipFill>
          <a:blip r:embed="rId5" cstate="print"/>
          <a:srcRect/>
          <a:stretch>
            <a:fillRect/>
          </a:stretch>
        </p:blipFill>
        <p:spPr bwMode="auto">
          <a:xfrm>
            <a:off x="7056438" y="3879850"/>
            <a:ext cx="487362" cy="539750"/>
          </a:xfrm>
          <a:prstGeom prst="rect">
            <a:avLst/>
          </a:prstGeom>
          <a:noFill/>
          <a:ln w="12700">
            <a:noFill/>
            <a:miter lim="800000"/>
            <a:headEnd/>
            <a:tailEnd/>
          </a:ln>
          <a:effectLst/>
        </p:spPr>
      </p:pic>
      <p:pic>
        <p:nvPicPr>
          <p:cNvPr id="405565" name="Picture 61"/>
          <p:cNvPicPr>
            <a:picLocks noChangeArrowheads="1"/>
          </p:cNvPicPr>
          <p:nvPr/>
        </p:nvPicPr>
        <p:blipFill>
          <a:blip r:embed="rId5" cstate="print"/>
          <a:srcRect/>
          <a:stretch>
            <a:fillRect/>
          </a:stretch>
        </p:blipFill>
        <p:spPr bwMode="auto">
          <a:xfrm>
            <a:off x="1112838" y="3733800"/>
            <a:ext cx="487362" cy="539750"/>
          </a:xfrm>
          <a:prstGeom prst="rect">
            <a:avLst/>
          </a:prstGeom>
          <a:noFill/>
          <a:ln w="12700">
            <a:noFill/>
            <a:miter lim="800000"/>
            <a:headEnd/>
            <a:tailEnd/>
          </a:ln>
          <a:effectLst/>
        </p:spPr>
      </p:pic>
      <p:pic>
        <p:nvPicPr>
          <p:cNvPr id="405566" name="Picture 62"/>
          <p:cNvPicPr>
            <a:picLocks noChangeArrowheads="1"/>
          </p:cNvPicPr>
          <p:nvPr/>
        </p:nvPicPr>
        <p:blipFill>
          <a:blip r:embed="rId5" cstate="print"/>
          <a:srcRect/>
          <a:stretch>
            <a:fillRect/>
          </a:stretch>
        </p:blipFill>
        <p:spPr bwMode="auto">
          <a:xfrm>
            <a:off x="6751638" y="2432050"/>
            <a:ext cx="487362" cy="539750"/>
          </a:xfrm>
          <a:prstGeom prst="rect">
            <a:avLst/>
          </a:prstGeom>
          <a:noFill/>
          <a:ln w="12700">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1A3C4C1E-A2FD-4A50-BDE6-449D0B3031C6}" type="slidenum">
              <a:rPr lang="es-ES"/>
              <a:pPr/>
              <a:t>16</a:t>
            </a:fld>
            <a:endParaRPr lang="es-ES"/>
          </a:p>
        </p:txBody>
      </p:sp>
      <p:sp>
        <p:nvSpPr>
          <p:cNvPr id="40448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0448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04486"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Posibles formas de enviar la información</a:t>
            </a:r>
            <a:endParaRPr lang="es-ES" sz="3600">
              <a:solidFill>
                <a:schemeClr val="tx2"/>
              </a:solidFill>
            </a:endParaRPr>
          </a:p>
        </p:txBody>
      </p:sp>
      <p:sp>
        <p:nvSpPr>
          <p:cNvPr id="404487" name="Rectangle 7"/>
          <p:cNvSpPr>
            <a:spLocks noChangeArrowheads="1"/>
          </p:cNvSpPr>
          <p:nvPr/>
        </p:nvSpPr>
        <p:spPr bwMode="auto">
          <a:xfrm>
            <a:off x="609600" y="1447800"/>
            <a:ext cx="7848600" cy="43434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a:t>Según el número de destinatarios el envío de un paquete puede ser:</a:t>
            </a:r>
          </a:p>
          <a:p>
            <a:pPr marL="742950" lvl="1" indent="-285750">
              <a:spcBef>
                <a:spcPct val="20000"/>
              </a:spcBef>
              <a:buSzPct val="100000"/>
              <a:buFontTx/>
              <a:buChar char="–"/>
            </a:pPr>
            <a:r>
              <a:rPr lang="es-ES_tradnl" sz="2000" b="1"/>
              <a:t>Unicast</a:t>
            </a:r>
            <a:r>
              <a:rPr lang="es-ES_tradnl" sz="2000"/>
              <a:t>: si se envía a un destinatario concreto. Es el mas normal.</a:t>
            </a:r>
          </a:p>
          <a:p>
            <a:pPr marL="742950" lvl="1" indent="-285750">
              <a:spcBef>
                <a:spcPct val="20000"/>
              </a:spcBef>
              <a:buSzPct val="100000"/>
              <a:buFontTx/>
              <a:buChar char="–"/>
            </a:pPr>
            <a:r>
              <a:rPr lang="es-ES_tradnl" sz="2000" b="1"/>
              <a:t>Broadcast</a:t>
            </a:r>
            <a:r>
              <a:rPr lang="es-ES_tradnl" sz="2000"/>
              <a:t>: si se envía a todos los destinatarios posibles en la red. Ejemplo: para anunciar nuevos servicios en la red.</a:t>
            </a:r>
          </a:p>
          <a:p>
            <a:pPr marL="742950" lvl="1" indent="-285750">
              <a:spcBef>
                <a:spcPct val="20000"/>
              </a:spcBef>
              <a:buSzPct val="100000"/>
              <a:buFontTx/>
              <a:buChar char="–"/>
            </a:pPr>
            <a:r>
              <a:rPr lang="es-ES_tradnl" sz="2000" b="1"/>
              <a:t>Multicast</a:t>
            </a:r>
            <a:r>
              <a:rPr lang="es-ES_tradnl" sz="2000"/>
              <a:t>: si se envía a un grupo selecto de destinatarios de entre todos los que hay en la red. Ejemplo: emisión de videoconferencia.</a:t>
            </a:r>
          </a:p>
          <a:p>
            <a:pPr marL="742950" lvl="1" indent="-285750">
              <a:spcBef>
                <a:spcPct val="20000"/>
              </a:spcBef>
              <a:buSzPct val="100000"/>
              <a:buFontTx/>
              <a:buChar char="–"/>
            </a:pPr>
            <a:r>
              <a:rPr lang="es-ES_tradnl" sz="2000" b="1"/>
              <a:t>Anycast</a:t>
            </a:r>
            <a:r>
              <a:rPr lang="es-ES_tradnl" sz="2000"/>
              <a:t>: si se envía a uno cualquiera de un conjunto de destinatarios posibles. Ejemplo: servicio de alta disponibilidad ofrecido por varios servidores simultáneamente; el cliente solicita una determinada información y espera recibir respuesta de uno cualquiera de ellos.</a:t>
            </a:r>
            <a:endParaRPr lang="es-E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2B243A56-89A0-4A4B-8170-78F9044B2508}" type="slidenum">
              <a:rPr lang="es-ES"/>
              <a:pPr/>
              <a:t>17</a:t>
            </a:fld>
            <a:endParaRPr lang="es-ES"/>
          </a:p>
        </p:txBody>
      </p:sp>
      <p:sp>
        <p:nvSpPr>
          <p:cNvPr id="403460"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03461"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03462"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200">
                <a:solidFill>
                  <a:schemeClr val="tx2"/>
                </a:solidFill>
              </a:rPr>
              <a:t>Internetworking</a:t>
            </a:r>
          </a:p>
        </p:txBody>
      </p:sp>
      <p:sp>
        <p:nvSpPr>
          <p:cNvPr id="403463" name="Rectangle 7"/>
          <p:cNvSpPr>
            <a:spLocks noChangeArrowheads="1"/>
          </p:cNvSpPr>
          <p:nvPr/>
        </p:nvSpPr>
        <p:spPr bwMode="auto">
          <a:xfrm>
            <a:off x="609600" y="1524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Se denomina así a la interconexión de redes diferentes</a:t>
            </a:r>
          </a:p>
          <a:p>
            <a:pPr marL="342900" indent="-342900">
              <a:spcBef>
                <a:spcPct val="20000"/>
              </a:spcBef>
              <a:buSzPct val="100000"/>
              <a:buFontTx/>
              <a:buChar char="•"/>
            </a:pPr>
            <a:r>
              <a:rPr lang="es-ES"/>
              <a:t>Las redes pueden diferir en tecnología (p. ej. Ethernet-Token Ring) o en tipo (p. ej. LAN-WAN).</a:t>
            </a:r>
          </a:p>
          <a:p>
            <a:pPr marL="342900" indent="-342900">
              <a:spcBef>
                <a:spcPct val="20000"/>
              </a:spcBef>
              <a:buSzPct val="100000"/>
              <a:buFontTx/>
              <a:buChar char="•"/>
            </a:pPr>
            <a:r>
              <a:rPr lang="es-ES"/>
              <a:t>También pueden diferir en el protocolo utilizado, p. ej. DECNET y TCP/IP.</a:t>
            </a:r>
          </a:p>
          <a:p>
            <a:pPr marL="342900" indent="-342900">
              <a:spcBef>
                <a:spcPct val="20000"/>
              </a:spcBef>
              <a:buSzPct val="100000"/>
              <a:buFontTx/>
              <a:buChar char="•"/>
            </a:pPr>
            <a:r>
              <a:rPr lang="es-ES"/>
              <a:t>Los dispositivos que permiten la interconexión de redes diversas son:</a:t>
            </a:r>
            <a:endParaRPr lang="es-ES_tradnl"/>
          </a:p>
          <a:p>
            <a:pPr marL="742950" lvl="1" indent="-285750">
              <a:spcBef>
                <a:spcPct val="20000"/>
              </a:spcBef>
              <a:buSzPct val="100000"/>
              <a:buFontTx/>
              <a:buChar char="–"/>
            </a:pPr>
            <a:r>
              <a:rPr lang="es-ES_tradnl" sz="2000"/>
              <a:t>Repetidores y amplificadores</a:t>
            </a:r>
            <a:endParaRPr lang="es-ES" sz="2000"/>
          </a:p>
          <a:p>
            <a:pPr marL="742950" lvl="1" indent="-285750">
              <a:spcBef>
                <a:spcPct val="20000"/>
              </a:spcBef>
              <a:buSzPct val="100000"/>
              <a:buFontTx/>
              <a:buChar char="–"/>
            </a:pPr>
            <a:r>
              <a:rPr lang="es-ES" sz="2000"/>
              <a:t>Puentes (Bridges)</a:t>
            </a:r>
          </a:p>
          <a:p>
            <a:pPr marL="742950" lvl="1" indent="-285750">
              <a:spcBef>
                <a:spcPct val="20000"/>
              </a:spcBef>
              <a:buSzPct val="100000"/>
              <a:buFontTx/>
              <a:buChar char="–"/>
            </a:pPr>
            <a:r>
              <a:rPr lang="es-ES" sz="2000"/>
              <a:t>Routers</a:t>
            </a:r>
            <a:r>
              <a:rPr lang="es-ES_tradnl" sz="2000"/>
              <a:t> y</a:t>
            </a:r>
            <a:r>
              <a:rPr lang="es-ES" sz="2000"/>
              <a:t> Conmutadores (Switches)</a:t>
            </a:r>
          </a:p>
          <a:p>
            <a:pPr marL="742950" lvl="1" indent="-285750">
              <a:spcBef>
                <a:spcPct val="20000"/>
              </a:spcBef>
              <a:buSzPct val="100000"/>
              <a:buFontTx/>
              <a:buChar char="–"/>
            </a:pPr>
            <a:r>
              <a:rPr lang="es-ES" sz="2000"/>
              <a:t>Pasarelas </a:t>
            </a:r>
            <a:r>
              <a:rPr lang="es-ES_tradnl" sz="2000"/>
              <a:t>de nivel de transporte o aplicación </a:t>
            </a:r>
            <a:r>
              <a:rPr lang="es-ES" sz="2000"/>
              <a:t>(Gateways)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3BA54D4F-E8F5-43BF-B456-24B980D95717}" type="slidenum">
              <a:rPr lang="es-ES"/>
              <a:pPr/>
              <a:t>18</a:t>
            </a:fld>
            <a:endParaRPr lang="es-ES"/>
          </a:p>
        </p:txBody>
      </p:sp>
      <p:sp>
        <p:nvSpPr>
          <p:cNvPr id="402436"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Sumario</a:t>
            </a:r>
            <a:endParaRPr lang="es-ES" sz="4400">
              <a:solidFill>
                <a:schemeClr val="tx2"/>
              </a:solidFill>
            </a:endParaRPr>
          </a:p>
        </p:txBody>
      </p:sp>
      <p:sp>
        <p:nvSpPr>
          <p:cNvPr id="402437"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sz="3200"/>
              <a:t>Definición. Tipos de redes y su clasificación</a:t>
            </a:r>
          </a:p>
          <a:p>
            <a:pPr marL="342900" indent="-342900">
              <a:spcBef>
                <a:spcPct val="20000"/>
              </a:spcBef>
              <a:buSzPct val="100000"/>
              <a:buFontTx/>
              <a:buChar char="•"/>
            </a:pPr>
            <a:r>
              <a:rPr lang="es-ES_tradnl" sz="3200" b="1">
                <a:solidFill>
                  <a:srgbClr val="FF0000"/>
                </a:solidFill>
              </a:rPr>
              <a:t>Modelo de Capas</a:t>
            </a:r>
          </a:p>
          <a:p>
            <a:pPr marL="342900" indent="-342900">
              <a:spcBef>
                <a:spcPct val="20000"/>
              </a:spcBef>
              <a:buSzPct val="100000"/>
              <a:buFontTx/>
              <a:buChar char="•"/>
            </a:pPr>
            <a:r>
              <a:rPr lang="es-ES_tradnl" sz="3200"/>
              <a:t>Servicios WAN: líneas dedicadas, RTC, RDSI, Frame Relay y ATM</a:t>
            </a:r>
          </a:p>
          <a:p>
            <a:pPr marL="342900" indent="-342900">
              <a:spcBef>
                <a:spcPct val="20000"/>
              </a:spcBef>
              <a:buSzPct val="100000"/>
              <a:buFontTx/>
              <a:buChar char="•"/>
            </a:pPr>
            <a:r>
              <a:rPr lang="es-ES_tradnl" sz="3200"/>
              <a:t>Estándares</a:t>
            </a:r>
            <a:endParaRPr lang="es-E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740A85A1-B926-4C67-BCF6-F60776E2E49D}" type="slidenum">
              <a:rPr lang="es-ES"/>
              <a:pPr/>
              <a:t>19</a:t>
            </a:fld>
            <a:endParaRPr lang="es-ES"/>
          </a:p>
        </p:txBody>
      </p:sp>
      <p:sp>
        <p:nvSpPr>
          <p:cNvPr id="401412"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Planteamiento del problema</a:t>
            </a:r>
          </a:p>
        </p:txBody>
      </p:sp>
      <p:sp>
        <p:nvSpPr>
          <p:cNvPr id="401413"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100000"/>
              <a:buFontTx/>
              <a:buChar char="•"/>
            </a:pPr>
            <a:r>
              <a:rPr lang="es-ES_tradnl"/>
              <a:t>La interconexión de ordenadores es un problema técnico de complejidad elevada.</a:t>
            </a:r>
          </a:p>
          <a:p>
            <a:pPr marL="342900" indent="-342900">
              <a:lnSpc>
                <a:spcPct val="90000"/>
              </a:lnSpc>
              <a:spcBef>
                <a:spcPct val="20000"/>
              </a:spcBef>
              <a:buSzPct val="100000"/>
              <a:buFontTx/>
              <a:buChar char="•"/>
            </a:pPr>
            <a:r>
              <a:rPr lang="es-ES_tradnl"/>
              <a:t>Requiere el funcionamiento correcto de equipos (hardware) y programas (software) desarrollados por diferentes equipos humanos.</a:t>
            </a:r>
          </a:p>
          <a:p>
            <a:pPr marL="342900" indent="-342900">
              <a:lnSpc>
                <a:spcPct val="90000"/>
              </a:lnSpc>
              <a:spcBef>
                <a:spcPct val="20000"/>
              </a:spcBef>
              <a:buSzPct val="100000"/>
              <a:buFontTx/>
              <a:buChar char="•"/>
            </a:pPr>
            <a:r>
              <a:rPr lang="es-ES_tradnl"/>
              <a:t>Cuando las cosas no funcionan es muy fácil echar la culpa al otro equipo.</a:t>
            </a:r>
          </a:p>
          <a:p>
            <a:pPr marL="342900" indent="-342900">
              <a:lnSpc>
                <a:spcPct val="90000"/>
              </a:lnSpc>
              <a:spcBef>
                <a:spcPct val="20000"/>
              </a:spcBef>
              <a:buSzPct val="100000"/>
              <a:buFontTx/>
              <a:buChar char="•"/>
            </a:pPr>
            <a:r>
              <a:rPr lang="es-ES_tradnl"/>
              <a:t>La interoperabilidad no cumple la propiedad transitiva. El correcto funcionamiento de A con B y de B con C no garantiza el correcto funcionamiento de A con C</a:t>
            </a:r>
          </a:p>
          <a:p>
            <a:pPr marL="342900" indent="-342900">
              <a:lnSpc>
                <a:spcPct val="90000"/>
              </a:lnSpc>
              <a:spcBef>
                <a:spcPct val="20000"/>
              </a:spcBef>
              <a:buSzPct val="100000"/>
              <a:buFontTx/>
              <a:buChar char="•"/>
            </a:pPr>
            <a:r>
              <a:rPr lang="es-ES_tradnl"/>
              <a:t>Estos problemas se agravan más aún cuando se interconectan equipos de distintos fabricantes.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fld id="{A6E01731-3F61-4D7A-B0CF-4E3204B0FCA3}" type="slidenum">
              <a:rPr lang="es-ES"/>
              <a:pPr/>
              <a:t>2</a:t>
            </a:fld>
            <a:endParaRPr lang="es-ES"/>
          </a:p>
        </p:txBody>
      </p:sp>
      <p:sp>
        <p:nvSpPr>
          <p:cNvPr id="166914" name="Rectangle 1026"/>
          <p:cNvSpPr>
            <a:spLocks noGrp="1" noChangeArrowheads="1"/>
          </p:cNvSpPr>
          <p:nvPr>
            <p:ph type="title"/>
          </p:nvPr>
        </p:nvSpPr>
        <p:spPr/>
        <p:txBody>
          <a:bodyPr/>
          <a:lstStyle/>
          <a:p>
            <a:r>
              <a:rPr lang="es-ES_tradnl"/>
              <a:t>Sumario</a:t>
            </a:r>
            <a:endParaRPr lang="es-ES"/>
          </a:p>
        </p:txBody>
      </p:sp>
      <p:sp>
        <p:nvSpPr>
          <p:cNvPr id="166915" name="Rectangle 1027"/>
          <p:cNvSpPr>
            <a:spLocks noGrp="1" noChangeArrowheads="1"/>
          </p:cNvSpPr>
          <p:nvPr>
            <p:ph type="body" idx="1"/>
          </p:nvPr>
        </p:nvSpPr>
        <p:spPr/>
        <p:txBody>
          <a:bodyPr/>
          <a:lstStyle/>
          <a:p>
            <a:r>
              <a:rPr lang="es-ES_tradnl" b="1">
                <a:solidFill>
                  <a:srgbClr val="FF0000"/>
                </a:solidFill>
              </a:rPr>
              <a:t>Definición. Tipos de redes y su clasificación</a:t>
            </a:r>
          </a:p>
          <a:p>
            <a:r>
              <a:rPr lang="es-ES_tradnl"/>
              <a:t>Modelo de Capas</a:t>
            </a:r>
          </a:p>
          <a:p>
            <a:r>
              <a:rPr lang="es-ES_tradnl"/>
              <a:t>Servicios WAN: líneas dedicadas, RTC, RDSI, Frame Relay y ATM</a:t>
            </a:r>
          </a:p>
          <a:p>
            <a:r>
              <a:rPr lang="es-ES_tradnl"/>
              <a:t>Estándares</a:t>
            </a:r>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B7FFD913-D4ED-4895-BE54-5FF29FABC684}" type="slidenum">
              <a:rPr lang="es-ES"/>
              <a:pPr/>
              <a:t>20</a:t>
            </a:fld>
            <a:endParaRPr lang="es-ES"/>
          </a:p>
        </p:txBody>
      </p:sp>
      <p:sp>
        <p:nvSpPr>
          <p:cNvPr id="399364"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La solución</a:t>
            </a:r>
          </a:p>
        </p:txBody>
      </p:sp>
      <p:sp>
        <p:nvSpPr>
          <p:cNvPr id="399365"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a:t>La mejor forma de resolver un problema complejo es dividirlo en partes.</a:t>
            </a:r>
          </a:p>
          <a:p>
            <a:pPr marL="342900" indent="-342900">
              <a:spcBef>
                <a:spcPct val="20000"/>
              </a:spcBef>
              <a:buSzPct val="100000"/>
              <a:buFontTx/>
              <a:buChar char="•"/>
            </a:pPr>
            <a:r>
              <a:rPr lang="es-ES_tradnl"/>
              <a:t>En telemática dichas ‘partes’ se llaman </a:t>
            </a:r>
            <a:r>
              <a:rPr lang="es-ES_tradnl" b="1"/>
              <a:t>capas</a:t>
            </a:r>
            <a:r>
              <a:rPr lang="es-ES_tradnl"/>
              <a:t> y tienen funciones bien definidas.</a:t>
            </a:r>
          </a:p>
          <a:p>
            <a:pPr marL="342900" indent="-342900">
              <a:spcBef>
                <a:spcPct val="20000"/>
              </a:spcBef>
              <a:buSzPct val="100000"/>
              <a:buFontTx/>
              <a:buChar char="•"/>
            </a:pPr>
            <a:r>
              <a:rPr lang="es-ES_tradnl"/>
              <a:t>El </a:t>
            </a:r>
            <a:r>
              <a:rPr lang="es-ES_tradnl" b="1"/>
              <a:t>modelo de capas</a:t>
            </a:r>
            <a:r>
              <a:rPr lang="es-ES_tradnl"/>
              <a:t> permite describir el funcionamiento de las redes de forma modular y hacer cambios de manera sencilla. </a:t>
            </a:r>
          </a:p>
          <a:p>
            <a:pPr marL="342900" indent="-342900">
              <a:spcBef>
                <a:spcPct val="20000"/>
              </a:spcBef>
              <a:buSzPct val="100000"/>
              <a:buFontTx/>
              <a:buChar char="•"/>
            </a:pPr>
            <a:r>
              <a:rPr lang="es-ES_tradnl"/>
              <a:t>El modelo de capas más conocido es el llamado modelo OSI de ISO (OSI = Open Systems Interconnection).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D446680F-95BD-4C7F-84C3-B4C76773A9DB}" type="slidenum">
              <a:rPr lang="es-ES"/>
              <a:pPr/>
              <a:t>21</a:t>
            </a:fld>
            <a:endParaRPr lang="es-ES"/>
          </a:p>
        </p:txBody>
      </p:sp>
      <p:sp>
        <p:nvSpPr>
          <p:cNvPr id="397316"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000">
                <a:solidFill>
                  <a:schemeClr val="tx2"/>
                </a:solidFill>
              </a:rPr>
              <a:t>Ejemplo de comunicación mediante el modelo de capas</a:t>
            </a:r>
          </a:p>
        </p:txBody>
      </p:sp>
      <p:sp>
        <p:nvSpPr>
          <p:cNvPr id="397317" name="Rectangle 5"/>
          <p:cNvSpPr>
            <a:spLocks noChangeArrowheads="1"/>
          </p:cNvSpPr>
          <p:nvPr/>
        </p:nvSpPr>
        <p:spPr bwMode="auto">
          <a:xfrm>
            <a:off x="685800" y="22098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pPr>
            <a:r>
              <a:rPr lang="es-ES_tradnl" sz="3200"/>
              <a:t>Dos artistas, uno en Moscú y el otro en Valencia,  mantienen por vía telegráfica una conversación sobre pintura. Para entenderse disponen de traductores ruso-inglés y valenciano-inglés, respectivamente. Los traductores pasan el texto escrito en inglés a los telegrafistas que lo transmiten por el telégrafo utilizando código Morse.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1 Marcador de número de diapositiva"/>
          <p:cNvSpPr>
            <a:spLocks noGrp="1"/>
          </p:cNvSpPr>
          <p:nvPr>
            <p:ph type="sldNum" sz="quarter" idx="10"/>
          </p:nvPr>
        </p:nvSpPr>
        <p:spPr/>
        <p:txBody>
          <a:bodyPr/>
          <a:lstStyle/>
          <a:p>
            <a:fld id="{73596785-3482-4660-B215-6F39B19E9DF2}" type="slidenum">
              <a:rPr lang="es-ES"/>
              <a:pPr/>
              <a:t>22</a:t>
            </a:fld>
            <a:endParaRPr lang="es-ES"/>
          </a:p>
        </p:txBody>
      </p:sp>
      <p:sp>
        <p:nvSpPr>
          <p:cNvPr id="396292" name="Text Box 4"/>
          <p:cNvSpPr txBox="1">
            <a:spLocks noChangeArrowheads="1"/>
          </p:cNvSpPr>
          <p:nvPr/>
        </p:nvSpPr>
        <p:spPr bwMode="auto">
          <a:xfrm>
            <a:off x="1311275" y="43910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Telegrafista</a:t>
            </a:r>
            <a:endParaRPr lang="es-ES" sz="2000">
              <a:latin typeface="Arial" charset="0"/>
            </a:endParaRPr>
          </a:p>
        </p:txBody>
      </p:sp>
      <p:sp>
        <p:nvSpPr>
          <p:cNvPr id="396293" name="Text Box 5"/>
          <p:cNvSpPr txBox="1">
            <a:spLocks noChangeArrowheads="1"/>
          </p:cNvSpPr>
          <p:nvPr/>
        </p:nvSpPr>
        <p:spPr bwMode="auto">
          <a:xfrm>
            <a:off x="1311275" y="53816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Telégrafo</a:t>
            </a:r>
            <a:endParaRPr lang="es-ES" sz="2000">
              <a:latin typeface="Arial" charset="0"/>
            </a:endParaRPr>
          </a:p>
        </p:txBody>
      </p:sp>
      <p:sp>
        <p:nvSpPr>
          <p:cNvPr id="396294" name="Text Box 6"/>
          <p:cNvSpPr txBox="1">
            <a:spLocks noChangeArrowheads="1"/>
          </p:cNvSpPr>
          <p:nvPr/>
        </p:nvSpPr>
        <p:spPr bwMode="auto">
          <a:xfrm>
            <a:off x="1311275" y="34004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Traductor</a:t>
            </a:r>
            <a:endParaRPr lang="es-ES" sz="2000">
              <a:latin typeface="Arial" charset="0"/>
            </a:endParaRPr>
          </a:p>
        </p:txBody>
      </p:sp>
      <p:sp>
        <p:nvSpPr>
          <p:cNvPr id="396295" name="Text Box 7"/>
          <p:cNvSpPr txBox="1">
            <a:spLocks noChangeArrowheads="1"/>
          </p:cNvSpPr>
          <p:nvPr/>
        </p:nvSpPr>
        <p:spPr bwMode="auto">
          <a:xfrm>
            <a:off x="1311275" y="2438400"/>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Artista</a:t>
            </a:r>
            <a:endParaRPr lang="es-ES" sz="2000">
              <a:latin typeface="Arial" charset="0"/>
            </a:endParaRPr>
          </a:p>
        </p:txBody>
      </p:sp>
      <p:sp>
        <p:nvSpPr>
          <p:cNvPr id="396296" name="Text Box 8"/>
          <p:cNvSpPr txBox="1">
            <a:spLocks noChangeArrowheads="1"/>
          </p:cNvSpPr>
          <p:nvPr/>
        </p:nvSpPr>
        <p:spPr bwMode="auto">
          <a:xfrm>
            <a:off x="5502275" y="43910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Telegrafista</a:t>
            </a:r>
            <a:endParaRPr lang="es-ES" sz="2000">
              <a:latin typeface="Arial" charset="0"/>
            </a:endParaRPr>
          </a:p>
        </p:txBody>
      </p:sp>
      <p:sp>
        <p:nvSpPr>
          <p:cNvPr id="396297" name="Text Box 9"/>
          <p:cNvSpPr txBox="1">
            <a:spLocks noChangeArrowheads="1"/>
          </p:cNvSpPr>
          <p:nvPr/>
        </p:nvSpPr>
        <p:spPr bwMode="auto">
          <a:xfrm>
            <a:off x="5502275" y="53816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Telégrafo</a:t>
            </a:r>
            <a:endParaRPr lang="es-ES" sz="2000">
              <a:latin typeface="Arial" charset="0"/>
            </a:endParaRPr>
          </a:p>
        </p:txBody>
      </p:sp>
      <p:sp>
        <p:nvSpPr>
          <p:cNvPr id="396298" name="Text Box 10"/>
          <p:cNvSpPr txBox="1">
            <a:spLocks noChangeArrowheads="1"/>
          </p:cNvSpPr>
          <p:nvPr/>
        </p:nvSpPr>
        <p:spPr bwMode="auto">
          <a:xfrm>
            <a:off x="5502275" y="34004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Traductor</a:t>
            </a:r>
            <a:endParaRPr lang="es-ES" sz="2000">
              <a:latin typeface="Arial" charset="0"/>
            </a:endParaRPr>
          </a:p>
        </p:txBody>
      </p:sp>
      <p:sp>
        <p:nvSpPr>
          <p:cNvPr id="396299" name="Text Box 11"/>
          <p:cNvSpPr txBox="1">
            <a:spLocks noChangeArrowheads="1"/>
          </p:cNvSpPr>
          <p:nvPr/>
        </p:nvSpPr>
        <p:spPr bwMode="auto">
          <a:xfrm>
            <a:off x="5502275" y="2438400"/>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Artista</a:t>
            </a:r>
            <a:endParaRPr lang="es-ES" sz="2000">
              <a:latin typeface="Arial" charset="0"/>
            </a:endParaRPr>
          </a:p>
        </p:txBody>
      </p:sp>
      <p:sp>
        <p:nvSpPr>
          <p:cNvPr id="396300" name="Rectangle 12"/>
          <p:cNvSpPr>
            <a:spLocks noChangeArrowheads="1"/>
          </p:cNvSpPr>
          <p:nvPr/>
        </p:nvSpPr>
        <p:spPr bwMode="auto">
          <a:xfrm>
            <a:off x="685800" y="457200"/>
            <a:ext cx="7772400" cy="1143000"/>
          </a:xfrm>
          <a:prstGeom prst="rect">
            <a:avLst/>
          </a:prstGeom>
          <a:noFill/>
          <a:ln w="12700">
            <a:noFill/>
            <a:miter lim="800000"/>
            <a:headEnd/>
            <a:tailEnd/>
          </a:ln>
          <a:effectLst/>
        </p:spPr>
        <p:txBody>
          <a:bodyPr lIns="90488" tIns="44450" rIns="90488" bIns="44450" anchor="ctr"/>
          <a:lstStyle/>
          <a:p>
            <a:pPr algn="ctr"/>
            <a:r>
              <a:rPr lang="es-ES_tradnl" sz="3200">
                <a:solidFill>
                  <a:schemeClr val="tx2"/>
                </a:solidFill>
              </a:rPr>
              <a:t>Ejemplo de comunicación mediante el modelo de capas</a:t>
            </a:r>
          </a:p>
        </p:txBody>
      </p:sp>
      <p:sp>
        <p:nvSpPr>
          <p:cNvPr id="396301" name="Text Box 13"/>
          <p:cNvSpPr txBox="1">
            <a:spLocks noChangeArrowheads="1"/>
          </p:cNvSpPr>
          <p:nvPr/>
        </p:nvSpPr>
        <p:spPr bwMode="auto">
          <a:xfrm>
            <a:off x="274638" y="1600200"/>
            <a:ext cx="792162" cy="396875"/>
          </a:xfrm>
          <a:prstGeom prst="rect">
            <a:avLst/>
          </a:prstGeom>
          <a:noFill/>
          <a:ln w="12700">
            <a:noFill/>
            <a:miter lim="800000"/>
            <a:headEnd/>
            <a:tailEnd/>
          </a:ln>
          <a:effectLst/>
        </p:spPr>
        <p:txBody>
          <a:bodyPr wrap="none">
            <a:spAutoFit/>
          </a:bodyPr>
          <a:lstStyle/>
          <a:p>
            <a:r>
              <a:rPr lang="es-ES_tradnl" sz="2000">
                <a:latin typeface="Arial" charset="0"/>
              </a:rPr>
              <a:t>Capa</a:t>
            </a:r>
            <a:endParaRPr lang="es-ES" sz="2000">
              <a:latin typeface="Arial" charset="0"/>
            </a:endParaRPr>
          </a:p>
        </p:txBody>
      </p:sp>
      <p:sp>
        <p:nvSpPr>
          <p:cNvPr id="396302" name="Text Box 14"/>
          <p:cNvSpPr txBox="1">
            <a:spLocks noChangeArrowheads="1"/>
          </p:cNvSpPr>
          <p:nvPr/>
        </p:nvSpPr>
        <p:spPr bwMode="auto">
          <a:xfrm>
            <a:off x="493713" y="5241925"/>
            <a:ext cx="325437" cy="396875"/>
          </a:xfrm>
          <a:prstGeom prst="rect">
            <a:avLst/>
          </a:prstGeom>
          <a:noFill/>
          <a:ln w="12700">
            <a:noFill/>
            <a:miter lim="800000"/>
            <a:headEnd/>
            <a:tailEnd/>
          </a:ln>
          <a:effectLst/>
        </p:spPr>
        <p:txBody>
          <a:bodyPr wrap="none">
            <a:spAutoFit/>
          </a:bodyPr>
          <a:lstStyle/>
          <a:p>
            <a:pPr algn="ctr"/>
            <a:r>
              <a:rPr lang="es-ES_tradnl" sz="2000">
                <a:latin typeface="Arial" charset="0"/>
              </a:rPr>
              <a:t>1</a:t>
            </a:r>
            <a:endParaRPr lang="es-ES" sz="2000">
              <a:latin typeface="Arial" charset="0"/>
            </a:endParaRPr>
          </a:p>
        </p:txBody>
      </p:sp>
      <p:sp>
        <p:nvSpPr>
          <p:cNvPr id="396303" name="Text Box 15"/>
          <p:cNvSpPr txBox="1">
            <a:spLocks noChangeArrowheads="1"/>
          </p:cNvSpPr>
          <p:nvPr/>
        </p:nvSpPr>
        <p:spPr bwMode="auto">
          <a:xfrm>
            <a:off x="498475" y="4343400"/>
            <a:ext cx="325438" cy="396875"/>
          </a:xfrm>
          <a:prstGeom prst="rect">
            <a:avLst/>
          </a:prstGeom>
          <a:noFill/>
          <a:ln w="12700">
            <a:noFill/>
            <a:miter lim="800000"/>
            <a:headEnd/>
            <a:tailEnd/>
          </a:ln>
          <a:effectLst/>
        </p:spPr>
        <p:txBody>
          <a:bodyPr wrap="none">
            <a:spAutoFit/>
          </a:bodyPr>
          <a:lstStyle/>
          <a:p>
            <a:pPr algn="ctr"/>
            <a:r>
              <a:rPr lang="es-ES_tradnl" sz="2000">
                <a:latin typeface="Arial" charset="0"/>
              </a:rPr>
              <a:t>2</a:t>
            </a:r>
            <a:endParaRPr lang="es-ES" sz="2000">
              <a:latin typeface="Arial" charset="0"/>
            </a:endParaRPr>
          </a:p>
        </p:txBody>
      </p:sp>
      <p:sp>
        <p:nvSpPr>
          <p:cNvPr id="396304" name="Text Box 16"/>
          <p:cNvSpPr txBox="1">
            <a:spLocks noChangeArrowheads="1"/>
          </p:cNvSpPr>
          <p:nvPr/>
        </p:nvSpPr>
        <p:spPr bwMode="auto">
          <a:xfrm>
            <a:off x="498475" y="3429000"/>
            <a:ext cx="325438" cy="396875"/>
          </a:xfrm>
          <a:prstGeom prst="rect">
            <a:avLst/>
          </a:prstGeom>
          <a:noFill/>
          <a:ln w="12700">
            <a:noFill/>
            <a:miter lim="800000"/>
            <a:headEnd/>
            <a:tailEnd/>
          </a:ln>
          <a:effectLst/>
        </p:spPr>
        <p:txBody>
          <a:bodyPr wrap="none">
            <a:spAutoFit/>
          </a:bodyPr>
          <a:lstStyle/>
          <a:p>
            <a:pPr algn="ctr"/>
            <a:r>
              <a:rPr lang="es-ES_tradnl" sz="2000">
                <a:latin typeface="Arial" charset="0"/>
              </a:rPr>
              <a:t>3</a:t>
            </a:r>
            <a:endParaRPr lang="es-ES" sz="2000">
              <a:latin typeface="Arial" charset="0"/>
            </a:endParaRPr>
          </a:p>
        </p:txBody>
      </p:sp>
      <p:sp>
        <p:nvSpPr>
          <p:cNvPr id="396305" name="Text Box 17"/>
          <p:cNvSpPr txBox="1">
            <a:spLocks noChangeArrowheads="1"/>
          </p:cNvSpPr>
          <p:nvPr/>
        </p:nvSpPr>
        <p:spPr bwMode="auto">
          <a:xfrm>
            <a:off x="498475" y="2438400"/>
            <a:ext cx="325438" cy="396875"/>
          </a:xfrm>
          <a:prstGeom prst="rect">
            <a:avLst/>
          </a:prstGeom>
          <a:noFill/>
          <a:ln w="12700">
            <a:noFill/>
            <a:miter lim="800000"/>
            <a:headEnd/>
            <a:tailEnd/>
          </a:ln>
          <a:effectLst/>
        </p:spPr>
        <p:txBody>
          <a:bodyPr wrap="none">
            <a:spAutoFit/>
          </a:bodyPr>
          <a:lstStyle/>
          <a:p>
            <a:pPr algn="ctr"/>
            <a:r>
              <a:rPr lang="es-ES_tradnl" sz="2000">
                <a:latin typeface="Arial" charset="0"/>
              </a:rPr>
              <a:t>4</a:t>
            </a:r>
            <a:endParaRPr lang="es-ES" sz="2000">
              <a:latin typeface="Arial" charset="0"/>
            </a:endParaRPr>
          </a:p>
        </p:txBody>
      </p:sp>
      <p:sp>
        <p:nvSpPr>
          <p:cNvPr id="396306" name="Text Box 18"/>
          <p:cNvSpPr txBox="1">
            <a:spLocks noChangeArrowheads="1"/>
          </p:cNvSpPr>
          <p:nvPr/>
        </p:nvSpPr>
        <p:spPr bwMode="auto">
          <a:xfrm>
            <a:off x="1598613" y="6108700"/>
            <a:ext cx="931862" cy="396875"/>
          </a:xfrm>
          <a:prstGeom prst="rect">
            <a:avLst/>
          </a:prstGeom>
          <a:noFill/>
          <a:ln w="12700">
            <a:noFill/>
            <a:miter lim="800000"/>
            <a:headEnd/>
            <a:tailEnd/>
          </a:ln>
          <a:effectLst/>
        </p:spPr>
        <p:txBody>
          <a:bodyPr wrap="none">
            <a:spAutoFit/>
          </a:bodyPr>
          <a:lstStyle/>
          <a:p>
            <a:pPr algn="ctr"/>
            <a:r>
              <a:rPr lang="es-ES_tradnl" sz="2000">
                <a:latin typeface="Arial" charset="0"/>
              </a:rPr>
              <a:t>Moscú</a:t>
            </a:r>
            <a:endParaRPr lang="es-ES" sz="2000">
              <a:latin typeface="Arial" charset="0"/>
            </a:endParaRPr>
          </a:p>
        </p:txBody>
      </p:sp>
      <p:sp>
        <p:nvSpPr>
          <p:cNvPr id="396307" name="Text Box 19"/>
          <p:cNvSpPr txBox="1">
            <a:spLocks noChangeArrowheads="1"/>
          </p:cNvSpPr>
          <p:nvPr/>
        </p:nvSpPr>
        <p:spPr bwMode="auto">
          <a:xfrm>
            <a:off x="5737225" y="6092825"/>
            <a:ext cx="1160463" cy="396875"/>
          </a:xfrm>
          <a:prstGeom prst="rect">
            <a:avLst/>
          </a:prstGeom>
          <a:noFill/>
          <a:ln w="12700">
            <a:noFill/>
            <a:miter lim="800000"/>
            <a:headEnd/>
            <a:tailEnd/>
          </a:ln>
          <a:effectLst/>
        </p:spPr>
        <p:txBody>
          <a:bodyPr wrap="none">
            <a:spAutoFit/>
          </a:bodyPr>
          <a:lstStyle/>
          <a:p>
            <a:pPr algn="ctr"/>
            <a:r>
              <a:rPr lang="es-ES_tradnl" sz="2000">
                <a:latin typeface="Arial" charset="0"/>
              </a:rPr>
              <a:t>Valencia</a:t>
            </a:r>
            <a:endParaRPr lang="es-ES" sz="2000">
              <a:latin typeface="Arial" charset="0"/>
            </a:endParaRPr>
          </a:p>
        </p:txBody>
      </p:sp>
      <p:sp>
        <p:nvSpPr>
          <p:cNvPr id="396308" name="Line 20"/>
          <p:cNvSpPr>
            <a:spLocks noChangeShapeType="1"/>
          </p:cNvSpPr>
          <p:nvPr/>
        </p:nvSpPr>
        <p:spPr bwMode="auto">
          <a:xfrm>
            <a:off x="2987675" y="2590800"/>
            <a:ext cx="2438400" cy="0"/>
          </a:xfrm>
          <a:prstGeom prst="line">
            <a:avLst/>
          </a:prstGeom>
          <a:noFill/>
          <a:ln w="25400">
            <a:solidFill>
              <a:schemeClr val="tx1"/>
            </a:solidFill>
            <a:prstDash val="sysDot"/>
            <a:round/>
            <a:headEnd type="triangle" w="med" len="med"/>
            <a:tailEnd type="triangle" w="med" len="med"/>
          </a:ln>
          <a:effectLst/>
        </p:spPr>
        <p:txBody>
          <a:bodyPr/>
          <a:lstStyle/>
          <a:p>
            <a:endParaRPr lang="es-ES"/>
          </a:p>
        </p:txBody>
      </p:sp>
      <p:sp>
        <p:nvSpPr>
          <p:cNvPr id="396309" name="Line 21"/>
          <p:cNvSpPr>
            <a:spLocks noChangeShapeType="1"/>
          </p:cNvSpPr>
          <p:nvPr/>
        </p:nvSpPr>
        <p:spPr bwMode="auto">
          <a:xfrm>
            <a:off x="2987675" y="4572000"/>
            <a:ext cx="2438400" cy="0"/>
          </a:xfrm>
          <a:prstGeom prst="line">
            <a:avLst/>
          </a:prstGeom>
          <a:noFill/>
          <a:ln w="25400">
            <a:solidFill>
              <a:schemeClr val="tx1"/>
            </a:solidFill>
            <a:prstDash val="sysDot"/>
            <a:round/>
            <a:headEnd type="triangle" w="med" len="med"/>
            <a:tailEnd type="triangle" w="med" len="med"/>
          </a:ln>
          <a:effectLst/>
        </p:spPr>
        <p:txBody>
          <a:bodyPr/>
          <a:lstStyle/>
          <a:p>
            <a:endParaRPr lang="es-ES"/>
          </a:p>
        </p:txBody>
      </p:sp>
      <p:sp>
        <p:nvSpPr>
          <p:cNvPr id="396310" name="Line 22"/>
          <p:cNvSpPr>
            <a:spLocks noChangeShapeType="1"/>
          </p:cNvSpPr>
          <p:nvPr/>
        </p:nvSpPr>
        <p:spPr bwMode="auto">
          <a:xfrm>
            <a:off x="2987675" y="5562600"/>
            <a:ext cx="2438400" cy="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1" name="Line 23"/>
          <p:cNvSpPr>
            <a:spLocks noChangeShapeType="1"/>
          </p:cNvSpPr>
          <p:nvPr/>
        </p:nvSpPr>
        <p:spPr bwMode="auto">
          <a:xfrm>
            <a:off x="2987675" y="3581400"/>
            <a:ext cx="2438400" cy="0"/>
          </a:xfrm>
          <a:prstGeom prst="line">
            <a:avLst/>
          </a:prstGeom>
          <a:noFill/>
          <a:ln w="25400">
            <a:solidFill>
              <a:schemeClr val="tx1"/>
            </a:solidFill>
            <a:prstDash val="sysDot"/>
            <a:round/>
            <a:headEnd type="triangle" w="med" len="med"/>
            <a:tailEnd type="triangle" w="med" len="med"/>
          </a:ln>
          <a:effectLst/>
        </p:spPr>
        <p:txBody>
          <a:bodyPr/>
          <a:lstStyle/>
          <a:p>
            <a:endParaRPr lang="es-ES"/>
          </a:p>
        </p:txBody>
      </p:sp>
      <p:sp>
        <p:nvSpPr>
          <p:cNvPr id="396312" name="Line 24"/>
          <p:cNvSpPr>
            <a:spLocks noChangeShapeType="1"/>
          </p:cNvSpPr>
          <p:nvPr/>
        </p:nvSpPr>
        <p:spPr bwMode="auto">
          <a:xfrm>
            <a:off x="2073275" y="28956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3" name="Line 25"/>
          <p:cNvSpPr>
            <a:spLocks noChangeShapeType="1"/>
          </p:cNvSpPr>
          <p:nvPr/>
        </p:nvSpPr>
        <p:spPr bwMode="auto">
          <a:xfrm>
            <a:off x="2073275" y="48768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4" name="Line 26"/>
          <p:cNvSpPr>
            <a:spLocks noChangeShapeType="1"/>
          </p:cNvSpPr>
          <p:nvPr/>
        </p:nvSpPr>
        <p:spPr bwMode="auto">
          <a:xfrm>
            <a:off x="6340475" y="48768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5" name="Line 27"/>
          <p:cNvSpPr>
            <a:spLocks noChangeShapeType="1"/>
          </p:cNvSpPr>
          <p:nvPr/>
        </p:nvSpPr>
        <p:spPr bwMode="auto">
          <a:xfrm>
            <a:off x="2073275" y="38862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6" name="Line 28"/>
          <p:cNvSpPr>
            <a:spLocks noChangeShapeType="1"/>
          </p:cNvSpPr>
          <p:nvPr/>
        </p:nvSpPr>
        <p:spPr bwMode="auto">
          <a:xfrm>
            <a:off x="6340475" y="38862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7" name="Line 29"/>
          <p:cNvSpPr>
            <a:spLocks noChangeShapeType="1"/>
          </p:cNvSpPr>
          <p:nvPr/>
        </p:nvSpPr>
        <p:spPr bwMode="auto">
          <a:xfrm>
            <a:off x="6340475" y="2895600"/>
            <a:ext cx="0" cy="4572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6318" name="Text Box 30"/>
          <p:cNvSpPr txBox="1">
            <a:spLocks noChangeArrowheads="1"/>
          </p:cNvSpPr>
          <p:nvPr/>
        </p:nvSpPr>
        <p:spPr bwMode="auto">
          <a:xfrm>
            <a:off x="4779963" y="1600200"/>
            <a:ext cx="1468437" cy="581025"/>
          </a:xfrm>
          <a:prstGeom prst="rect">
            <a:avLst/>
          </a:prstGeom>
          <a:noFill/>
          <a:ln w="12700">
            <a:noFill/>
            <a:miter lim="800000"/>
            <a:headEnd/>
            <a:tailEnd/>
          </a:ln>
          <a:effectLst/>
        </p:spPr>
        <p:txBody>
          <a:bodyPr wrap="none">
            <a:spAutoFit/>
          </a:bodyPr>
          <a:lstStyle/>
          <a:p>
            <a:pPr algn="ctr"/>
            <a:r>
              <a:rPr lang="es-ES_tradnl" sz="1600">
                <a:latin typeface="Arial" charset="0"/>
              </a:rPr>
              <a:t>Comunicación</a:t>
            </a:r>
          </a:p>
          <a:p>
            <a:pPr algn="ctr"/>
            <a:r>
              <a:rPr lang="es-ES_tradnl" sz="1600">
                <a:latin typeface="Arial" charset="0"/>
              </a:rPr>
              <a:t>virtual</a:t>
            </a:r>
            <a:endParaRPr lang="es-ES" sz="1600">
              <a:latin typeface="Arial" charset="0"/>
            </a:endParaRPr>
          </a:p>
        </p:txBody>
      </p:sp>
      <p:sp>
        <p:nvSpPr>
          <p:cNvPr id="396319" name="Text Box 31"/>
          <p:cNvSpPr txBox="1">
            <a:spLocks noChangeArrowheads="1"/>
          </p:cNvSpPr>
          <p:nvPr/>
        </p:nvSpPr>
        <p:spPr bwMode="auto">
          <a:xfrm>
            <a:off x="7310438" y="4829175"/>
            <a:ext cx="1468437" cy="581025"/>
          </a:xfrm>
          <a:prstGeom prst="rect">
            <a:avLst/>
          </a:prstGeom>
          <a:noFill/>
          <a:ln w="12700">
            <a:noFill/>
            <a:miter lim="800000"/>
            <a:headEnd/>
            <a:tailEnd/>
          </a:ln>
          <a:effectLst/>
        </p:spPr>
        <p:txBody>
          <a:bodyPr wrap="none">
            <a:spAutoFit/>
          </a:bodyPr>
          <a:lstStyle/>
          <a:p>
            <a:pPr algn="ctr"/>
            <a:r>
              <a:rPr lang="es-ES_tradnl" sz="1600">
                <a:latin typeface="Arial" charset="0"/>
              </a:rPr>
              <a:t>Comunicación</a:t>
            </a:r>
          </a:p>
          <a:p>
            <a:pPr algn="ctr"/>
            <a:r>
              <a:rPr lang="es-ES_tradnl" sz="1600">
                <a:latin typeface="Arial" charset="0"/>
              </a:rPr>
              <a:t>real</a:t>
            </a:r>
            <a:endParaRPr lang="es-ES" sz="1600">
              <a:latin typeface="Arial" charset="0"/>
            </a:endParaRPr>
          </a:p>
        </p:txBody>
      </p:sp>
      <p:sp>
        <p:nvSpPr>
          <p:cNvPr id="396320" name="Line 32"/>
          <p:cNvSpPr>
            <a:spLocks noChangeShapeType="1"/>
          </p:cNvSpPr>
          <p:nvPr/>
        </p:nvSpPr>
        <p:spPr bwMode="auto">
          <a:xfrm flipH="1">
            <a:off x="6477000" y="5105400"/>
            <a:ext cx="914400" cy="0"/>
          </a:xfrm>
          <a:prstGeom prst="line">
            <a:avLst/>
          </a:prstGeom>
          <a:noFill/>
          <a:ln w="12700">
            <a:solidFill>
              <a:schemeClr val="tx1"/>
            </a:solidFill>
            <a:round/>
            <a:headEnd/>
            <a:tailEnd type="triangle" w="med" len="med"/>
          </a:ln>
          <a:effectLst/>
        </p:spPr>
        <p:txBody>
          <a:bodyPr/>
          <a:lstStyle/>
          <a:p>
            <a:endParaRPr lang="es-ES"/>
          </a:p>
        </p:txBody>
      </p:sp>
      <p:sp>
        <p:nvSpPr>
          <p:cNvPr id="396321" name="Line 33"/>
          <p:cNvSpPr>
            <a:spLocks noChangeShapeType="1"/>
          </p:cNvSpPr>
          <p:nvPr/>
        </p:nvSpPr>
        <p:spPr bwMode="auto">
          <a:xfrm flipH="1">
            <a:off x="4495800" y="1981200"/>
            <a:ext cx="609600" cy="533400"/>
          </a:xfrm>
          <a:prstGeom prst="line">
            <a:avLst/>
          </a:prstGeom>
          <a:noFill/>
          <a:ln w="12700">
            <a:solidFill>
              <a:schemeClr val="tx1"/>
            </a:solidFill>
            <a:round/>
            <a:headEnd/>
            <a:tailEnd type="triangle" w="med" len="med"/>
          </a:ln>
          <a:effectLst/>
        </p:spPr>
        <p:txBody>
          <a:bodyPr/>
          <a:lstStyle/>
          <a:p>
            <a:endParaRPr lang="es-ES"/>
          </a:p>
        </p:txBody>
      </p:sp>
      <p:sp>
        <p:nvSpPr>
          <p:cNvPr id="396322" name="Line 34"/>
          <p:cNvSpPr>
            <a:spLocks noChangeShapeType="1"/>
          </p:cNvSpPr>
          <p:nvPr/>
        </p:nvSpPr>
        <p:spPr bwMode="auto">
          <a:xfrm>
            <a:off x="8077200" y="5410200"/>
            <a:ext cx="0" cy="609600"/>
          </a:xfrm>
          <a:prstGeom prst="line">
            <a:avLst/>
          </a:prstGeom>
          <a:noFill/>
          <a:ln w="12700">
            <a:solidFill>
              <a:schemeClr val="tx1"/>
            </a:solidFill>
            <a:round/>
            <a:headEnd/>
            <a:tailEnd/>
          </a:ln>
          <a:effectLst/>
        </p:spPr>
        <p:txBody>
          <a:bodyPr/>
          <a:lstStyle/>
          <a:p>
            <a:endParaRPr lang="es-ES"/>
          </a:p>
        </p:txBody>
      </p:sp>
      <p:sp>
        <p:nvSpPr>
          <p:cNvPr id="396323" name="Line 35"/>
          <p:cNvSpPr>
            <a:spLocks noChangeShapeType="1"/>
          </p:cNvSpPr>
          <p:nvPr/>
        </p:nvSpPr>
        <p:spPr bwMode="auto">
          <a:xfrm flipH="1">
            <a:off x="4267200" y="6019800"/>
            <a:ext cx="3810000" cy="0"/>
          </a:xfrm>
          <a:prstGeom prst="line">
            <a:avLst/>
          </a:prstGeom>
          <a:noFill/>
          <a:ln w="12700">
            <a:solidFill>
              <a:schemeClr val="tx1"/>
            </a:solidFill>
            <a:round/>
            <a:headEnd/>
            <a:tailEnd/>
          </a:ln>
          <a:effectLst/>
        </p:spPr>
        <p:txBody>
          <a:bodyPr/>
          <a:lstStyle/>
          <a:p>
            <a:endParaRPr lang="es-ES"/>
          </a:p>
        </p:txBody>
      </p:sp>
      <p:sp>
        <p:nvSpPr>
          <p:cNvPr id="396324" name="Line 36"/>
          <p:cNvSpPr>
            <a:spLocks noChangeShapeType="1"/>
          </p:cNvSpPr>
          <p:nvPr/>
        </p:nvSpPr>
        <p:spPr bwMode="auto">
          <a:xfrm flipV="1">
            <a:off x="4267200" y="5715000"/>
            <a:ext cx="0" cy="304800"/>
          </a:xfrm>
          <a:prstGeom prst="line">
            <a:avLst/>
          </a:prstGeom>
          <a:noFill/>
          <a:ln w="12700">
            <a:solidFill>
              <a:schemeClr val="tx1"/>
            </a:solidFill>
            <a:round/>
            <a:headEnd/>
            <a:tailEnd type="triangle" w="med" len="med"/>
          </a:ln>
          <a:effectLst/>
        </p:spPr>
        <p:txBody>
          <a:bodyPr/>
          <a:lstStyle/>
          <a:p>
            <a:endParaRPr lang="es-ES"/>
          </a:p>
        </p:txBody>
      </p:sp>
      <p:sp>
        <p:nvSpPr>
          <p:cNvPr id="396325" name="Line 37"/>
          <p:cNvSpPr>
            <a:spLocks noChangeShapeType="1"/>
          </p:cNvSpPr>
          <p:nvPr/>
        </p:nvSpPr>
        <p:spPr bwMode="auto">
          <a:xfrm>
            <a:off x="685800" y="2057400"/>
            <a:ext cx="0" cy="22860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9240B731-7EA8-4E74-946F-633BDD9ED6FA}" type="slidenum">
              <a:rPr lang="es-ES"/>
              <a:pPr/>
              <a:t>23</a:t>
            </a:fld>
            <a:endParaRPr lang="es-ES"/>
          </a:p>
        </p:txBody>
      </p:sp>
      <p:sp>
        <p:nvSpPr>
          <p:cNvPr id="39526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39526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395270"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Principios del modelo de capas</a:t>
            </a:r>
            <a:endParaRPr lang="es-ES" sz="3600">
              <a:solidFill>
                <a:schemeClr val="tx2"/>
              </a:solidFill>
            </a:endParaRPr>
          </a:p>
        </p:txBody>
      </p:sp>
      <p:sp>
        <p:nvSpPr>
          <p:cNvPr id="395271" name="Rectangle 7"/>
          <p:cNvSpPr>
            <a:spLocks noChangeArrowheads="1"/>
          </p:cNvSpPr>
          <p:nvPr/>
        </p:nvSpPr>
        <p:spPr bwMode="auto">
          <a:xfrm>
            <a:off x="609600" y="1524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El modelo de capas se basa en los siguientes principios:</a:t>
            </a:r>
          </a:p>
          <a:p>
            <a:pPr marL="742950" lvl="1" indent="-285750">
              <a:spcBef>
                <a:spcPct val="20000"/>
              </a:spcBef>
              <a:buSzPct val="100000"/>
              <a:buFontTx/>
              <a:buChar char="–"/>
            </a:pPr>
            <a:r>
              <a:rPr lang="es-ES" sz="2000"/>
              <a:t>La capa </a:t>
            </a:r>
            <a:r>
              <a:rPr lang="es-ES" sz="2000" i="1"/>
              <a:t>n</a:t>
            </a:r>
            <a:r>
              <a:rPr lang="es-ES" sz="2000"/>
              <a:t> ofrece sus servicios a la capa </a:t>
            </a:r>
            <a:r>
              <a:rPr lang="es-ES" sz="2000" i="1"/>
              <a:t>n+1</a:t>
            </a:r>
            <a:r>
              <a:rPr lang="es-ES_tradnl" sz="2000" i="1"/>
              <a:t>. </a:t>
            </a:r>
            <a:r>
              <a:rPr lang="es-ES" sz="2000"/>
              <a:t>La capa </a:t>
            </a:r>
            <a:r>
              <a:rPr lang="es-ES" sz="2000" i="1"/>
              <a:t>n+1</a:t>
            </a:r>
            <a:r>
              <a:rPr lang="es-ES" sz="2000"/>
              <a:t> solo usa los servicios de la capa </a:t>
            </a:r>
            <a:r>
              <a:rPr lang="es-ES" sz="2000" i="1"/>
              <a:t>n</a:t>
            </a:r>
            <a:r>
              <a:rPr lang="es-ES_tradnl" sz="2000" i="1"/>
              <a:t>.</a:t>
            </a:r>
          </a:p>
          <a:p>
            <a:pPr marL="742950" lvl="1" indent="-285750">
              <a:spcBef>
                <a:spcPct val="20000"/>
              </a:spcBef>
              <a:buSzPct val="100000"/>
              <a:buFontTx/>
              <a:buChar char="–"/>
            </a:pPr>
            <a:r>
              <a:rPr lang="es-ES_tradnl" sz="2000"/>
              <a:t>La comunicación entre capas se realiza mediante una </a:t>
            </a:r>
            <a:r>
              <a:rPr lang="es-ES_tradnl" sz="2000" u="sng"/>
              <a:t>interfaz</a:t>
            </a:r>
            <a:endParaRPr lang="es-ES" sz="2000" u="sng"/>
          </a:p>
          <a:p>
            <a:pPr marL="742950" lvl="1" indent="-285750">
              <a:spcBef>
                <a:spcPct val="20000"/>
              </a:spcBef>
              <a:buSzPct val="100000"/>
              <a:buFontTx/>
              <a:buChar char="–"/>
            </a:pPr>
            <a:r>
              <a:rPr lang="es-ES_tradnl" sz="2000"/>
              <a:t>Cada</a:t>
            </a:r>
            <a:r>
              <a:rPr lang="es-ES" sz="2000"/>
              <a:t> capa s</a:t>
            </a:r>
            <a:r>
              <a:rPr lang="es-ES_tradnl" sz="2000"/>
              <a:t>e comunica con</a:t>
            </a:r>
            <a:r>
              <a:rPr lang="es-ES" sz="2000"/>
              <a:t> la capa </a:t>
            </a:r>
            <a:r>
              <a:rPr lang="es-ES_tradnl" sz="2000"/>
              <a:t>equivalente en el</a:t>
            </a:r>
            <a:r>
              <a:rPr lang="es-ES" sz="2000"/>
              <a:t> otro sistema </a:t>
            </a:r>
            <a:r>
              <a:rPr lang="es-ES_tradnl" sz="2000"/>
              <a:t>utilizando un </a:t>
            </a:r>
            <a:r>
              <a:rPr lang="es-ES_tradnl" sz="2000" u="sng"/>
              <a:t>protocolo</a:t>
            </a:r>
            <a:r>
              <a:rPr lang="es-ES_tradnl" sz="2000"/>
              <a:t> característico de esa capa (protocolo de la capa</a:t>
            </a:r>
            <a:r>
              <a:rPr lang="es-ES" sz="2000"/>
              <a:t> </a:t>
            </a:r>
            <a:r>
              <a:rPr lang="es-ES" sz="2000" i="1"/>
              <a:t>n</a:t>
            </a:r>
            <a:r>
              <a:rPr lang="es-ES_tradnl" sz="2000"/>
              <a:t>).</a:t>
            </a:r>
            <a:endParaRPr lang="es-ES" sz="2000"/>
          </a:p>
          <a:p>
            <a:pPr marL="342900" indent="-342900">
              <a:spcBef>
                <a:spcPct val="20000"/>
              </a:spcBef>
              <a:buSzPct val="100000"/>
              <a:buFontTx/>
              <a:buChar char="•"/>
            </a:pPr>
            <a:r>
              <a:rPr lang="es-ES_tradnl"/>
              <a:t>El protocolo forma parte de la arquitectura, la interfaz no.</a:t>
            </a:r>
            <a:endParaRPr lang="es-ES"/>
          </a:p>
          <a:p>
            <a:pPr marL="342900" indent="-342900">
              <a:spcBef>
                <a:spcPct val="20000"/>
              </a:spcBef>
              <a:buSzPct val="100000"/>
              <a:buFontTx/>
              <a:buChar char="•"/>
            </a:pPr>
            <a:r>
              <a:rPr lang="es-ES"/>
              <a:t>El conjunto de protocolos que interoperan en todos los niveles de una arquitectura dada se conoce como </a:t>
            </a:r>
            <a:r>
              <a:rPr lang="es-ES" i="1"/>
              <a:t>pila de protocolos</a:t>
            </a:r>
            <a:r>
              <a:rPr lang="es-ES"/>
              <a:t> o </a:t>
            </a:r>
            <a:r>
              <a:rPr lang="es-ES_tradnl"/>
              <a:t>‘</a:t>
            </a:r>
            <a:r>
              <a:rPr lang="es-ES" i="1"/>
              <a:t>protocol stack</a:t>
            </a:r>
            <a:r>
              <a:rPr lang="es-ES_tradnl" i="1"/>
              <a:t>’</a:t>
            </a:r>
            <a:r>
              <a:rPr lang="es-ES" i="1"/>
              <a:t>. </a:t>
            </a:r>
            <a:r>
              <a:rPr lang="es-ES"/>
              <a:t>Ejemplo: la pila de protocolos OSI, SNA, TCP/IP,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1 Marcador de número de diapositiva"/>
          <p:cNvSpPr>
            <a:spLocks noGrp="1"/>
          </p:cNvSpPr>
          <p:nvPr>
            <p:ph type="sldNum" sz="quarter" idx="10"/>
          </p:nvPr>
        </p:nvSpPr>
        <p:spPr/>
        <p:txBody>
          <a:bodyPr/>
          <a:lstStyle/>
          <a:p>
            <a:fld id="{48109364-0C0E-4DE3-840B-36256AF9DEA3}" type="slidenum">
              <a:rPr lang="es-ES"/>
              <a:pPr/>
              <a:t>24</a:t>
            </a:fld>
            <a:endParaRPr lang="es-ES"/>
          </a:p>
        </p:txBody>
      </p:sp>
      <p:sp>
        <p:nvSpPr>
          <p:cNvPr id="393220" name="Text Box 4"/>
          <p:cNvSpPr txBox="1">
            <a:spLocks noChangeArrowheads="1"/>
          </p:cNvSpPr>
          <p:nvPr/>
        </p:nvSpPr>
        <p:spPr bwMode="auto">
          <a:xfrm>
            <a:off x="1781175" y="43910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Telegrafista</a:t>
            </a:r>
            <a:endParaRPr lang="es-ES" sz="2000">
              <a:latin typeface="Arial" charset="0"/>
            </a:endParaRPr>
          </a:p>
        </p:txBody>
      </p:sp>
      <p:sp>
        <p:nvSpPr>
          <p:cNvPr id="393221" name="Text Box 5"/>
          <p:cNvSpPr txBox="1">
            <a:spLocks noChangeArrowheads="1"/>
          </p:cNvSpPr>
          <p:nvPr/>
        </p:nvSpPr>
        <p:spPr bwMode="auto">
          <a:xfrm>
            <a:off x="1781175" y="53816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Telégrafo</a:t>
            </a:r>
            <a:endParaRPr lang="es-ES" sz="2000">
              <a:latin typeface="Arial" charset="0"/>
            </a:endParaRPr>
          </a:p>
        </p:txBody>
      </p:sp>
      <p:sp>
        <p:nvSpPr>
          <p:cNvPr id="393222" name="Text Box 6"/>
          <p:cNvSpPr txBox="1">
            <a:spLocks noChangeArrowheads="1"/>
          </p:cNvSpPr>
          <p:nvPr/>
        </p:nvSpPr>
        <p:spPr bwMode="auto">
          <a:xfrm>
            <a:off x="1781175" y="34004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Traductor</a:t>
            </a:r>
            <a:endParaRPr lang="es-ES" sz="2000">
              <a:latin typeface="Arial" charset="0"/>
            </a:endParaRPr>
          </a:p>
        </p:txBody>
      </p:sp>
      <p:sp>
        <p:nvSpPr>
          <p:cNvPr id="393223" name="Text Box 7"/>
          <p:cNvSpPr txBox="1">
            <a:spLocks noChangeArrowheads="1"/>
          </p:cNvSpPr>
          <p:nvPr/>
        </p:nvSpPr>
        <p:spPr bwMode="auto">
          <a:xfrm>
            <a:off x="1781175" y="2438400"/>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Artista</a:t>
            </a:r>
            <a:endParaRPr lang="es-ES" sz="2000">
              <a:latin typeface="Arial" charset="0"/>
            </a:endParaRPr>
          </a:p>
        </p:txBody>
      </p:sp>
      <p:sp>
        <p:nvSpPr>
          <p:cNvPr id="393224" name="Text Box 8"/>
          <p:cNvSpPr txBox="1">
            <a:spLocks noChangeArrowheads="1"/>
          </p:cNvSpPr>
          <p:nvPr/>
        </p:nvSpPr>
        <p:spPr bwMode="auto">
          <a:xfrm>
            <a:off x="5972175" y="43910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Telegrafista</a:t>
            </a:r>
            <a:endParaRPr lang="es-ES" sz="2000">
              <a:latin typeface="Arial" charset="0"/>
            </a:endParaRPr>
          </a:p>
        </p:txBody>
      </p:sp>
      <p:sp>
        <p:nvSpPr>
          <p:cNvPr id="393225" name="Text Box 9"/>
          <p:cNvSpPr txBox="1">
            <a:spLocks noChangeArrowheads="1"/>
          </p:cNvSpPr>
          <p:nvPr/>
        </p:nvSpPr>
        <p:spPr bwMode="auto">
          <a:xfrm>
            <a:off x="5972175" y="53816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Telégrafo</a:t>
            </a:r>
            <a:endParaRPr lang="es-ES" sz="2000">
              <a:latin typeface="Arial" charset="0"/>
            </a:endParaRPr>
          </a:p>
        </p:txBody>
      </p:sp>
      <p:sp>
        <p:nvSpPr>
          <p:cNvPr id="393226" name="Text Box 10"/>
          <p:cNvSpPr txBox="1">
            <a:spLocks noChangeArrowheads="1"/>
          </p:cNvSpPr>
          <p:nvPr/>
        </p:nvSpPr>
        <p:spPr bwMode="auto">
          <a:xfrm>
            <a:off x="5972175" y="3400425"/>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Traductor</a:t>
            </a:r>
            <a:endParaRPr lang="es-ES" sz="2000">
              <a:latin typeface="Arial" charset="0"/>
            </a:endParaRPr>
          </a:p>
        </p:txBody>
      </p:sp>
      <p:sp>
        <p:nvSpPr>
          <p:cNvPr id="393227" name="Text Box 11"/>
          <p:cNvSpPr txBox="1">
            <a:spLocks noChangeArrowheads="1"/>
          </p:cNvSpPr>
          <p:nvPr/>
        </p:nvSpPr>
        <p:spPr bwMode="auto">
          <a:xfrm>
            <a:off x="5972175" y="2438400"/>
            <a:ext cx="1600200" cy="409575"/>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2000">
                <a:latin typeface="Arial" charset="0"/>
              </a:rPr>
              <a:t>Artista</a:t>
            </a:r>
            <a:endParaRPr lang="es-ES" sz="2000">
              <a:latin typeface="Arial" charset="0"/>
            </a:endParaRPr>
          </a:p>
        </p:txBody>
      </p:sp>
      <p:sp>
        <p:nvSpPr>
          <p:cNvPr id="393228" name="Rectangle 12"/>
          <p:cNvSpPr>
            <a:spLocks noChangeArrowheads="1"/>
          </p:cNvSpPr>
          <p:nvPr/>
        </p:nvSpPr>
        <p:spPr bwMode="auto">
          <a:xfrm>
            <a:off x="1771650" y="304800"/>
            <a:ext cx="5638800" cy="8382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Protocolos e Interfaces</a:t>
            </a:r>
          </a:p>
        </p:txBody>
      </p:sp>
      <p:sp>
        <p:nvSpPr>
          <p:cNvPr id="393229" name="Text Box 13"/>
          <p:cNvSpPr txBox="1">
            <a:spLocks noChangeArrowheads="1"/>
          </p:cNvSpPr>
          <p:nvPr/>
        </p:nvSpPr>
        <p:spPr bwMode="auto">
          <a:xfrm>
            <a:off x="228600" y="1798638"/>
            <a:ext cx="792163" cy="396875"/>
          </a:xfrm>
          <a:prstGeom prst="rect">
            <a:avLst/>
          </a:prstGeom>
          <a:noFill/>
          <a:ln w="12700">
            <a:noFill/>
            <a:miter lim="800000"/>
            <a:headEnd/>
            <a:tailEnd/>
          </a:ln>
          <a:effectLst/>
        </p:spPr>
        <p:txBody>
          <a:bodyPr wrap="none">
            <a:spAutoFit/>
          </a:bodyPr>
          <a:lstStyle/>
          <a:p>
            <a:r>
              <a:rPr lang="es-ES_tradnl" sz="2000">
                <a:latin typeface="Arial" charset="0"/>
              </a:rPr>
              <a:t>Capa</a:t>
            </a:r>
            <a:endParaRPr lang="es-ES" sz="2000">
              <a:latin typeface="Arial" charset="0"/>
            </a:endParaRPr>
          </a:p>
        </p:txBody>
      </p:sp>
      <p:sp>
        <p:nvSpPr>
          <p:cNvPr id="393230" name="Text Box 14"/>
          <p:cNvSpPr txBox="1">
            <a:spLocks noChangeArrowheads="1"/>
          </p:cNvSpPr>
          <p:nvPr/>
        </p:nvSpPr>
        <p:spPr bwMode="auto">
          <a:xfrm>
            <a:off x="447675" y="5394325"/>
            <a:ext cx="325438" cy="396875"/>
          </a:xfrm>
          <a:prstGeom prst="rect">
            <a:avLst/>
          </a:prstGeom>
          <a:noFill/>
          <a:ln w="12700">
            <a:noFill/>
            <a:miter lim="800000"/>
            <a:headEnd/>
            <a:tailEnd/>
          </a:ln>
          <a:effectLst/>
        </p:spPr>
        <p:txBody>
          <a:bodyPr wrap="none">
            <a:spAutoFit/>
          </a:bodyPr>
          <a:lstStyle/>
          <a:p>
            <a:pPr algn="ctr"/>
            <a:r>
              <a:rPr lang="es-ES_tradnl" sz="2000">
                <a:latin typeface="Arial" charset="0"/>
              </a:rPr>
              <a:t>1</a:t>
            </a:r>
            <a:endParaRPr lang="es-ES" sz="2000">
              <a:latin typeface="Arial" charset="0"/>
            </a:endParaRPr>
          </a:p>
        </p:txBody>
      </p:sp>
      <p:sp>
        <p:nvSpPr>
          <p:cNvPr id="393231" name="Text Box 15"/>
          <p:cNvSpPr txBox="1">
            <a:spLocks noChangeArrowheads="1"/>
          </p:cNvSpPr>
          <p:nvPr/>
        </p:nvSpPr>
        <p:spPr bwMode="auto">
          <a:xfrm>
            <a:off x="452438" y="4403725"/>
            <a:ext cx="325437" cy="396875"/>
          </a:xfrm>
          <a:prstGeom prst="rect">
            <a:avLst/>
          </a:prstGeom>
          <a:noFill/>
          <a:ln w="12700">
            <a:noFill/>
            <a:miter lim="800000"/>
            <a:headEnd/>
            <a:tailEnd/>
          </a:ln>
          <a:effectLst/>
        </p:spPr>
        <p:txBody>
          <a:bodyPr wrap="none">
            <a:spAutoFit/>
          </a:bodyPr>
          <a:lstStyle/>
          <a:p>
            <a:pPr algn="ctr"/>
            <a:r>
              <a:rPr lang="es-ES_tradnl" sz="2000">
                <a:latin typeface="Arial" charset="0"/>
              </a:rPr>
              <a:t>2</a:t>
            </a:r>
            <a:endParaRPr lang="es-ES" sz="2000">
              <a:latin typeface="Arial" charset="0"/>
            </a:endParaRPr>
          </a:p>
        </p:txBody>
      </p:sp>
      <p:sp>
        <p:nvSpPr>
          <p:cNvPr id="393232" name="Text Box 16"/>
          <p:cNvSpPr txBox="1">
            <a:spLocks noChangeArrowheads="1"/>
          </p:cNvSpPr>
          <p:nvPr/>
        </p:nvSpPr>
        <p:spPr bwMode="auto">
          <a:xfrm>
            <a:off x="452438" y="3429000"/>
            <a:ext cx="325437" cy="396875"/>
          </a:xfrm>
          <a:prstGeom prst="rect">
            <a:avLst/>
          </a:prstGeom>
          <a:noFill/>
          <a:ln w="12700">
            <a:noFill/>
            <a:miter lim="800000"/>
            <a:headEnd/>
            <a:tailEnd/>
          </a:ln>
          <a:effectLst/>
        </p:spPr>
        <p:txBody>
          <a:bodyPr wrap="none">
            <a:spAutoFit/>
          </a:bodyPr>
          <a:lstStyle/>
          <a:p>
            <a:pPr algn="ctr"/>
            <a:r>
              <a:rPr lang="es-ES_tradnl" sz="2000">
                <a:latin typeface="Arial" charset="0"/>
              </a:rPr>
              <a:t>3</a:t>
            </a:r>
            <a:endParaRPr lang="es-ES" sz="2000">
              <a:latin typeface="Arial" charset="0"/>
            </a:endParaRPr>
          </a:p>
        </p:txBody>
      </p:sp>
      <p:sp>
        <p:nvSpPr>
          <p:cNvPr id="393233" name="Text Box 17"/>
          <p:cNvSpPr txBox="1">
            <a:spLocks noChangeArrowheads="1"/>
          </p:cNvSpPr>
          <p:nvPr/>
        </p:nvSpPr>
        <p:spPr bwMode="auto">
          <a:xfrm>
            <a:off x="452438" y="2438400"/>
            <a:ext cx="325437" cy="396875"/>
          </a:xfrm>
          <a:prstGeom prst="rect">
            <a:avLst/>
          </a:prstGeom>
          <a:noFill/>
          <a:ln w="12700">
            <a:noFill/>
            <a:miter lim="800000"/>
            <a:headEnd/>
            <a:tailEnd/>
          </a:ln>
          <a:effectLst/>
        </p:spPr>
        <p:txBody>
          <a:bodyPr wrap="none">
            <a:spAutoFit/>
          </a:bodyPr>
          <a:lstStyle/>
          <a:p>
            <a:pPr algn="ctr"/>
            <a:r>
              <a:rPr lang="es-ES_tradnl" sz="2000">
                <a:latin typeface="Arial" charset="0"/>
              </a:rPr>
              <a:t>4</a:t>
            </a:r>
            <a:endParaRPr lang="es-ES" sz="2000">
              <a:latin typeface="Arial" charset="0"/>
            </a:endParaRPr>
          </a:p>
        </p:txBody>
      </p:sp>
      <p:sp>
        <p:nvSpPr>
          <p:cNvPr id="393234" name="Text Box 18"/>
          <p:cNvSpPr txBox="1">
            <a:spLocks noChangeArrowheads="1"/>
          </p:cNvSpPr>
          <p:nvPr/>
        </p:nvSpPr>
        <p:spPr bwMode="auto">
          <a:xfrm>
            <a:off x="2068513" y="6096000"/>
            <a:ext cx="931862" cy="396875"/>
          </a:xfrm>
          <a:prstGeom prst="rect">
            <a:avLst/>
          </a:prstGeom>
          <a:noFill/>
          <a:ln w="12700">
            <a:noFill/>
            <a:miter lim="800000"/>
            <a:headEnd/>
            <a:tailEnd/>
          </a:ln>
          <a:effectLst/>
        </p:spPr>
        <p:txBody>
          <a:bodyPr wrap="none">
            <a:spAutoFit/>
          </a:bodyPr>
          <a:lstStyle/>
          <a:p>
            <a:pPr algn="ctr"/>
            <a:r>
              <a:rPr lang="es-ES_tradnl" sz="2000">
                <a:latin typeface="Arial" charset="0"/>
              </a:rPr>
              <a:t>Moscú</a:t>
            </a:r>
            <a:endParaRPr lang="es-ES" sz="2000">
              <a:latin typeface="Arial" charset="0"/>
            </a:endParaRPr>
          </a:p>
        </p:txBody>
      </p:sp>
      <p:sp>
        <p:nvSpPr>
          <p:cNvPr id="393235" name="Text Box 19"/>
          <p:cNvSpPr txBox="1">
            <a:spLocks noChangeArrowheads="1"/>
          </p:cNvSpPr>
          <p:nvPr/>
        </p:nvSpPr>
        <p:spPr bwMode="auto">
          <a:xfrm>
            <a:off x="6207125" y="6080125"/>
            <a:ext cx="1160463" cy="396875"/>
          </a:xfrm>
          <a:prstGeom prst="rect">
            <a:avLst/>
          </a:prstGeom>
          <a:noFill/>
          <a:ln w="12700">
            <a:noFill/>
            <a:miter lim="800000"/>
            <a:headEnd/>
            <a:tailEnd/>
          </a:ln>
          <a:effectLst/>
        </p:spPr>
        <p:txBody>
          <a:bodyPr wrap="none">
            <a:spAutoFit/>
          </a:bodyPr>
          <a:lstStyle/>
          <a:p>
            <a:pPr algn="ctr"/>
            <a:r>
              <a:rPr lang="es-ES_tradnl" sz="2000">
                <a:latin typeface="Arial" charset="0"/>
              </a:rPr>
              <a:t>Valencia</a:t>
            </a:r>
            <a:endParaRPr lang="es-ES" sz="2000">
              <a:latin typeface="Arial" charset="0"/>
            </a:endParaRPr>
          </a:p>
        </p:txBody>
      </p:sp>
      <p:sp>
        <p:nvSpPr>
          <p:cNvPr id="393236" name="Line 20"/>
          <p:cNvSpPr>
            <a:spLocks noChangeShapeType="1"/>
          </p:cNvSpPr>
          <p:nvPr/>
        </p:nvSpPr>
        <p:spPr bwMode="auto">
          <a:xfrm>
            <a:off x="3457575" y="25908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93237" name="Line 21"/>
          <p:cNvSpPr>
            <a:spLocks noChangeShapeType="1"/>
          </p:cNvSpPr>
          <p:nvPr/>
        </p:nvSpPr>
        <p:spPr bwMode="auto">
          <a:xfrm>
            <a:off x="3457575" y="45720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93238" name="Line 22"/>
          <p:cNvSpPr>
            <a:spLocks noChangeShapeType="1"/>
          </p:cNvSpPr>
          <p:nvPr/>
        </p:nvSpPr>
        <p:spPr bwMode="auto">
          <a:xfrm>
            <a:off x="3457575" y="5562600"/>
            <a:ext cx="24384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39" name="Line 23"/>
          <p:cNvSpPr>
            <a:spLocks noChangeShapeType="1"/>
          </p:cNvSpPr>
          <p:nvPr/>
        </p:nvSpPr>
        <p:spPr bwMode="auto">
          <a:xfrm>
            <a:off x="3457575" y="35814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93240" name="Line 24"/>
          <p:cNvSpPr>
            <a:spLocks noChangeShapeType="1"/>
          </p:cNvSpPr>
          <p:nvPr/>
        </p:nvSpPr>
        <p:spPr bwMode="auto">
          <a:xfrm>
            <a:off x="2543175" y="28956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1" name="Line 25"/>
          <p:cNvSpPr>
            <a:spLocks noChangeShapeType="1"/>
          </p:cNvSpPr>
          <p:nvPr/>
        </p:nvSpPr>
        <p:spPr bwMode="auto">
          <a:xfrm>
            <a:off x="2543175" y="48768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2" name="Line 26"/>
          <p:cNvSpPr>
            <a:spLocks noChangeShapeType="1"/>
          </p:cNvSpPr>
          <p:nvPr/>
        </p:nvSpPr>
        <p:spPr bwMode="auto">
          <a:xfrm>
            <a:off x="6810375" y="48768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3" name="Line 27"/>
          <p:cNvSpPr>
            <a:spLocks noChangeShapeType="1"/>
          </p:cNvSpPr>
          <p:nvPr/>
        </p:nvSpPr>
        <p:spPr bwMode="auto">
          <a:xfrm>
            <a:off x="2543175" y="38862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4" name="Line 28"/>
          <p:cNvSpPr>
            <a:spLocks noChangeShapeType="1"/>
          </p:cNvSpPr>
          <p:nvPr/>
        </p:nvSpPr>
        <p:spPr bwMode="auto">
          <a:xfrm>
            <a:off x="6810375" y="38862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5" name="Line 29"/>
          <p:cNvSpPr>
            <a:spLocks noChangeShapeType="1"/>
          </p:cNvSpPr>
          <p:nvPr/>
        </p:nvSpPr>
        <p:spPr bwMode="auto">
          <a:xfrm>
            <a:off x="6810375" y="2895600"/>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93246" name="Text Box 30"/>
          <p:cNvSpPr txBox="1">
            <a:spLocks noChangeArrowheads="1"/>
          </p:cNvSpPr>
          <p:nvPr/>
        </p:nvSpPr>
        <p:spPr bwMode="auto">
          <a:xfrm>
            <a:off x="4168775" y="2133600"/>
            <a:ext cx="984250" cy="379413"/>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800" b="1">
                <a:latin typeface="Arial" charset="0"/>
              </a:rPr>
              <a:t>Pintura</a:t>
            </a:r>
            <a:endParaRPr lang="es-ES" sz="1800" b="1">
              <a:latin typeface="Arial" charset="0"/>
            </a:endParaRPr>
          </a:p>
        </p:txBody>
      </p:sp>
      <p:sp>
        <p:nvSpPr>
          <p:cNvPr id="393247" name="Text Box 31"/>
          <p:cNvSpPr txBox="1">
            <a:spLocks noChangeArrowheads="1"/>
          </p:cNvSpPr>
          <p:nvPr/>
        </p:nvSpPr>
        <p:spPr bwMode="auto">
          <a:xfrm>
            <a:off x="4210050" y="3124200"/>
            <a:ext cx="857250" cy="379413"/>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800" b="1">
                <a:latin typeface="Arial" charset="0"/>
              </a:rPr>
              <a:t>Inglés</a:t>
            </a:r>
            <a:endParaRPr lang="es-ES" sz="1800" b="1">
              <a:latin typeface="Arial" charset="0"/>
            </a:endParaRPr>
          </a:p>
        </p:txBody>
      </p:sp>
      <p:sp>
        <p:nvSpPr>
          <p:cNvPr id="393248" name="Text Box 32"/>
          <p:cNvSpPr txBox="1">
            <a:spLocks noChangeArrowheads="1"/>
          </p:cNvSpPr>
          <p:nvPr/>
        </p:nvSpPr>
        <p:spPr bwMode="auto">
          <a:xfrm>
            <a:off x="4184650" y="4114800"/>
            <a:ext cx="869950" cy="379413"/>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800" b="1">
                <a:latin typeface="Arial" charset="0"/>
              </a:rPr>
              <a:t>Morse</a:t>
            </a:r>
            <a:endParaRPr lang="es-ES" sz="1800" b="1">
              <a:latin typeface="Arial" charset="0"/>
            </a:endParaRPr>
          </a:p>
        </p:txBody>
      </p:sp>
      <p:sp>
        <p:nvSpPr>
          <p:cNvPr id="393249" name="Text Box 33"/>
          <p:cNvSpPr txBox="1">
            <a:spLocks noChangeArrowheads="1"/>
          </p:cNvSpPr>
          <p:nvPr/>
        </p:nvSpPr>
        <p:spPr bwMode="auto">
          <a:xfrm>
            <a:off x="3505200" y="5105400"/>
            <a:ext cx="2330450" cy="379413"/>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800" b="1">
                <a:latin typeface="Arial" charset="0"/>
              </a:rPr>
              <a:t>Impulsos eléctricos</a:t>
            </a:r>
            <a:endParaRPr lang="es-ES" sz="1800" b="1">
              <a:latin typeface="Arial" charset="0"/>
            </a:endParaRPr>
          </a:p>
        </p:txBody>
      </p:sp>
      <p:sp>
        <p:nvSpPr>
          <p:cNvPr id="393250" name="Text Box 34"/>
          <p:cNvSpPr txBox="1">
            <a:spLocks noChangeArrowheads="1"/>
          </p:cNvSpPr>
          <p:nvPr/>
        </p:nvSpPr>
        <p:spPr bwMode="auto">
          <a:xfrm>
            <a:off x="1682750" y="2947988"/>
            <a:ext cx="768350" cy="379412"/>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Ruso</a:t>
            </a:r>
            <a:endParaRPr lang="es-ES" sz="1800" b="1">
              <a:latin typeface="Arial" charset="0"/>
            </a:endParaRPr>
          </a:p>
        </p:txBody>
      </p:sp>
      <p:sp>
        <p:nvSpPr>
          <p:cNvPr id="393251" name="Text Box 35"/>
          <p:cNvSpPr txBox="1">
            <a:spLocks noChangeArrowheads="1"/>
          </p:cNvSpPr>
          <p:nvPr/>
        </p:nvSpPr>
        <p:spPr bwMode="auto">
          <a:xfrm>
            <a:off x="6902450" y="2935288"/>
            <a:ext cx="1403350" cy="379412"/>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Valenciano</a:t>
            </a:r>
            <a:endParaRPr lang="es-ES" sz="1800" b="1">
              <a:latin typeface="Arial" charset="0"/>
            </a:endParaRPr>
          </a:p>
        </p:txBody>
      </p:sp>
      <p:sp>
        <p:nvSpPr>
          <p:cNvPr id="393252" name="Text Box 36"/>
          <p:cNvSpPr txBox="1">
            <a:spLocks noChangeArrowheads="1"/>
          </p:cNvSpPr>
          <p:nvPr/>
        </p:nvSpPr>
        <p:spPr bwMode="auto">
          <a:xfrm>
            <a:off x="819150" y="3898900"/>
            <a:ext cx="1619250" cy="379413"/>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Texto escrito</a:t>
            </a:r>
            <a:endParaRPr lang="es-ES" sz="1800" b="1">
              <a:latin typeface="Arial" charset="0"/>
            </a:endParaRPr>
          </a:p>
        </p:txBody>
      </p:sp>
      <p:sp>
        <p:nvSpPr>
          <p:cNvPr id="393253" name="Text Box 37"/>
          <p:cNvSpPr txBox="1">
            <a:spLocks noChangeArrowheads="1"/>
          </p:cNvSpPr>
          <p:nvPr/>
        </p:nvSpPr>
        <p:spPr bwMode="auto">
          <a:xfrm>
            <a:off x="6934200" y="3898900"/>
            <a:ext cx="1619250" cy="379413"/>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Texto escrito</a:t>
            </a:r>
            <a:endParaRPr lang="es-ES" sz="1800" b="1">
              <a:latin typeface="Arial" charset="0"/>
            </a:endParaRPr>
          </a:p>
        </p:txBody>
      </p:sp>
      <p:sp>
        <p:nvSpPr>
          <p:cNvPr id="393254" name="Text Box 38"/>
          <p:cNvSpPr txBox="1">
            <a:spLocks noChangeArrowheads="1"/>
          </p:cNvSpPr>
          <p:nvPr/>
        </p:nvSpPr>
        <p:spPr bwMode="auto">
          <a:xfrm>
            <a:off x="882650" y="4902200"/>
            <a:ext cx="1555750" cy="379413"/>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Manipulador</a:t>
            </a:r>
            <a:endParaRPr lang="es-ES" sz="1800" b="1">
              <a:latin typeface="Arial" charset="0"/>
            </a:endParaRPr>
          </a:p>
        </p:txBody>
      </p:sp>
      <p:sp>
        <p:nvSpPr>
          <p:cNvPr id="393255" name="Text Box 39"/>
          <p:cNvSpPr txBox="1">
            <a:spLocks noChangeArrowheads="1"/>
          </p:cNvSpPr>
          <p:nvPr/>
        </p:nvSpPr>
        <p:spPr bwMode="auto">
          <a:xfrm>
            <a:off x="6934200" y="4902200"/>
            <a:ext cx="1555750" cy="379413"/>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800" b="1">
                <a:latin typeface="Arial" charset="0"/>
              </a:rPr>
              <a:t>Manipulador</a:t>
            </a:r>
            <a:endParaRPr lang="es-ES" sz="1800" b="1">
              <a:latin typeface="Arial" charset="0"/>
            </a:endParaRPr>
          </a:p>
        </p:txBody>
      </p:sp>
      <p:sp>
        <p:nvSpPr>
          <p:cNvPr id="393256" name="Text Box 40"/>
          <p:cNvSpPr txBox="1">
            <a:spLocks noChangeArrowheads="1"/>
          </p:cNvSpPr>
          <p:nvPr/>
        </p:nvSpPr>
        <p:spPr bwMode="auto">
          <a:xfrm>
            <a:off x="2438400" y="1568450"/>
            <a:ext cx="1244600" cy="336550"/>
          </a:xfrm>
          <a:prstGeom prst="rect">
            <a:avLst/>
          </a:prstGeom>
          <a:noFill/>
          <a:ln w="12700">
            <a:noFill/>
            <a:miter lim="800000"/>
            <a:headEnd/>
            <a:tailEnd/>
          </a:ln>
          <a:effectLst/>
        </p:spPr>
        <p:txBody>
          <a:bodyPr wrap="none">
            <a:spAutoFit/>
          </a:bodyPr>
          <a:lstStyle/>
          <a:p>
            <a:r>
              <a:rPr lang="es-ES" sz="1600" b="1">
                <a:solidFill>
                  <a:schemeClr val="accent1"/>
                </a:solidFill>
                <a:latin typeface="Arial" charset="0"/>
              </a:rPr>
              <a:t>Protocolos</a:t>
            </a:r>
          </a:p>
        </p:txBody>
      </p:sp>
      <p:sp>
        <p:nvSpPr>
          <p:cNvPr id="393257" name="Line 41"/>
          <p:cNvSpPr>
            <a:spLocks noChangeShapeType="1"/>
          </p:cNvSpPr>
          <p:nvPr/>
        </p:nvSpPr>
        <p:spPr bwMode="auto">
          <a:xfrm>
            <a:off x="3676650" y="1752600"/>
            <a:ext cx="438150" cy="381000"/>
          </a:xfrm>
          <a:prstGeom prst="line">
            <a:avLst/>
          </a:prstGeom>
          <a:noFill/>
          <a:ln w="12700">
            <a:solidFill>
              <a:schemeClr val="tx1"/>
            </a:solidFill>
            <a:round/>
            <a:headEnd/>
            <a:tailEnd type="triangle" w="med" len="med"/>
          </a:ln>
          <a:effectLst/>
        </p:spPr>
        <p:txBody>
          <a:bodyPr/>
          <a:lstStyle/>
          <a:p>
            <a:endParaRPr lang="es-ES"/>
          </a:p>
        </p:txBody>
      </p:sp>
      <p:sp>
        <p:nvSpPr>
          <p:cNvPr id="393258" name="Line 42"/>
          <p:cNvSpPr>
            <a:spLocks noChangeShapeType="1"/>
          </p:cNvSpPr>
          <p:nvPr/>
        </p:nvSpPr>
        <p:spPr bwMode="auto">
          <a:xfrm>
            <a:off x="3676650" y="1752600"/>
            <a:ext cx="514350" cy="1295400"/>
          </a:xfrm>
          <a:prstGeom prst="line">
            <a:avLst/>
          </a:prstGeom>
          <a:noFill/>
          <a:ln w="12700">
            <a:solidFill>
              <a:schemeClr val="tx1"/>
            </a:solidFill>
            <a:round/>
            <a:headEnd/>
            <a:tailEnd type="triangle" w="med" len="med"/>
          </a:ln>
          <a:effectLst/>
        </p:spPr>
        <p:txBody>
          <a:bodyPr/>
          <a:lstStyle/>
          <a:p>
            <a:endParaRPr lang="es-ES"/>
          </a:p>
        </p:txBody>
      </p:sp>
      <p:sp>
        <p:nvSpPr>
          <p:cNvPr id="393259" name="Line 43"/>
          <p:cNvSpPr>
            <a:spLocks noChangeShapeType="1"/>
          </p:cNvSpPr>
          <p:nvPr/>
        </p:nvSpPr>
        <p:spPr bwMode="auto">
          <a:xfrm>
            <a:off x="3676650" y="1752600"/>
            <a:ext cx="514350" cy="2286000"/>
          </a:xfrm>
          <a:prstGeom prst="line">
            <a:avLst/>
          </a:prstGeom>
          <a:noFill/>
          <a:ln w="12700">
            <a:solidFill>
              <a:schemeClr val="tx1"/>
            </a:solidFill>
            <a:round/>
            <a:headEnd/>
            <a:tailEnd type="triangle" w="med" len="med"/>
          </a:ln>
          <a:effectLst/>
        </p:spPr>
        <p:txBody>
          <a:bodyPr/>
          <a:lstStyle/>
          <a:p>
            <a:endParaRPr lang="es-ES"/>
          </a:p>
        </p:txBody>
      </p:sp>
      <p:sp>
        <p:nvSpPr>
          <p:cNvPr id="393260" name="Line 44"/>
          <p:cNvSpPr>
            <a:spLocks noChangeShapeType="1"/>
          </p:cNvSpPr>
          <p:nvPr/>
        </p:nvSpPr>
        <p:spPr bwMode="auto">
          <a:xfrm>
            <a:off x="3676650" y="1752600"/>
            <a:ext cx="304800" cy="3276600"/>
          </a:xfrm>
          <a:prstGeom prst="line">
            <a:avLst/>
          </a:prstGeom>
          <a:noFill/>
          <a:ln w="12700">
            <a:solidFill>
              <a:schemeClr val="tx1"/>
            </a:solidFill>
            <a:round/>
            <a:headEnd/>
            <a:tailEnd type="triangle" w="med" len="med"/>
          </a:ln>
          <a:effectLst/>
        </p:spPr>
        <p:txBody>
          <a:bodyPr/>
          <a:lstStyle/>
          <a:p>
            <a:endParaRPr lang="es-ES"/>
          </a:p>
        </p:txBody>
      </p:sp>
      <p:sp>
        <p:nvSpPr>
          <p:cNvPr id="393261" name="Text Box 45"/>
          <p:cNvSpPr txBox="1">
            <a:spLocks noChangeArrowheads="1"/>
          </p:cNvSpPr>
          <p:nvPr/>
        </p:nvSpPr>
        <p:spPr bwMode="auto">
          <a:xfrm>
            <a:off x="7847013" y="1524000"/>
            <a:ext cx="1144587" cy="336550"/>
          </a:xfrm>
          <a:prstGeom prst="rect">
            <a:avLst/>
          </a:prstGeom>
          <a:noFill/>
          <a:ln w="12700">
            <a:noFill/>
            <a:miter lim="800000"/>
            <a:headEnd/>
            <a:tailEnd/>
          </a:ln>
          <a:effectLst/>
        </p:spPr>
        <p:txBody>
          <a:bodyPr wrap="none">
            <a:spAutoFit/>
          </a:bodyPr>
          <a:lstStyle/>
          <a:p>
            <a:r>
              <a:rPr lang="es-ES" sz="1600" b="1">
                <a:solidFill>
                  <a:schemeClr val="accent2"/>
                </a:solidFill>
                <a:latin typeface="Arial" charset="0"/>
              </a:rPr>
              <a:t>Interfaces</a:t>
            </a:r>
          </a:p>
        </p:txBody>
      </p:sp>
      <p:sp>
        <p:nvSpPr>
          <p:cNvPr id="393262" name="Line 46"/>
          <p:cNvSpPr>
            <a:spLocks noChangeShapeType="1"/>
          </p:cNvSpPr>
          <p:nvPr/>
        </p:nvSpPr>
        <p:spPr bwMode="auto">
          <a:xfrm>
            <a:off x="8153400" y="1828800"/>
            <a:ext cx="0" cy="1066800"/>
          </a:xfrm>
          <a:prstGeom prst="line">
            <a:avLst/>
          </a:prstGeom>
          <a:noFill/>
          <a:ln w="12700">
            <a:solidFill>
              <a:schemeClr val="tx1"/>
            </a:solidFill>
            <a:round/>
            <a:headEnd/>
            <a:tailEnd type="triangle" w="med" len="med"/>
          </a:ln>
          <a:effectLst/>
        </p:spPr>
        <p:txBody>
          <a:bodyPr/>
          <a:lstStyle/>
          <a:p>
            <a:endParaRPr lang="es-ES"/>
          </a:p>
        </p:txBody>
      </p:sp>
      <p:sp>
        <p:nvSpPr>
          <p:cNvPr id="393263" name="Line 47"/>
          <p:cNvSpPr>
            <a:spLocks noChangeShapeType="1"/>
          </p:cNvSpPr>
          <p:nvPr/>
        </p:nvSpPr>
        <p:spPr bwMode="auto">
          <a:xfrm>
            <a:off x="8458200" y="1828800"/>
            <a:ext cx="0" cy="1981200"/>
          </a:xfrm>
          <a:prstGeom prst="line">
            <a:avLst/>
          </a:prstGeom>
          <a:noFill/>
          <a:ln w="12700">
            <a:solidFill>
              <a:schemeClr val="tx1"/>
            </a:solidFill>
            <a:round/>
            <a:headEnd/>
            <a:tailEnd type="triangle" w="med" len="med"/>
          </a:ln>
          <a:effectLst/>
        </p:spPr>
        <p:txBody>
          <a:bodyPr/>
          <a:lstStyle/>
          <a:p>
            <a:endParaRPr lang="es-ES"/>
          </a:p>
        </p:txBody>
      </p:sp>
      <p:sp>
        <p:nvSpPr>
          <p:cNvPr id="393264" name="Line 48"/>
          <p:cNvSpPr>
            <a:spLocks noChangeShapeType="1"/>
          </p:cNvSpPr>
          <p:nvPr/>
        </p:nvSpPr>
        <p:spPr bwMode="auto">
          <a:xfrm>
            <a:off x="8763000" y="1828800"/>
            <a:ext cx="0" cy="3200400"/>
          </a:xfrm>
          <a:prstGeom prst="line">
            <a:avLst/>
          </a:prstGeom>
          <a:noFill/>
          <a:ln w="12700">
            <a:solidFill>
              <a:schemeClr val="tx1"/>
            </a:solidFill>
            <a:round/>
            <a:headEnd/>
            <a:tailEnd/>
          </a:ln>
          <a:effectLst/>
        </p:spPr>
        <p:txBody>
          <a:bodyPr/>
          <a:lstStyle/>
          <a:p>
            <a:endParaRPr lang="es-ES"/>
          </a:p>
        </p:txBody>
      </p:sp>
      <p:sp>
        <p:nvSpPr>
          <p:cNvPr id="393265" name="Line 49"/>
          <p:cNvSpPr>
            <a:spLocks noChangeShapeType="1"/>
          </p:cNvSpPr>
          <p:nvPr/>
        </p:nvSpPr>
        <p:spPr bwMode="auto">
          <a:xfrm flipH="1">
            <a:off x="8534400" y="5029200"/>
            <a:ext cx="228600" cy="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Marcador de número de diapositiva"/>
          <p:cNvSpPr>
            <a:spLocks noGrp="1"/>
          </p:cNvSpPr>
          <p:nvPr>
            <p:ph type="sldNum" sz="quarter" idx="10"/>
          </p:nvPr>
        </p:nvSpPr>
        <p:spPr/>
        <p:txBody>
          <a:bodyPr/>
          <a:lstStyle/>
          <a:p>
            <a:fld id="{73BBF1CF-6EF1-413F-9A23-7A8E05C7BBC6}" type="slidenum">
              <a:rPr lang="es-ES"/>
              <a:pPr/>
              <a:t>25</a:t>
            </a:fld>
            <a:endParaRPr lang="es-ES"/>
          </a:p>
        </p:txBody>
      </p:sp>
      <p:sp>
        <p:nvSpPr>
          <p:cNvPr id="391172" name="Rectangle 4"/>
          <p:cNvSpPr>
            <a:spLocks noChangeArrowheads="1"/>
          </p:cNvSpPr>
          <p:nvPr/>
        </p:nvSpPr>
        <p:spPr bwMode="auto">
          <a:xfrm>
            <a:off x="2209800" y="2895600"/>
            <a:ext cx="2438400" cy="1066800"/>
          </a:xfrm>
          <a:prstGeom prst="rect">
            <a:avLst/>
          </a:prstGeom>
          <a:solidFill>
            <a:srgbClr val="FFFF00"/>
          </a:solidFill>
          <a:ln w="12700">
            <a:solidFill>
              <a:schemeClr val="tx1"/>
            </a:solidFill>
            <a:miter lim="800000"/>
            <a:headEnd/>
            <a:tailEnd/>
          </a:ln>
          <a:effectLst/>
        </p:spPr>
        <p:txBody>
          <a:bodyPr wrap="none" anchor="ctr"/>
          <a:lstStyle/>
          <a:p>
            <a:pPr algn="ctr"/>
            <a:r>
              <a:rPr lang="es-ES_tradnl" sz="2800"/>
              <a:t>Capa N</a:t>
            </a:r>
            <a:endParaRPr lang="es-ES" sz="2800"/>
          </a:p>
        </p:txBody>
      </p:sp>
      <p:sp>
        <p:nvSpPr>
          <p:cNvPr id="391173" name="Line 5"/>
          <p:cNvSpPr>
            <a:spLocks noChangeShapeType="1"/>
          </p:cNvSpPr>
          <p:nvPr/>
        </p:nvSpPr>
        <p:spPr bwMode="auto">
          <a:xfrm>
            <a:off x="3429000" y="3733800"/>
            <a:ext cx="0" cy="11430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1174" name="Line 6"/>
          <p:cNvSpPr>
            <a:spLocks noChangeShapeType="1"/>
          </p:cNvSpPr>
          <p:nvPr/>
        </p:nvSpPr>
        <p:spPr bwMode="auto">
          <a:xfrm>
            <a:off x="3429000" y="1905000"/>
            <a:ext cx="0" cy="1143000"/>
          </a:xfrm>
          <a:prstGeom prst="line">
            <a:avLst/>
          </a:prstGeom>
          <a:noFill/>
          <a:ln w="25400">
            <a:solidFill>
              <a:schemeClr val="tx1"/>
            </a:solidFill>
            <a:round/>
            <a:headEnd type="triangle" w="med" len="med"/>
            <a:tailEnd type="triangle" w="med" len="med"/>
          </a:ln>
          <a:effectLst/>
        </p:spPr>
        <p:txBody>
          <a:bodyPr/>
          <a:lstStyle/>
          <a:p>
            <a:endParaRPr lang="es-ES"/>
          </a:p>
        </p:txBody>
      </p:sp>
      <p:sp>
        <p:nvSpPr>
          <p:cNvPr id="391175" name="Line 7"/>
          <p:cNvSpPr>
            <a:spLocks noChangeShapeType="1"/>
          </p:cNvSpPr>
          <p:nvPr/>
        </p:nvSpPr>
        <p:spPr bwMode="auto">
          <a:xfrm>
            <a:off x="4419600" y="3505200"/>
            <a:ext cx="1143000" cy="0"/>
          </a:xfrm>
          <a:prstGeom prst="line">
            <a:avLst/>
          </a:prstGeom>
          <a:noFill/>
          <a:ln w="25400">
            <a:solidFill>
              <a:schemeClr val="tx1"/>
            </a:solidFill>
            <a:prstDash val="sysDot"/>
            <a:round/>
            <a:headEnd type="triangle" w="med" len="med"/>
            <a:tailEnd type="triangle" w="med" len="med"/>
          </a:ln>
          <a:effectLst/>
        </p:spPr>
        <p:txBody>
          <a:bodyPr/>
          <a:lstStyle/>
          <a:p>
            <a:endParaRPr lang="es-ES"/>
          </a:p>
        </p:txBody>
      </p:sp>
      <p:sp>
        <p:nvSpPr>
          <p:cNvPr id="391176" name="Text Box 8"/>
          <p:cNvSpPr txBox="1">
            <a:spLocks noChangeArrowheads="1"/>
          </p:cNvSpPr>
          <p:nvPr/>
        </p:nvSpPr>
        <p:spPr bwMode="auto">
          <a:xfrm>
            <a:off x="1566863" y="5105400"/>
            <a:ext cx="3724275" cy="409575"/>
          </a:xfrm>
          <a:prstGeom prst="rect">
            <a:avLst/>
          </a:prstGeom>
          <a:noFill/>
          <a:ln w="12700">
            <a:solidFill>
              <a:schemeClr val="tx1"/>
            </a:solidFill>
            <a:miter lim="800000"/>
            <a:headEnd/>
            <a:tailEnd/>
          </a:ln>
          <a:effectLst/>
        </p:spPr>
        <p:txBody>
          <a:bodyPr wrap="none">
            <a:spAutoFit/>
          </a:bodyPr>
          <a:lstStyle/>
          <a:p>
            <a:pPr algn="ctr"/>
            <a:r>
              <a:rPr lang="es-ES_tradnl" sz="2000"/>
              <a:t>Servicios utilizados de la capa N-1</a:t>
            </a:r>
            <a:endParaRPr lang="es-ES" sz="2000"/>
          </a:p>
        </p:txBody>
      </p:sp>
      <p:sp>
        <p:nvSpPr>
          <p:cNvPr id="391177" name="Text Box 9"/>
          <p:cNvSpPr txBox="1">
            <a:spLocks noChangeArrowheads="1"/>
          </p:cNvSpPr>
          <p:nvPr/>
        </p:nvSpPr>
        <p:spPr bwMode="auto">
          <a:xfrm>
            <a:off x="1619250" y="1355725"/>
            <a:ext cx="3614738" cy="409575"/>
          </a:xfrm>
          <a:prstGeom prst="rect">
            <a:avLst/>
          </a:prstGeom>
          <a:noFill/>
          <a:ln w="12700">
            <a:solidFill>
              <a:schemeClr val="tx1"/>
            </a:solidFill>
            <a:miter lim="800000"/>
            <a:headEnd/>
            <a:tailEnd/>
          </a:ln>
          <a:effectLst/>
        </p:spPr>
        <p:txBody>
          <a:bodyPr wrap="none">
            <a:spAutoFit/>
          </a:bodyPr>
          <a:lstStyle/>
          <a:p>
            <a:pPr algn="ctr"/>
            <a:r>
              <a:rPr lang="es-ES_tradnl" sz="2000"/>
              <a:t>Servicios ofrecidos a la capa N+1</a:t>
            </a:r>
            <a:endParaRPr lang="es-ES" sz="2000"/>
          </a:p>
        </p:txBody>
      </p:sp>
      <p:sp>
        <p:nvSpPr>
          <p:cNvPr id="391178" name="Text Box 10"/>
          <p:cNvSpPr txBox="1">
            <a:spLocks noChangeArrowheads="1"/>
          </p:cNvSpPr>
          <p:nvPr/>
        </p:nvSpPr>
        <p:spPr bwMode="auto">
          <a:xfrm>
            <a:off x="5759450" y="2955925"/>
            <a:ext cx="3162300" cy="1019175"/>
          </a:xfrm>
          <a:prstGeom prst="rect">
            <a:avLst/>
          </a:prstGeom>
          <a:noFill/>
          <a:ln w="12700">
            <a:solidFill>
              <a:schemeClr val="tx1"/>
            </a:solidFill>
            <a:miter lim="800000"/>
            <a:headEnd/>
            <a:tailEnd/>
          </a:ln>
          <a:effectLst/>
        </p:spPr>
        <p:txBody>
          <a:bodyPr wrap="none">
            <a:spAutoFit/>
          </a:bodyPr>
          <a:lstStyle/>
          <a:p>
            <a:pPr algn="ctr"/>
            <a:r>
              <a:rPr lang="es-ES_tradnl" sz="2000"/>
              <a:t>Comunicación con la entidad</a:t>
            </a:r>
          </a:p>
          <a:p>
            <a:pPr algn="ctr"/>
            <a:r>
              <a:rPr lang="es-ES_tradnl" sz="2000"/>
              <a:t>homóloga mediante el </a:t>
            </a:r>
          </a:p>
          <a:p>
            <a:pPr algn="ctr"/>
            <a:r>
              <a:rPr lang="es-ES_tradnl" sz="2000"/>
              <a:t>protocolo de la capa N</a:t>
            </a:r>
            <a:endParaRPr lang="es-ES" sz="2000"/>
          </a:p>
        </p:txBody>
      </p:sp>
      <p:sp>
        <p:nvSpPr>
          <p:cNvPr id="391179" name="Line 11"/>
          <p:cNvSpPr>
            <a:spLocks noChangeShapeType="1"/>
          </p:cNvSpPr>
          <p:nvPr/>
        </p:nvSpPr>
        <p:spPr bwMode="auto">
          <a:xfrm flipH="1" flipV="1">
            <a:off x="5181600" y="3657600"/>
            <a:ext cx="685800" cy="1066800"/>
          </a:xfrm>
          <a:prstGeom prst="line">
            <a:avLst/>
          </a:prstGeom>
          <a:noFill/>
          <a:ln w="12700">
            <a:solidFill>
              <a:schemeClr val="tx1"/>
            </a:solidFill>
            <a:round/>
            <a:headEnd/>
            <a:tailEnd type="triangle" w="med" len="med"/>
          </a:ln>
          <a:effectLst/>
        </p:spPr>
        <p:txBody>
          <a:bodyPr/>
          <a:lstStyle/>
          <a:p>
            <a:endParaRPr lang="es-ES"/>
          </a:p>
        </p:txBody>
      </p:sp>
      <p:sp>
        <p:nvSpPr>
          <p:cNvPr id="391180" name="Text Box 12"/>
          <p:cNvSpPr txBox="1">
            <a:spLocks noChangeArrowheads="1"/>
          </p:cNvSpPr>
          <p:nvPr/>
        </p:nvSpPr>
        <p:spPr bwMode="auto">
          <a:xfrm>
            <a:off x="5829300" y="4648200"/>
            <a:ext cx="2171700" cy="641350"/>
          </a:xfrm>
          <a:prstGeom prst="rect">
            <a:avLst/>
          </a:prstGeom>
          <a:noFill/>
          <a:ln w="12700">
            <a:noFill/>
            <a:miter lim="800000"/>
            <a:headEnd/>
            <a:tailEnd/>
          </a:ln>
          <a:effectLst/>
        </p:spPr>
        <p:txBody>
          <a:bodyPr wrap="none">
            <a:spAutoFit/>
          </a:bodyPr>
          <a:lstStyle/>
          <a:p>
            <a:pPr algn="ctr"/>
            <a:r>
              <a:rPr lang="es-ES_tradnl" sz="1800"/>
              <a:t>Comunicación virtual</a:t>
            </a:r>
          </a:p>
          <a:p>
            <a:pPr algn="ctr"/>
            <a:r>
              <a:rPr lang="es-ES_tradnl" sz="1800"/>
              <a:t>(salvo si N=1)</a:t>
            </a:r>
            <a:endParaRPr lang="es-ES" sz="1800"/>
          </a:p>
        </p:txBody>
      </p:sp>
      <p:sp>
        <p:nvSpPr>
          <p:cNvPr id="391181" name="Line 13"/>
          <p:cNvSpPr>
            <a:spLocks noChangeShapeType="1"/>
          </p:cNvSpPr>
          <p:nvPr/>
        </p:nvSpPr>
        <p:spPr bwMode="auto">
          <a:xfrm flipV="1">
            <a:off x="1066800" y="2133600"/>
            <a:ext cx="2209800" cy="914400"/>
          </a:xfrm>
          <a:prstGeom prst="line">
            <a:avLst/>
          </a:prstGeom>
          <a:noFill/>
          <a:ln w="12700">
            <a:solidFill>
              <a:schemeClr val="tx1"/>
            </a:solidFill>
            <a:round/>
            <a:headEnd/>
            <a:tailEnd type="triangle" w="med" len="med"/>
          </a:ln>
          <a:effectLst/>
        </p:spPr>
        <p:txBody>
          <a:bodyPr/>
          <a:lstStyle/>
          <a:p>
            <a:endParaRPr lang="es-ES"/>
          </a:p>
        </p:txBody>
      </p:sp>
      <p:sp>
        <p:nvSpPr>
          <p:cNvPr id="391182" name="Text Box 14"/>
          <p:cNvSpPr txBox="1">
            <a:spLocks noChangeArrowheads="1"/>
          </p:cNvSpPr>
          <p:nvPr/>
        </p:nvSpPr>
        <p:spPr bwMode="auto">
          <a:xfrm>
            <a:off x="381000" y="3124200"/>
            <a:ext cx="1517650" cy="641350"/>
          </a:xfrm>
          <a:prstGeom prst="rect">
            <a:avLst/>
          </a:prstGeom>
          <a:noFill/>
          <a:ln w="12700">
            <a:noFill/>
            <a:miter lim="800000"/>
            <a:headEnd/>
            <a:tailEnd/>
          </a:ln>
          <a:effectLst/>
        </p:spPr>
        <p:txBody>
          <a:bodyPr wrap="none">
            <a:spAutoFit/>
          </a:bodyPr>
          <a:lstStyle/>
          <a:p>
            <a:pPr algn="ctr"/>
            <a:r>
              <a:rPr lang="es-ES_tradnl" sz="1800"/>
              <a:t>Comunicación</a:t>
            </a:r>
          </a:p>
          <a:p>
            <a:pPr algn="ctr"/>
            <a:r>
              <a:rPr lang="es-ES_tradnl" sz="1800"/>
              <a:t>real</a:t>
            </a:r>
            <a:endParaRPr lang="es-ES" sz="1800"/>
          </a:p>
        </p:txBody>
      </p:sp>
      <p:sp>
        <p:nvSpPr>
          <p:cNvPr id="391183" name="Line 15"/>
          <p:cNvSpPr>
            <a:spLocks noChangeShapeType="1"/>
          </p:cNvSpPr>
          <p:nvPr/>
        </p:nvSpPr>
        <p:spPr bwMode="auto">
          <a:xfrm>
            <a:off x="1143000" y="3886200"/>
            <a:ext cx="2057400" cy="76200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CA33FA6C-83FF-465D-AE33-30A163A5FCE9}" type="slidenum">
              <a:rPr lang="es-ES"/>
              <a:pPr/>
              <a:t>26</a:t>
            </a:fld>
            <a:endParaRPr lang="es-ES"/>
          </a:p>
        </p:txBody>
      </p:sp>
      <p:sp>
        <p:nvSpPr>
          <p:cNvPr id="389124"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000">
                <a:solidFill>
                  <a:schemeClr val="tx2"/>
                </a:solidFill>
              </a:rPr>
              <a:t>Comunicación indirecta mediante el modelo de capas</a:t>
            </a:r>
          </a:p>
        </p:txBody>
      </p:sp>
      <p:sp>
        <p:nvSpPr>
          <p:cNvPr id="389125" name="Rectangle 5"/>
          <p:cNvSpPr>
            <a:spLocks noChangeArrowheads="1"/>
          </p:cNvSpPr>
          <p:nvPr/>
        </p:nvSpPr>
        <p:spPr bwMode="auto">
          <a:xfrm>
            <a:off x="685800" y="22098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pPr>
            <a:r>
              <a:rPr lang="es-ES_tradnl" sz="3200"/>
              <a:t>Supongamos ahora que Moscú y Valencia no disponen de comunicación directa vía telégrafo, pero que la comunicación se realiza de forma indirecta por la ruta:</a:t>
            </a:r>
          </a:p>
          <a:p>
            <a:pPr marL="342900" indent="-342900">
              <a:spcBef>
                <a:spcPct val="20000"/>
              </a:spcBef>
              <a:buSzPct val="100000"/>
            </a:pPr>
            <a:r>
              <a:rPr lang="es-ES_tradnl" sz="3200"/>
              <a:t>		Moscú – Copenague: telégrafo por cable</a:t>
            </a:r>
          </a:p>
          <a:p>
            <a:pPr marL="342900" indent="-342900">
              <a:spcBef>
                <a:spcPct val="20000"/>
              </a:spcBef>
              <a:buSzPct val="100000"/>
            </a:pPr>
            <a:r>
              <a:rPr lang="es-ES_tradnl" sz="3200"/>
              <a:t>		Copenague – París: radiotelégrafo</a:t>
            </a:r>
          </a:p>
          <a:p>
            <a:pPr marL="342900" indent="-342900">
              <a:spcBef>
                <a:spcPct val="20000"/>
              </a:spcBef>
              <a:buSzPct val="100000"/>
            </a:pPr>
            <a:r>
              <a:rPr lang="es-ES_tradnl" sz="3200"/>
              <a:t>		París – Valencia: telégrafo por cable</a:t>
            </a:r>
          </a:p>
          <a:p>
            <a:pPr marL="342900" indent="-342900">
              <a:spcBef>
                <a:spcPct val="20000"/>
              </a:spcBef>
              <a:buSzPct val="100000"/>
            </a:pPr>
            <a:endParaRPr lang="es-ES_tradnl" sz="3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 Marcador de número de diapositiva"/>
          <p:cNvSpPr>
            <a:spLocks noGrp="1"/>
          </p:cNvSpPr>
          <p:nvPr>
            <p:ph type="sldNum" sz="quarter" idx="10"/>
          </p:nvPr>
        </p:nvSpPr>
        <p:spPr/>
        <p:txBody>
          <a:bodyPr/>
          <a:lstStyle/>
          <a:p>
            <a:fld id="{CA8B385B-A083-4230-A125-B2FEC75E9E7E}" type="slidenum">
              <a:rPr lang="es-ES"/>
              <a:pPr/>
              <a:t>27</a:t>
            </a:fld>
            <a:endParaRPr lang="es-ES"/>
          </a:p>
        </p:txBody>
      </p:sp>
      <p:graphicFrame>
        <p:nvGraphicFramePr>
          <p:cNvPr id="388100" name="Object 4"/>
          <p:cNvGraphicFramePr>
            <a:graphicFrameLocks noChangeAspect="1"/>
          </p:cNvGraphicFramePr>
          <p:nvPr/>
        </p:nvGraphicFramePr>
        <p:xfrm>
          <a:off x="-1565275" y="-8305800"/>
          <a:ext cx="12846050" cy="15011400"/>
        </p:xfrm>
        <a:graphic>
          <a:graphicData uri="http://schemas.openxmlformats.org/presentationml/2006/ole">
            <mc:AlternateContent xmlns:mc="http://schemas.openxmlformats.org/markup-compatibility/2006">
              <mc:Choice xmlns:v="urn:schemas-microsoft-com:vml" Requires="v">
                <p:oleObj name="VISIO" r:id="rId3" imgW="2058840" imgH="2406960" progId="Visio.Drawing.6">
                  <p:embed/>
                </p:oleObj>
              </mc:Choice>
              <mc:Fallback>
                <p:oleObj name="VISIO" r:id="rId3" imgW="2058840" imgH="2406960" progId="Visio.Drawing.6">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8305800"/>
                        <a:ext cx="12846050" cy="150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8101" name="Line 5"/>
          <p:cNvSpPr>
            <a:spLocks noChangeShapeType="1"/>
          </p:cNvSpPr>
          <p:nvPr/>
        </p:nvSpPr>
        <p:spPr bwMode="auto">
          <a:xfrm flipH="1">
            <a:off x="3429000" y="1905000"/>
            <a:ext cx="3352800" cy="152400"/>
          </a:xfrm>
          <a:prstGeom prst="line">
            <a:avLst/>
          </a:prstGeom>
          <a:noFill/>
          <a:ln w="38100">
            <a:solidFill>
              <a:schemeClr val="tx1"/>
            </a:solidFill>
            <a:round/>
            <a:headEnd/>
            <a:tailEnd/>
          </a:ln>
          <a:effectLst/>
        </p:spPr>
        <p:txBody>
          <a:bodyPr/>
          <a:lstStyle/>
          <a:p>
            <a:endParaRPr lang="es-ES"/>
          </a:p>
        </p:txBody>
      </p:sp>
      <p:sp>
        <p:nvSpPr>
          <p:cNvPr id="388102" name="Line 6"/>
          <p:cNvSpPr>
            <a:spLocks noChangeShapeType="1"/>
          </p:cNvSpPr>
          <p:nvPr/>
        </p:nvSpPr>
        <p:spPr bwMode="auto">
          <a:xfrm flipH="1">
            <a:off x="2133600" y="2057400"/>
            <a:ext cx="1295400" cy="1447800"/>
          </a:xfrm>
          <a:prstGeom prst="line">
            <a:avLst/>
          </a:prstGeom>
          <a:noFill/>
          <a:ln w="38100">
            <a:solidFill>
              <a:schemeClr val="tx1"/>
            </a:solidFill>
            <a:prstDash val="sysDot"/>
            <a:round/>
            <a:headEnd/>
            <a:tailEnd/>
          </a:ln>
          <a:effectLst/>
        </p:spPr>
        <p:txBody>
          <a:bodyPr/>
          <a:lstStyle/>
          <a:p>
            <a:endParaRPr lang="es-ES"/>
          </a:p>
        </p:txBody>
      </p:sp>
      <p:sp>
        <p:nvSpPr>
          <p:cNvPr id="388103" name="Line 7"/>
          <p:cNvSpPr>
            <a:spLocks noChangeShapeType="1"/>
          </p:cNvSpPr>
          <p:nvPr/>
        </p:nvSpPr>
        <p:spPr bwMode="auto">
          <a:xfrm flipH="1">
            <a:off x="1733550" y="3505200"/>
            <a:ext cx="400050" cy="1803400"/>
          </a:xfrm>
          <a:prstGeom prst="line">
            <a:avLst/>
          </a:prstGeom>
          <a:noFill/>
          <a:ln w="38100">
            <a:solidFill>
              <a:schemeClr val="tx1"/>
            </a:solidFill>
            <a:round/>
            <a:headEnd/>
            <a:tailEnd/>
          </a:ln>
          <a:effectLst/>
        </p:spPr>
        <p:txBody>
          <a:bodyPr/>
          <a:lstStyle/>
          <a:p>
            <a:endParaRPr lang="es-ES"/>
          </a:p>
        </p:txBody>
      </p:sp>
      <p:sp>
        <p:nvSpPr>
          <p:cNvPr id="388104" name="AutoShape 8"/>
          <p:cNvSpPr>
            <a:spLocks noChangeArrowheads="1"/>
          </p:cNvSpPr>
          <p:nvPr/>
        </p:nvSpPr>
        <p:spPr bwMode="auto">
          <a:xfrm>
            <a:off x="6705600" y="1828800"/>
            <a:ext cx="152400" cy="152400"/>
          </a:xfrm>
          <a:prstGeom prst="star5">
            <a:avLst/>
          </a:prstGeom>
          <a:solidFill>
            <a:schemeClr val="accent1"/>
          </a:solidFill>
          <a:ln w="12700">
            <a:solidFill>
              <a:schemeClr val="tx1"/>
            </a:solidFill>
            <a:miter lim="800000"/>
            <a:headEnd/>
            <a:tailEnd/>
          </a:ln>
          <a:effectLst/>
        </p:spPr>
        <p:txBody>
          <a:bodyPr wrap="none" anchor="ctr"/>
          <a:lstStyle/>
          <a:p>
            <a:endParaRPr lang="es-ES"/>
          </a:p>
        </p:txBody>
      </p:sp>
      <p:sp>
        <p:nvSpPr>
          <p:cNvPr id="388105" name="AutoShape 9"/>
          <p:cNvSpPr>
            <a:spLocks noChangeArrowheads="1"/>
          </p:cNvSpPr>
          <p:nvPr/>
        </p:nvSpPr>
        <p:spPr bwMode="auto">
          <a:xfrm>
            <a:off x="3352800" y="1981200"/>
            <a:ext cx="152400" cy="152400"/>
          </a:xfrm>
          <a:prstGeom prst="star5">
            <a:avLst/>
          </a:prstGeom>
          <a:solidFill>
            <a:schemeClr val="accent1"/>
          </a:solidFill>
          <a:ln w="12700">
            <a:solidFill>
              <a:schemeClr val="tx1"/>
            </a:solidFill>
            <a:miter lim="800000"/>
            <a:headEnd/>
            <a:tailEnd/>
          </a:ln>
          <a:effectLst/>
        </p:spPr>
        <p:txBody>
          <a:bodyPr wrap="none" anchor="ctr"/>
          <a:lstStyle/>
          <a:p>
            <a:endParaRPr lang="es-ES"/>
          </a:p>
        </p:txBody>
      </p:sp>
      <p:sp>
        <p:nvSpPr>
          <p:cNvPr id="388106" name="AutoShape 10"/>
          <p:cNvSpPr>
            <a:spLocks noChangeArrowheads="1"/>
          </p:cNvSpPr>
          <p:nvPr/>
        </p:nvSpPr>
        <p:spPr bwMode="auto">
          <a:xfrm>
            <a:off x="2057400" y="3429000"/>
            <a:ext cx="152400" cy="152400"/>
          </a:xfrm>
          <a:prstGeom prst="star5">
            <a:avLst/>
          </a:prstGeom>
          <a:solidFill>
            <a:schemeClr val="accent1"/>
          </a:solidFill>
          <a:ln w="12700">
            <a:solidFill>
              <a:schemeClr val="tx1"/>
            </a:solidFill>
            <a:miter lim="800000"/>
            <a:headEnd/>
            <a:tailEnd/>
          </a:ln>
          <a:effectLst/>
        </p:spPr>
        <p:txBody>
          <a:bodyPr wrap="none" anchor="ctr"/>
          <a:lstStyle/>
          <a:p>
            <a:endParaRPr lang="es-ES"/>
          </a:p>
        </p:txBody>
      </p:sp>
      <p:sp>
        <p:nvSpPr>
          <p:cNvPr id="388107" name="AutoShape 11"/>
          <p:cNvSpPr>
            <a:spLocks noChangeArrowheads="1"/>
          </p:cNvSpPr>
          <p:nvPr/>
        </p:nvSpPr>
        <p:spPr bwMode="auto">
          <a:xfrm>
            <a:off x="1657350" y="5238750"/>
            <a:ext cx="152400" cy="152400"/>
          </a:xfrm>
          <a:prstGeom prst="star5">
            <a:avLst/>
          </a:prstGeom>
          <a:solidFill>
            <a:schemeClr val="accent1"/>
          </a:solidFill>
          <a:ln w="12700">
            <a:solidFill>
              <a:schemeClr val="tx1"/>
            </a:solidFill>
            <a:miter lim="800000"/>
            <a:headEnd/>
            <a:tailEnd/>
          </a:ln>
          <a:effectLst/>
        </p:spPr>
        <p:txBody>
          <a:bodyPr wrap="none" anchor="ctr"/>
          <a:lstStyle/>
          <a:p>
            <a:endParaRPr lang="es-ES"/>
          </a:p>
        </p:txBody>
      </p:sp>
      <p:sp>
        <p:nvSpPr>
          <p:cNvPr id="388108" name="Text Box 12"/>
          <p:cNvSpPr txBox="1">
            <a:spLocks noChangeArrowheads="1"/>
          </p:cNvSpPr>
          <p:nvPr/>
        </p:nvSpPr>
        <p:spPr bwMode="auto">
          <a:xfrm>
            <a:off x="2647950" y="6110288"/>
            <a:ext cx="2152650" cy="366712"/>
          </a:xfrm>
          <a:prstGeom prst="rect">
            <a:avLst/>
          </a:prstGeom>
          <a:noFill/>
          <a:ln w="12700">
            <a:noFill/>
            <a:miter lim="800000"/>
            <a:headEnd/>
            <a:tailEnd/>
          </a:ln>
          <a:effectLst/>
        </p:spPr>
        <p:txBody>
          <a:bodyPr wrap="none">
            <a:spAutoFit/>
          </a:bodyPr>
          <a:lstStyle/>
          <a:p>
            <a:pPr algn="ctr"/>
            <a:r>
              <a:rPr lang="es-ES_tradnl" sz="1800">
                <a:latin typeface="Arial" charset="0"/>
              </a:rPr>
              <a:t>Telégrafo por cable</a:t>
            </a:r>
            <a:endParaRPr lang="es-ES" sz="1800">
              <a:latin typeface="Arial" charset="0"/>
            </a:endParaRPr>
          </a:p>
        </p:txBody>
      </p:sp>
      <p:sp>
        <p:nvSpPr>
          <p:cNvPr id="388109" name="Line 13"/>
          <p:cNvSpPr>
            <a:spLocks noChangeShapeType="1"/>
          </p:cNvSpPr>
          <p:nvPr/>
        </p:nvSpPr>
        <p:spPr bwMode="auto">
          <a:xfrm>
            <a:off x="1752600" y="6262688"/>
            <a:ext cx="762000" cy="0"/>
          </a:xfrm>
          <a:prstGeom prst="line">
            <a:avLst/>
          </a:prstGeom>
          <a:noFill/>
          <a:ln w="38100">
            <a:solidFill>
              <a:schemeClr val="tx1"/>
            </a:solidFill>
            <a:round/>
            <a:headEnd/>
            <a:tailEnd/>
          </a:ln>
          <a:effectLst/>
        </p:spPr>
        <p:txBody>
          <a:bodyPr/>
          <a:lstStyle/>
          <a:p>
            <a:endParaRPr lang="es-ES"/>
          </a:p>
        </p:txBody>
      </p:sp>
      <p:sp>
        <p:nvSpPr>
          <p:cNvPr id="388110" name="Text Box 14"/>
          <p:cNvSpPr txBox="1">
            <a:spLocks noChangeArrowheads="1"/>
          </p:cNvSpPr>
          <p:nvPr/>
        </p:nvSpPr>
        <p:spPr bwMode="auto">
          <a:xfrm>
            <a:off x="2667000" y="5638800"/>
            <a:ext cx="1670050" cy="366713"/>
          </a:xfrm>
          <a:prstGeom prst="rect">
            <a:avLst/>
          </a:prstGeom>
          <a:noFill/>
          <a:ln w="12700">
            <a:noFill/>
            <a:miter lim="800000"/>
            <a:headEnd/>
            <a:tailEnd/>
          </a:ln>
          <a:effectLst/>
        </p:spPr>
        <p:txBody>
          <a:bodyPr wrap="none">
            <a:spAutoFit/>
          </a:bodyPr>
          <a:lstStyle/>
          <a:p>
            <a:pPr algn="ctr"/>
            <a:r>
              <a:rPr lang="es-ES_tradnl" sz="1800">
                <a:latin typeface="Arial" charset="0"/>
              </a:rPr>
              <a:t>Radiotelégrafo</a:t>
            </a:r>
            <a:endParaRPr lang="es-ES" sz="1800">
              <a:latin typeface="Arial" charset="0"/>
            </a:endParaRPr>
          </a:p>
        </p:txBody>
      </p:sp>
      <p:sp>
        <p:nvSpPr>
          <p:cNvPr id="388111" name="Line 15"/>
          <p:cNvSpPr>
            <a:spLocks noChangeShapeType="1"/>
          </p:cNvSpPr>
          <p:nvPr/>
        </p:nvSpPr>
        <p:spPr bwMode="auto">
          <a:xfrm>
            <a:off x="1752600" y="5867400"/>
            <a:ext cx="762000" cy="0"/>
          </a:xfrm>
          <a:prstGeom prst="line">
            <a:avLst/>
          </a:prstGeom>
          <a:noFill/>
          <a:ln w="38100">
            <a:solidFill>
              <a:schemeClr val="tx1"/>
            </a:solidFill>
            <a:prstDash val="sysDot"/>
            <a:round/>
            <a:headEnd/>
            <a:tailEnd/>
          </a:ln>
          <a:effectLst/>
        </p:spPr>
        <p:txBody>
          <a:bodyPr/>
          <a:lstStyle/>
          <a:p>
            <a:endParaRPr lang="es-ES"/>
          </a:p>
        </p:txBody>
      </p:sp>
      <p:sp>
        <p:nvSpPr>
          <p:cNvPr id="388112" name="Text Box 16"/>
          <p:cNvSpPr txBox="1">
            <a:spLocks noChangeArrowheads="1"/>
          </p:cNvSpPr>
          <p:nvPr/>
        </p:nvSpPr>
        <p:spPr bwMode="auto">
          <a:xfrm>
            <a:off x="1752600" y="5089525"/>
            <a:ext cx="1008063" cy="336550"/>
          </a:xfrm>
          <a:prstGeom prst="rect">
            <a:avLst/>
          </a:prstGeom>
          <a:noFill/>
          <a:ln w="9525">
            <a:noFill/>
            <a:miter lim="800000"/>
            <a:headEnd/>
            <a:tailEnd/>
          </a:ln>
          <a:effectLst/>
        </p:spPr>
        <p:txBody>
          <a:bodyPr wrap="none">
            <a:spAutoFit/>
          </a:bodyPr>
          <a:lstStyle/>
          <a:p>
            <a:r>
              <a:rPr lang="es-ES_tradnl" sz="1600" b="1">
                <a:latin typeface="Arial" charset="0"/>
              </a:rPr>
              <a:t>Valencia</a:t>
            </a:r>
            <a:endParaRPr lang="es-ES" sz="1600" b="1">
              <a:latin typeface="Arial" charset="0"/>
            </a:endParaRPr>
          </a:p>
        </p:txBody>
      </p:sp>
      <p:sp>
        <p:nvSpPr>
          <p:cNvPr id="388113" name="Text Box 17"/>
          <p:cNvSpPr txBox="1">
            <a:spLocks noChangeArrowheads="1"/>
          </p:cNvSpPr>
          <p:nvPr/>
        </p:nvSpPr>
        <p:spPr bwMode="auto">
          <a:xfrm>
            <a:off x="2209800" y="3321050"/>
            <a:ext cx="681038" cy="336550"/>
          </a:xfrm>
          <a:prstGeom prst="rect">
            <a:avLst/>
          </a:prstGeom>
          <a:noFill/>
          <a:ln w="9525">
            <a:noFill/>
            <a:miter lim="800000"/>
            <a:headEnd/>
            <a:tailEnd/>
          </a:ln>
          <a:effectLst/>
        </p:spPr>
        <p:txBody>
          <a:bodyPr wrap="none">
            <a:spAutoFit/>
          </a:bodyPr>
          <a:lstStyle/>
          <a:p>
            <a:r>
              <a:rPr lang="es-ES_tradnl" sz="1600" b="1">
                <a:latin typeface="Arial" charset="0"/>
              </a:rPr>
              <a:t>París</a:t>
            </a:r>
            <a:endParaRPr lang="es-ES" sz="1600" b="1">
              <a:latin typeface="Arial" charset="0"/>
            </a:endParaRPr>
          </a:p>
        </p:txBody>
      </p:sp>
      <p:sp>
        <p:nvSpPr>
          <p:cNvPr id="388114" name="Text Box 18"/>
          <p:cNvSpPr txBox="1">
            <a:spLocks noChangeArrowheads="1"/>
          </p:cNvSpPr>
          <p:nvPr/>
        </p:nvSpPr>
        <p:spPr bwMode="auto">
          <a:xfrm>
            <a:off x="3389313" y="1981200"/>
            <a:ext cx="1287462" cy="336550"/>
          </a:xfrm>
          <a:prstGeom prst="rect">
            <a:avLst/>
          </a:prstGeom>
          <a:noFill/>
          <a:ln w="9525">
            <a:noFill/>
            <a:miter lim="800000"/>
            <a:headEnd/>
            <a:tailEnd/>
          </a:ln>
          <a:effectLst/>
        </p:spPr>
        <p:txBody>
          <a:bodyPr wrap="none">
            <a:spAutoFit/>
          </a:bodyPr>
          <a:lstStyle/>
          <a:p>
            <a:r>
              <a:rPr lang="es-ES_tradnl" sz="1600" b="1">
                <a:latin typeface="Arial" charset="0"/>
              </a:rPr>
              <a:t>Copenague</a:t>
            </a:r>
            <a:endParaRPr lang="es-ES" sz="1600" b="1">
              <a:latin typeface="Arial" charset="0"/>
            </a:endParaRPr>
          </a:p>
        </p:txBody>
      </p:sp>
      <p:sp>
        <p:nvSpPr>
          <p:cNvPr id="388115" name="Text Box 19"/>
          <p:cNvSpPr txBox="1">
            <a:spLocks noChangeArrowheads="1"/>
          </p:cNvSpPr>
          <p:nvPr/>
        </p:nvSpPr>
        <p:spPr bwMode="auto">
          <a:xfrm>
            <a:off x="6858000" y="1676400"/>
            <a:ext cx="827088" cy="336550"/>
          </a:xfrm>
          <a:prstGeom prst="rect">
            <a:avLst/>
          </a:prstGeom>
          <a:noFill/>
          <a:ln w="9525">
            <a:noFill/>
            <a:miter lim="800000"/>
            <a:headEnd/>
            <a:tailEnd/>
          </a:ln>
          <a:effectLst/>
        </p:spPr>
        <p:txBody>
          <a:bodyPr wrap="none">
            <a:spAutoFit/>
          </a:bodyPr>
          <a:lstStyle/>
          <a:p>
            <a:r>
              <a:rPr lang="es-ES_tradnl" sz="1600" b="1">
                <a:latin typeface="Arial" charset="0"/>
              </a:rPr>
              <a:t>Moscú</a:t>
            </a:r>
            <a:endParaRPr lang="es-ES" sz="1600" b="1">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1 Marcador de número de diapositiva"/>
          <p:cNvSpPr>
            <a:spLocks noGrp="1"/>
          </p:cNvSpPr>
          <p:nvPr>
            <p:ph type="sldNum" sz="quarter" idx="10"/>
          </p:nvPr>
        </p:nvSpPr>
        <p:spPr/>
        <p:txBody>
          <a:bodyPr/>
          <a:lstStyle/>
          <a:p>
            <a:fld id="{15CCDEA6-CCF0-46BB-933E-59848F42B29F}" type="slidenum">
              <a:rPr lang="es-ES"/>
              <a:pPr/>
              <a:t>28</a:t>
            </a:fld>
            <a:endParaRPr lang="es-ES"/>
          </a:p>
        </p:txBody>
      </p:sp>
      <p:sp>
        <p:nvSpPr>
          <p:cNvPr id="387076" name="Text Box 4"/>
          <p:cNvSpPr txBox="1">
            <a:spLocks noChangeArrowheads="1"/>
          </p:cNvSpPr>
          <p:nvPr/>
        </p:nvSpPr>
        <p:spPr bwMode="auto">
          <a:xfrm>
            <a:off x="228600" y="42672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Telegrafista</a:t>
            </a:r>
            <a:endParaRPr lang="es-ES" sz="1600">
              <a:latin typeface="Arial" charset="0"/>
            </a:endParaRPr>
          </a:p>
        </p:txBody>
      </p:sp>
      <p:sp>
        <p:nvSpPr>
          <p:cNvPr id="387077" name="Text Box 5"/>
          <p:cNvSpPr txBox="1">
            <a:spLocks noChangeArrowheads="1"/>
          </p:cNvSpPr>
          <p:nvPr/>
        </p:nvSpPr>
        <p:spPr bwMode="auto">
          <a:xfrm>
            <a:off x="228600" y="52578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Telégrafo</a:t>
            </a:r>
            <a:endParaRPr lang="es-ES" sz="1600">
              <a:latin typeface="Arial" charset="0"/>
            </a:endParaRPr>
          </a:p>
        </p:txBody>
      </p:sp>
      <p:sp>
        <p:nvSpPr>
          <p:cNvPr id="387078" name="Text Box 6"/>
          <p:cNvSpPr txBox="1">
            <a:spLocks noChangeArrowheads="1"/>
          </p:cNvSpPr>
          <p:nvPr/>
        </p:nvSpPr>
        <p:spPr bwMode="auto">
          <a:xfrm>
            <a:off x="228600" y="32766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Traductor</a:t>
            </a:r>
            <a:endParaRPr lang="es-ES" sz="1600">
              <a:latin typeface="Arial" charset="0"/>
            </a:endParaRPr>
          </a:p>
        </p:txBody>
      </p:sp>
      <p:sp>
        <p:nvSpPr>
          <p:cNvPr id="387079" name="Text Box 7"/>
          <p:cNvSpPr txBox="1">
            <a:spLocks noChangeArrowheads="1"/>
          </p:cNvSpPr>
          <p:nvPr/>
        </p:nvSpPr>
        <p:spPr bwMode="auto">
          <a:xfrm>
            <a:off x="228600" y="231457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Artista</a:t>
            </a:r>
            <a:endParaRPr lang="es-ES" sz="1600">
              <a:latin typeface="Arial" charset="0"/>
            </a:endParaRPr>
          </a:p>
        </p:txBody>
      </p:sp>
      <p:sp>
        <p:nvSpPr>
          <p:cNvPr id="387080" name="Text Box 8"/>
          <p:cNvSpPr txBox="1">
            <a:spLocks noChangeArrowheads="1"/>
          </p:cNvSpPr>
          <p:nvPr/>
        </p:nvSpPr>
        <p:spPr bwMode="auto">
          <a:xfrm>
            <a:off x="7499350" y="42672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Telegrafista</a:t>
            </a:r>
            <a:endParaRPr lang="es-ES" sz="1600">
              <a:latin typeface="Arial" charset="0"/>
            </a:endParaRPr>
          </a:p>
        </p:txBody>
      </p:sp>
      <p:sp>
        <p:nvSpPr>
          <p:cNvPr id="387081" name="Text Box 9"/>
          <p:cNvSpPr txBox="1">
            <a:spLocks noChangeArrowheads="1"/>
          </p:cNvSpPr>
          <p:nvPr/>
        </p:nvSpPr>
        <p:spPr bwMode="auto">
          <a:xfrm>
            <a:off x="7499350" y="52578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Telégrafo</a:t>
            </a:r>
            <a:endParaRPr lang="es-ES" sz="1600">
              <a:latin typeface="Arial" charset="0"/>
            </a:endParaRPr>
          </a:p>
        </p:txBody>
      </p:sp>
      <p:sp>
        <p:nvSpPr>
          <p:cNvPr id="387082" name="Text Box 10"/>
          <p:cNvSpPr txBox="1">
            <a:spLocks noChangeArrowheads="1"/>
          </p:cNvSpPr>
          <p:nvPr/>
        </p:nvSpPr>
        <p:spPr bwMode="auto">
          <a:xfrm>
            <a:off x="7499350" y="3276600"/>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Traductor</a:t>
            </a:r>
            <a:endParaRPr lang="es-ES" sz="1600">
              <a:latin typeface="Arial" charset="0"/>
            </a:endParaRPr>
          </a:p>
        </p:txBody>
      </p:sp>
      <p:sp>
        <p:nvSpPr>
          <p:cNvPr id="387083" name="Text Box 11"/>
          <p:cNvSpPr txBox="1">
            <a:spLocks noChangeArrowheads="1"/>
          </p:cNvSpPr>
          <p:nvPr/>
        </p:nvSpPr>
        <p:spPr bwMode="auto">
          <a:xfrm>
            <a:off x="7499350" y="231457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Artista</a:t>
            </a:r>
            <a:endParaRPr lang="es-ES" sz="1600">
              <a:latin typeface="Arial" charset="0"/>
            </a:endParaRPr>
          </a:p>
        </p:txBody>
      </p:sp>
      <p:sp>
        <p:nvSpPr>
          <p:cNvPr id="387084" name="Rectangle 12"/>
          <p:cNvSpPr>
            <a:spLocks noChangeArrowheads="1"/>
          </p:cNvSpPr>
          <p:nvPr/>
        </p:nvSpPr>
        <p:spPr bwMode="auto">
          <a:xfrm>
            <a:off x="685800" y="333375"/>
            <a:ext cx="7772400" cy="838200"/>
          </a:xfrm>
          <a:prstGeom prst="rect">
            <a:avLst/>
          </a:prstGeom>
          <a:noFill/>
          <a:ln w="12700">
            <a:noFill/>
            <a:miter lim="800000"/>
            <a:headEnd/>
            <a:tailEnd/>
          </a:ln>
          <a:effectLst/>
        </p:spPr>
        <p:txBody>
          <a:bodyPr lIns="90488" tIns="44450" rIns="90488" bIns="44450" anchor="ctr"/>
          <a:lstStyle/>
          <a:p>
            <a:pPr algn="ctr"/>
            <a:r>
              <a:rPr lang="es-ES_tradnl" sz="3200">
                <a:solidFill>
                  <a:schemeClr val="tx2"/>
                </a:solidFill>
              </a:rPr>
              <a:t>Comunicación indirecta entre dos artistas a través de una red de telégrafos</a:t>
            </a:r>
          </a:p>
        </p:txBody>
      </p:sp>
      <p:sp>
        <p:nvSpPr>
          <p:cNvPr id="387085" name="Text Box 13"/>
          <p:cNvSpPr txBox="1">
            <a:spLocks noChangeArrowheads="1"/>
          </p:cNvSpPr>
          <p:nvPr/>
        </p:nvSpPr>
        <p:spPr bwMode="auto">
          <a:xfrm>
            <a:off x="381000" y="5972175"/>
            <a:ext cx="931863" cy="396875"/>
          </a:xfrm>
          <a:prstGeom prst="rect">
            <a:avLst/>
          </a:prstGeom>
          <a:noFill/>
          <a:ln w="12700">
            <a:noFill/>
            <a:miter lim="800000"/>
            <a:headEnd/>
            <a:tailEnd/>
          </a:ln>
          <a:effectLst/>
        </p:spPr>
        <p:txBody>
          <a:bodyPr wrap="none">
            <a:spAutoFit/>
          </a:bodyPr>
          <a:lstStyle/>
          <a:p>
            <a:pPr algn="ctr"/>
            <a:r>
              <a:rPr lang="es-ES_tradnl" sz="2000">
                <a:latin typeface="Arial" charset="0"/>
              </a:rPr>
              <a:t>Moscú</a:t>
            </a:r>
            <a:endParaRPr lang="es-ES" sz="2000">
              <a:latin typeface="Arial" charset="0"/>
            </a:endParaRPr>
          </a:p>
        </p:txBody>
      </p:sp>
      <p:sp>
        <p:nvSpPr>
          <p:cNvPr id="387086" name="Text Box 14"/>
          <p:cNvSpPr txBox="1">
            <a:spLocks noChangeArrowheads="1"/>
          </p:cNvSpPr>
          <p:nvPr/>
        </p:nvSpPr>
        <p:spPr bwMode="auto">
          <a:xfrm>
            <a:off x="7602538" y="5956300"/>
            <a:ext cx="1160462" cy="396875"/>
          </a:xfrm>
          <a:prstGeom prst="rect">
            <a:avLst/>
          </a:prstGeom>
          <a:noFill/>
          <a:ln w="12700">
            <a:noFill/>
            <a:miter lim="800000"/>
            <a:headEnd/>
            <a:tailEnd/>
          </a:ln>
          <a:effectLst/>
        </p:spPr>
        <p:txBody>
          <a:bodyPr wrap="none">
            <a:spAutoFit/>
          </a:bodyPr>
          <a:lstStyle/>
          <a:p>
            <a:pPr algn="ctr"/>
            <a:r>
              <a:rPr lang="es-ES_tradnl" sz="2000">
                <a:latin typeface="Arial" charset="0"/>
              </a:rPr>
              <a:t>Valencia</a:t>
            </a:r>
            <a:endParaRPr lang="es-ES" sz="2000">
              <a:latin typeface="Arial" charset="0"/>
            </a:endParaRPr>
          </a:p>
        </p:txBody>
      </p:sp>
      <p:sp>
        <p:nvSpPr>
          <p:cNvPr id="387087" name="Line 15"/>
          <p:cNvSpPr>
            <a:spLocks noChangeShapeType="1"/>
          </p:cNvSpPr>
          <p:nvPr/>
        </p:nvSpPr>
        <p:spPr bwMode="auto">
          <a:xfrm>
            <a:off x="1600200" y="2466975"/>
            <a:ext cx="57912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87088" name="Line 16"/>
          <p:cNvSpPr>
            <a:spLocks noChangeShapeType="1"/>
          </p:cNvSpPr>
          <p:nvPr/>
        </p:nvSpPr>
        <p:spPr bwMode="auto">
          <a:xfrm>
            <a:off x="4038600" y="4448175"/>
            <a:ext cx="8382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87089" name="Line 17"/>
          <p:cNvSpPr>
            <a:spLocks noChangeShapeType="1"/>
          </p:cNvSpPr>
          <p:nvPr/>
        </p:nvSpPr>
        <p:spPr bwMode="auto">
          <a:xfrm>
            <a:off x="4038600" y="5438775"/>
            <a:ext cx="8382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0" name="Line 18"/>
          <p:cNvSpPr>
            <a:spLocks noChangeShapeType="1"/>
          </p:cNvSpPr>
          <p:nvPr/>
        </p:nvSpPr>
        <p:spPr bwMode="auto">
          <a:xfrm>
            <a:off x="1600200" y="3457575"/>
            <a:ext cx="57912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87091" name="Line 19"/>
          <p:cNvSpPr>
            <a:spLocks noChangeShapeType="1"/>
          </p:cNvSpPr>
          <p:nvPr/>
        </p:nvSpPr>
        <p:spPr bwMode="auto">
          <a:xfrm>
            <a:off x="838200" y="27717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2" name="Line 20"/>
          <p:cNvSpPr>
            <a:spLocks noChangeShapeType="1"/>
          </p:cNvSpPr>
          <p:nvPr/>
        </p:nvSpPr>
        <p:spPr bwMode="auto">
          <a:xfrm>
            <a:off x="838200" y="47529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3" name="Line 21"/>
          <p:cNvSpPr>
            <a:spLocks noChangeShapeType="1"/>
          </p:cNvSpPr>
          <p:nvPr/>
        </p:nvSpPr>
        <p:spPr bwMode="auto">
          <a:xfrm>
            <a:off x="8153400" y="47529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4" name="Line 22"/>
          <p:cNvSpPr>
            <a:spLocks noChangeShapeType="1"/>
          </p:cNvSpPr>
          <p:nvPr/>
        </p:nvSpPr>
        <p:spPr bwMode="auto">
          <a:xfrm>
            <a:off x="838200" y="37623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5" name="Line 23"/>
          <p:cNvSpPr>
            <a:spLocks noChangeShapeType="1"/>
          </p:cNvSpPr>
          <p:nvPr/>
        </p:nvSpPr>
        <p:spPr bwMode="auto">
          <a:xfrm>
            <a:off x="8153400" y="37623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6" name="Line 24"/>
          <p:cNvSpPr>
            <a:spLocks noChangeShapeType="1"/>
          </p:cNvSpPr>
          <p:nvPr/>
        </p:nvSpPr>
        <p:spPr bwMode="auto">
          <a:xfrm>
            <a:off x="8153400" y="2771775"/>
            <a:ext cx="0" cy="457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097" name="Text Box 25"/>
          <p:cNvSpPr txBox="1">
            <a:spLocks noChangeArrowheads="1"/>
          </p:cNvSpPr>
          <p:nvPr/>
        </p:nvSpPr>
        <p:spPr bwMode="auto">
          <a:xfrm>
            <a:off x="4173538" y="2033588"/>
            <a:ext cx="935037" cy="317500"/>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Pintura</a:t>
            </a:r>
            <a:endParaRPr lang="es-ES" sz="1400" b="1">
              <a:latin typeface="Arial" charset="0"/>
            </a:endParaRPr>
          </a:p>
        </p:txBody>
      </p:sp>
      <p:sp>
        <p:nvSpPr>
          <p:cNvPr id="387098" name="Text Box 26"/>
          <p:cNvSpPr txBox="1">
            <a:spLocks noChangeArrowheads="1"/>
          </p:cNvSpPr>
          <p:nvPr/>
        </p:nvSpPr>
        <p:spPr bwMode="auto">
          <a:xfrm>
            <a:off x="4211638" y="3024188"/>
            <a:ext cx="819150" cy="317500"/>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Inglés</a:t>
            </a:r>
            <a:endParaRPr lang="es-ES" sz="1400" b="1">
              <a:latin typeface="Arial" charset="0"/>
            </a:endParaRPr>
          </a:p>
        </p:txBody>
      </p:sp>
      <p:sp>
        <p:nvSpPr>
          <p:cNvPr id="387099" name="Text Box 27"/>
          <p:cNvSpPr txBox="1">
            <a:spLocks noChangeArrowheads="1"/>
          </p:cNvSpPr>
          <p:nvPr/>
        </p:nvSpPr>
        <p:spPr bwMode="auto">
          <a:xfrm>
            <a:off x="4046538" y="4014788"/>
            <a:ext cx="830262" cy="317500"/>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Morse</a:t>
            </a:r>
            <a:endParaRPr lang="es-ES" sz="1400" b="1">
              <a:latin typeface="Arial" charset="0"/>
            </a:endParaRPr>
          </a:p>
        </p:txBody>
      </p:sp>
      <p:sp>
        <p:nvSpPr>
          <p:cNvPr id="387100" name="Text Box 28"/>
          <p:cNvSpPr txBox="1">
            <a:spLocks noChangeArrowheads="1"/>
          </p:cNvSpPr>
          <p:nvPr/>
        </p:nvSpPr>
        <p:spPr bwMode="auto">
          <a:xfrm>
            <a:off x="1555750" y="4832350"/>
            <a:ext cx="1066800" cy="530225"/>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Impulsos</a:t>
            </a:r>
          </a:p>
          <a:p>
            <a:pPr algn="ctr"/>
            <a:r>
              <a:rPr lang="es-ES_tradnl" sz="1400" b="1">
                <a:latin typeface="Arial" charset="0"/>
              </a:rPr>
              <a:t>eléctricos</a:t>
            </a:r>
            <a:endParaRPr lang="es-ES" sz="1400" b="1">
              <a:latin typeface="Arial" charset="0"/>
            </a:endParaRPr>
          </a:p>
        </p:txBody>
      </p:sp>
      <p:sp>
        <p:nvSpPr>
          <p:cNvPr id="387101" name="Text Box 29"/>
          <p:cNvSpPr txBox="1">
            <a:spLocks noChangeArrowheads="1"/>
          </p:cNvSpPr>
          <p:nvPr/>
        </p:nvSpPr>
        <p:spPr bwMode="auto">
          <a:xfrm>
            <a:off x="2667000" y="425132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Telegrafista</a:t>
            </a:r>
            <a:endParaRPr lang="es-ES" sz="1600">
              <a:latin typeface="Arial" charset="0"/>
            </a:endParaRPr>
          </a:p>
        </p:txBody>
      </p:sp>
      <p:sp>
        <p:nvSpPr>
          <p:cNvPr id="387102" name="Text Box 30"/>
          <p:cNvSpPr txBox="1">
            <a:spLocks noChangeArrowheads="1"/>
          </p:cNvSpPr>
          <p:nvPr/>
        </p:nvSpPr>
        <p:spPr bwMode="auto">
          <a:xfrm>
            <a:off x="2667000" y="524192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Telégrafo</a:t>
            </a:r>
            <a:endParaRPr lang="es-ES" sz="1600">
              <a:latin typeface="Arial" charset="0"/>
            </a:endParaRPr>
          </a:p>
        </p:txBody>
      </p:sp>
      <p:sp>
        <p:nvSpPr>
          <p:cNvPr id="387103" name="Text Box 31"/>
          <p:cNvSpPr txBox="1">
            <a:spLocks noChangeArrowheads="1"/>
          </p:cNvSpPr>
          <p:nvPr/>
        </p:nvSpPr>
        <p:spPr bwMode="auto">
          <a:xfrm>
            <a:off x="4984750" y="425132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Telegrafista</a:t>
            </a:r>
            <a:endParaRPr lang="es-ES" sz="1600">
              <a:latin typeface="Arial" charset="0"/>
            </a:endParaRPr>
          </a:p>
        </p:txBody>
      </p:sp>
      <p:sp>
        <p:nvSpPr>
          <p:cNvPr id="387104" name="Text Box 32"/>
          <p:cNvSpPr txBox="1">
            <a:spLocks noChangeArrowheads="1"/>
          </p:cNvSpPr>
          <p:nvPr/>
        </p:nvSpPr>
        <p:spPr bwMode="auto">
          <a:xfrm>
            <a:off x="4984750" y="5241925"/>
            <a:ext cx="1263650"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Telégrafo</a:t>
            </a:r>
            <a:endParaRPr lang="es-ES" sz="1600">
              <a:latin typeface="Arial" charset="0"/>
            </a:endParaRPr>
          </a:p>
        </p:txBody>
      </p:sp>
      <p:sp>
        <p:nvSpPr>
          <p:cNvPr id="387105" name="Text Box 33"/>
          <p:cNvSpPr txBox="1">
            <a:spLocks noChangeArrowheads="1"/>
          </p:cNvSpPr>
          <p:nvPr/>
        </p:nvSpPr>
        <p:spPr bwMode="auto">
          <a:xfrm>
            <a:off x="4006850" y="4806950"/>
            <a:ext cx="914400" cy="530225"/>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Ondas de radio</a:t>
            </a:r>
            <a:endParaRPr lang="es-ES" sz="1400" b="1">
              <a:latin typeface="Arial" charset="0"/>
            </a:endParaRPr>
          </a:p>
        </p:txBody>
      </p:sp>
      <p:sp>
        <p:nvSpPr>
          <p:cNvPr id="387106" name="Text Box 34"/>
          <p:cNvSpPr txBox="1">
            <a:spLocks noChangeArrowheads="1"/>
          </p:cNvSpPr>
          <p:nvPr/>
        </p:nvSpPr>
        <p:spPr bwMode="auto">
          <a:xfrm>
            <a:off x="5202238" y="5956300"/>
            <a:ext cx="776287" cy="396875"/>
          </a:xfrm>
          <a:prstGeom prst="rect">
            <a:avLst/>
          </a:prstGeom>
          <a:noFill/>
          <a:ln w="12700">
            <a:noFill/>
            <a:miter lim="800000"/>
            <a:headEnd/>
            <a:tailEnd/>
          </a:ln>
          <a:effectLst/>
        </p:spPr>
        <p:txBody>
          <a:bodyPr wrap="none">
            <a:spAutoFit/>
          </a:bodyPr>
          <a:lstStyle/>
          <a:p>
            <a:pPr algn="ctr"/>
            <a:r>
              <a:rPr lang="es-ES_tradnl" sz="2000">
                <a:latin typeface="Arial" charset="0"/>
              </a:rPr>
              <a:t>París</a:t>
            </a:r>
            <a:endParaRPr lang="es-ES" sz="2000">
              <a:latin typeface="Arial" charset="0"/>
            </a:endParaRPr>
          </a:p>
        </p:txBody>
      </p:sp>
      <p:sp>
        <p:nvSpPr>
          <p:cNvPr id="387107" name="Text Box 35"/>
          <p:cNvSpPr txBox="1">
            <a:spLocks noChangeArrowheads="1"/>
          </p:cNvSpPr>
          <p:nvPr/>
        </p:nvSpPr>
        <p:spPr bwMode="auto">
          <a:xfrm>
            <a:off x="2540000" y="5972175"/>
            <a:ext cx="1498600" cy="396875"/>
          </a:xfrm>
          <a:prstGeom prst="rect">
            <a:avLst/>
          </a:prstGeom>
          <a:noFill/>
          <a:ln w="12700">
            <a:noFill/>
            <a:miter lim="800000"/>
            <a:headEnd/>
            <a:tailEnd/>
          </a:ln>
          <a:effectLst/>
        </p:spPr>
        <p:txBody>
          <a:bodyPr wrap="none">
            <a:spAutoFit/>
          </a:bodyPr>
          <a:lstStyle/>
          <a:p>
            <a:pPr algn="ctr"/>
            <a:r>
              <a:rPr lang="es-ES_tradnl" sz="2000">
                <a:latin typeface="Arial" charset="0"/>
              </a:rPr>
              <a:t>Copenague</a:t>
            </a:r>
            <a:endParaRPr lang="es-ES" sz="2000">
              <a:latin typeface="Arial" charset="0"/>
            </a:endParaRPr>
          </a:p>
        </p:txBody>
      </p:sp>
      <p:sp>
        <p:nvSpPr>
          <p:cNvPr id="387108" name="Line 36"/>
          <p:cNvSpPr>
            <a:spLocks noChangeShapeType="1"/>
          </p:cNvSpPr>
          <p:nvPr/>
        </p:nvSpPr>
        <p:spPr bwMode="auto">
          <a:xfrm>
            <a:off x="6324600" y="5438775"/>
            <a:ext cx="10668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109" name="Line 37"/>
          <p:cNvSpPr>
            <a:spLocks noChangeShapeType="1"/>
          </p:cNvSpPr>
          <p:nvPr/>
        </p:nvSpPr>
        <p:spPr bwMode="auto">
          <a:xfrm>
            <a:off x="1524000" y="5438775"/>
            <a:ext cx="10668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87110" name="Line 38"/>
          <p:cNvSpPr>
            <a:spLocks noChangeShapeType="1"/>
          </p:cNvSpPr>
          <p:nvPr/>
        </p:nvSpPr>
        <p:spPr bwMode="auto">
          <a:xfrm>
            <a:off x="1549400" y="4448175"/>
            <a:ext cx="1066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87111" name="Line 39"/>
          <p:cNvSpPr>
            <a:spLocks noChangeShapeType="1"/>
          </p:cNvSpPr>
          <p:nvPr/>
        </p:nvSpPr>
        <p:spPr bwMode="auto">
          <a:xfrm>
            <a:off x="6324600" y="4448175"/>
            <a:ext cx="1066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87112" name="Text Box 40"/>
          <p:cNvSpPr txBox="1">
            <a:spLocks noChangeArrowheads="1"/>
          </p:cNvSpPr>
          <p:nvPr/>
        </p:nvSpPr>
        <p:spPr bwMode="auto">
          <a:xfrm>
            <a:off x="6415088" y="4029075"/>
            <a:ext cx="830262" cy="317500"/>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Morse</a:t>
            </a:r>
            <a:endParaRPr lang="es-ES" sz="1400" b="1">
              <a:latin typeface="Arial" charset="0"/>
            </a:endParaRPr>
          </a:p>
        </p:txBody>
      </p:sp>
      <p:sp>
        <p:nvSpPr>
          <p:cNvPr id="387113" name="Text Box 41"/>
          <p:cNvSpPr txBox="1">
            <a:spLocks noChangeArrowheads="1"/>
          </p:cNvSpPr>
          <p:nvPr/>
        </p:nvSpPr>
        <p:spPr bwMode="auto">
          <a:xfrm>
            <a:off x="1676400" y="3990975"/>
            <a:ext cx="830263" cy="317500"/>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Morse</a:t>
            </a:r>
            <a:endParaRPr lang="es-ES" sz="1400" b="1">
              <a:latin typeface="Arial" charset="0"/>
            </a:endParaRPr>
          </a:p>
        </p:txBody>
      </p:sp>
      <p:sp>
        <p:nvSpPr>
          <p:cNvPr id="387114" name="Text Box 42"/>
          <p:cNvSpPr txBox="1">
            <a:spLocks noChangeArrowheads="1"/>
          </p:cNvSpPr>
          <p:nvPr/>
        </p:nvSpPr>
        <p:spPr bwMode="auto">
          <a:xfrm>
            <a:off x="6324600" y="4829175"/>
            <a:ext cx="1066800" cy="530225"/>
          </a:xfrm>
          <a:prstGeom prst="rect">
            <a:avLst/>
          </a:prstGeom>
          <a:solidFill>
            <a:schemeClr val="accent1"/>
          </a:solidFill>
          <a:ln w="12700">
            <a:solidFill>
              <a:schemeClr val="tx1"/>
            </a:solidFill>
            <a:miter lim="800000"/>
            <a:headEnd/>
            <a:tailEnd/>
          </a:ln>
          <a:effectLst/>
        </p:spPr>
        <p:txBody>
          <a:bodyPr>
            <a:spAutoFit/>
          </a:bodyPr>
          <a:lstStyle/>
          <a:p>
            <a:pPr algn="ctr"/>
            <a:r>
              <a:rPr lang="es-ES_tradnl" sz="1400" b="1">
                <a:latin typeface="Arial" charset="0"/>
              </a:rPr>
              <a:t>Impulsos</a:t>
            </a:r>
          </a:p>
          <a:p>
            <a:pPr algn="ctr"/>
            <a:r>
              <a:rPr lang="es-ES_tradnl" sz="1400" b="1">
                <a:latin typeface="Arial" charset="0"/>
              </a:rPr>
              <a:t>eléctricos</a:t>
            </a:r>
            <a:endParaRPr lang="es-ES" sz="1400" b="1">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57B7E078-63B6-45DC-A1D4-82965DEAB7CB}" type="slidenum">
              <a:rPr lang="es-ES"/>
              <a:pPr/>
              <a:t>29</a:t>
            </a:fld>
            <a:endParaRPr lang="es-ES"/>
          </a:p>
        </p:txBody>
      </p:sp>
      <p:sp>
        <p:nvSpPr>
          <p:cNvPr id="19968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19968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199684" name="Rectangle 4"/>
          <p:cNvSpPr>
            <a:spLocks noGrp="1" noChangeArrowheads="1"/>
          </p:cNvSpPr>
          <p:nvPr>
            <p:ph type="title"/>
          </p:nvPr>
        </p:nvSpPr>
        <p:spPr>
          <a:xfrm>
            <a:off x="685800" y="609600"/>
            <a:ext cx="7772400" cy="609600"/>
          </a:xfrm>
          <a:noFill/>
          <a:ln/>
        </p:spPr>
        <p:txBody>
          <a:bodyPr/>
          <a:lstStyle/>
          <a:p>
            <a:r>
              <a:rPr lang="es-ES" sz="3600"/>
              <a:t>Arquitectura </a:t>
            </a:r>
            <a:r>
              <a:rPr lang="es-ES_tradnl" sz="3600"/>
              <a:t>o modelo </a:t>
            </a:r>
            <a:r>
              <a:rPr lang="es-ES" sz="3600"/>
              <a:t>de redes</a:t>
            </a:r>
          </a:p>
        </p:txBody>
      </p:sp>
      <p:sp>
        <p:nvSpPr>
          <p:cNvPr id="199685" name="Rectangle 5"/>
          <p:cNvSpPr>
            <a:spLocks noGrp="1" noChangeArrowheads="1"/>
          </p:cNvSpPr>
          <p:nvPr>
            <p:ph type="body" idx="1"/>
          </p:nvPr>
        </p:nvSpPr>
        <p:spPr>
          <a:xfrm>
            <a:off x="609600" y="1447800"/>
            <a:ext cx="7848600" cy="4953000"/>
          </a:xfrm>
          <a:noFill/>
          <a:ln/>
        </p:spPr>
        <p:txBody>
          <a:bodyPr/>
          <a:lstStyle/>
          <a:p>
            <a:pPr>
              <a:lnSpc>
                <a:spcPct val="90000"/>
              </a:lnSpc>
            </a:pPr>
            <a:r>
              <a:rPr lang="es-ES" sz="2800"/>
              <a:t>La arquitectura es un patrón común al que han de ceñirse unos productos (hard y soft) para </a:t>
            </a:r>
            <a:r>
              <a:rPr lang="es-ES_tradnl" sz="2800"/>
              <a:t>mantener un cierto grado de compatibilidad entre sí</a:t>
            </a:r>
            <a:r>
              <a:rPr lang="es-ES" sz="2800"/>
              <a:t>.</a:t>
            </a:r>
          </a:p>
          <a:p>
            <a:pPr>
              <a:lnSpc>
                <a:spcPct val="90000"/>
              </a:lnSpc>
            </a:pPr>
            <a:r>
              <a:rPr lang="es-ES_tradnl" sz="2800"/>
              <a:t>L</a:t>
            </a:r>
            <a:r>
              <a:rPr lang="es-ES" sz="2800"/>
              <a:t>a </a:t>
            </a:r>
            <a:r>
              <a:rPr lang="es-ES_tradnl" sz="2800"/>
              <a:t>necesidad</a:t>
            </a:r>
            <a:r>
              <a:rPr lang="es-ES" sz="2800"/>
              <a:t> </a:t>
            </a:r>
            <a:r>
              <a:rPr lang="es-ES_tradnl" sz="2800"/>
              <a:t>de diseñar arquitecturas de redes </a:t>
            </a:r>
            <a:r>
              <a:rPr lang="es-ES" sz="2800"/>
              <a:t>surgió en los </a:t>
            </a:r>
            <a:r>
              <a:rPr lang="es-ES_tradnl" sz="2800"/>
              <a:t>años </a:t>
            </a:r>
            <a:r>
              <a:rPr lang="es-ES" sz="2800"/>
              <a:t>70 </a:t>
            </a:r>
            <a:r>
              <a:rPr lang="es-ES_tradnl" sz="2800"/>
              <a:t>por razones parecidas a las que dieron lugar a las primeras arquitecturas de computadores en los años 60:</a:t>
            </a:r>
          </a:p>
          <a:p>
            <a:pPr lvl="1">
              <a:lnSpc>
                <a:spcPct val="90000"/>
              </a:lnSpc>
            </a:pPr>
            <a:r>
              <a:rPr lang="es-ES_tradnl" sz="2400"/>
              <a:t>Sistema IBM 3/60 </a:t>
            </a:r>
            <a:r>
              <a:rPr lang="es-ES_tradnl" sz="2400">
                <a:sym typeface="Symbol" pitchFamily="18" charset="2"/>
              </a:rPr>
              <a:t> 360  370  XA  390</a:t>
            </a:r>
            <a:endParaRPr lang="es-ES_tradnl" sz="2400"/>
          </a:p>
          <a:p>
            <a:pPr>
              <a:lnSpc>
                <a:spcPct val="90000"/>
              </a:lnSpc>
            </a:pPr>
            <a:r>
              <a:rPr lang="es-ES" sz="2800"/>
              <a:t>La primera </a:t>
            </a:r>
            <a:r>
              <a:rPr lang="es-ES_tradnl" sz="2800"/>
              <a:t>arquitectura de redes, llamada</a:t>
            </a:r>
            <a:r>
              <a:rPr lang="es-ES" sz="2800"/>
              <a:t> SNA (Systems Networks Architecture)</a:t>
            </a:r>
            <a:r>
              <a:rPr lang="es-ES_tradnl" sz="2800"/>
              <a:t>, fue</a:t>
            </a:r>
            <a:r>
              <a:rPr lang="es-ES" sz="2800"/>
              <a:t> de</a:t>
            </a:r>
            <a:r>
              <a:rPr lang="es-ES_tradnl" sz="2800"/>
              <a:t>finida por</a:t>
            </a:r>
            <a:r>
              <a:rPr lang="es-ES" sz="2800"/>
              <a:t> IBM en 1974 </a:t>
            </a:r>
            <a:r>
              <a:rPr lang="es-ES_tradnl" sz="2800"/>
              <a:t>mediante</a:t>
            </a:r>
            <a:r>
              <a:rPr lang="es-ES" sz="2800"/>
              <a:t> un modelo de 7 capas.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número de diapositiva"/>
          <p:cNvSpPr>
            <a:spLocks noGrp="1"/>
          </p:cNvSpPr>
          <p:nvPr>
            <p:ph type="sldNum" sz="quarter" idx="10"/>
          </p:nvPr>
        </p:nvSpPr>
        <p:spPr/>
        <p:txBody>
          <a:bodyPr/>
          <a:lstStyle/>
          <a:p>
            <a:fld id="{E1125CFF-03B0-4A44-B09B-245481E669A1}" type="slidenum">
              <a:rPr lang="es-ES"/>
              <a:pPr/>
              <a:t>3</a:t>
            </a:fld>
            <a:endParaRPr lang="es-ES"/>
          </a:p>
        </p:txBody>
      </p:sp>
      <p:sp>
        <p:nvSpPr>
          <p:cNvPr id="167938" name="Text Box 2"/>
          <p:cNvSpPr txBox="1">
            <a:spLocks noChangeArrowheads="1"/>
          </p:cNvSpPr>
          <p:nvPr/>
        </p:nvSpPr>
        <p:spPr bwMode="auto">
          <a:xfrm>
            <a:off x="990600" y="1504950"/>
            <a:ext cx="3697288" cy="528638"/>
          </a:xfrm>
          <a:prstGeom prst="rect">
            <a:avLst/>
          </a:prstGeom>
          <a:noFill/>
          <a:ln w="9525">
            <a:solidFill>
              <a:schemeClr val="tx1"/>
            </a:solidFill>
            <a:miter lim="800000"/>
            <a:headEnd/>
            <a:tailEnd/>
          </a:ln>
          <a:effectLst/>
        </p:spPr>
        <p:txBody>
          <a:bodyPr wrap="none">
            <a:spAutoFit/>
          </a:bodyPr>
          <a:lstStyle/>
          <a:p>
            <a:r>
              <a:rPr lang="es-ES_tradnl" sz="2800" b="1">
                <a:solidFill>
                  <a:srgbClr val="FF0000"/>
                </a:solidFill>
                <a:latin typeface="Arial" charset="0"/>
              </a:rPr>
              <a:t>Tele</a:t>
            </a:r>
            <a:r>
              <a:rPr lang="es-ES_tradnl" sz="2800" b="1">
                <a:latin typeface="Arial" charset="0"/>
              </a:rPr>
              <a:t>comunicaciones</a:t>
            </a:r>
            <a:endParaRPr lang="es-ES" sz="2800" b="1">
              <a:latin typeface="Arial" charset="0"/>
            </a:endParaRPr>
          </a:p>
        </p:txBody>
      </p:sp>
      <p:sp>
        <p:nvSpPr>
          <p:cNvPr id="167939" name="Text Box 3"/>
          <p:cNvSpPr txBox="1">
            <a:spLocks noChangeArrowheads="1"/>
          </p:cNvSpPr>
          <p:nvPr/>
        </p:nvSpPr>
        <p:spPr bwMode="auto">
          <a:xfrm>
            <a:off x="5546725" y="1504950"/>
            <a:ext cx="2112963" cy="528638"/>
          </a:xfrm>
          <a:prstGeom prst="rect">
            <a:avLst/>
          </a:prstGeom>
          <a:noFill/>
          <a:ln w="9525">
            <a:solidFill>
              <a:schemeClr val="tx1"/>
            </a:solidFill>
            <a:miter lim="800000"/>
            <a:headEnd/>
            <a:tailEnd/>
          </a:ln>
          <a:effectLst/>
        </p:spPr>
        <p:txBody>
          <a:bodyPr wrap="none">
            <a:spAutoFit/>
          </a:bodyPr>
          <a:lstStyle/>
          <a:p>
            <a:r>
              <a:rPr lang="es-ES_tradnl" sz="2800" b="1">
                <a:latin typeface="Arial" charset="0"/>
              </a:rPr>
              <a:t>Infor</a:t>
            </a:r>
            <a:r>
              <a:rPr lang="es-ES_tradnl" sz="2800" b="1">
                <a:solidFill>
                  <a:schemeClr val="accent2"/>
                </a:solidFill>
                <a:latin typeface="Arial" charset="0"/>
              </a:rPr>
              <a:t>mática</a:t>
            </a:r>
            <a:endParaRPr lang="es-ES" sz="2800" b="1">
              <a:solidFill>
                <a:schemeClr val="accent2"/>
              </a:solidFill>
              <a:latin typeface="Arial" charset="0"/>
            </a:endParaRPr>
          </a:p>
        </p:txBody>
      </p:sp>
      <p:sp>
        <p:nvSpPr>
          <p:cNvPr id="167940" name="Text Box 4"/>
          <p:cNvSpPr txBox="1">
            <a:spLocks noChangeArrowheads="1"/>
          </p:cNvSpPr>
          <p:nvPr/>
        </p:nvSpPr>
        <p:spPr bwMode="auto">
          <a:xfrm>
            <a:off x="3962400" y="3140075"/>
            <a:ext cx="2035175" cy="528638"/>
          </a:xfrm>
          <a:prstGeom prst="rect">
            <a:avLst/>
          </a:prstGeom>
          <a:noFill/>
          <a:ln w="9525">
            <a:solidFill>
              <a:schemeClr val="tx1"/>
            </a:solidFill>
            <a:miter lim="800000"/>
            <a:headEnd/>
            <a:tailEnd/>
          </a:ln>
          <a:effectLst/>
        </p:spPr>
        <p:txBody>
          <a:bodyPr wrap="none">
            <a:spAutoFit/>
          </a:bodyPr>
          <a:lstStyle/>
          <a:p>
            <a:r>
              <a:rPr lang="es-ES_tradnl" sz="2800" b="1">
                <a:solidFill>
                  <a:srgbClr val="FF0000"/>
                </a:solidFill>
                <a:latin typeface="Arial" charset="0"/>
              </a:rPr>
              <a:t>Tele</a:t>
            </a:r>
            <a:r>
              <a:rPr lang="es-ES_tradnl" sz="2800" b="1">
                <a:solidFill>
                  <a:schemeClr val="accent2"/>
                </a:solidFill>
                <a:latin typeface="Arial" charset="0"/>
              </a:rPr>
              <a:t>mática</a:t>
            </a:r>
            <a:endParaRPr lang="es-ES" sz="2800" b="1">
              <a:solidFill>
                <a:schemeClr val="accent2"/>
              </a:solidFill>
              <a:latin typeface="Arial" charset="0"/>
            </a:endParaRPr>
          </a:p>
        </p:txBody>
      </p:sp>
      <p:sp>
        <p:nvSpPr>
          <p:cNvPr id="167941" name="Line 5"/>
          <p:cNvSpPr>
            <a:spLocks noChangeShapeType="1"/>
          </p:cNvSpPr>
          <p:nvPr/>
        </p:nvSpPr>
        <p:spPr bwMode="auto">
          <a:xfrm>
            <a:off x="3200400" y="2201863"/>
            <a:ext cx="1066800" cy="838200"/>
          </a:xfrm>
          <a:prstGeom prst="line">
            <a:avLst/>
          </a:prstGeom>
          <a:noFill/>
          <a:ln w="9525">
            <a:solidFill>
              <a:schemeClr val="tx1"/>
            </a:solidFill>
            <a:round/>
            <a:headEnd/>
            <a:tailEnd type="triangle" w="med" len="med"/>
          </a:ln>
          <a:effectLst/>
        </p:spPr>
        <p:txBody>
          <a:bodyPr/>
          <a:lstStyle/>
          <a:p>
            <a:endParaRPr lang="es-ES"/>
          </a:p>
        </p:txBody>
      </p:sp>
      <p:sp>
        <p:nvSpPr>
          <p:cNvPr id="167942" name="Line 6"/>
          <p:cNvSpPr>
            <a:spLocks noChangeShapeType="1"/>
          </p:cNvSpPr>
          <p:nvPr/>
        </p:nvSpPr>
        <p:spPr bwMode="auto">
          <a:xfrm flipH="1">
            <a:off x="5257800" y="2165350"/>
            <a:ext cx="1066800" cy="874713"/>
          </a:xfrm>
          <a:prstGeom prst="line">
            <a:avLst/>
          </a:prstGeom>
          <a:noFill/>
          <a:ln w="9525">
            <a:solidFill>
              <a:schemeClr val="tx1"/>
            </a:solidFill>
            <a:round/>
            <a:headEnd/>
            <a:tailEnd type="triangle" w="med" len="med"/>
          </a:ln>
          <a:effectLst/>
        </p:spPr>
        <p:txBody>
          <a:bodyPr/>
          <a:lstStyle/>
          <a:p>
            <a:endParaRPr lang="es-ES"/>
          </a:p>
        </p:txBody>
      </p:sp>
      <p:sp>
        <p:nvSpPr>
          <p:cNvPr id="167943" name="Text Box 7"/>
          <p:cNvSpPr txBox="1">
            <a:spLocks noChangeArrowheads="1"/>
          </p:cNvSpPr>
          <p:nvPr/>
        </p:nvSpPr>
        <p:spPr bwMode="auto">
          <a:xfrm>
            <a:off x="1143000" y="4495800"/>
            <a:ext cx="6858000" cy="1187450"/>
          </a:xfrm>
          <a:prstGeom prst="rect">
            <a:avLst/>
          </a:prstGeom>
          <a:noFill/>
          <a:ln w="9525">
            <a:noFill/>
            <a:miter lim="800000"/>
            <a:headEnd/>
            <a:tailEnd/>
          </a:ln>
          <a:effectLst/>
        </p:spPr>
        <p:txBody>
          <a:bodyPr>
            <a:spAutoFit/>
          </a:bodyPr>
          <a:lstStyle/>
          <a:p>
            <a:pPr>
              <a:spcBef>
                <a:spcPct val="50000"/>
              </a:spcBef>
            </a:pPr>
            <a:r>
              <a:rPr lang="es-ES_tradnl" i="1"/>
              <a:t>Telemática: ciencia que utiliza las telecomunicaciones para potenciar las posibilidades y aplicaciones de la informática</a:t>
            </a:r>
            <a:endParaRPr lang="es-ES" i="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5873E183-7F6D-4820-94E5-7CEE1DBEAC6A}" type="slidenum">
              <a:rPr lang="es-ES"/>
              <a:pPr/>
              <a:t>30</a:t>
            </a:fld>
            <a:endParaRPr lang="es-ES"/>
          </a:p>
        </p:txBody>
      </p:sp>
      <p:sp>
        <p:nvSpPr>
          <p:cNvPr id="386052" name="Rectangle 4"/>
          <p:cNvSpPr>
            <a:spLocks noChangeArrowheads="1"/>
          </p:cNvSpPr>
          <p:nvPr/>
        </p:nvSpPr>
        <p:spPr bwMode="auto">
          <a:xfrm>
            <a:off x="685800" y="381000"/>
            <a:ext cx="7772400" cy="11430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Modelo de capas</a:t>
            </a:r>
          </a:p>
        </p:txBody>
      </p:sp>
      <p:sp>
        <p:nvSpPr>
          <p:cNvPr id="386053" name="Rectangle 5"/>
          <p:cNvSpPr>
            <a:spLocks noChangeArrowheads="1"/>
          </p:cNvSpPr>
          <p:nvPr/>
        </p:nvSpPr>
        <p:spPr bwMode="auto">
          <a:xfrm>
            <a:off x="304800" y="1371600"/>
            <a:ext cx="8305800" cy="44958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100000"/>
              <a:buFontTx/>
              <a:buChar char="•"/>
            </a:pPr>
            <a:r>
              <a:rPr lang="es-ES" sz="2800"/>
              <a:t>Actualmente todas las arquitecturas </a:t>
            </a:r>
            <a:r>
              <a:rPr lang="es-ES_tradnl" sz="2800"/>
              <a:t>de red se describen </a:t>
            </a:r>
            <a:r>
              <a:rPr lang="es-ES" sz="2800"/>
              <a:t>utilizan</a:t>
            </a:r>
            <a:r>
              <a:rPr lang="es-ES_tradnl" sz="2800"/>
              <a:t>do</a:t>
            </a:r>
            <a:r>
              <a:rPr lang="es-ES" sz="2800"/>
              <a:t> un modelo de capas. El más conocido </a:t>
            </a:r>
            <a:r>
              <a:rPr lang="es-ES_tradnl" sz="2800"/>
              <a:t>es el denominado Modelo de Referencia OSI (Open Systems Interconnect) de ISO, que tiene 7 capas (como el SNA)</a:t>
            </a:r>
            <a:r>
              <a:rPr lang="es-ES" sz="2800"/>
              <a:t>.</a:t>
            </a:r>
            <a:endParaRPr lang="es-ES_tradnl" sz="2800"/>
          </a:p>
          <a:p>
            <a:pPr marL="342900" indent="-342900">
              <a:lnSpc>
                <a:spcPct val="90000"/>
              </a:lnSpc>
              <a:spcBef>
                <a:spcPct val="20000"/>
              </a:spcBef>
              <a:buSzPct val="100000"/>
              <a:buFontTx/>
              <a:buChar char="•"/>
            </a:pPr>
            <a:r>
              <a:rPr lang="es-ES_tradnl" sz="2800"/>
              <a:t>Los objetivos fundamentales del modelo de capas son:</a:t>
            </a:r>
          </a:p>
          <a:p>
            <a:pPr marL="742950" lvl="1" indent="-285750">
              <a:lnSpc>
                <a:spcPct val="90000"/>
              </a:lnSpc>
              <a:spcBef>
                <a:spcPct val="20000"/>
              </a:spcBef>
              <a:buSzPct val="100000"/>
              <a:buFontTx/>
              <a:buChar char="–"/>
            </a:pPr>
            <a:r>
              <a:rPr lang="es-ES_tradnl" b="1"/>
              <a:t>Sencillez</a:t>
            </a:r>
            <a:r>
              <a:rPr lang="es-ES_tradnl"/>
              <a:t>: hace abordable el complejo problema de la comunicación entre ordenadores</a:t>
            </a:r>
          </a:p>
          <a:p>
            <a:pPr marL="742950" lvl="1" indent="-285750">
              <a:lnSpc>
                <a:spcPct val="90000"/>
              </a:lnSpc>
              <a:spcBef>
                <a:spcPct val="20000"/>
              </a:spcBef>
              <a:buSzPct val="100000"/>
              <a:buFontTx/>
              <a:buChar char="–"/>
            </a:pPr>
            <a:r>
              <a:rPr lang="es-ES_tradnl" b="1"/>
              <a:t>Modularidad</a:t>
            </a:r>
            <a:r>
              <a:rPr lang="es-ES_tradnl"/>
              <a:t>: permite realizar cambios con relativa facilidad a una de sus partes sin afectar al resto</a:t>
            </a:r>
          </a:p>
          <a:p>
            <a:pPr marL="742950" lvl="1" indent="-285750">
              <a:lnSpc>
                <a:spcPct val="90000"/>
              </a:lnSpc>
              <a:spcBef>
                <a:spcPct val="20000"/>
              </a:spcBef>
              <a:buSzPct val="100000"/>
              <a:buFontTx/>
              <a:buChar char="–"/>
            </a:pPr>
            <a:r>
              <a:rPr lang="es-ES_tradnl" b="1"/>
              <a:t>Compatibilidad</a:t>
            </a:r>
            <a:r>
              <a:rPr lang="es-ES_tradnl"/>
              <a:t>: La comunicación entre dos entidades de una capa puede realizarse independientemente de las demás.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7187E8ED-21E6-4119-B838-D02188286321}" type="slidenum">
              <a:rPr lang="es-ES"/>
              <a:pPr/>
              <a:t>31</a:t>
            </a:fld>
            <a:endParaRPr lang="es-ES"/>
          </a:p>
        </p:txBody>
      </p:sp>
      <p:sp>
        <p:nvSpPr>
          <p:cNvPr id="38502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38502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385030"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200">
                <a:solidFill>
                  <a:schemeClr val="tx2"/>
                </a:solidFill>
              </a:rPr>
              <a:t>Arquitectura (de redes)</a:t>
            </a:r>
          </a:p>
        </p:txBody>
      </p:sp>
      <p:sp>
        <p:nvSpPr>
          <p:cNvPr id="385031" name="Rectangle 7"/>
          <p:cNvSpPr>
            <a:spLocks noChangeArrowheads="1"/>
          </p:cNvSpPr>
          <p:nvPr/>
        </p:nvSpPr>
        <p:spPr bwMode="auto">
          <a:xfrm>
            <a:off x="609600" y="1524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La arquitectura es un patrón común al que han de ceñirse unos productos (hard y soft) para </a:t>
            </a:r>
            <a:r>
              <a:rPr lang="es-ES_tradnl"/>
              <a:t>mantener un cierto grado de compatibilidad entre sí</a:t>
            </a:r>
            <a:r>
              <a:rPr lang="es-ES"/>
              <a:t>.</a:t>
            </a:r>
          </a:p>
          <a:p>
            <a:pPr marL="342900" indent="-342900">
              <a:spcBef>
                <a:spcPct val="20000"/>
              </a:spcBef>
              <a:buSzPct val="100000"/>
              <a:buFontTx/>
              <a:buChar char="•"/>
            </a:pPr>
            <a:r>
              <a:rPr lang="es-ES_tradnl"/>
              <a:t>L</a:t>
            </a:r>
            <a:r>
              <a:rPr lang="es-ES"/>
              <a:t>a </a:t>
            </a:r>
            <a:r>
              <a:rPr lang="es-ES_tradnl"/>
              <a:t>necesidad</a:t>
            </a:r>
            <a:r>
              <a:rPr lang="es-ES"/>
              <a:t> </a:t>
            </a:r>
            <a:r>
              <a:rPr lang="es-ES_tradnl"/>
              <a:t>de diseñar arquitecturas de redes </a:t>
            </a:r>
            <a:r>
              <a:rPr lang="es-ES"/>
              <a:t>surgió en los 70s </a:t>
            </a:r>
            <a:r>
              <a:rPr lang="es-ES_tradnl"/>
              <a:t>por razones parecidas a las que provocaron las primeras arquitecturas de computadores.</a:t>
            </a:r>
          </a:p>
          <a:p>
            <a:pPr marL="342900" indent="-342900">
              <a:spcBef>
                <a:spcPct val="20000"/>
              </a:spcBef>
              <a:buSzPct val="100000"/>
              <a:buFontTx/>
              <a:buChar char="•"/>
            </a:pPr>
            <a:r>
              <a:rPr lang="es-ES"/>
              <a:t>La primera fue SNA (Systems Networks Architecture) de IBM en 1974 que utilizó un modelo de 7 capas.</a:t>
            </a:r>
          </a:p>
          <a:p>
            <a:pPr marL="342900" indent="-342900">
              <a:spcBef>
                <a:spcPct val="20000"/>
              </a:spcBef>
              <a:buSzPct val="100000"/>
              <a:buFontTx/>
              <a:buChar char="•"/>
            </a:pPr>
            <a:r>
              <a:rPr lang="es-ES"/>
              <a:t>Actualmente todas las arquitecturas utilizan un modelo de capas. El caso más conocido y que suele utilizarse como referencia es el de OSI</a:t>
            </a:r>
            <a:r>
              <a:rPr lang="es-ES_tradnl"/>
              <a:t>, que también tiene 7 capas</a:t>
            </a:r>
            <a:r>
              <a:rPr lang="es-E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B24D407B-9810-4582-AB71-27124816070A}" type="slidenum">
              <a:rPr lang="es-ES"/>
              <a:pPr/>
              <a:t>32</a:t>
            </a:fld>
            <a:endParaRPr lang="es-ES"/>
          </a:p>
        </p:txBody>
      </p:sp>
      <p:sp>
        <p:nvSpPr>
          <p:cNvPr id="38400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38400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384006"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200">
                <a:solidFill>
                  <a:schemeClr val="tx2"/>
                </a:solidFill>
              </a:rPr>
              <a:t>Arquitectura de redes (cont.)</a:t>
            </a:r>
          </a:p>
        </p:txBody>
      </p:sp>
      <p:sp>
        <p:nvSpPr>
          <p:cNvPr id="384007" name="Rectangle 7"/>
          <p:cNvSpPr>
            <a:spLocks noChangeArrowheads="1"/>
          </p:cNvSpPr>
          <p:nvPr/>
        </p:nvSpPr>
        <p:spPr bwMode="auto">
          <a:xfrm>
            <a:off x="609600" y="1524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El modelo de capas se basa en los siguientes principios:</a:t>
            </a:r>
          </a:p>
          <a:p>
            <a:pPr marL="742950" lvl="1" indent="-285750">
              <a:spcBef>
                <a:spcPct val="20000"/>
              </a:spcBef>
              <a:buSzPct val="100000"/>
              <a:buFontTx/>
              <a:buChar char="–"/>
            </a:pPr>
            <a:r>
              <a:rPr lang="es-ES" sz="2000"/>
              <a:t>La capa </a:t>
            </a:r>
            <a:r>
              <a:rPr lang="es-ES" sz="2000" i="1"/>
              <a:t>n</a:t>
            </a:r>
            <a:r>
              <a:rPr lang="es-ES" sz="2000"/>
              <a:t> ofrece sus servicios a la capa </a:t>
            </a:r>
            <a:r>
              <a:rPr lang="es-ES" sz="2000" i="1"/>
              <a:t>n+1</a:t>
            </a:r>
            <a:endParaRPr lang="es-ES" sz="2000"/>
          </a:p>
          <a:p>
            <a:pPr marL="742950" lvl="1" indent="-285750">
              <a:spcBef>
                <a:spcPct val="20000"/>
              </a:spcBef>
              <a:buSzPct val="100000"/>
              <a:buFontTx/>
              <a:buChar char="–"/>
            </a:pPr>
            <a:r>
              <a:rPr lang="es-ES" sz="2000"/>
              <a:t>La capa </a:t>
            </a:r>
            <a:r>
              <a:rPr lang="es-ES" sz="2000" i="1"/>
              <a:t>n+1</a:t>
            </a:r>
            <a:r>
              <a:rPr lang="es-ES" sz="2000"/>
              <a:t> solo usa los servicios de la capa </a:t>
            </a:r>
            <a:r>
              <a:rPr lang="es-ES" sz="2000" i="1"/>
              <a:t>n</a:t>
            </a:r>
            <a:endParaRPr lang="es-ES" sz="2000"/>
          </a:p>
          <a:p>
            <a:pPr marL="742950" lvl="1" indent="-285750">
              <a:spcBef>
                <a:spcPct val="20000"/>
              </a:spcBef>
              <a:buSzPct val="100000"/>
              <a:buFontTx/>
              <a:buChar char="–"/>
            </a:pPr>
            <a:r>
              <a:rPr lang="es-ES" sz="2000"/>
              <a:t>La capa </a:t>
            </a:r>
            <a:r>
              <a:rPr lang="es-ES" sz="2000" i="1"/>
              <a:t>n</a:t>
            </a:r>
            <a:r>
              <a:rPr lang="es-ES" sz="2000"/>
              <a:t> solo habla con la capa </a:t>
            </a:r>
            <a:r>
              <a:rPr lang="es-ES" sz="2000" i="1"/>
              <a:t>n</a:t>
            </a:r>
            <a:r>
              <a:rPr lang="es-ES" sz="2000"/>
              <a:t> de otro sistema (comunicación de igual a igual o peer to peer) siguiendo el protocolo de la capa </a:t>
            </a:r>
            <a:r>
              <a:rPr lang="es-ES" sz="2000" i="1"/>
              <a:t>n</a:t>
            </a:r>
            <a:endParaRPr lang="es-ES" sz="2000"/>
          </a:p>
          <a:p>
            <a:pPr marL="342900" indent="-342900">
              <a:spcBef>
                <a:spcPct val="20000"/>
              </a:spcBef>
              <a:buSzPct val="100000"/>
              <a:buFontTx/>
              <a:buChar char="•"/>
            </a:pPr>
            <a:r>
              <a:rPr lang="es-ES"/>
              <a:t>La comunicación entre dos capas adyacentes se realiza a través de la </a:t>
            </a:r>
            <a:r>
              <a:rPr lang="es-ES" i="1"/>
              <a:t>interfaz</a:t>
            </a:r>
            <a:r>
              <a:rPr lang="es-ES"/>
              <a:t>. Ésta no forma parte de la arquitectura</a:t>
            </a:r>
          </a:p>
          <a:p>
            <a:pPr marL="342900" indent="-342900">
              <a:spcBef>
                <a:spcPct val="20000"/>
              </a:spcBef>
              <a:buSzPct val="100000"/>
              <a:buFontTx/>
              <a:buChar char="•"/>
            </a:pPr>
            <a:r>
              <a:rPr lang="es-ES"/>
              <a:t>El conjunto de protocolos que interoperan en todos los niveles de una arquitectura dada se conoce como </a:t>
            </a:r>
            <a:r>
              <a:rPr lang="es-ES" i="1"/>
              <a:t>pila de protocolos</a:t>
            </a:r>
            <a:r>
              <a:rPr lang="es-ES"/>
              <a:t> o </a:t>
            </a:r>
            <a:r>
              <a:rPr lang="es-ES" i="1"/>
              <a:t>protocol stack. </a:t>
            </a:r>
            <a:r>
              <a:rPr lang="es-ES"/>
              <a:t>Ejemplo: la pila de protocolos OSI, SNA, TCP/IP, etc.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 Marcador de número de diapositiva"/>
          <p:cNvSpPr>
            <a:spLocks noGrp="1"/>
          </p:cNvSpPr>
          <p:nvPr>
            <p:ph type="sldNum" sz="quarter" idx="10"/>
          </p:nvPr>
        </p:nvSpPr>
        <p:spPr/>
        <p:txBody>
          <a:bodyPr/>
          <a:lstStyle/>
          <a:p>
            <a:fld id="{B634BCEF-1BE5-4EB4-82EB-4E2AA3CCE516}" type="slidenum">
              <a:rPr lang="es-ES"/>
              <a:pPr/>
              <a:t>33</a:t>
            </a:fld>
            <a:endParaRPr lang="es-ES"/>
          </a:p>
        </p:txBody>
      </p:sp>
      <p:sp>
        <p:nvSpPr>
          <p:cNvPr id="382980"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382981"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382982" name="Rectangle 6"/>
          <p:cNvSpPr>
            <a:spLocks noChangeArrowheads="1"/>
          </p:cNvSpPr>
          <p:nvPr/>
        </p:nvSpPr>
        <p:spPr bwMode="auto">
          <a:xfrm>
            <a:off x="533400" y="457200"/>
            <a:ext cx="8001000" cy="609600"/>
          </a:xfrm>
          <a:prstGeom prst="rect">
            <a:avLst/>
          </a:prstGeom>
          <a:noFill/>
          <a:ln w="12700">
            <a:noFill/>
            <a:miter lim="800000"/>
            <a:headEnd/>
            <a:tailEnd/>
          </a:ln>
          <a:effectLst/>
        </p:spPr>
        <p:txBody>
          <a:bodyPr lIns="90488" tIns="44450" rIns="90488" bIns="44450" anchor="ctr"/>
          <a:lstStyle/>
          <a:p>
            <a:pPr algn="ctr"/>
            <a:r>
              <a:rPr lang="es-ES_tradnl" sz="3200">
                <a:solidFill>
                  <a:schemeClr val="tx2"/>
                </a:solidFill>
              </a:rPr>
              <a:t>El </a:t>
            </a:r>
            <a:r>
              <a:rPr lang="es-ES" sz="3200">
                <a:solidFill>
                  <a:schemeClr val="tx2"/>
                </a:solidFill>
              </a:rPr>
              <a:t>Modelo de referencia OSI </a:t>
            </a:r>
            <a:r>
              <a:rPr lang="es-ES_tradnl" sz="3200">
                <a:solidFill>
                  <a:schemeClr val="tx2"/>
                </a:solidFill>
              </a:rPr>
              <a:t>de ISO </a:t>
            </a:r>
            <a:r>
              <a:rPr lang="es-ES" sz="3200">
                <a:solidFill>
                  <a:schemeClr val="tx2"/>
                </a:solidFill>
              </a:rPr>
              <a:t>(OSIRM) </a:t>
            </a:r>
          </a:p>
        </p:txBody>
      </p:sp>
      <p:sp>
        <p:nvSpPr>
          <p:cNvPr id="382983" name="Rectangle 7"/>
          <p:cNvSpPr>
            <a:spLocks noChangeArrowheads="1"/>
          </p:cNvSpPr>
          <p:nvPr/>
        </p:nvSpPr>
        <p:spPr bwMode="auto">
          <a:xfrm>
            <a:off x="609600" y="1219200"/>
            <a:ext cx="7848600" cy="12954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Fue def</a:t>
            </a:r>
            <a:r>
              <a:rPr lang="es-ES_tradnl"/>
              <a:t>i</a:t>
            </a:r>
            <a:r>
              <a:rPr lang="es-ES"/>
              <a:t>nido entre 1977 y 1983 por la ISO (International Standards Organization) para promover la creación de estándares independientes de fabricant</a:t>
            </a:r>
            <a:r>
              <a:rPr lang="es-ES_tradnl"/>
              <a:t>e. </a:t>
            </a:r>
            <a:r>
              <a:rPr lang="es-ES"/>
              <a:t>Define 7 capas:</a:t>
            </a:r>
          </a:p>
        </p:txBody>
      </p:sp>
      <p:grpSp>
        <p:nvGrpSpPr>
          <p:cNvPr id="382984" name="Group 8"/>
          <p:cNvGrpSpPr>
            <a:grpSpLocks/>
          </p:cNvGrpSpPr>
          <p:nvPr/>
        </p:nvGrpSpPr>
        <p:grpSpPr bwMode="auto">
          <a:xfrm>
            <a:off x="1492250" y="2792413"/>
            <a:ext cx="6159500" cy="3367087"/>
            <a:chOff x="940" y="1759"/>
            <a:chExt cx="3880" cy="2121"/>
          </a:xfrm>
        </p:grpSpPr>
        <p:sp>
          <p:nvSpPr>
            <p:cNvPr id="382985" name="Rectangle 9"/>
            <p:cNvSpPr>
              <a:spLocks noChangeArrowheads="1"/>
            </p:cNvSpPr>
            <p:nvPr/>
          </p:nvSpPr>
          <p:spPr bwMode="auto">
            <a:xfrm>
              <a:off x="1781" y="1759"/>
              <a:ext cx="2198" cy="305"/>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Aplicación</a:t>
              </a:r>
              <a:endParaRPr lang="es-ES" b="1">
                <a:latin typeface="Arial" charset="0"/>
              </a:endParaRPr>
            </a:p>
          </p:txBody>
        </p:sp>
        <p:sp>
          <p:nvSpPr>
            <p:cNvPr id="382986" name="Rectangle 10"/>
            <p:cNvSpPr>
              <a:spLocks noChangeArrowheads="1"/>
            </p:cNvSpPr>
            <p:nvPr/>
          </p:nvSpPr>
          <p:spPr bwMode="auto">
            <a:xfrm>
              <a:off x="940" y="3576"/>
              <a:ext cx="3880" cy="304"/>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Física</a:t>
              </a:r>
              <a:endParaRPr lang="es-ES" b="1">
                <a:latin typeface="Arial" charset="0"/>
              </a:endParaRPr>
            </a:p>
          </p:txBody>
        </p:sp>
        <p:sp>
          <p:nvSpPr>
            <p:cNvPr id="382987" name="Rectangle 11"/>
            <p:cNvSpPr>
              <a:spLocks noChangeArrowheads="1"/>
            </p:cNvSpPr>
            <p:nvPr/>
          </p:nvSpPr>
          <p:spPr bwMode="auto">
            <a:xfrm>
              <a:off x="1168" y="3271"/>
              <a:ext cx="3424" cy="304"/>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Enlace</a:t>
              </a:r>
              <a:endParaRPr lang="es-ES" b="1">
                <a:latin typeface="Arial" charset="0"/>
              </a:endParaRPr>
            </a:p>
          </p:txBody>
        </p:sp>
        <p:sp>
          <p:nvSpPr>
            <p:cNvPr id="382988" name="Rectangle 12"/>
            <p:cNvSpPr>
              <a:spLocks noChangeArrowheads="1"/>
            </p:cNvSpPr>
            <p:nvPr/>
          </p:nvSpPr>
          <p:spPr bwMode="auto">
            <a:xfrm>
              <a:off x="1315" y="2963"/>
              <a:ext cx="3130" cy="305"/>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Red</a:t>
              </a:r>
              <a:endParaRPr lang="es-ES" b="1">
                <a:latin typeface="Arial" charset="0"/>
              </a:endParaRPr>
            </a:p>
          </p:txBody>
        </p:sp>
        <p:sp>
          <p:nvSpPr>
            <p:cNvPr id="382989" name="Rectangle 13"/>
            <p:cNvSpPr>
              <a:spLocks noChangeArrowheads="1"/>
            </p:cNvSpPr>
            <p:nvPr/>
          </p:nvSpPr>
          <p:spPr bwMode="auto">
            <a:xfrm>
              <a:off x="1404" y="2654"/>
              <a:ext cx="2953" cy="305"/>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Transporte</a:t>
              </a:r>
              <a:endParaRPr lang="es-ES" b="1">
                <a:latin typeface="Arial" charset="0"/>
              </a:endParaRPr>
            </a:p>
          </p:txBody>
        </p:sp>
        <p:sp>
          <p:nvSpPr>
            <p:cNvPr id="382990" name="Rectangle 14"/>
            <p:cNvSpPr>
              <a:spLocks noChangeArrowheads="1"/>
            </p:cNvSpPr>
            <p:nvPr/>
          </p:nvSpPr>
          <p:spPr bwMode="auto">
            <a:xfrm>
              <a:off x="1544" y="2351"/>
              <a:ext cx="2672" cy="305"/>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Sesión</a:t>
              </a:r>
              <a:endParaRPr lang="es-ES" b="1">
                <a:latin typeface="Arial" charset="0"/>
              </a:endParaRPr>
            </a:p>
          </p:txBody>
        </p:sp>
        <p:sp>
          <p:nvSpPr>
            <p:cNvPr id="382991" name="Rectangle 15"/>
            <p:cNvSpPr>
              <a:spLocks noChangeArrowheads="1"/>
            </p:cNvSpPr>
            <p:nvPr/>
          </p:nvSpPr>
          <p:spPr bwMode="auto">
            <a:xfrm>
              <a:off x="1686" y="2047"/>
              <a:ext cx="2388" cy="305"/>
            </a:xfrm>
            <a:prstGeom prst="rect">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Capa de Presentación</a:t>
              </a:r>
              <a:endParaRPr lang="es-ES" b="1">
                <a:latin typeface="Arial"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1 Marcador de número de diapositiva"/>
          <p:cNvSpPr>
            <a:spLocks noGrp="1"/>
          </p:cNvSpPr>
          <p:nvPr>
            <p:ph type="sldNum" sz="quarter" idx="10"/>
          </p:nvPr>
        </p:nvSpPr>
        <p:spPr/>
        <p:txBody>
          <a:bodyPr/>
          <a:lstStyle/>
          <a:p>
            <a:fld id="{366B0CAD-D6F6-4E10-BF48-763870E62C79}" type="slidenum">
              <a:rPr lang="es-ES"/>
              <a:pPr/>
              <a:t>34</a:t>
            </a:fld>
            <a:endParaRPr lang="es-ES"/>
          </a:p>
        </p:txBody>
      </p:sp>
      <p:sp>
        <p:nvSpPr>
          <p:cNvPr id="381956" name="Rectangle 4"/>
          <p:cNvSpPr>
            <a:spLocks noChangeArrowheads="1"/>
          </p:cNvSpPr>
          <p:nvPr/>
        </p:nvSpPr>
        <p:spPr bwMode="auto">
          <a:xfrm>
            <a:off x="685800" y="6076950"/>
            <a:ext cx="1905000" cy="457200"/>
          </a:xfrm>
          <a:prstGeom prst="rect">
            <a:avLst/>
          </a:prstGeom>
          <a:noFill/>
          <a:ln w="12700">
            <a:noFill/>
            <a:miter lim="800000"/>
            <a:headEnd/>
            <a:tailEnd/>
          </a:ln>
          <a:effectLst/>
        </p:spPr>
        <p:txBody>
          <a:bodyPr wrap="none" anchor="ctr"/>
          <a:lstStyle/>
          <a:p>
            <a:endParaRPr lang="es-ES"/>
          </a:p>
        </p:txBody>
      </p:sp>
      <p:sp>
        <p:nvSpPr>
          <p:cNvPr id="381957" name="Rectangle 5"/>
          <p:cNvSpPr>
            <a:spLocks noChangeArrowheads="1"/>
          </p:cNvSpPr>
          <p:nvPr/>
        </p:nvSpPr>
        <p:spPr bwMode="auto">
          <a:xfrm>
            <a:off x="3124200" y="6076950"/>
            <a:ext cx="2895600" cy="457200"/>
          </a:xfrm>
          <a:prstGeom prst="rect">
            <a:avLst/>
          </a:prstGeom>
          <a:noFill/>
          <a:ln w="12700">
            <a:noFill/>
            <a:miter lim="800000"/>
            <a:headEnd/>
            <a:tailEnd/>
          </a:ln>
          <a:effectLst/>
        </p:spPr>
        <p:txBody>
          <a:bodyPr wrap="none" anchor="ctr"/>
          <a:lstStyle/>
          <a:p>
            <a:endParaRPr lang="es-ES"/>
          </a:p>
        </p:txBody>
      </p:sp>
      <p:sp>
        <p:nvSpPr>
          <p:cNvPr id="381958" name="Rectangle 6"/>
          <p:cNvSpPr>
            <a:spLocks noChangeArrowheads="1"/>
          </p:cNvSpPr>
          <p:nvPr/>
        </p:nvSpPr>
        <p:spPr bwMode="auto">
          <a:xfrm>
            <a:off x="685800" y="-17145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Física</a:t>
            </a:r>
            <a:endParaRPr lang="es-ES" sz="4400">
              <a:solidFill>
                <a:schemeClr val="tx2"/>
              </a:solidFill>
            </a:endParaRPr>
          </a:p>
        </p:txBody>
      </p:sp>
      <p:grpSp>
        <p:nvGrpSpPr>
          <p:cNvPr id="381959" name="Group 7"/>
          <p:cNvGrpSpPr>
            <a:grpSpLocks/>
          </p:cNvGrpSpPr>
          <p:nvPr/>
        </p:nvGrpSpPr>
        <p:grpSpPr bwMode="auto">
          <a:xfrm>
            <a:off x="158750" y="4406900"/>
            <a:ext cx="1033463" cy="1035050"/>
            <a:chOff x="100" y="2884"/>
            <a:chExt cx="651" cy="652"/>
          </a:xfrm>
        </p:grpSpPr>
        <p:grpSp>
          <p:nvGrpSpPr>
            <p:cNvPr id="381960" name="Group 8"/>
            <p:cNvGrpSpPr>
              <a:grpSpLocks/>
            </p:cNvGrpSpPr>
            <p:nvPr/>
          </p:nvGrpSpPr>
          <p:grpSpPr bwMode="auto">
            <a:xfrm>
              <a:off x="100" y="2884"/>
              <a:ext cx="651" cy="652"/>
              <a:chOff x="100" y="2884"/>
              <a:chExt cx="651" cy="652"/>
            </a:xfrm>
          </p:grpSpPr>
          <p:sp>
            <p:nvSpPr>
              <p:cNvPr id="381961" name="Oval 9"/>
              <p:cNvSpPr>
                <a:spLocks noChangeArrowheads="1"/>
              </p:cNvSpPr>
              <p:nvPr/>
            </p:nvSpPr>
            <p:spPr bwMode="auto">
              <a:xfrm>
                <a:off x="100" y="2884"/>
                <a:ext cx="651" cy="652"/>
              </a:xfrm>
              <a:prstGeom prst="ellipse">
                <a:avLst/>
              </a:prstGeom>
              <a:solidFill>
                <a:srgbClr val="9F9FBF"/>
              </a:solidFill>
              <a:ln w="12700">
                <a:solidFill>
                  <a:srgbClr val="000000"/>
                </a:solidFill>
                <a:round/>
                <a:headEnd/>
                <a:tailEnd/>
              </a:ln>
              <a:effectLst/>
            </p:spPr>
            <p:txBody>
              <a:bodyPr wrap="none" anchor="ctr"/>
              <a:lstStyle/>
              <a:p>
                <a:endParaRPr lang="es-ES"/>
              </a:p>
            </p:txBody>
          </p:sp>
          <p:sp>
            <p:nvSpPr>
              <p:cNvPr id="381962" name="Oval 10"/>
              <p:cNvSpPr>
                <a:spLocks noChangeArrowheads="1"/>
              </p:cNvSpPr>
              <p:nvPr/>
            </p:nvSpPr>
            <p:spPr bwMode="auto">
              <a:xfrm>
                <a:off x="141" y="2891"/>
                <a:ext cx="583" cy="577"/>
              </a:xfrm>
              <a:prstGeom prst="ellipse">
                <a:avLst/>
              </a:prstGeom>
              <a:solidFill>
                <a:srgbClr val="BFBFDF"/>
              </a:solidFill>
              <a:ln w="12700">
                <a:noFill/>
                <a:round/>
                <a:headEnd/>
                <a:tailEnd/>
              </a:ln>
              <a:effectLst/>
            </p:spPr>
            <p:txBody>
              <a:bodyPr wrap="none" anchor="ctr"/>
              <a:lstStyle/>
              <a:p>
                <a:endParaRPr lang="es-ES"/>
              </a:p>
            </p:txBody>
          </p:sp>
          <p:sp>
            <p:nvSpPr>
              <p:cNvPr id="381963" name="Oval 11"/>
              <p:cNvSpPr>
                <a:spLocks noChangeArrowheads="1"/>
              </p:cNvSpPr>
              <p:nvPr/>
            </p:nvSpPr>
            <p:spPr bwMode="auto">
              <a:xfrm>
                <a:off x="246" y="2923"/>
                <a:ext cx="452" cy="440"/>
              </a:xfrm>
              <a:prstGeom prst="ellipse">
                <a:avLst/>
              </a:prstGeom>
              <a:solidFill>
                <a:srgbClr val="DFDFFF"/>
              </a:solidFill>
              <a:ln w="12700">
                <a:noFill/>
                <a:round/>
                <a:headEnd/>
                <a:tailEnd/>
              </a:ln>
              <a:effectLst/>
            </p:spPr>
            <p:txBody>
              <a:bodyPr wrap="none" anchor="ctr"/>
              <a:lstStyle/>
              <a:p>
                <a:endParaRPr lang="es-ES"/>
              </a:p>
            </p:txBody>
          </p:sp>
        </p:grpSp>
        <p:sp>
          <p:nvSpPr>
            <p:cNvPr id="381964" name="Oval 12"/>
            <p:cNvSpPr>
              <a:spLocks noChangeArrowheads="1"/>
            </p:cNvSpPr>
            <p:nvPr/>
          </p:nvSpPr>
          <p:spPr bwMode="auto">
            <a:xfrm>
              <a:off x="472" y="2987"/>
              <a:ext cx="116" cy="117"/>
            </a:xfrm>
            <a:prstGeom prst="ellipse">
              <a:avLst/>
            </a:prstGeom>
            <a:solidFill>
              <a:srgbClr val="FFFFFF"/>
            </a:solidFill>
            <a:ln w="12700">
              <a:noFill/>
              <a:round/>
              <a:headEnd/>
              <a:tailEnd/>
            </a:ln>
            <a:effectLst/>
          </p:spPr>
          <p:txBody>
            <a:bodyPr wrap="none" anchor="ctr"/>
            <a:lstStyle/>
            <a:p>
              <a:endParaRPr lang="es-ES"/>
            </a:p>
          </p:txBody>
        </p:sp>
      </p:grpSp>
      <p:sp>
        <p:nvSpPr>
          <p:cNvPr id="381965" name="Freeform 13"/>
          <p:cNvSpPr>
            <a:spLocks/>
          </p:cNvSpPr>
          <p:nvPr/>
        </p:nvSpPr>
        <p:spPr bwMode="auto">
          <a:xfrm>
            <a:off x="3284538" y="2797175"/>
            <a:ext cx="1455737" cy="942975"/>
          </a:xfrm>
          <a:custGeom>
            <a:avLst/>
            <a:gdLst/>
            <a:ahLst/>
            <a:cxnLst>
              <a:cxn ang="0">
                <a:pos x="110" y="544"/>
              </a:cxn>
              <a:cxn ang="0">
                <a:pos x="501" y="221"/>
              </a:cxn>
              <a:cxn ang="0">
                <a:pos x="492" y="184"/>
              </a:cxn>
              <a:cxn ang="0">
                <a:pos x="512" y="141"/>
              </a:cxn>
              <a:cxn ang="0">
                <a:pos x="524" y="114"/>
              </a:cxn>
              <a:cxn ang="0">
                <a:pos x="521" y="73"/>
              </a:cxn>
              <a:cxn ang="0">
                <a:pos x="515" y="38"/>
              </a:cxn>
              <a:cxn ang="0">
                <a:pos x="535" y="19"/>
              </a:cxn>
              <a:cxn ang="0">
                <a:pos x="574" y="14"/>
              </a:cxn>
              <a:cxn ang="0">
                <a:pos x="601" y="36"/>
              </a:cxn>
              <a:cxn ang="0">
                <a:pos x="604" y="74"/>
              </a:cxn>
              <a:cxn ang="0">
                <a:pos x="581" y="112"/>
              </a:cxn>
              <a:cxn ang="0">
                <a:pos x="745" y="13"/>
              </a:cxn>
              <a:cxn ang="0">
                <a:pos x="775" y="0"/>
              </a:cxn>
              <a:cxn ang="0">
                <a:pos x="796" y="16"/>
              </a:cxn>
              <a:cxn ang="0">
                <a:pos x="757" y="58"/>
              </a:cxn>
              <a:cxn ang="0">
                <a:pos x="670" y="131"/>
              </a:cxn>
              <a:cxn ang="0">
                <a:pos x="825" y="38"/>
              </a:cxn>
              <a:cxn ang="0">
                <a:pos x="851" y="40"/>
              </a:cxn>
              <a:cxn ang="0">
                <a:pos x="850" y="66"/>
              </a:cxn>
              <a:cxn ang="0">
                <a:pos x="718" y="155"/>
              </a:cxn>
              <a:cxn ang="0">
                <a:pos x="880" y="84"/>
              </a:cxn>
              <a:cxn ang="0">
                <a:pos x="899" y="92"/>
              </a:cxn>
              <a:cxn ang="0">
                <a:pos x="898" y="111"/>
              </a:cxn>
              <a:cxn ang="0">
                <a:pos x="800" y="152"/>
              </a:cxn>
              <a:cxn ang="0">
                <a:pos x="754" y="183"/>
              </a:cxn>
              <a:cxn ang="0">
                <a:pos x="887" y="131"/>
              </a:cxn>
              <a:cxn ang="0">
                <a:pos x="916" y="138"/>
              </a:cxn>
              <a:cxn ang="0">
                <a:pos x="907" y="159"/>
              </a:cxn>
              <a:cxn ang="0">
                <a:pos x="766" y="208"/>
              </a:cxn>
              <a:cxn ang="0">
                <a:pos x="702" y="242"/>
              </a:cxn>
              <a:cxn ang="0">
                <a:pos x="658" y="269"/>
              </a:cxn>
              <a:cxn ang="0">
                <a:pos x="567" y="273"/>
              </a:cxn>
              <a:cxn ang="0">
                <a:pos x="133" y="576"/>
              </a:cxn>
              <a:cxn ang="0">
                <a:pos x="101" y="593"/>
              </a:cxn>
              <a:cxn ang="0">
                <a:pos x="71" y="582"/>
              </a:cxn>
              <a:cxn ang="0">
                <a:pos x="0" y="485"/>
              </a:cxn>
            </a:cxnLst>
            <a:rect l="0" t="0" r="r" b="b"/>
            <a:pathLst>
              <a:path w="917" h="594">
                <a:moveTo>
                  <a:pt x="26" y="435"/>
                </a:moveTo>
                <a:lnTo>
                  <a:pt x="110" y="544"/>
                </a:lnTo>
                <a:lnTo>
                  <a:pt x="510" y="242"/>
                </a:lnTo>
                <a:lnTo>
                  <a:pt x="501" y="221"/>
                </a:lnTo>
                <a:lnTo>
                  <a:pt x="496" y="205"/>
                </a:lnTo>
                <a:lnTo>
                  <a:pt x="492" y="184"/>
                </a:lnTo>
                <a:lnTo>
                  <a:pt x="498" y="163"/>
                </a:lnTo>
                <a:lnTo>
                  <a:pt x="512" y="141"/>
                </a:lnTo>
                <a:lnTo>
                  <a:pt x="524" y="126"/>
                </a:lnTo>
                <a:lnTo>
                  <a:pt x="524" y="114"/>
                </a:lnTo>
                <a:lnTo>
                  <a:pt x="526" y="91"/>
                </a:lnTo>
                <a:lnTo>
                  <a:pt x="521" y="73"/>
                </a:lnTo>
                <a:lnTo>
                  <a:pt x="515" y="54"/>
                </a:lnTo>
                <a:lnTo>
                  <a:pt x="515" y="38"/>
                </a:lnTo>
                <a:lnTo>
                  <a:pt x="522" y="27"/>
                </a:lnTo>
                <a:lnTo>
                  <a:pt x="535" y="19"/>
                </a:lnTo>
                <a:lnTo>
                  <a:pt x="558" y="14"/>
                </a:lnTo>
                <a:lnTo>
                  <a:pt x="574" y="14"/>
                </a:lnTo>
                <a:lnTo>
                  <a:pt x="586" y="20"/>
                </a:lnTo>
                <a:lnTo>
                  <a:pt x="601" y="36"/>
                </a:lnTo>
                <a:lnTo>
                  <a:pt x="606" y="58"/>
                </a:lnTo>
                <a:lnTo>
                  <a:pt x="604" y="74"/>
                </a:lnTo>
                <a:lnTo>
                  <a:pt x="597" y="92"/>
                </a:lnTo>
                <a:lnTo>
                  <a:pt x="581" y="112"/>
                </a:lnTo>
                <a:lnTo>
                  <a:pt x="597" y="121"/>
                </a:lnTo>
                <a:lnTo>
                  <a:pt x="745" y="13"/>
                </a:lnTo>
                <a:lnTo>
                  <a:pt x="757" y="4"/>
                </a:lnTo>
                <a:lnTo>
                  <a:pt x="775" y="0"/>
                </a:lnTo>
                <a:lnTo>
                  <a:pt x="791" y="5"/>
                </a:lnTo>
                <a:lnTo>
                  <a:pt x="796" y="16"/>
                </a:lnTo>
                <a:lnTo>
                  <a:pt x="796" y="27"/>
                </a:lnTo>
                <a:lnTo>
                  <a:pt x="757" y="58"/>
                </a:lnTo>
                <a:lnTo>
                  <a:pt x="663" y="125"/>
                </a:lnTo>
                <a:lnTo>
                  <a:pt x="670" y="131"/>
                </a:lnTo>
                <a:lnTo>
                  <a:pt x="809" y="46"/>
                </a:lnTo>
                <a:lnTo>
                  <a:pt x="825" y="38"/>
                </a:lnTo>
                <a:lnTo>
                  <a:pt x="839" y="36"/>
                </a:lnTo>
                <a:lnTo>
                  <a:pt x="851" y="40"/>
                </a:lnTo>
                <a:lnTo>
                  <a:pt x="855" y="51"/>
                </a:lnTo>
                <a:lnTo>
                  <a:pt x="850" y="66"/>
                </a:lnTo>
                <a:lnTo>
                  <a:pt x="711" y="149"/>
                </a:lnTo>
                <a:lnTo>
                  <a:pt x="718" y="155"/>
                </a:lnTo>
                <a:lnTo>
                  <a:pt x="860" y="88"/>
                </a:lnTo>
                <a:lnTo>
                  <a:pt x="880" y="84"/>
                </a:lnTo>
                <a:lnTo>
                  <a:pt x="889" y="84"/>
                </a:lnTo>
                <a:lnTo>
                  <a:pt x="899" y="92"/>
                </a:lnTo>
                <a:lnTo>
                  <a:pt x="901" y="102"/>
                </a:lnTo>
                <a:lnTo>
                  <a:pt x="898" y="111"/>
                </a:lnTo>
                <a:lnTo>
                  <a:pt x="887" y="118"/>
                </a:lnTo>
                <a:lnTo>
                  <a:pt x="800" y="152"/>
                </a:lnTo>
                <a:lnTo>
                  <a:pt x="747" y="175"/>
                </a:lnTo>
                <a:lnTo>
                  <a:pt x="754" y="183"/>
                </a:lnTo>
                <a:lnTo>
                  <a:pt x="848" y="145"/>
                </a:lnTo>
                <a:lnTo>
                  <a:pt x="887" y="131"/>
                </a:lnTo>
                <a:lnTo>
                  <a:pt x="910" y="131"/>
                </a:lnTo>
                <a:lnTo>
                  <a:pt x="916" y="138"/>
                </a:lnTo>
                <a:lnTo>
                  <a:pt x="916" y="148"/>
                </a:lnTo>
                <a:lnTo>
                  <a:pt x="907" y="159"/>
                </a:lnTo>
                <a:lnTo>
                  <a:pt x="844" y="182"/>
                </a:lnTo>
                <a:lnTo>
                  <a:pt x="766" y="208"/>
                </a:lnTo>
                <a:lnTo>
                  <a:pt x="734" y="223"/>
                </a:lnTo>
                <a:lnTo>
                  <a:pt x="702" y="242"/>
                </a:lnTo>
                <a:lnTo>
                  <a:pt x="681" y="262"/>
                </a:lnTo>
                <a:lnTo>
                  <a:pt x="658" y="269"/>
                </a:lnTo>
                <a:lnTo>
                  <a:pt x="624" y="276"/>
                </a:lnTo>
                <a:lnTo>
                  <a:pt x="567" y="273"/>
                </a:lnTo>
                <a:lnTo>
                  <a:pt x="549" y="266"/>
                </a:lnTo>
                <a:lnTo>
                  <a:pt x="133" y="576"/>
                </a:lnTo>
                <a:lnTo>
                  <a:pt x="113" y="587"/>
                </a:lnTo>
                <a:lnTo>
                  <a:pt x="101" y="593"/>
                </a:lnTo>
                <a:lnTo>
                  <a:pt x="83" y="590"/>
                </a:lnTo>
                <a:lnTo>
                  <a:pt x="71" y="582"/>
                </a:lnTo>
                <a:lnTo>
                  <a:pt x="60" y="567"/>
                </a:lnTo>
                <a:lnTo>
                  <a:pt x="0" y="485"/>
                </a:lnTo>
                <a:lnTo>
                  <a:pt x="26" y="435"/>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1966" name="Group 14"/>
          <p:cNvGrpSpPr>
            <a:grpSpLocks/>
          </p:cNvGrpSpPr>
          <p:nvPr/>
        </p:nvGrpSpPr>
        <p:grpSpPr bwMode="auto">
          <a:xfrm>
            <a:off x="1571625" y="3438525"/>
            <a:ext cx="1465263" cy="2022475"/>
            <a:chOff x="990" y="2274"/>
            <a:chExt cx="923" cy="1274"/>
          </a:xfrm>
        </p:grpSpPr>
        <p:sp>
          <p:nvSpPr>
            <p:cNvPr id="381967" name="Freeform 15"/>
            <p:cNvSpPr>
              <a:spLocks/>
            </p:cNvSpPr>
            <p:nvPr/>
          </p:nvSpPr>
          <p:spPr bwMode="auto">
            <a:xfrm>
              <a:off x="990" y="2950"/>
              <a:ext cx="874" cy="598"/>
            </a:xfrm>
            <a:custGeom>
              <a:avLst/>
              <a:gdLst/>
              <a:ahLst/>
              <a:cxnLst>
                <a:cxn ang="0">
                  <a:pos x="257" y="9"/>
                </a:cxn>
                <a:cxn ang="0">
                  <a:pos x="0" y="541"/>
                </a:cxn>
                <a:cxn ang="0">
                  <a:pos x="12" y="552"/>
                </a:cxn>
                <a:cxn ang="0">
                  <a:pos x="30" y="542"/>
                </a:cxn>
                <a:cxn ang="0">
                  <a:pos x="277" y="31"/>
                </a:cxn>
                <a:cxn ang="0">
                  <a:pos x="291" y="25"/>
                </a:cxn>
                <a:cxn ang="0">
                  <a:pos x="384" y="24"/>
                </a:cxn>
                <a:cxn ang="0">
                  <a:pos x="506" y="27"/>
                </a:cxn>
                <a:cxn ang="0">
                  <a:pos x="616" y="32"/>
                </a:cxn>
                <a:cxn ang="0">
                  <a:pos x="647" y="39"/>
                </a:cxn>
                <a:cxn ang="0">
                  <a:pos x="664" y="54"/>
                </a:cxn>
                <a:cxn ang="0">
                  <a:pos x="679" y="70"/>
                </a:cxn>
                <a:cxn ang="0">
                  <a:pos x="851" y="591"/>
                </a:cxn>
                <a:cxn ang="0">
                  <a:pos x="864" y="597"/>
                </a:cxn>
                <a:cxn ang="0">
                  <a:pos x="873" y="586"/>
                </a:cxn>
                <a:cxn ang="0">
                  <a:pos x="705" y="67"/>
                </a:cxn>
                <a:cxn ang="0">
                  <a:pos x="688" y="39"/>
                </a:cxn>
                <a:cxn ang="0">
                  <a:pos x="673" y="27"/>
                </a:cxn>
                <a:cxn ang="0">
                  <a:pos x="659" y="20"/>
                </a:cxn>
                <a:cxn ang="0">
                  <a:pos x="640" y="12"/>
                </a:cxn>
                <a:cxn ang="0">
                  <a:pos x="604" y="9"/>
                </a:cxn>
                <a:cxn ang="0">
                  <a:pos x="487" y="2"/>
                </a:cxn>
                <a:cxn ang="0">
                  <a:pos x="362" y="0"/>
                </a:cxn>
                <a:cxn ang="0">
                  <a:pos x="304" y="1"/>
                </a:cxn>
                <a:cxn ang="0">
                  <a:pos x="275" y="2"/>
                </a:cxn>
                <a:cxn ang="0">
                  <a:pos x="257" y="9"/>
                </a:cxn>
              </a:cxnLst>
              <a:rect l="0" t="0" r="r" b="b"/>
              <a:pathLst>
                <a:path w="874" h="598">
                  <a:moveTo>
                    <a:pt x="257" y="9"/>
                  </a:moveTo>
                  <a:lnTo>
                    <a:pt x="0" y="541"/>
                  </a:lnTo>
                  <a:lnTo>
                    <a:pt x="12" y="552"/>
                  </a:lnTo>
                  <a:lnTo>
                    <a:pt x="30" y="542"/>
                  </a:lnTo>
                  <a:lnTo>
                    <a:pt x="277" y="31"/>
                  </a:lnTo>
                  <a:lnTo>
                    <a:pt x="291" y="25"/>
                  </a:lnTo>
                  <a:lnTo>
                    <a:pt x="384" y="24"/>
                  </a:lnTo>
                  <a:lnTo>
                    <a:pt x="506" y="27"/>
                  </a:lnTo>
                  <a:lnTo>
                    <a:pt x="616" y="32"/>
                  </a:lnTo>
                  <a:lnTo>
                    <a:pt x="647" y="39"/>
                  </a:lnTo>
                  <a:lnTo>
                    <a:pt x="664" y="54"/>
                  </a:lnTo>
                  <a:lnTo>
                    <a:pt x="679" y="70"/>
                  </a:lnTo>
                  <a:lnTo>
                    <a:pt x="851" y="591"/>
                  </a:lnTo>
                  <a:lnTo>
                    <a:pt x="864" y="597"/>
                  </a:lnTo>
                  <a:lnTo>
                    <a:pt x="873" y="586"/>
                  </a:lnTo>
                  <a:lnTo>
                    <a:pt x="705" y="67"/>
                  </a:lnTo>
                  <a:lnTo>
                    <a:pt x="688" y="39"/>
                  </a:lnTo>
                  <a:lnTo>
                    <a:pt x="673" y="27"/>
                  </a:lnTo>
                  <a:lnTo>
                    <a:pt x="659" y="20"/>
                  </a:lnTo>
                  <a:lnTo>
                    <a:pt x="640" y="12"/>
                  </a:lnTo>
                  <a:lnTo>
                    <a:pt x="604" y="9"/>
                  </a:lnTo>
                  <a:lnTo>
                    <a:pt x="487" y="2"/>
                  </a:lnTo>
                  <a:lnTo>
                    <a:pt x="362" y="0"/>
                  </a:lnTo>
                  <a:lnTo>
                    <a:pt x="304" y="1"/>
                  </a:lnTo>
                  <a:lnTo>
                    <a:pt x="275" y="2"/>
                  </a:lnTo>
                  <a:lnTo>
                    <a:pt x="257" y="9"/>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s-ES"/>
            </a:p>
          </p:txBody>
        </p:sp>
        <p:sp>
          <p:nvSpPr>
            <p:cNvPr id="381968" name="Freeform 16"/>
            <p:cNvSpPr>
              <a:spLocks/>
            </p:cNvSpPr>
            <p:nvPr/>
          </p:nvSpPr>
          <p:spPr bwMode="auto">
            <a:xfrm>
              <a:off x="1002" y="2274"/>
              <a:ext cx="911" cy="696"/>
            </a:xfrm>
            <a:custGeom>
              <a:avLst/>
              <a:gdLst/>
              <a:ahLst/>
              <a:cxnLst>
                <a:cxn ang="0">
                  <a:pos x="184" y="0"/>
                </a:cxn>
                <a:cxn ang="0">
                  <a:pos x="58" y="0"/>
                </a:cxn>
                <a:cxn ang="0">
                  <a:pos x="5" y="25"/>
                </a:cxn>
                <a:cxn ang="0">
                  <a:pos x="0" y="89"/>
                </a:cxn>
                <a:cxn ang="0">
                  <a:pos x="136" y="463"/>
                </a:cxn>
                <a:cxn ang="0">
                  <a:pos x="149" y="500"/>
                </a:cxn>
                <a:cxn ang="0">
                  <a:pos x="154" y="541"/>
                </a:cxn>
                <a:cxn ang="0">
                  <a:pos x="163" y="626"/>
                </a:cxn>
                <a:cxn ang="0">
                  <a:pos x="188" y="667"/>
                </a:cxn>
                <a:cxn ang="0">
                  <a:pos x="222" y="673"/>
                </a:cxn>
                <a:cxn ang="0">
                  <a:pos x="261" y="677"/>
                </a:cxn>
                <a:cxn ang="0">
                  <a:pos x="369" y="681"/>
                </a:cxn>
                <a:cxn ang="0">
                  <a:pos x="572" y="686"/>
                </a:cxn>
                <a:cxn ang="0">
                  <a:pos x="732" y="695"/>
                </a:cxn>
                <a:cxn ang="0">
                  <a:pos x="771" y="684"/>
                </a:cxn>
                <a:cxn ang="0">
                  <a:pos x="801" y="656"/>
                </a:cxn>
                <a:cxn ang="0">
                  <a:pos x="835" y="620"/>
                </a:cxn>
                <a:cxn ang="0">
                  <a:pos x="863" y="579"/>
                </a:cxn>
                <a:cxn ang="0">
                  <a:pos x="881" y="556"/>
                </a:cxn>
                <a:cxn ang="0">
                  <a:pos x="892" y="537"/>
                </a:cxn>
                <a:cxn ang="0">
                  <a:pos x="908" y="504"/>
                </a:cxn>
                <a:cxn ang="0">
                  <a:pos x="910" y="490"/>
                </a:cxn>
                <a:cxn ang="0">
                  <a:pos x="908" y="470"/>
                </a:cxn>
                <a:cxn ang="0">
                  <a:pos x="894" y="461"/>
                </a:cxn>
                <a:cxn ang="0">
                  <a:pos x="869" y="448"/>
                </a:cxn>
                <a:cxn ang="0">
                  <a:pos x="838" y="447"/>
                </a:cxn>
                <a:cxn ang="0">
                  <a:pos x="801" y="447"/>
                </a:cxn>
                <a:cxn ang="0">
                  <a:pos x="296" y="461"/>
                </a:cxn>
                <a:cxn ang="0">
                  <a:pos x="287" y="369"/>
                </a:cxn>
                <a:cxn ang="0">
                  <a:pos x="268" y="198"/>
                </a:cxn>
                <a:cxn ang="0">
                  <a:pos x="257" y="80"/>
                </a:cxn>
                <a:cxn ang="0">
                  <a:pos x="239" y="29"/>
                </a:cxn>
                <a:cxn ang="0">
                  <a:pos x="184" y="0"/>
                </a:cxn>
              </a:cxnLst>
              <a:rect l="0" t="0" r="r" b="b"/>
              <a:pathLst>
                <a:path w="911" h="696">
                  <a:moveTo>
                    <a:pt x="184" y="0"/>
                  </a:moveTo>
                  <a:lnTo>
                    <a:pt x="58" y="0"/>
                  </a:lnTo>
                  <a:lnTo>
                    <a:pt x="5" y="25"/>
                  </a:lnTo>
                  <a:lnTo>
                    <a:pt x="0" y="89"/>
                  </a:lnTo>
                  <a:lnTo>
                    <a:pt x="136" y="463"/>
                  </a:lnTo>
                  <a:lnTo>
                    <a:pt x="149" y="500"/>
                  </a:lnTo>
                  <a:lnTo>
                    <a:pt x="154" y="541"/>
                  </a:lnTo>
                  <a:lnTo>
                    <a:pt x="163" y="626"/>
                  </a:lnTo>
                  <a:lnTo>
                    <a:pt x="188" y="667"/>
                  </a:lnTo>
                  <a:lnTo>
                    <a:pt x="222" y="673"/>
                  </a:lnTo>
                  <a:lnTo>
                    <a:pt x="261" y="677"/>
                  </a:lnTo>
                  <a:lnTo>
                    <a:pt x="369" y="681"/>
                  </a:lnTo>
                  <a:lnTo>
                    <a:pt x="572" y="686"/>
                  </a:lnTo>
                  <a:lnTo>
                    <a:pt x="732" y="695"/>
                  </a:lnTo>
                  <a:lnTo>
                    <a:pt x="771" y="684"/>
                  </a:lnTo>
                  <a:lnTo>
                    <a:pt x="801" y="656"/>
                  </a:lnTo>
                  <a:lnTo>
                    <a:pt x="835" y="620"/>
                  </a:lnTo>
                  <a:lnTo>
                    <a:pt x="863" y="579"/>
                  </a:lnTo>
                  <a:lnTo>
                    <a:pt x="881" y="556"/>
                  </a:lnTo>
                  <a:lnTo>
                    <a:pt x="892" y="537"/>
                  </a:lnTo>
                  <a:lnTo>
                    <a:pt x="908" y="504"/>
                  </a:lnTo>
                  <a:lnTo>
                    <a:pt x="910" y="490"/>
                  </a:lnTo>
                  <a:lnTo>
                    <a:pt x="908" y="470"/>
                  </a:lnTo>
                  <a:lnTo>
                    <a:pt x="894" y="461"/>
                  </a:lnTo>
                  <a:lnTo>
                    <a:pt x="869" y="448"/>
                  </a:lnTo>
                  <a:lnTo>
                    <a:pt x="838" y="447"/>
                  </a:lnTo>
                  <a:lnTo>
                    <a:pt x="801" y="447"/>
                  </a:lnTo>
                  <a:lnTo>
                    <a:pt x="296" y="461"/>
                  </a:lnTo>
                  <a:lnTo>
                    <a:pt x="287" y="369"/>
                  </a:lnTo>
                  <a:lnTo>
                    <a:pt x="268" y="198"/>
                  </a:lnTo>
                  <a:lnTo>
                    <a:pt x="257" y="80"/>
                  </a:lnTo>
                  <a:lnTo>
                    <a:pt x="239" y="29"/>
                  </a:lnTo>
                  <a:lnTo>
                    <a:pt x="184" y="0"/>
                  </a:lnTo>
                </a:path>
              </a:pathLst>
            </a:custGeom>
            <a:solidFill>
              <a:srgbClr val="9F7F5F"/>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1969" name="Freeform 17"/>
          <p:cNvSpPr>
            <a:spLocks/>
          </p:cNvSpPr>
          <p:nvPr/>
        </p:nvSpPr>
        <p:spPr bwMode="auto">
          <a:xfrm>
            <a:off x="2047875" y="3089275"/>
            <a:ext cx="1738313" cy="2325688"/>
          </a:xfrm>
          <a:custGeom>
            <a:avLst/>
            <a:gdLst/>
            <a:ahLst/>
            <a:cxnLst>
              <a:cxn ang="0">
                <a:pos x="661" y="27"/>
              </a:cxn>
              <a:cxn ang="0">
                <a:pos x="754" y="107"/>
              </a:cxn>
              <a:cxn ang="0">
                <a:pos x="802" y="163"/>
              </a:cxn>
              <a:cxn ang="0">
                <a:pos x="850" y="210"/>
              </a:cxn>
              <a:cxn ang="0">
                <a:pos x="837" y="277"/>
              </a:cxn>
              <a:cxn ang="0">
                <a:pos x="796" y="285"/>
              </a:cxn>
              <a:cxn ang="0">
                <a:pos x="802" y="337"/>
              </a:cxn>
              <a:cxn ang="0">
                <a:pos x="788" y="405"/>
              </a:cxn>
              <a:cxn ang="0">
                <a:pos x="707" y="434"/>
              </a:cxn>
              <a:cxn ang="0">
                <a:pos x="677" y="504"/>
              </a:cxn>
              <a:cxn ang="0">
                <a:pos x="745" y="541"/>
              </a:cxn>
              <a:cxn ang="0">
                <a:pos x="948" y="541"/>
              </a:cxn>
              <a:cxn ang="0">
                <a:pos x="1056" y="572"/>
              </a:cxn>
              <a:cxn ang="0">
                <a:pos x="1094" y="653"/>
              </a:cxn>
              <a:cxn ang="0">
                <a:pos x="1047" y="795"/>
              </a:cxn>
              <a:cxn ang="0">
                <a:pos x="921" y="986"/>
              </a:cxn>
              <a:cxn ang="0">
                <a:pos x="791" y="1258"/>
              </a:cxn>
              <a:cxn ang="0">
                <a:pos x="734" y="1464"/>
              </a:cxn>
              <a:cxn ang="0">
                <a:pos x="620" y="1408"/>
              </a:cxn>
              <a:cxn ang="0">
                <a:pos x="501" y="1368"/>
              </a:cxn>
              <a:cxn ang="0">
                <a:pos x="448" y="1340"/>
              </a:cxn>
              <a:cxn ang="0">
                <a:pos x="355" y="1376"/>
              </a:cxn>
              <a:cxn ang="0">
                <a:pos x="304" y="1381"/>
              </a:cxn>
              <a:cxn ang="0">
                <a:pos x="350" y="1289"/>
              </a:cxn>
              <a:cxn ang="0">
                <a:pos x="506" y="1142"/>
              </a:cxn>
              <a:cxn ang="0">
                <a:pos x="526" y="1029"/>
              </a:cxn>
              <a:cxn ang="0">
                <a:pos x="522" y="872"/>
              </a:cxn>
              <a:cxn ang="0">
                <a:pos x="439" y="814"/>
              </a:cxn>
              <a:cxn ang="0">
                <a:pos x="272" y="843"/>
              </a:cxn>
              <a:cxn ang="0">
                <a:pos x="142" y="862"/>
              </a:cxn>
              <a:cxn ang="0">
                <a:pos x="42" y="839"/>
              </a:cxn>
              <a:cxn ang="0">
                <a:pos x="0" y="752"/>
              </a:cxn>
              <a:cxn ang="0">
                <a:pos x="42" y="661"/>
              </a:cxn>
              <a:cxn ang="0">
                <a:pos x="161" y="488"/>
              </a:cxn>
              <a:cxn ang="0">
                <a:pos x="272" y="366"/>
              </a:cxn>
              <a:cxn ang="0">
                <a:pos x="345" y="243"/>
              </a:cxn>
              <a:cxn ang="0">
                <a:pos x="377" y="119"/>
              </a:cxn>
              <a:cxn ang="0">
                <a:pos x="418" y="32"/>
              </a:cxn>
              <a:cxn ang="0">
                <a:pos x="485" y="6"/>
              </a:cxn>
              <a:cxn ang="0">
                <a:pos x="613" y="0"/>
              </a:cxn>
            </a:cxnLst>
            <a:rect l="0" t="0" r="r" b="b"/>
            <a:pathLst>
              <a:path w="1095" h="1465">
                <a:moveTo>
                  <a:pt x="613" y="0"/>
                </a:moveTo>
                <a:lnTo>
                  <a:pt x="661" y="27"/>
                </a:lnTo>
                <a:lnTo>
                  <a:pt x="723" y="70"/>
                </a:lnTo>
                <a:lnTo>
                  <a:pt x="754" y="107"/>
                </a:lnTo>
                <a:lnTo>
                  <a:pt x="780" y="140"/>
                </a:lnTo>
                <a:lnTo>
                  <a:pt x="802" y="163"/>
                </a:lnTo>
                <a:lnTo>
                  <a:pt x="832" y="187"/>
                </a:lnTo>
                <a:lnTo>
                  <a:pt x="850" y="210"/>
                </a:lnTo>
                <a:lnTo>
                  <a:pt x="850" y="254"/>
                </a:lnTo>
                <a:lnTo>
                  <a:pt x="837" y="277"/>
                </a:lnTo>
                <a:lnTo>
                  <a:pt x="818" y="283"/>
                </a:lnTo>
                <a:lnTo>
                  <a:pt x="796" y="285"/>
                </a:lnTo>
                <a:lnTo>
                  <a:pt x="791" y="306"/>
                </a:lnTo>
                <a:lnTo>
                  <a:pt x="802" y="337"/>
                </a:lnTo>
                <a:lnTo>
                  <a:pt x="802" y="380"/>
                </a:lnTo>
                <a:lnTo>
                  <a:pt x="788" y="405"/>
                </a:lnTo>
                <a:lnTo>
                  <a:pt x="734" y="434"/>
                </a:lnTo>
                <a:lnTo>
                  <a:pt x="707" y="434"/>
                </a:lnTo>
                <a:lnTo>
                  <a:pt x="688" y="448"/>
                </a:lnTo>
                <a:lnTo>
                  <a:pt x="677" y="504"/>
                </a:lnTo>
                <a:lnTo>
                  <a:pt x="677" y="552"/>
                </a:lnTo>
                <a:lnTo>
                  <a:pt x="745" y="541"/>
                </a:lnTo>
                <a:lnTo>
                  <a:pt x="844" y="541"/>
                </a:lnTo>
                <a:lnTo>
                  <a:pt x="948" y="541"/>
                </a:lnTo>
                <a:lnTo>
                  <a:pt x="1015" y="552"/>
                </a:lnTo>
                <a:lnTo>
                  <a:pt x="1056" y="572"/>
                </a:lnTo>
                <a:lnTo>
                  <a:pt x="1088" y="612"/>
                </a:lnTo>
                <a:lnTo>
                  <a:pt x="1094" y="653"/>
                </a:lnTo>
                <a:lnTo>
                  <a:pt x="1083" y="700"/>
                </a:lnTo>
                <a:lnTo>
                  <a:pt x="1047" y="795"/>
                </a:lnTo>
                <a:lnTo>
                  <a:pt x="990" y="895"/>
                </a:lnTo>
                <a:lnTo>
                  <a:pt x="921" y="986"/>
                </a:lnTo>
                <a:lnTo>
                  <a:pt x="844" y="1142"/>
                </a:lnTo>
                <a:lnTo>
                  <a:pt x="791" y="1258"/>
                </a:lnTo>
                <a:lnTo>
                  <a:pt x="754" y="1387"/>
                </a:lnTo>
                <a:lnTo>
                  <a:pt x="734" y="1464"/>
                </a:lnTo>
                <a:lnTo>
                  <a:pt x="677" y="1440"/>
                </a:lnTo>
                <a:lnTo>
                  <a:pt x="620" y="1408"/>
                </a:lnTo>
                <a:lnTo>
                  <a:pt x="547" y="1372"/>
                </a:lnTo>
                <a:lnTo>
                  <a:pt x="501" y="1368"/>
                </a:lnTo>
                <a:lnTo>
                  <a:pt x="480" y="1356"/>
                </a:lnTo>
                <a:lnTo>
                  <a:pt x="448" y="1340"/>
                </a:lnTo>
                <a:lnTo>
                  <a:pt x="391" y="1353"/>
                </a:lnTo>
                <a:lnTo>
                  <a:pt x="355" y="1376"/>
                </a:lnTo>
                <a:lnTo>
                  <a:pt x="329" y="1385"/>
                </a:lnTo>
                <a:lnTo>
                  <a:pt x="304" y="1381"/>
                </a:lnTo>
                <a:lnTo>
                  <a:pt x="320" y="1360"/>
                </a:lnTo>
                <a:lnTo>
                  <a:pt x="350" y="1289"/>
                </a:lnTo>
                <a:lnTo>
                  <a:pt x="428" y="1201"/>
                </a:lnTo>
                <a:lnTo>
                  <a:pt x="506" y="1142"/>
                </a:lnTo>
                <a:lnTo>
                  <a:pt x="517" y="1103"/>
                </a:lnTo>
                <a:lnTo>
                  <a:pt x="526" y="1029"/>
                </a:lnTo>
                <a:lnTo>
                  <a:pt x="531" y="938"/>
                </a:lnTo>
                <a:lnTo>
                  <a:pt x="522" y="872"/>
                </a:lnTo>
                <a:lnTo>
                  <a:pt x="506" y="835"/>
                </a:lnTo>
                <a:lnTo>
                  <a:pt x="439" y="814"/>
                </a:lnTo>
                <a:lnTo>
                  <a:pt x="371" y="823"/>
                </a:lnTo>
                <a:lnTo>
                  <a:pt x="272" y="843"/>
                </a:lnTo>
                <a:lnTo>
                  <a:pt x="179" y="855"/>
                </a:lnTo>
                <a:lnTo>
                  <a:pt x="142" y="862"/>
                </a:lnTo>
                <a:lnTo>
                  <a:pt x="80" y="855"/>
                </a:lnTo>
                <a:lnTo>
                  <a:pt x="42" y="839"/>
                </a:lnTo>
                <a:lnTo>
                  <a:pt x="12" y="798"/>
                </a:lnTo>
                <a:lnTo>
                  <a:pt x="0" y="752"/>
                </a:lnTo>
                <a:lnTo>
                  <a:pt x="21" y="692"/>
                </a:lnTo>
                <a:lnTo>
                  <a:pt x="42" y="661"/>
                </a:lnTo>
                <a:lnTo>
                  <a:pt x="101" y="572"/>
                </a:lnTo>
                <a:lnTo>
                  <a:pt x="161" y="488"/>
                </a:lnTo>
                <a:lnTo>
                  <a:pt x="220" y="421"/>
                </a:lnTo>
                <a:lnTo>
                  <a:pt x="272" y="366"/>
                </a:lnTo>
                <a:lnTo>
                  <a:pt x="313" y="297"/>
                </a:lnTo>
                <a:lnTo>
                  <a:pt x="345" y="243"/>
                </a:lnTo>
                <a:lnTo>
                  <a:pt x="355" y="183"/>
                </a:lnTo>
                <a:lnTo>
                  <a:pt x="377" y="119"/>
                </a:lnTo>
                <a:lnTo>
                  <a:pt x="391" y="68"/>
                </a:lnTo>
                <a:lnTo>
                  <a:pt x="418" y="32"/>
                </a:lnTo>
                <a:lnTo>
                  <a:pt x="448" y="6"/>
                </a:lnTo>
                <a:lnTo>
                  <a:pt x="485" y="6"/>
                </a:lnTo>
                <a:lnTo>
                  <a:pt x="558" y="27"/>
                </a:lnTo>
                <a:lnTo>
                  <a:pt x="613" y="0"/>
                </a:lnTo>
              </a:path>
            </a:pathLst>
          </a:custGeom>
          <a:solidFill>
            <a:srgbClr val="9F3FD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1970" name="Group 18"/>
          <p:cNvGrpSpPr>
            <a:grpSpLocks/>
          </p:cNvGrpSpPr>
          <p:nvPr/>
        </p:nvGrpSpPr>
        <p:grpSpPr bwMode="auto">
          <a:xfrm>
            <a:off x="6145213" y="3387725"/>
            <a:ext cx="1460500" cy="2024063"/>
            <a:chOff x="3871" y="2242"/>
            <a:chExt cx="920" cy="1275"/>
          </a:xfrm>
        </p:grpSpPr>
        <p:sp>
          <p:nvSpPr>
            <p:cNvPr id="381971" name="Freeform 19"/>
            <p:cNvSpPr>
              <a:spLocks/>
            </p:cNvSpPr>
            <p:nvPr/>
          </p:nvSpPr>
          <p:spPr bwMode="auto">
            <a:xfrm>
              <a:off x="3919" y="2918"/>
              <a:ext cx="872" cy="599"/>
            </a:xfrm>
            <a:custGeom>
              <a:avLst/>
              <a:gdLst/>
              <a:ahLst/>
              <a:cxnLst>
                <a:cxn ang="0">
                  <a:pos x="616" y="10"/>
                </a:cxn>
                <a:cxn ang="0">
                  <a:pos x="871" y="540"/>
                </a:cxn>
                <a:cxn ang="0">
                  <a:pos x="862" y="551"/>
                </a:cxn>
                <a:cxn ang="0">
                  <a:pos x="842" y="543"/>
                </a:cxn>
                <a:cxn ang="0">
                  <a:pos x="597" y="31"/>
                </a:cxn>
                <a:cxn ang="0">
                  <a:pos x="583" y="25"/>
                </a:cxn>
                <a:cxn ang="0">
                  <a:pos x="487" y="24"/>
                </a:cxn>
                <a:cxn ang="0">
                  <a:pos x="366" y="28"/>
                </a:cxn>
                <a:cxn ang="0">
                  <a:pos x="257" y="33"/>
                </a:cxn>
                <a:cxn ang="0">
                  <a:pos x="225" y="40"/>
                </a:cxn>
                <a:cxn ang="0">
                  <a:pos x="206" y="54"/>
                </a:cxn>
                <a:cxn ang="0">
                  <a:pos x="193" y="72"/>
                </a:cxn>
                <a:cxn ang="0">
                  <a:pos x="21" y="592"/>
                </a:cxn>
                <a:cxn ang="0">
                  <a:pos x="10" y="598"/>
                </a:cxn>
                <a:cxn ang="0">
                  <a:pos x="0" y="585"/>
                </a:cxn>
                <a:cxn ang="0">
                  <a:pos x="168" y="67"/>
                </a:cxn>
                <a:cxn ang="0">
                  <a:pos x="184" y="40"/>
                </a:cxn>
                <a:cxn ang="0">
                  <a:pos x="200" y="28"/>
                </a:cxn>
                <a:cxn ang="0">
                  <a:pos x="215" y="20"/>
                </a:cxn>
                <a:cxn ang="0">
                  <a:pos x="234" y="12"/>
                </a:cxn>
                <a:cxn ang="0">
                  <a:pos x="270" y="10"/>
                </a:cxn>
                <a:cxn ang="0">
                  <a:pos x="383" y="4"/>
                </a:cxn>
                <a:cxn ang="0">
                  <a:pos x="510" y="0"/>
                </a:cxn>
                <a:cxn ang="0">
                  <a:pos x="568" y="1"/>
                </a:cxn>
                <a:cxn ang="0">
                  <a:pos x="599" y="4"/>
                </a:cxn>
                <a:cxn ang="0">
                  <a:pos x="616" y="10"/>
                </a:cxn>
              </a:cxnLst>
              <a:rect l="0" t="0" r="r" b="b"/>
              <a:pathLst>
                <a:path w="872" h="599">
                  <a:moveTo>
                    <a:pt x="616" y="10"/>
                  </a:moveTo>
                  <a:lnTo>
                    <a:pt x="871" y="540"/>
                  </a:lnTo>
                  <a:lnTo>
                    <a:pt x="862" y="551"/>
                  </a:lnTo>
                  <a:lnTo>
                    <a:pt x="842" y="543"/>
                  </a:lnTo>
                  <a:lnTo>
                    <a:pt x="597" y="31"/>
                  </a:lnTo>
                  <a:lnTo>
                    <a:pt x="583" y="25"/>
                  </a:lnTo>
                  <a:lnTo>
                    <a:pt x="487" y="24"/>
                  </a:lnTo>
                  <a:lnTo>
                    <a:pt x="366" y="28"/>
                  </a:lnTo>
                  <a:lnTo>
                    <a:pt x="257" y="33"/>
                  </a:lnTo>
                  <a:lnTo>
                    <a:pt x="225" y="40"/>
                  </a:lnTo>
                  <a:lnTo>
                    <a:pt x="206" y="54"/>
                  </a:lnTo>
                  <a:lnTo>
                    <a:pt x="193" y="72"/>
                  </a:lnTo>
                  <a:lnTo>
                    <a:pt x="21" y="592"/>
                  </a:lnTo>
                  <a:lnTo>
                    <a:pt x="10" y="598"/>
                  </a:lnTo>
                  <a:lnTo>
                    <a:pt x="0" y="585"/>
                  </a:lnTo>
                  <a:lnTo>
                    <a:pt x="168" y="67"/>
                  </a:lnTo>
                  <a:lnTo>
                    <a:pt x="184" y="40"/>
                  </a:lnTo>
                  <a:lnTo>
                    <a:pt x="200" y="28"/>
                  </a:lnTo>
                  <a:lnTo>
                    <a:pt x="215" y="20"/>
                  </a:lnTo>
                  <a:lnTo>
                    <a:pt x="234" y="12"/>
                  </a:lnTo>
                  <a:lnTo>
                    <a:pt x="270" y="10"/>
                  </a:lnTo>
                  <a:lnTo>
                    <a:pt x="383" y="4"/>
                  </a:lnTo>
                  <a:lnTo>
                    <a:pt x="510" y="0"/>
                  </a:lnTo>
                  <a:lnTo>
                    <a:pt x="568" y="1"/>
                  </a:lnTo>
                  <a:lnTo>
                    <a:pt x="599" y="4"/>
                  </a:lnTo>
                  <a:lnTo>
                    <a:pt x="616" y="10"/>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s-ES"/>
            </a:p>
          </p:txBody>
        </p:sp>
        <p:sp>
          <p:nvSpPr>
            <p:cNvPr id="381972" name="Freeform 20"/>
            <p:cNvSpPr>
              <a:spLocks/>
            </p:cNvSpPr>
            <p:nvPr/>
          </p:nvSpPr>
          <p:spPr bwMode="auto">
            <a:xfrm>
              <a:off x="3871" y="2242"/>
              <a:ext cx="911" cy="697"/>
            </a:xfrm>
            <a:custGeom>
              <a:avLst/>
              <a:gdLst/>
              <a:ahLst/>
              <a:cxnLst>
                <a:cxn ang="0">
                  <a:pos x="725" y="0"/>
                </a:cxn>
                <a:cxn ang="0">
                  <a:pos x="849" y="0"/>
                </a:cxn>
                <a:cxn ang="0">
                  <a:pos x="904" y="25"/>
                </a:cxn>
                <a:cxn ang="0">
                  <a:pos x="910" y="91"/>
                </a:cxn>
                <a:cxn ang="0">
                  <a:pos x="771" y="463"/>
                </a:cxn>
                <a:cxn ang="0">
                  <a:pos x="758" y="500"/>
                </a:cxn>
                <a:cxn ang="0">
                  <a:pos x="753" y="541"/>
                </a:cxn>
                <a:cxn ang="0">
                  <a:pos x="746" y="626"/>
                </a:cxn>
                <a:cxn ang="0">
                  <a:pos x="721" y="667"/>
                </a:cxn>
                <a:cxn ang="0">
                  <a:pos x="687" y="672"/>
                </a:cxn>
                <a:cxn ang="0">
                  <a:pos x="648" y="676"/>
                </a:cxn>
                <a:cxn ang="0">
                  <a:pos x="538" y="682"/>
                </a:cxn>
                <a:cxn ang="0">
                  <a:pos x="335" y="686"/>
                </a:cxn>
                <a:cxn ang="0">
                  <a:pos x="177" y="696"/>
                </a:cxn>
                <a:cxn ang="0">
                  <a:pos x="138" y="686"/>
                </a:cxn>
                <a:cxn ang="0">
                  <a:pos x="108" y="656"/>
                </a:cxn>
                <a:cxn ang="0">
                  <a:pos x="72" y="619"/>
                </a:cxn>
                <a:cxn ang="0">
                  <a:pos x="44" y="580"/>
                </a:cxn>
                <a:cxn ang="0">
                  <a:pos x="26" y="557"/>
                </a:cxn>
                <a:cxn ang="0">
                  <a:pos x="17" y="536"/>
                </a:cxn>
                <a:cxn ang="0">
                  <a:pos x="1" y="505"/>
                </a:cxn>
                <a:cxn ang="0">
                  <a:pos x="0" y="490"/>
                </a:cxn>
                <a:cxn ang="0">
                  <a:pos x="1" y="470"/>
                </a:cxn>
                <a:cxn ang="0">
                  <a:pos x="14" y="462"/>
                </a:cxn>
                <a:cxn ang="0">
                  <a:pos x="39" y="449"/>
                </a:cxn>
                <a:cxn ang="0">
                  <a:pos x="69" y="447"/>
                </a:cxn>
                <a:cxn ang="0">
                  <a:pos x="108" y="447"/>
                </a:cxn>
                <a:cxn ang="0">
                  <a:pos x="613" y="462"/>
                </a:cxn>
                <a:cxn ang="0">
                  <a:pos x="622" y="369"/>
                </a:cxn>
                <a:cxn ang="0">
                  <a:pos x="639" y="198"/>
                </a:cxn>
                <a:cxn ang="0">
                  <a:pos x="652" y="81"/>
                </a:cxn>
                <a:cxn ang="0">
                  <a:pos x="670" y="29"/>
                </a:cxn>
                <a:cxn ang="0">
                  <a:pos x="725" y="0"/>
                </a:cxn>
              </a:cxnLst>
              <a:rect l="0" t="0" r="r" b="b"/>
              <a:pathLst>
                <a:path w="911" h="697">
                  <a:moveTo>
                    <a:pt x="725" y="0"/>
                  </a:moveTo>
                  <a:lnTo>
                    <a:pt x="849" y="0"/>
                  </a:lnTo>
                  <a:lnTo>
                    <a:pt x="904" y="25"/>
                  </a:lnTo>
                  <a:lnTo>
                    <a:pt x="910" y="91"/>
                  </a:lnTo>
                  <a:lnTo>
                    <a:pt x="771" y="463"/>
                  </a:lnTo>
                  <a:lnTo>
                    <a:pt x="758" y="500"/>
                  </a:lnTo>
                  <a:lnTo>
                    <a:pt x="753" y="541"/>
                  </a:lnTo>
                  <a:lnTo>
                    <a:pt x="746" y="626"/>
                  </a:lnTo>
                  <a:lnTo>
                    <a:pt x="721" y="667"/>
                  </a:lnTo>
                  <a:lnTo>
                    <a:pt x="687" y="672"/>
                  </a:lnTo>
                  <a:lnTo>
                    <a:pt x="648" y="676"/>
                  </a:lnTo>
                  <a:lnTo>
                    <a:pt x="538" y="682"/>
                  </a:lnTo>
                  <a:lnTo>
                    <a:pt x="335" y="686"/>
                  </a:lnTo>
                  <a:lnTo>
                    <a:pt x="177" y="696"/>
                  </a:lnTo>
                  <a:lnTo>
                    <a:pt x="138" y="686"/>
                  </a:lnTo>
                  <a:lnTo>
                    <a:pt x="108" y="656"/>
                  </a:lnTo>
                  <a:lnTo>
                    <a:pt x="72" y="619"/>
                  </a:lnTo>
                  <a:lnTo>
                    <a:pt x="44" y="580"/>
                  </a:lnTo>
                  <a:lnTo>
                    <a:pt x="26" y="557"/>
                  </a:lnTo>
                  <a:lnTo>
                    <a:pt x="17" y="536"/>
                  </a:lnTo>
                  <a:lnTo>
                    <a:pt x="1" y="505"/>
                  </a:lnTo>
                  <a:lnTo>
                    <a:pt x="0" y="490"/>
                  </a:lnTo>
                  <a:lnTo>
                    <a:pt x="1" y="470"/>
                  </a:lnTo>
                  <a:lnTo>
                    <a:pt x="14" y="462"/>
                  </a:lnTo>
                  <a:lnTo>
                    <a:pt x="39" y="449"/>
                  </a:lnTo>
                  <a:lnTo>
                    <a:pt x="69" y="447"/>
                  </a:lnTo>
                  <a:lnTo>
                    <a:pt x="108" y="447"/>
                  </a:lnTo>
                  <a:lnTo>
                    <a:pt x="613" y="462"/>
                  </a:lnTo>
                  <a:lnTo>
                    <a:pt x="622" y="369"/>
                  </a:lnTo>
                  <a:lnTo>
                    <a:pt x="639" y="198"/>
                  </a:lnTo>
                  <a:lnTo>
                    <a:pt x="652" y="81"/>
                  </a:lnTo>
                  <a:lnTo>
                    <a:pt x="670" y="29"/>
                  </a:lnTo>
                  <a:lnTo>
                    <a:pt x="725" y="0"/>
                  </a:lnTo>
                </a:path>
              </a:pathLst>
            </a:custGeom>
            <a:solidFill>
              <a:srgbClr val="9F7F5F"/>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1973" name="Freeform 21"/>
          <p:cNvSpPr>
            <a:spLocks/>
          </p:cNvSpPr>
          <p:nvPr/>
        </p:nvSpPr>
        <p:spPr bwMode="auto">
          <a:xfrm>
            <a:off x="1789113" y="677863"/>
            <a:ext cx="5145087" cy="1920875"/>
          </a:xfrm>
          <a:custGeom>
            <a:avLst/>
            <a:gdLst/>
            <a:ahLst/>
            <a:cxnLst>
              <a:cxn ang="0">
                <a:pos x="1419" y="148"/>
              </a:cxn>
              <a:cxn ang="0">
                <a:pos x="1230" y="131"/>
              </a:cxn>
              <a:cxn ang="0">
                <a:pos x="1074" y="142"/>
              </a:cxn>
              <a:cxn ang="0">
                <a:pos x="935" y="171"/>
              </a:cxn>
              <a:cxn ang="0">
                <a:pos x="798" y="221"/>
              </a:cxn>
              <a:cxn ang="0">
                <a:pos x="684" y="295"/>
              </a:cxn>
              <a:cxn ang="0">
                <a:pos x="625" y="363"/>
              </a:cxn>
              <a:cxn ang="0">
                <a:pos x="549" y="395"/>
              </a:cxn>
              <a:cxn ang="0">
                <a:pos x="419" y="393"/>
              </a:cxn>
              <a:cxn ang="0">
                <a:pos x="298" y="413"/>
              </a:cxn>
              <a:cxn ang="0">
                <a:pos x="183" y="458"/>
              </a:cxn>
              <a:cxn ang="0">
                <a:pos x="106" y="511"/>
              </a:cxn>
              <a:cxn ang="0">
                <a:pos x="42" y="587"/>
              </a:cxn>
              <a:cxn ang="0">
                <a:pos x="7" y="669"/>
              </a:cxn>
              <a:cxn ang="0">
                <a:pos x="0" y="734"/>
              </a:cxn>
              <a:cxn ang="0">
                <a:pos x="10" y="809"/>
              </a:cxn>
              <a:cxn ang="0">
                <a:pos x="42" y="877"/>
              </a:cxn>
              <a:cxn ang="0">
                <a:pos x="110" y="953"/>
              </a:cxn>
              <a:cxn ang="0">
                <a:pos x="202" y="1014"/>
              </a:cxn>
              <a:cxn ang="0">
                <a:pos x="304" y="1051"/>
              </a:cxn>
              <a:cxn ang="0">
                <a:pos x="400" y="1070"/>
              </a:cxn>
              <a:cxn ang="0">
                <a:pos x="513" y="1071"/>
              </a:cxn>
              <a:cxn ang="0">
                <a:pos x="615" y="1055"/>
              </a:cxn>
              <a:cxn ang="0">
                <a:pos x="679" y="1074"/>
              </a:cxn>
              <a:cxn ang="0">
                <a:pos x="771" y="1119"/>
              </a:cxn>
              <a:cxn ang="0">
                <a:pos x="892" y="1161"/>
              </a:cxn>
              <a:cxn ang="0">
                <a:pos x="1045" y="1192"/>
              </a:cxn>
              <a:cxn ang="0">
                <a:pos x="1203" y="1209"/>
              </a:cxn>
              <a:cxn ang="0">
                <a:pos x="1337" y="1209"/>
              </a:cxn>
              <a:cxn ang="0">
                <a:pos x="1515" y="1191"/>
              </a:cxn>
              <a:cxn ang="0">
                <a:pos x="1650" y="1164"/>
              </a:cxn>
              <a:cxn ang="0">
                <a:pos x="1776" y="1123"/>
              </a:cxn>
              <a:cxn ang="0">
                <a:pos x="1854" y="1117"/>
              </a:cxn>
              <a:cxn ang="0">
                <a:pos x="1963" y="1145"/>
              </a:cxn>
              <a:cxn ang="0">
                <a:pos x="2069" y="1154"/>
              </a:cxn>
              <a:cxn ang="0">
                <a:pos x="2187" y="1150"/>
              </a:cxn>
              <a:cxn ang="0">
                <a:pos x="2308" y="1123"/>
              </a:cxn>
              <a:cxn ang="0">
                <a:pos x="2418" y="1077"/>
              </a:cxn>
              <a:cxn ang="0">
                <a:pos x="2558" y="1108"/>
              </a:cxn>
              <a:cxn ang="0">
                <a:pos x="2699" y="1113"/>
              </a:cxn>
              <a:cxn ang="0">
                <a:pos x="2887" y="1083"/>
              </a:cxn>
              <a:cxn ang="0">
                <a:pos x="3047" y="1011"/>
              </a:cxn>
              <a:cxn ang="0">
                <a:pos x="3156" y="922"/>
              </a:cxn>
              <a:cxn ang="0">
                <a:pos x="3216" y="828"/>
              </a:cxn>
              <a:cxn ang="0">
                <a:pos x="3240" y="722"/>
              </a:cxn>
              <a:cxn ang="0">
                <a:pos x="3218" y="626"/>
              </a:cxn>
              <a:cxn ang="0">
                <a:pos x="3158" y="529"/>
              </a:cxn>
              <a:cxn ang="0">
                <a:pos x="3063" y="446"/>
              </a:cxn>
              <a:cxn ang="0">
                <a:pos x="2964" y="394"/>
              </a:cxn>
              <a:cxn ang="0">
                <a:pos x="2830" y="349"/>
              </a:cxn>
              <a:cxn ang="0">
                <a:pos x="2711" y="334"/>
              </a:cxn>
              <a:cxn ang="0">
                <a:pos x="2678" y="265"/>
              </a:cxn>
              <a:cxn ang="0">
                <a:pos x="2621" y="195"/>
              </a:cxn>
              <a:cxn ang="0">
                <a:pos x="2528" y="125"/>
              </a:cxn>
              <a:cxn ang="0">
                <a:pos x="2420" y="70"/>
              </a:cxn>
              <a:cxn ang="0">
                <a:pos x="2276" y="24"/>
              </a:cxn>
              <a:cxn ang="0">
                <a:pos x="2126" y="4"/>
              </a:cxn>
              <a:cxn ang="0">
                <a:pos x="1968" y="1"/>
              </a:cxn>
              <a:cxn ang="0">
                <a:pos x="1806" y="24"/>
              </a:cxn>
              <a:cxn ang="0">
                <a:pos x="1653" y="70"/>
              </a:cxn>
              <a:cxn ang="0">
                <a:pos x="1539" y="129"/>
              </a:cxn>
            </a:cxnLst>
            <a:rect l="0" t="0" r="r" b="b"/>
            <a:pathLst>
              <a:path w="3241" h="1210">
                <a:moveTo>
                  <a:pt x="1495" y="160"/>
                </a:moveTo>
                <a:lnTo>
                  <a:pt x="1419" y="148"/>
                </a:lnTo>
                <a:lnTo>
                  <a:pt x="1315" y="134"/>
                </a:lnTo>
                <a:lnTo>
                  <a:pt x="1230" y="131"/>
                </a:lnTo>
                <a:lnTo>
                  <a:pt x="1138" y="137"/>
                </a:lnTo>
                <a:lnTo>
                  <a:pt x="1074" y="142"/>
                </a:lnTo>
                <a:lnTo>
                  <a:pt x="1006" y="153"/>
                </a:lnTo>
                <a:lnTo>
                  <a:pt x="935" y="171"/>
                </a:lnTo>
                <a:lnTo>
                  <a:pt x="869" y="193"/>
                </a:lnTo>
                <a:lnTo>
                  <a:pt x="798" y="221"/>
                </a:lnTo>
                <a:lnTo>
                  <a:pt x="730" y="259"/>
                </a:lnTo>
                <a:lnTo>
                  <a:pt x="684" y="295"/>
                </a:lnTo>
                <a:lnTo>
                  <a:pt x="652" y="327"/>
                </a:lnTo>
                <a:lnTo>
                  <a:pt x="625" y="363"/>
                </a:lnTo>
                <a:lnTo>
                  <a:pt x="606" y="409"/>
                </a:lnTo>
                <a:lnTo>
                  <a:pt x="549" y="395"/>
                </a:lnTo>
                <a:lnTo>
                  <a:pt x="480" y="391"/>
                </a:lnTo>
                <a:lnTo>
                  <a:pt x="419" y="393"/>
                </a:lnTo>
                <a:lnTo>
                  <a:pt x="353" y="401"/>
                </a:lnTo>
                <a:lnTo>
                  <a:pt x="298" y="413"/>
                </a:lnTo>
                <a:lnTo>
                  <a:pt x="243" y="431"/>
                </a:lnTo>
                <a:lnTo>
                  <a:pt x="183" y="458"/>
                </a:lnTo>
                <a:lnTo>
                  <a:pt x="145" y="484"/>
                </a:lnTo>
                <a:lnTo>
                  <a:pt x="106" y="511"/>
                </a:lnTo>
                <a:lnTo>
                  <a:pt x="72" y="542"/>
                </a:lnTo>
                <a:lnTo>
                  <a:pt x="42" y="587"/>
                </a:lnTo>
                <a:lnTo>
                  <a:pt x="21" y="626"/>
                </a:lnTo>
                <a:lnTo>
                  <a:pt x="7" y="669"/>
                </a:lnTo>
                <a:lnTo>
                  <a:pt x="1" y="701"/>
                </a:lnTo>
                <a:lnTo>
                  <a:pt x="0" y="734"/>
                </a:lnTo>
                <a:lnTo>
                  <a:pt x="1" y="772"/>
                </a:lnTo>
                <a:lnTo>
                  <a:pt x="10" y="809"/>
                </a:lnTo>
                <a:lnTo>
                  <a:pt x="24" y="843"/>
                </a:lnTo>
                <a:lnTo>
                  <a:pt x="42" y="877"/>
                </a:lnTo>
                <a:lnTo>
                  <a:pt x="72" y="917"/>
                </a:lnTo>
                <a:lnTo>
                  <a:pt x="110" y="953"/>
                </a:lnTo>
                <a:lnTo>
                  <a:pt x="149" y="984"/>
                </a:lnTo>
                <a:lnTo>
                  <a:pt x="202" y="1014"/>
                </a:lnTo>
                <a:lnTo>
                  <a:pt x="256" y="1036"/>
                </a:lnTo>
                <a:lnTo>
                  <a:pt x="304" y="1051"/>
                </a:lnTo>
                <a:lnTo>
                  <a:pt x="346" y="1062"/>
                </a:lnTo>
                <a:lnTo>
                  <a:pt x="400" y="1070"/>
                </a:lnTo>
                <a:lnTo>
                  <a:pt x="457" y="1071"/>
                </a:lnTo>
                <a:lnTo>
                  <a:pt x="513" y="1071"/>
                </a:lnTo>
                <a:lnTo>
                  <a:pt x="570" y="1063"/>
                </a:lnTo>
                <a:lnTo>
                  <a:pt x="615" y="1055"/>
                </a:lnTo>
                <a:lnTo>
                  <a:pt x="647" y="1047"/>
                </a:lnTo>
                <a:lnTo>
                  <a:pt x="679" y="1074"/>
                </a:lnTo>
                <a:lnTo>
                  <a:pt x="723" y="1097"/>
                </a:lnTo>
                <a:lnTo>
                  <a:pt x="771" y="1119"/>
                </a:lnTo>
                <a:lnTo>
                  <a:pt x="826" y="1141"/>
                </a:lnTo>
                <a:lnTo>
                  <a:pt x="892" y="1161"/>
                </a:lnTo>
                <a:lnTo>
                  <a:pt x="962" y="1179"/>
                </a:lnTo>
                <a:lnTo>
                  <a:pt x="1045" y="1192"/>
                </a:lnTo>
                <a:lnTo>
                  <a:pt x="1120" y="1202"/>
                </a:lnTo>
                <a:lnTo>
                  <a:pt x="1203" y="1209"/>
                </a:lnTo>
                <a:lnTo>
                  <a:pt x="1269" y="1209"/>
                </a:lnTo>
                <a:lnTo>
                  <a:pt x="1337" y="1209"/>
                </a:lnTo>
                <a:lnTo>
                  <a:pt x="1429" y="1200"/>
                </a:lnTo>
                <a:lnTo>
                  <a:pt x="1515" y="1191"/>
                </a:lnTo>
                <a:lnTo>
                  <a:pt x="1575" y="1181"/>
                </a:lnTo>
                <a:lnTo>
                  <a:pt x="1650" y="1164"/>
                </a:lnTo>
                <a:lnTo>
                  <a:pt x="1728" y="1141"/>
                </a:lnTo>
                <a:lnTo>
                  <a:pt x="1776" y="1123"/>
                </a:lnTo>
                <a:lnTo>
                  <a:pt x="1813" y="1104"/>
                </a:lnTo>
                <a:lnTo>
                  <a:pt x="1854" y="1117"/>
                </a:lnTo>
                <a:lnTo>
                  <a:pt x="1911" y="1134"/>
                </a:lnTo>
                <a:lnTo>
                  <a:pt x="1963" y="1145"/>
                </a:lnTo>
                <a:lnTo>
                  <a:pt x="2012" y="1151"/>
                </a:lnTo>
                <a:lnTo>
                  <a:pt x="2069" y="1154"/>
                </a:lnTo>
                <a:lnTo>
                  <a:pt x="2121" y="1154"/>
                </a:lnTo>
                <a:lnTo>
                  <a:pt x="2187" y="1150"/>
                </a:lnTo>
                <a:lnTo>
                  <a:pt x="2251" y="1138"/>
                </a:lnTo>
                <a:lnTo>
                  <a:pt x="2308" y="1123"/>
                </a:lnTo>
                <a:lnTo>
                  <a:pt x="2366" y="1101"/>
                </a:lnTo>
                <a:lnTo>
                  <a:pt x="2418" y="1077"/>
                </a:lnTo>
                <a:lnTo>
                  <a:pt x="2491" y="1097"/>
                </a:lnTo>
                <a:lnTo>
                  <a:pt x="2558" y="1108"/>
                </a:lnTo>
                <a:lnTo>
                  <a:pt x="2615" y="1113"/>
                </a:lnTo>
                <a:lnTo>
                  <a:pt x="2699" y="1113"/>
                </a:lnTo>
                <a:lnTo>
                  <a:pt x="2786" y="1107"/>
                </a:lnTo>
                <a:lnTo>
                  <a:pt x="2887" y="1083"/>
                </a:lnTo>
                <a:lnTo>
                  <a:pt x="2975" y="1051"/>
                </a:lnTo>
                <a:lnTo>
                  <a:pt x="3047" y="1011"/>
                </a:lnTo>
                <a:lnTo>
                  <a:pt x="3117" y="962"/>
                </a:lnTo>
                <a:lnTo>
                  <a:pt x="3156" y="922"/>
                </a:lnTo>
                <a:lnTo>
                  <a:pt x="3188" y="881"/>
                </a:lnTo>
                <a:lnTo>
                  <a:pt x="3216" y="828"/>
                </a:lnTo>
                <a:lnTo>
                  <a:pt x="3232" y="779"/>
                </a:lnTo>
                <a:lnTo>
                  <a:pt x="3240" y="722"/>
                </a:lnTo>
                <a:lnTo>
                  <a:pt x="3234" y="678"/>
                </a:lnTo>
                <a:lnTo>
                  <a:pt x="3218" y="626"/>
                </a:lnTo>
                <a:lnTo>
                  <a:pt x="3195" y="575"/>
                </a:lnTo>
                <a:lnTo>
                  <a:pt x="3158" y="529"/>
                </a:lnTo>
                <a:lnTo>
                  <a:pt x="3115" y="484"/>
                </a:lnTo>
                <a:lnTo>
                  <a:pt x="3063" y="446"/>
                </a:lnTo>
                <a:lnTo>
                  <a:pt x="3014" y="417"/>
                </a:lnTo>
                <a:lnTo>
                  <a:pt x="2964" y="394"/>
                </a:lnTo>
                <a:lnTo>
                  <a:pt x="2893" y="365"/>
                </a:lnTo>
                <a:lnTo>
                  <a:pt x="2830" y="349"/>
                </a:lnTo>
                <a:lnTo>
                  <a:pt x="2772" y="341"/>
                </a:lnTo>
                <a:lnTo>
                  <a:pt x="2711" y="334"/>
                </a:lnTo>
                <a:lnTo>
                  <a:pt x="2699" y="301"/>
                </a:lnTo>
                <a:lnTo>
                  <a:pt x="2678" y="265"/>
                </a:lnTo>
                <a:lnTo>
                  <a:pt x="2653" y="233"/>
                </a:lnTo>
                <a:lnTo>
                  <a:pt x="2621" y="195"/>
                </a:lnTo>
                <a:lnTo>
                  <a:pt x="2582" y="161"/>
                </a:lnTo>
                <a:lnTo>
                  <a:pt x="2528" y="125"/>
                </a:lnTo>
                <a:lnTo>
                  <a:pt x="2478" y="95"/>
                </a:lnTo>
                <a:lnTo>
                  <a:pt x="2420" y="70"/>
                </a:lnTo>
                <a:lnTo>
                  <a:pt x="2347" y="43"/>
                </a:lnTo>
                <a:lnTo>
                  <a:pt x="2276" y="24"/>
                </a:lnTo>
                <a:lnTo>
                  <a:pt x="2205" y="10"/>
                </a:lnTo>
                <a:lnTo>
                  <a:pt x="2126" y="4"/>
                </a:lnTo>
                <a:lnTo>
                  <a:pt x="2052" y="0"/>
                </a:lnTo>
                <a:lnTo>
                  <a:pt x="1968" y="1"/>
                </a:lnTo>
                <a:lnTo>
                  <a:pt x="1895" y="8"/>
                </a:lnTo>
                <a:lnTo>
                  <a:pt x="1806" y="24"/>
                </a:lnTo>
                <a:lnTo>
                  <a:pt x="1714" y="48"/>
                </a:lnTo>
                <a:lnTo>
                  <a:pt x="1653" y="70"/>
                </a:lnTo>
                <a:lnTo>
                  <a:pt x="1593" y="97"/>
                </a:lnTo>
                <a:lnTo>
                  <a:pt x="1539" y="129"/>
                </a:lnTo>
                <a:lnTo>
                  <a:pt x="1495" y="160"/>
                </a:lnTo>
              </a:path>
            </a:pathLst>
          </a:custGeom>
          <a:solidFill>
            <a:srgbClr val="CCECFF"/>
          </a:solidFill>
          <a:ln w="12700" cap="rnd" cmpd="sng">
            <a:noFill/>
            <a:prstDash val="solid"/>
            <a:round/>
            <a:headEnd type="none" w="med" len="med"/>
            <a:tailEnd type="none" w="med" len="med"/>
          </a:ln>
          <a:effectLst/>
        </p:spPr>
        <p:txBody>
          <a:bodyPr/>
          <a:lstStyle/>
          <a:p>
            <a:endParaRPr lang="es-ES"/>
          </a:p>
        </p:txBody>
      </p:sp>
      <p:grpSp>
        <p:nvGrpSpPr>
          <p:cNvPr id="381974" name="Group 22"/>
          <p:cNvGrpSpPr>
            <a:grpSpLocks/>
          </p:cNvGrpSpPr>
          <p:nvPr/>
        </p:nvGrpSpPr>
        <p:grpSpPr bwMode="auto">
          <a:xfrm>
            <a:off x="5073650" y="1854200"/>
            <a:ext cx="1398588" cy="1201738"/>
            <a:chOff x="3196" y="1276"/>
            <a:chExt cx="881" cy="757"/>
          </a:xfrm>
        </p:grpSpPr>
        <p:sp>
          <p:nvSpPr>
            <p:cNvPr id="381975" name="Freeform 23"/>
            <p:cNvSpPr>
              <a:spLocks/>
            </p:cNvSpPr>
            <p:nvPr/>
          </p:nvSpPr>
          <p:spPr bwMode="auto">
            <a:xfrm>
              <a:off x="3718" y="1901"/>
              <a:ext cx="141" cy="132"/>
            </a:xfrm>
            <a:custGeom>
              <a:avLst/>
              <a:gdLst/>
              <a:ahLst/>
              <a:cxnLst>
                <a:cxn ang="0">
                  <a:pos x="0" y="45"/>
                </a:cxn>
                <a:cxn ang="0">
                  <a:pos x="8" y="75"/>
                </a:cxn>
                <a:cxn ang="0">
                  <a:pos x="21" y="90"/>
                </a:cxn>
                <a:cxn ang="0">
                  <a:pos x="46" y="113"/>
                </a:cxn>
                <a:cxn ang="0">
                  <a:pos x="56" y="131"/>
                </a:cxn>
                <a:cxn ang="0">
                  <a:pos x="140" y="81"/>
                </a:cxn>
                <a:cxn ang="0">
                  <a:pos x="102" y="24"/>
                </a:cxn>
                <a:cxn ang="0">
                  <a:pos x="90" y="0"/>
                </a:cxn>
                <a:cxn ang="0">
                  <a:pos x="0" y="45"/>
                </a:cxn>
              </a:cxnLst>
              <a:rect l="0" t="0" r="r" b="b"/>
              <a:pathLst>
                <a:path w="141" h="132">
                  <a:moveTo>
                    <a:pt x="0" y="45"/>
                  </a:moveTo>
                  <a:lnTo>
                    <a:pt x="8" y="75"/>
                  </a:lnTo>
                  <a:lnTo>
                    <a:pt x="21" y="90"/>
                  </a:lnTo>
                  <a:lnTo>
                    <a:pt x="46" y="113"/>
                  </a:lnTo>
                  <a:lnTo>
                    <a:pt x="56" y="131"/>
                  </a:lnTo>
                  <a:lnTo>
                    <a:pt x="140" y="81"/>
                  </a:lnTo>
                  <a:lnTo>
                    <a:pt x="102" y="24"/>
                  </a:lnTo>
                  <a:lnTo>
                    <a:pt x="90" y="0"/>
                  </a:lnTo>
                  <a:lnTo>
                    <a:pt x="0" y="45"/>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1976" name="Group 24"/>
            <p:cNvGrpSpPr>
              <a:grpSpLocks/>
            </p:cNvGrpSpPr>
            <p:nvPr/>
          </p:nvGrpSpPr>
          <p:grpSpPr bwMode="auto">
            <a:xfrm>
              <a:off x="3406" y="1807"/>
              <a:ext cx="161" cy="104"/>
              <a:chOff x="3406" y="1807"/>
              <a:chExt cx="161" cy="104"/>
            </a:xfrm>
          </p:grpSpPr>
          <p:sp>
            <p:nvSpPr>
              <p:cNvPr id="381977" name="Freeform 25"/>
              <p:cNvSpPr>
                <a:spLocks/>
              </p:cNvSpPr>
              <p:nvPr/>
            </p:nvSpPr>
            <p:spPr bwMode="auto">
              <a:xfrm>
                <a:off x="3440" y="1836"/>
                <a:ext cx="127" cy="75"/>
              </a:xfrm>
              <a:custGeom>
                <a:avLst/>
                <a:gdLst/>
                <a:ahLst/>
                <a:cxnLst>
                  <a:cxn ang="0">
                    <a:pos x="0" y="0"/>
                  </a:cxn>
                  <a:cxn ang="0">
                    <a:pos x="3" y="30"/>
                  </a:cxn>
                  <a:cxn ang="0">
                    <a:pos x="5" y="47"/>
                  </a:cxn>
                  <a:cxn ang="0">
                    <a:pos x="5" y="60"/>
                  </a:cxn>
                  <a:cxn ang="0">
                    <a:pos x="5" y="74"/>
                  </a:cxn>
                  <a:cxn ang="0">
                    <a:pos x="126" y="65"/>
                  </a:cxn>
                  <a:cxn ang="0">
                    <a:pos x="122" y="4"/>
                  </a:cxn>
                  <a:cxn ang="0">
                    <a:pos x="0" y="0"/>
                  </a:cxn>
                </a:cxnLst>
                <a:rect l="0" t="0" r="r" b="b"/>
                <a:pathLst>
                  <a:path w="127" h="75">
                    <a:moveTo>
                      <a:pt x="0" y="0"/>
                    </a:moveTo>
                    <a:lnTo>
                      <a:pt x="3" y="30"/>
                    </a:lnTo>
                    <a:lnTo>
                      <a:pt x="5" y="47"/>
                    </a:lnTo>
                    <a:lnTo>
                      <a:pt x="5" y="60"/>
                    </a:lnTo>
                    <a:lnTo>
                      <a:pt x="5" y="74"/>
                    </a:lnTo>
                    <a:lnTo>
                      <a:pt x="126" y="65"/>
                    </a:lnTo>
                    <a:lnTo>
                      <a:pt x="122" y="4"/>
                    </a:lnTo>
                    <a:lnTo>
                      <a:pt x="0" y="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s-ES"/>
              </a:p>
            </p:txBody>
          </p:sp>
          <p:sp>
            <p:nvSpPr>
              <p:cNvPr id="381978" name="Freeform 26"/>
              <p:cNvSpPr>
                <a:spLocks/>
              </p:cNvSpPr>
              <p:nvPr/>
            </p:nvSpPr>
            <p:spPr bwMode="auto">
              <a:xfrm>
                <a:off x="3406" y="1807"/>
                <a:ext cx="128" cy="39"/>
              </a:xfrm>
              <a:custGeom>
                <a:avLst/>
                <a:gdLst/>
                <a:ahLst/>
                <a:cxnLst>
                  <a:cxn ang="0">
                    <a:pos x="0" y="4"/>
                  </a:cxn>
                  <a:cxn ang="0">
                    <a:pos x="0" y="38"/>
                  </a:cxn>
                  <a:cxn ang="0">
                    <a:pos x="127" y="38"/>
                  </a:cxn>
                  <a:cxn ang="0">
                    <a:pos x="123" y="0"/>
                  </a:cxn>
                  <a:cxn ang="0">
                    <a:pos x="0" y="4"/>
                  </a:cxn>
                </a:cxnLst>
                <a:rect l="0" t="0" r="r" b="b"/>
                <a:pathLst>
                  <a:path w="128" h="39">
                    <a:moveTo>
                      <a:pt x="0" y="4"/>
                    </a:moveTo>
                    <a:lnTo>
                      <a:pt x="0" y="38"/>
                    </a:lnTo>
                    <a:lnTo>
                      <a:pt x="127" y="38"/>
                    </a:lnTo>
                    <a:lnTo>
                      <a:pt x="123" y="0"/>
                    </a:lnTo>
                    <a:lnTo>
                      <a:pt x="0" y="4"/>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1979" name="Freeform 27"/>
            <p:cNvSpPr>
              <a:spLocks/>
            </p:cNvSpPr>
            <p:nvPr/>
          </p:nvSpPr>
          <p:spPr bwMode="auto">
            <a:xfrm>
              <a:off x="3196" y="1343"/>
              <a:ext cx="773" cy="680"/>
            </a:xfrm>
            <a:custGeom>
              <a:avLst/>
              <a:gdLst/>
              <a:ahLst/>
              <a:cxnLst>
                <a:cxn ang="0">
                  <a:pos x="112" y="234"/>
                </a:cxn>
                <a:cxn ang="0">
                  <a:pos x="51" y="244"/>
                </a:cxn>
                <a:cxn ang="0">
                  <a:pos x="16" y="277"/>
                </a:cxn>
                <a:cxn ang="0">
                  <a:pos x="0" y="318"/>
                </a:cxn>
                <a:cxn ang="0">
                  <a:pos x="7" y="355"/>
                </a:cxn>
                <a:cxn ang="0">
                  <a:pos x="28" y="381"/>
                </a:cxn>
                <a:cxn ang="0">
                  <a:pos x="74" y="397"/>
                </a:cxn>
                <a:cxn ang="0">
                  <a:pos x="142" y="394"/>
                </a:cxn>
                <a:cxn ang="0">
                  <a:pos x="176" y="393"/>
                </a:cxn>
                <a:cxn ang="0">
                  <a:pos x="151" y="459"/>
                </a:cxn>
                <a:cxn ang="0">
                  <a:pos x="256" y="468"/>
                </a:cxn>
                <a:cxn ang="0">
                  <a:pos x="297" y="474"/>
                </a:cxn>
                <a:cxn ang="0">
                  <a:pos x="321" y="488"/>
                </a:cxn>
                <a:cxn ang="0">
                  <a:pos x="286" y="548"/>
                </a:cxn>
                <a:cxn ang="0">
                  <a:pos x="199" y="548"/>
                </a:cxn>
                <a:cxn ang="0">
                  <a:pos x="172" y="582"/>
                </a:cxn>
                <a:cxn ang="0">
                  <a:pos x="197" y="657"/>
                </a:cxn>
                <a:cxn ang="0">
                  <a:pos x="249" y="679"/>
                </a:cxn>
                <a:cxn ang="0">
                  <a:pos x="396" y="665"/>
                </a:cxn>
                <a:cxn ang="0">
                  <a:pos x="540" y="612"/>
                </a:cxn>
                <a:cxn ang="0">
                  <a:pos x="633" y="551"/>
                </a:cxn>
                <a:cxn ang="0">
                  <a:pos x="663" y="503"/>
                </a:cxn>
                <a:cxn ang="0">
                  <a:pos x="727" y="424"/>
                </a:cxn>
                <a:cxn ang="0">
                  <a:pos x="759" y="345"/>
                </a:cxn>
                <a:cxn ang="0">
                  <a:pos x="772" y="243"/>
                </a:cxn>
                <a:cxn ang="0">
                  <a:pos x="745" y="130"/>
                </a:cxn>
                <a:cxn ang="0">
                  <a:pos x="668" y="53"/>
                </a:cxn>
                <a:cxn ang="0">
                  <a:pos x="601" y="20"/>
                </a:cxn>
                <a:cxn ang="0">
                  <a:pos x="506" y="0"/>
                </a:cxn>
                <a:cxn ang="0">
                  <a:pos x="325" y="21"/>
                </a:cxn>
                <a:cxn ang="0">
                  <a:pos x="222" y="83"/>
                </a:cxn>
                <a:cxn ang="0">
                  <a:pos x="160" y="153"/>
                </a:cxn>
                <a:cxn ang="0">
                  <a:pos x="151" y="231"/>
                </a:cxn>
              </a:cxnLst>
              <a:rect l="0" t="0" r="r" b="b"/>
              <a:pathLst>
                <a:path w="773" h="680">
                  <a:moveTo>
                    <a:pt x="151" y="231"/>
                  </a:moveTo>
                  <a:lnTo>
                    <a:pt x="112" y="234"/>
                  </a:lnTo>
                  <a:lnTo>
                    <a:pt x="72" y="238"/>
                  </a:lnTo>
                  <a:lnTo>
                    <a:pt x="51" y="244"/>
                  </a:lnTo>
                  <a:lnTo>
                    <a:pt x="32" y="258"/>
                  </a:lnTo>
                  <a:lnTo>
                    <a:pt x="16" y="277"/>
                  </a:lnTo>
                  <a:lnTo>
                    <a:pt x="7" y="300"/>
                  </a:lnTo>
                  <a:lnTo>
                    <a:pt x="0" y="318"/>
                  </a:lnTo>
                  <a:lnTo>
                    <a:pt x="0" y="337"/>
                  </a:lnTo>
                  <a:lnTo>
                    <a:pt x="7" y="355"/>
                  </a:lnTo>
                  <a:lnTo>
                    <a:pt x="16" y="371"/>
                  </a:lnTo>
                  <a:lnTo>
                    <a:pt x="28" y="381"/>
                  </a:lnTo>
                  <a:lnTo>
                    <a:pt x="51" y="393"/>
                  </a:lnTo>
                  <a:lnTo>
                    <a:pt x="74" y="397"/>
                  </a:lnTo>
                  <a:lnTo>
                    <a:pt x="106" y="401"/>
                  </a:lnTo>
                  <a:lnTo>
                    <a:pt x="142" y="394"/>
                  </a:lnTo>
                  <a:lnTo>
                    <a:pt x="158" y="393"/>
                  </a:lnTo>
                  <a:lnTo>
                    <a:pt x="176" y="393"/>
                  </a:lnTo>
                  <a:lnTo>
                    <a:pt x="152" y="397"/>
                  </a:lnTo>
                  <a:lnTo>
                    <a:pt x="151" y="459"/>
                  </a:lnTo>
                  <a:lnTo>
                    <a:pt x="217" y="465"/>
                  </a:lnTo>
                  <a:lnTo>
                    <a:pt x="256" y="468"/>
                  </a:lnTo>
                  <a:lnTo>
                    <a:pt x="275" y="468"/>
                  </a:lnTo>
                  <a:lnTo>
                    <a:pt x="297" y="474"/>
                  </a:lnTo>
                  <a:lnTo>
                    <a:pt x="313" y="484"/>
                  </a:lnTo>
                  <a:lnTo>
                    <a:pt x="321" y="488"/>
                  </a:lnTo>
                  <a:lnTo>
                    <a:pt x="325" y="534"/>
                  </a:lnTo>
                  <a:lnTo>
                    <a:pt x="286" y="548"/>
                  </a:lnTo>
                  <a:lnTo>
                    <a:pt x="252" y="548"/>
                  </a:lnTo>
                  <a:lnTo>
                    <a:pt x="199" y="548"/>
                  </a:lnTo>
                  <a:lnTo>
                    <a:pt x="163" y="541"/>
                  </a:lnTo>
                  <a:lnTo>
                    <a:pt x="172" y="582"/>
                  </a:lnTo>
                  <a:lnTo>
                    <a:pt x="176" y="627"/>
                  </a:lnTo>
                  <a:lnTo>
                    <a:pt x="197" y="657"/>
                  </a:lnTo>
                  <a:lnTo>
                    <a:pt x="213" y="666"/>
                  </a:lnTo>
                  <a:lnTo>
                    <a:pt x="249" y="679"/>
                  </a:lnTo>
                  <a:lnTo>
                    <a:pt x="339" y="672"/>
                  </a:lnTo>
                  <a:lnTo>
                    <a:pt x="396" y="665"/>
                  </a:lnTo>
                  <a:lnTo>
                    <a:pt x="476" y="636"/>
                  </a:lnTo>
                  <a:lnTo>
                    <a:pt x="540" y="612"/>
                  </a:lnTo>
                  <a:lnTo>
                    <a:pt x="611" y="578"/>
                  </a:lnTo>
                  <a:lnTo>
                    <a:pt x="633" y="551"/>
                  </a:lnTo>
                  <a:lnTo>
                    <a:pt x="647" y="527"/>
                  </a:lnTo>
                  <a:lnTo>
                    <a:pt x="663" y="503"/>
                  </a:lnTo>
                  <a:lnTo>
                    <a:pt x="702" y="465"/>
                  </a:lnTo>
                  <a:lnTo>
                    <a:pt x="727" y="424"/>
                  </a:lnTo>
                  <a:lnTo>
                    <a:pt x="745" y="385"/>
                  </a:lnTo>
                  <a:lnTo>
                    <a:pt x="759" y="345"/>
                  </a:lnTo>
                  <a:lnTo>
                    <a:pt x="768" y="299"/>
                  </a:lnTo>
                  <a:lnTo>
                    <a:pt x="772" y="243"/>
                  </a:lnTo>
                  <a:lnTo>
                    <a:pt x="763" y="185"/>
                  </a:lnTo>
                  <a:lnTo>
                    <a:pt x="745" y="130"/>
                  </a:lnTo>
                  <a:lnTo>
                    <a:pt x="716" y="96"/>
                  </a:lnTo>
                  <a:lnTo>
                    <a:pt x="668" y="53"/>
                  </a:lnTo>
                  <a:lnTo>
                    <a:pt x="635" y="34"/>
                  </a:lnTo>
                  <a:lnTo>
                    <a:pt x="601" y="20"/>
                  </a:lnTo>
                  <a:lnTo>
                    <a:pt x="560" y="6"/>
                  </a:lnTo>
                  <a:lnTo>
                    <a:pt x="506" y="0"/>
                  </a:lnTo>
                  <a:lnTo>
                    <a:pt x="428" y="2"/>
                  </a:lnTo>
                  <a:lnTo>
                    <a:pt x="325" y="21"/>
                  </a:lnTo>
                  <a:lnTo>
                    <a:pt x="261" y="53"/>
                  </a:lnTo>
                  <a:lnTo>
                    <a:pt x="222" y="83"/>
                  </a:lnTo>
                  <a:lnTo>
                    <a:pt x="186" y="119"/>
                  </a:lnTo>
                  <a:lnTo>
                    <a:pt x="160" y="153"/>
                  </a:lnTo>
                  <a:lnTo>
                    <a:pt x="151" y="204"/>
                  </a:lnTo>
                  <a:lnTo>
                    <a:pt x="151" y="231"/>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1980" name="Group 28"/>
            <p:cNvGrpSpPr>
              <a:grpSpLocks/>
            </p:cNvGrpSpPr>
            <p:nvPr/>
          </p:nvGrpSpPr>
          <p:grpSpPr bwMode="auto">
            <a:xfrm>
              <a:off x="3397" y="1543"/>
              <a:ext cx="161" cy="158"/>
              <a:chOff x="3397" y="1543"/>
              <a:chExt cx="161" cy="158"/>
            </a:xfrm>
          </p:grpSpPr>
          <p:sp>
            <p:nvSpPr>
              <p:cNvPr id="381981" name="Freeform 29"/>
              <p:cNvSpPr>
                <a:spLocks/>
              </p:cNvSpPr>
              <p:nvPr/>
            </p:nvSpPr>
            <p:spPr bwMode="auto">
              <a:xfrm>
                <a:off x="3397" y="1543"/>
                <a:ext cx="161" cy="158"/>
              </a:xfrm>
              <a:custGeom>
                <a:avLst/>
                <a:gdLst/>
                <a:ahLst/>
                <a:cxnLst>
                  <a:cxn ang="0">
                    <a:pos x="78" y="0"/>
                  </a:cxn>
                  <a:cxn ang="0">
                    <a:pos x="87" y="0"/>
                  </a:cxn>
                  <a:cxn ang="0">
                    <a:pos x="99" y="2"/>
                  </a:cxn>
                  <a:cxn ang="0">
                    <a:pos x="113" y="6"/>
                  </a:cxn>
                  <a:cxn ang="0">
                    <a:pos x="124" y="13"/>
                  </a:cxn>
                  <a:cxn ang="0">
                    <a:pos x="136" y="23"/>
                  </a:cxn>
                  <a:cxn ang="0">
                    <a:pos x="145" y="35"/>
                  </a:cxn>
                  <a:cxn ang="0">
                    <a:pos x="156" y="48"/>
                  </a:cxn>
                  <a:cxn ang="0">
                    <a:pos x="158" y="63"/>
                  </a:cxn>
                  <a:cxn ang="0">
                    <a:pos x="160" y="78"/>
                  </a:cxn>
                  <a:cxn ang="0">
                    <a:pos x="158" y="97"/>
                  </a:cxn>
                  <a:cxn ang="0">
                    <a:pos x="154" y="113"/>
                  </a:cxn>
                  <a:cxn ang="0">
                    <a:pos x="144" y="127"/>
                  </a:cxn>
                  <a:cxn ang="0">
                    <a:pos x="133" y="136"/>
                  </a:cxn>
                  <a:cxn ang="0">
                    <a:pos x="122" y="146"/>
                  </a:cxn>
                  <a:cxn ang="0">
                    <a:pos x="110" y="151"/>
                  </a:cxn>
                  <a:cxn ang="0">
                    <a:pos x="94" y="155"/>
                  </a:cxn>
                  <a:cxn ang="0">
                    <a:pos x="80" y="157"/>
                  </a:cxn>
                  <a:cxn ang="0">
                    <a:pos x="65" y="155"/>
                  </a:cxn>
                  <a:cxn ang="0">
                    <a:pos x="49" y="150"/>
                  </a:cxn>
                  <a:cxn ang="0">
                    <a:pos x="33" y="143"/>
                  </a:cxn>
                  <a:cxn ang="0">
                    <a:pos x="23" y="136"/>
                  </a:cxn>
                  <a:cxn ang="0">
                    <a:pos x="16" y="127"/>
                  </a:cxn>
                  <a:cxn ang="0">
                    <a:pos x="10" y="116"/>
                  </a:cxn>
                  <a:cxn ang="0">
                    <a:pos x="3" y="102"/>
                  </a:cxn>
                  <a:cxn ang="0">
                    <a:pos x="0" y="92"/>
                  </a:cxn>
                  <a:cxn ang="0">
                    <a:pos x="0" y="81"/>
                  </a:cxn>
                  <a:cxn ang="0">
                    <a:pos x="0" y="69"/>
                  </a:cxn>
                  <a:cxn ang="0">
                    <a:pos x="1" y="59"/>
                  </a:cxn>
                  <a:cxn ang="0">
                    <a:pos x="7" y="44"/>
                  </a:cxn>
                  <a:cxn ang="0">
                    <a:pos x="16" y="32"/>
                  </a:cxn>
                  <a:cxn ang="0">
                    <a:pos x="26" y="20"/>
                  </a:cxn>
                  <a:cxn ang="0">
                    <a:pos x="35" y="13"/>
                  </a:cxn>
                  <a:cxn ang="0">
                    <a:pos x="48" y="8"/>
                  </a:cxn>
                  <a:cxn ang="0">
                    <a:pos x="64" y="1"/>
                  </a:cxn>
                  <a:cxn ang="0">
                    <a:pos x="78" y="0"/>
                  </a:cxn>
                </a:cxnLst>
                <a:rect l="0" t="0" r="r" b="b"/>
                <a:pathLst>
                  <a:path w="161" h="158">
                    <a:moveTo>
                      <a:pt x="78" y="0"/>
                    </a:moveTo>
                    <a:lnTo>
                      <a:pt x="87" y="0"/>
                    </a:lnTo>
                    <a:lnTo>
                      <a:pt x="99" y="2"/>
                    </a:lnTo>
                    <a:lnTo>
                      <a:pt x="113" y="6"/>
                    </a:lnTo>
                    <a:lnTo>
                      <a:pt x="124" y="13"/>
                    </a:lnTo>
                    <a:lnTo>
                      <a:pt x="136" y="23"/>
                    </a:lnTo>
                    <a:lnTo>
                      <a:pt x="145" y="35"/>
                    </a:lnTo>
                    <a:lnTo>
                      <a:pt x="156" y="48"/>
                    </a:lnTo>
                    <a:lnTo>
                      <a:pt x="158" y="63"/>
                    </a:lnTo>
                    <a:lnTo>
                      <a:pt x="160" y="78"/>
                    </a:lnTo>
                    <a:lnTo>
                      <a:pt x="158" y="97"/>
                    </a:lnTo>
                    <a:lnTo>
                      <a:pt x="154" y="113"/>
                    </a:lnTo>
                    <a:lnTo>
                      <a:pt x="144" y="127"/>
                    </a:lnTo>
                    <a:lnTo>
                      <a:pt x="133" y="136"/>
                    </a:lnTo>
                    <a:lnTo>
                      <a:pt x="122" y="146"/>
                    </a:lnTo>
                    <a:lnTo>
                      <a:pt x="110" y="151"/>
                    </a:lnTo>
                    <a:lnTo>
                      <a:pt x="94" y="155"/>
                    </a:lnTo>
                    <a:lnTo>
                      <a:pt x="80" y="157"/>
                    </a:lnTo>
                    <a:lnTo>
                      <a:pt x="65" y="155"/>
                    </a:lnTo>
                    <a:lnTo>
                      <a:pt x="49" y="150"/>
                    </a:lnTo>
                    <a:lnTo>
                      <a:pt x="33" y="143"/>
                    </a:lnTo>
                    <a:lnTo>
                      <a:pt x="23" y="136"/>
                    </a:lnTo>
                    <a:lnTo>
                      <a:pt x="16" y="127"/>
                    </a:lnTo>
                    <a:lnTo>
                      <a:pt x="10" y="116"/>
                    </a:lnTo>
                    <a:lnTo>
                      <a:pt x="3" y="102"/>
                    </a:lnTo>
                    <a:lnTo>
                      <a:pt x="0" y="92"/>
                    </a:lnTo>
                    <a:lnTo>
                      <a:pt x="0" y="81"/>
                    </a:lnTo>
                    <a:lnTo>
                      <a:pt x="0" y="69"/>
                    </a:lnTo>
                    <a:lnTo>
                      <a:pt x="1" y="59"/>
                    </a:lnTo>
                    <a:lnTo>
                      <a:pt x="7" y="44"/>
                    </a:lnTo>
                    <a:lnTo>
                      <a:pt x="16" y="32"/>
                    </a:lnTo>
                    <a:lnTo>
                      <a:pt x="26" y="20"/>
                    </a:lnTo>
                    <a:lnTo>
                      <a:pt x="35" y="13"/>
                    </a:lnTo>
                    <a:lnTo>
                      <a:pt x="48" y="8"/>
                    </a:lnTo>
                    <a:lnTo>
                      <a:pt x="64" y="1"/>
                    </a:lnTo>
                    <a:lnTo>
                      <a:pt x="78" y="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381982" name="Freeform 30"/>
              <p:cNvSpPr>
                <a:spLocks/>
              </p:cNvSpPr>
              <p:nvPr/>
            </p:nvSpPr>
            <p:spPr bwMode="auto">
              <a:xfrm>
                <a:off x="3406" y="1609"/>
                <a:ext cx="69" cy="68"/>
              </a:xfrm>
              <a:custGeom>
                <a:avLst/>
                <a:gdLst/>
                <a:ahLst/>
                <a:cxnLst>
                  <a:cxn ang="0">
                    <a:pos x="32" y="0"/>
                  </a:cxn>
                  <a:cxn ang="0">
                    <a:pos x="35" y="0"/>
                  </a:cxn>
                  <a:cxn ang="0">
                    <a:pos x="41" y="1"/>
                  </a:cxn>
                  <a:cxn ang="0">
                    <a:pos x="48" y="2"/>
                  </a:cxn>
                  <a:cxn ang="0">
                    <a:pos x="50" y="5"/>
                  </a:cxn>
                  <a:cxn ang="0">
                    <a:pos x="57" y="9"/>
                  </a:cxn>
                  <a:cxn ang="0">
                    <a:pos x="60" y="16"/>
                  </a:cxn>
                  <a:cxn ang="0">
                    <a:pos x="66" y="20"/>
                  </a:cxn>
                  <a:cxn ang="0">
                    <a:pos x="68" y="27"/>
                  </a:cxn>
                  <a:cxn ang="0">
                    <a:pos x="68" y="34"/>
                  </a:cxn>
                  <a:cxn ang="0">
                    <a:pos x="66" y="42"/>
                  </a:cxn>
                  <a:cxn ang="0">
                    <a:pos x="64" y="49"/>
                  </a:cxn>
                  <a:cxn ang="0">
                    <a:pos x="60" y="53"/>
                  </a:cxn>
                  <a:cxn ang="0">
                    <a:pos x="55" y="58"/>
                  </a:cxn>
                  <a:cxn ang="0">
                    <a:pos x="50" y="62"/>
                  </a:cxn>
                  <a:cxn ang="0">
                    <a:pos x="46" y="65"/>
                  </a:cxn>
                  <a:cxn ang="0">
                    <a:pos x="39" y="67"/>
                  </a:cxn>
                  <a:cxn ang="0">
                    <a:pos x="32" y="67"/>
                  </a:cxn>
                  <a:cxn ang="0">
                    <a:pos x="26" y="67"/>
                  </a:cxn>
                  <a:cxn ang="0">
                    <a:pos x="19" y="65"/>
                  </a:cxn>
                  <a:cxn ang="0">
                    <a:pos x="14" y="61"/>
                  </a:cxn>
                  <a:cxn ang="0">
                    <a:pos x="8" y="58"/>
                  </a:cxn>
                  <a:cxn ang="0">
                    <a:pos x="7" y="53"/>
                  </a:cxn>
                  <a:cxn ang="0">
                    <a:pos x="5" y="50"/>
                  </a:cxn>
                  <a:cxn ang="0">
                    <a:pos x="0" y="45"/>
                  </a:cxn>
                  <a:cxn ang="0">
                    <a:pos x="0" y="39"/>
                  </a:cxn>
                  <a:cxn ang="0">
                    <a:pos x="0" y="34"/>
                  </a:cxn>
                  <a:cxn ang="0">
                    <a:pos x="0" y="30"/>
                  </a:cxn>
                  <a:cxn ang="0">
                    <a:pos x="0" y="25"/>
                  </a:cxn>
                  <a:cxn ang="0">
                    <a:pos x="3" y="19"/>
                  </a:cxn>
                  <a:cxn ang="0">
                    <a:pos x="7" y="13"/>
                  </a:cxn>
                  <a:cxn ang="0">
                    <a:pos x="10" y="8"/>
                  </a:cxn>
                  <a:cxn ang="0">
                    <a:pos x="14" y="5"/>
                  </a:cxn>
                  <a:cxn ang="0">
                    <a:pos x="19" y="2"/>
                  </a:cxn>
                  <a:cxn ang="0">
                    <a:pos x="26" y="1"/>
                  </a:cxn>
                  <a:cxn ang="0">
                    <a:pos x="32" y="0"/>
                  </a:cxn>
                </a:cxnLst>
                <a:rect l="0" t="0" r="r" b="b"/>
                <a:pathLst>
                  <a:path w="69" h="68">
                    <a:moveTo>
                      <a:pt x="32" y="0"/>
                    </a:moveTo>
                    <a:lnTo>
                      <a:pt x="35" y="0"/>
                    </a:lnTo>
                    <a:lnTo>
                      <a:pt x="41" y="1"/>
                    </a:lnTo>
                    <a:lnTo>
                      <a:pt x="48" y="2"/>
                    </a:lnTo>
                    <a:lnTo>
                      <a:pt x="50" y="5"/>
                    </a:lnTo>
                    <a:lnTo>
                      <a:pt x="57" y="9"/>
                    </a:lnTo>
                    <a:lnTo>
                      <a:pt x="60" y="16"/>
                    </a:lnTo>
                    <a:lnTo>
                      <a:pt x="66" y="20"/>
                    </a:lnTo>
                    <a:lnTo>
                      <a:pt x="68" y="27"/>
                    </a:lnTo>
                    <a:lnTo>
                      <a:pt x="68" y="34"/>
                    </a:lnTo>
                    <a:lnTo>
                      <a:pt x="66" y="42"/>
                    </a:lnTo>
                    <a:lnTo>
                      <a:pt x="64" y="49"/>
                    </a:lnTo>
                    <a:lnTo>
                      <a:pt x="60" y="53"/>
                    </a:lnTo>
                    <a:lnTo>
                      <a:pt x="55" y="58"/>
                    </a:lnTo>
                    <a:lnTo>
                      <a:pt x="50" y="62"/>
                    </a:lnTo>
                    <a:lnTo>
                      <a:pt x="46" y="65"/>
                    </a:lnTo>
                    <a:lnTo>
                      <a:pt x="39" y="67"/>
                    </a:lnTo>
                    <a:lnTo>
                      <a:pt x="32" y="67"/>
                    </a:lnTo>
                    <a:lnTo>
                      <a:pt x="26" y="67"/>
                    </a:lnTo>
                    <a:lnTo>
                      <a:pt x="19" y="65"/>
                    </a:lnTo>
                    <a:lnTo>
                      <a:pt x="14" y="61"/>
                    </a:lnTo>
                    <a:lnTo>
                      <a:pt x="8" y="58"/>
                    </a:lnTo>
                    <a:lnTo>
                      <a:pt x="7" y="53"/>
                    </a:lnTo>
                    <a:lnTo>
                      <a:pt x="5" y="50"/>
                    </a:lnTo>
                    <a:lnTo>
                      <a:pt x="0" y="45"/>
                    </a:lnTo>
                    <a:lnTo>
                      <a:pt x="0" y="39"/>
                    </a:lnTo>
                    <a:lnTo>
                      <a:pt x="0" y="34"/>
                    </a:lnTo>
                    <a:lnTo>
                      <a:pt x="0" y="30"/>
                    </a:lnTo>
                    <a:lnTo>
                      <a:pt x="0" y="25"/>
                    </a:lnTo>
                    <a:lnTo>
                      <a:pt x="3" y="19"/>
                    </a:lnTo>
                    <a:lnTo>
                      <a:pt x="7" y="13"/>
                    </a:lnTo>
                    <a:lnTo>
                      <a:pt x="10" y="8"/>
                    </a:lnTo>
                    <a:lnTo>
                      <a:pt x="14" y="5"/>
                    </a:lnTo>
                    <a:lnTo>
                      <a:pt x="19" y="2"/>
                    </a:lnTo>
                    <a:lnTo>
                      <a:pt x="26" y="1"/>
                    </a:lnTo>
                    <a:lnTo>
                      <a:pt x="32"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81983" name="Group 31"/>
            <p:cNvGrpSpPr>
              <a:grpSpLocks/>
            </p:cNvGrpSpPr>
            <p:nvPr/>
          </p:nvGrpSpPr>
          <p:grpSpPr bwMode="auto">
            <a:xfrm>
              <a:off x="3383" y="1276"/>
              <a:ext cx="694" cy="598"/>
              <a:chOff x="3383" y="1276"/>
              <a:chExt cx="694" cy="598"/>
            </a:xfrm>
          </p:grpSpPr>
          <p:sp>
            <p:nvSpPr>
              <p:cNvPr id="381984" name="Freeform 32"/>
              <p:cNvSpPr>
                <a:spLocks/>
              </p:cNvSpPr>
              <p:nvPr/>
            </p:nvSpPr>
            <p:spPr bwMode="auto">
              <a:xfrm>
                <a:off x="3423" y="1461"/>
                <a:ext cx="181" cy="93"/>
              </a:xfrm>
              <a:custGeom>
                <a:avLst/>
                <a:gdLst/>
                <a:ahLst/>
                <a:cxnLst>
                  <a:cxn ang="0">
                    <a:pos x="3" y="42"/>
                  </a:cxn>
                  <a:cxn ang="0">
                    <a:pos x="17" y="28"/>
                  </a:cxn>
                  <a:cxn ang="0">
                    <a:pos x="35" y="20"/>
                  </a:cxn>
                  <a:cxn ang="0">
                    <a:pos x="67" y="5"/>
                  </a:cxn>
                  <a:cxn ang="0">
                    <a:pos x="80" y="0"/>
                  </a:cxn>
                  <a:cxn ang="0">
                    <a:pos x="87" y="0"/>
                  </a:cxn>
                  <a:cxn ang="0">
                    <a:pos x="103" y="8"/>
                  </a:cxn>
                  <a:cxn ang="0">
                    <a:pos x="135" y="31"/>
                  </a:cxn>
                  <a:cxn ang="0">
                    <a:pos x="171" y="61"/>
                  </a:cxn>
                  <a:cxn ang="0">
                    <a:pos x="180" y="74"/>
                  </a:cxn>
                  <a:cxn ang="0">
                    <a:pos x="176" y="85"/>
                  </a:cxn>
                  <a:cxn ang="0">
                    <a:pos x="171" y="90"/>
                  </a:cxn>
                  <a:cxn ang="0">
                    <a:pos x="155" y="92"/>
                  </a:cxn>
                  <a:cxn ang="0">
                    <a:pos x="137" y="83"/>
                  </a:cxn>
                  <a:cxn ang="0">
                    <a:pos x="121" y="68"/>
                  </a:cxn>
                  <a:cxn ang="0">
                    <a:pos x="106" y="52"/>
                  </a:cxn>
                  <a:cxn ang="0">
                    <a:pos x="83" y="35"/>
                  </a:cxn>
                  <a:cxn ang="0">
                    <a:pos x="74" y="32"/>
                  </a:cxn>
                  <a:cxn ang="0">
                    <a:pos x="64" y="34"/>
                  </a:cxn>
                  <a:cxn ang="0">
                    <a:pos x="53" y="42"/>
                  </a:cxn>
                  <a:cxn ang="0">
                    <a:pos x="32" y="56"/>
                  </a:cxn>
                  <a:cxn ang="0">
                    <a:pos x="19" y="61"/>
                  </a:cxn>
                  <a:cxn ang="0">
                    <a:pos x="8" y="61"/>
                  </a:cxn>
                  <a:cxn ang="0">
                    <a:pos x="0" y="56"/>
                  </a:cxn>
                  <a:cxn ang="0">
                    <a:pos x="3" y="42"/>
                  </a:cxn>
                </a:cxnLst>
                <a:rect l="0" t="0" r="r" b="b"/>
                <a:pathLst>
                  <a:path w="181" h="93">
                    <a:moveTo>
                      <a:pt x="3" y="42"/>
                    </a:moveTo>
                    <a:lnTo>
                      <a:pt x="17" y="28"/>
                    </a:lnTo>
                    <a:lnTo>
                      <a:pt x="35" y="20"/>
                    </a:lnTo>
                    <a:lnTo>
                      <a:pt x="67" y="5"/>
                    </a:lnTo>
                    <a:lnTo>
                      <a:pt x="80" y="0"/>
                    </a:lnTo>
                    <a:lnTo>
                      <a:pt x="87" y="0"/>
                    </a:lnTo>
                    <a:lnTo>
                      <a:pt x="103" y="8"/>
                    </a:lnTo>
                    <a:lnTo>
                      <a:pt x="135" y="31"/>
                    </a:lnTo>
                    <a:lnTo>
                      <a:pt x="171" y="61"/>
                    </a:lnTo>
                    <a:lnTo>
                      <a:pt x="180" y="74"/>
                    </a:lnTo>
                    <a:lnTo>
                      <a:pt x="176" y="85"/>
                    </a:lnTo>
                    <a:lnTo>
                      <a:pt x="171" y="90"/>
                    </a:lnTo>
                    <a:lnTo>
                      <a:pt x="155" y="92"/>
                    </a:lnTo>
                    <a:lnTo>
                      <a:pt x="137" y="83"/>
                    </a:lnTo>
                    <a:lnTo>
                      <a:pt x="121" y="68"/>
                    </a:lnTo>
                    <a:lnTo>
                      <a:pt x="106" y="52"/>
                    </a:lnTo>
                    <a:lnTo>
                      <a:pt x="83" y="35"/>
                    </a:lnTo>
                    <a:lnTo>
                      <a:pt x="74" y="32"/>
                    </a:lnTo>
                    <a:lnTo>
                      <a:pt x="64" y="34"/>
                    </a:lnTo>
                    <a:lnTo>
                      <a:pt x="53" y="42"/>
                    </a:lnTo>
                    <a:lnTo>
                      <a:pt x="32" y="56"/>
                    </a:lnTo>
                    <a:lnTo>
                      <a:pt x="19" y="61"/>
                    </a:lnTo>
                    <a:lnTo>
                      <a:pt x="8" y="61"/>
                    </a:lnTo>
                    <a:lnTo>
                      <a:pt x="0" y="56"/>
                    </a:lnTo>
                    <a:lnTo>
                      <a:pt x="3" y="42"/>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s-ES"/>
              </a:p>
            </p:txBody>
          </p:sp>
          <p:sp>
            <p:nvSpPr>
              <p:cNvPr id="381985" name="Freeform 33"/>
              <p:cNvSpPr>
                <a:spLocks/>
              </p:cNvSpPr>
              <p:nvPr/>
            </p:nvSpPr>
            <p:spPr bwMode="auto">
              <a:xfrm>
                <a:off x="3383" y="1276"/>
                <a:ext cx="694" cy="598"/>
              </a:xfrm>
              <a:custGeom>
                <a:avLst/>
                <a:gdLst/>
                <a:ahLst/>
                <a:cxnLst>
                  <a:cxn ang="0">
                    <a:pos x="396" y="429"/>
                  </a:cxn>
                  <a:cxn ang="0">
                    <a:pos x="312" y="406"/>
                  </a:cxn>
                  <a:cxn ang="0">
                    <a:pos x="326" y="335"/>
                  </a:cxn>
                  <a:cxn ang="0">
                    <a:pos x="286" y="304"/>
                  </a:cxn>
                  <a:cxn ang="0">
                    <a:pos x="250" y="271"/>
                  </a:cxn>
                  <a:cxn ang="0">
                    <a:pos x="232" y="224"/>
                  </a:cxn>
                  <a:cxn ang="0">
                    <a:pos x="225" y="179"/>
                  </a:cxn>
                  <a:cxn ang="0">
                    <a:pos x="225" y="134"/>
                  </a:cxn>
                  <a:cxn ang="0">
                    <a:pos x="204" y="130"/>
                  </a:cxn>
                  <a:cxn ang="0">
                    <a:pos x="159" y="127"/>
                  </a:cxn>
                  <a:cxn ang="0">
                    <a:pos x="106" y="140"/>
                  </a:cxn>
                  <a:cxn ang="0">
                    <a:pos x="56" y="160"/>
                  </a:cxn>
                  <a:cxn ang="0">
                    <a:pos x="23" y="179"/>
                  </a:cxn>
                  <a:cxn ang="0">
                    <a:pos x="1" y="150"/>
                  </a:cxn>
                  <a:cxn ang="0">
                    <a:pos x="0" y="121"/>
                  </a:cxn>
                  <a:cxn ang="0">
                    <a:pos x="17" y="84"/>
                  </a:cxn>
                  <a:cxn ang="0">
                    <a:pos x="53" y="50"/>
                  </a:cxn>
                  <a:cxn ang="0">
                    <a:pos x="113" y="24"/>
                  </a:cxn>
                  <a:cxn ang="0">
                    <a:pos x="193" y="6"/>
                  </a:cxn>
                  <a:cxn ang="0">
                    <a:pos x="282" y="0"/>
                  </a:cxn>
                  <a:cxn ang="0">
                    <a:pos x="366" y="8"/>
                  </a:cxn>
                  <a:cxn ang="0">
                    <a:pos x="453" y="29"/>
                  </a:cxn>
                  <a:cxn ang="0">
                    <a:pos x="515" y="63"/>
                  </a:cxn>
                  <a:cxn ang="0">
                    <a:pos x="570" y="104"/>
                  </a:cxn>
                  <a:cxn ang="0">
                    <a:pos x="616" y="161"/>
                  </a:cxn>
                  <a:cxn ang="0">
                    <a:pos x="645" y="214"/>
                  </a:cxn>
                  <a:cxn ang="0">
                    <a:pos x="669" y="269"/>
                  </a:cxn>
                  <a:cxn ang="0">
                    <a:pos x="684" y="338"/>
                  </a:cxn>
                  <a:cxn ang="0">
                    <a:pos x="693" y="382"/>
                  </a:cxn>
                  <a:cxn ang="0">
                    <a:pos x="682" y="446"/>
                  </a:cxn>
                  <a:cxn ang="0">
                    <a:pos x="655" y="512"/>
                  </a:cxn>
                  <a:cxn ang="0">
                    <a:pos x="627" y="565"/>
                  </a:cxn>
                  <a:cxn ang="0">
                    <a:pos x="604" y="586"/>
                  </a:cxn>
                  <a:cxn ang="0">
                    <a:pos x="559" y="597"/>
                  </a:cxn>
                  <a:cxn ang="0">
                    <a:pos x="520" y="597"/>
                  </a:cxn>
                  <a:cxn ang="0">
                    <a:pos x="499" y="597"/>
                  </a:cxn>
                  <a:cxn ang="0">
                    <a:pos x="470" y="588"/>
                  </a:cxn>
                  <a:cxn ang="0">
                    <a:pos x="447" y="561"/>
                  </a:cxn>
                  <a:cxn ang="0">
                    <a:pos x="449" y="549"/>
                  </a:cxn>
                  <a:cxn ang="0">
                    <a:pos x="479" y="542"/>
                  </a:cxn>
                  <a:cxn ang="0">
                    <a:pos x="495" y="529"/>
                  </a:cxn>
                  <a:cxn ang="0">
                    <a:pos x="513" y="509"/>
                  </a:cxn>
                  <a:cxn ang="0">
                    <a:pos x="520" y="486"/>
                  </a:cxn>
                  <a:cxn ang="0">
                    <a:pos x="517" y="475"/>
                  </a:cxn>
                  <a:cxn ang="0">
                    <a:pos x="515" y="456"/>
                  </a:cxn>
                  <a:cxn ang="0">
                    <a:pos x="504" y="436"/>
                  </a:cxn>
                  <a:cxn ang="0">
                    <a:pos x="483" y="418"/>
                  </a:cxn>
                  <a:cxn ang="0">
                    <a:pos x="460" y="412"/>
                  </a:cxn>
                  <a:cxn ang="0">
                    <a:pos x="433" y="413"/>
                  </a:cxn>
                  <a:cxn ang="0">
                    <a:pos x="396" y="429"/>
                  </a:cxn>
                </a:cxnLst>
                <a:rect l="0" t="0" r="r" b="b"/>
                <a:pathLst>
                  <a:path w="694" h="598">
                    <a:moveTo>
                      <a:pt x="396" y="429"/>
                    </a:moveTo>
                    <a:lnTo>
                      <a:pt x="312" y="406"/>
                    </a:lnTo>
                    <a:lnTo>
                      <a:pt x="326" y="335"/>
                    </a:lnTo>
                    <a:lnTo>
                      <a:pt x="286" y="304"/>
                    </a:lnTo>
                    <a:lnTo>
                      <a:pt x="250" y="271"/>
                    </a:lnTo>
                    <a:lnTo>
                      <a:pt x="232" y="224"/>
                    </a:lnTo>
                    <a:lnTo>
                      <a:pt x="225" y="179"/>
                    </a:lnTo>
                    <a:lnTo>
                      <a:pt x="225" y="134"/>
                    </a:lnTo>
                    <a:lnTo>
                      <a:pt x="204" y="130"/>
                    </a:lnTo>
                    <a:lnTo>
                      <a:pt x="159" y="127"/>
                    </a:lnTo>
                    <a:lnTo>
                      <a:pt x="106" y="140"/>
                    </a:lnTo>
                    <a:lnTo>
                      <a:pt x="56" y="160"/>
                    </a:lnTo>
                    <a:lnTo>
                      <a:pt x="23" y="179"/>
                    </a:lnTo>
                    <a:lnTo>
                      <a:pt x="1" y="150"/>
                    </a:lnTo>
                    <a:lnTo>
                      <a:pt x="0" y="121"/>
                    </a:lnTo>
                    <a:lnTo>
                      <a:pt x="17" y="84"/>
                    </a:lnTo>
                    <a:lnTo>
                      <a:pt x="53" y="50"/>
                    </a:lnTo>
                    <a:lnTo>
                      <a:pt x="113" y="24"/>
                    </a:lnTo>
                    <a:lnTo>
                      <a:pt x="193" y="6"/>
                    </a:lnTo>
                    <a:lnTo>
                      <a:pt x="282" y="0"/>
                    </a:lnTo>
                    <a:lnTo>
                      <a:pt x="366" y="8"/>
                    </a:lnTo>
                    <a:lnTo>
                      <a:pt x="453" y="29"/>
                    </a:lnTo>
                    <a:lnTo>
                      <a:pt x="515" y="63"/>
                    </a:lnTo>
                    <a:lnTo>
                      <a:pt x="570" y="104"/>
                    </a:lnTo>
                    <a:lnTo>
                      <a:pt x="616" y="161"/>
                    </a:lnTo>
                    <a:lnTo>
                      <a:pt x="645" y="214"/>
                    </a:lnTo>
                    <a:lnTo>
                      <a:pt x="669" y="269"/>
                    </a:lnTo>
                    <a:lnTo>
                      <a:pt x="684" y="338"/>
                    </a:lnTo>
                    <a:lnTo>
                      <a:pt x="693" y="382"/>
                    </a:lnTo>
                    <a:lnTo>
                      <a:pt x="682" y="446"/>
                    </a:lnTo>
                    <a:lnTo>
                      <a:pt x="655" y="512"/>
                    </a:lnTo>
                    <a:lnTo>
                      <a:pt x="627" y="565"/>
                    </a:lnTo>
                    <a:lnTo>
                      <a:pt x="604" y="586"/>
                    </a:lnTo>
                    <a:lnTo>
                      <a:pt x="559" y="597"/>
                    </a:lnTo>
                    <a:lnTo>
                      <a:pt x="520" y="597"/>
                    </a:lnTo>
                    <a:lnTo>
                      <a:pt x="499" y="597"/>
                    </a:lnTo>
                    <a:lnTo>
                      <a:pt x="470" y="588"/>
                    </a:lnTo>
                    <a:lnTo>
                      <a:pt x="447" y="561"/>
                    </a:lnTo>
                    <a:lnTo>
                      <a:pt x="449" y="549"/>
                    </a:lnTo>
                    <a:lnTo>
                      <a:pt x="479" y="542"/>
                    </a:lnTo>
                    <a:lnTo>
                      <a:pt x="495" y="529"/>
                    </a:lnTo>
                    <a:lnTo>
                      <a:pt x="513" y="509"/>
                    </a:lnTo>
                    <a:lnTo>
                      <a:pt x="520" y="486"/>
                    </a:lnTo>
                    <a:lnTo>
                      <a:pt x="517" y="475"/>
                    </a:lnTo>
                    <a:lnTo>
                      <a:pt x="515" y="456"/>
                    </a:lnTo>
                    <a:lnTo>
                      <a:pt x="504" y="436"/>
                    </a:lnTo>
                    <a:lnTo>
                      <a:pt x="483" y="418"/>
                    </a:lnTo>
                    <a:lnTo>
                      <a:pt x="460" y="412"/>
                    </a:lnTo>
                    <a:lnTo>
                      <a:pt x="433" y="413"/>
                    </a:lnTo>
                    <a:lnTo>
                      <a:pt x="396" y="429"/>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381986" name="Group 34"/>
          <p:cNvGrpSpPr>
            <a:grpSpLocks/>
          </p:cNvGrpSpPr>
          <p:nvPr/>
        </p:nvGrpSpPr>
        <p:grpSpPr bwMode="auto">
          <a:xfrm>
            <a:off x="2974975" y="3705225"/>
            <a:ext cx="2806700" cy="1679575"/>
            <a:chOff x="1874" y="2442"/>
            <a:chExt cx="1768" cy="1058"/>
          </a:xfrm>
        </p:grpSpPr>
        <p:sp>
          <p:nvSpPr>
            <p:cNvPr id="381987" name="Freeform 35"/>
            <p:cNvSpPr>
              <a:spLocks/>
            </p:cNvSpPr>
            <p:nvPr/>
          </p:nvSpPr>
          <p:spPr bwMode="auto">
            <a:xfrm>
              <a:off x="2039" y="2442"/>
              <a:ext cx="1472" cy="186"/>
            </a:xfrm>
            <a:custGeom>
              <a:avLst/>
              <a:gdLst/>
              <a:ahLst/>
              <a:cxnLst>
                <a:cxn ang="0">
                  <a:pos x="492" y="6"/>
                </a:cxn>
                <a:cxn ang="0">
                  <a:pos x="361" y="13"/>
                </a:cxn>
                <a:cxn ang="0">
                  <a:pos x="236" y="25"/>
                </a:cxn>
                <a:cxn ang="0">
                  <a:pos x="160" y="36"/>
                </a:cxn>
                <a:cxn ang="0">
                  <a:pos x="101" y="46"/>
                </a:cxn>
                <a:cxn ang="0">
                  <a:pos x="64" y="55"/>
                </a:cxn>
                <a:cxn ang="0">
                  <a:pos x="35" y="65"/>
                </a:cxn>
                <a:cxn ang="0">
                  <a:pos x="14" y="76"/>
                </a:cxn>
                <a:cxn ang="0">
                  <a:pos x="1" y="85"/>
                </a:cxn>
                <a:cxn ang="0">
                  <a:pos x="0" y="99"/>
                </a:cxn>
                <a:cxn ang="0">
                  <a:pos x="12" y="111"/>
                </a:cxn>
                <a:cxn ang="0">
                  <a:pos x="33" y="122"/>
                </a:cxn>
                <a:cxn ang="0">
                  <a:pos x="60" y="131"/>
                </a:cxn>
                <a:cxn ang="0">
                  <a:pos x="112" y="144"/>
                </a:cxn>
                <a:cxn ang="0">
                  <a:pos x="170" y="155"/>
                </a:cxn>
                <a:cxn ang="0">
                  <a:pos x="270" y="167"/>
                </a:cxn>
                <a:cxn ang="0">
                  <a:pos x="364" y="175"/>
                </a:cxn>
                <a:cxn ang="0">
                  <a:pos x="490" y="180"/>
                </a:cxn>
                <a:cxn ang="0">
                  <a:pos x="656" y="185"/>
                </a:cxn>
                <a:cxn ang="0">
                  <a:pos x="988" y="180"/>
                </a:cxn>
                <a:cxn ang="0">
                  <a:pos x="1191" y="167"/>
                </a:cxn>
                <a:cxn ang="0">
                  <a:pos x="1309" y="152"/>
                </a:cxn>
                <a:cxn ang="0">
                  <a:pos x="1374" y="140"/>
                </a:cxn>
                <a:cxn ang="0">
                  <a:pos x="1415" y="130"/>
                </a:cxn>
                <a:cxn ang="0">
                  <a:pos x="1444" y="118"/>
                </a:cxn>
                <a:cxn ang="0">
                  <a:pos x="1462" y="108"/>
                </a:cxn>
                <a:cxn ang="0">
                  <a:pos x="1471" y="89"/>
                </a:cxn>
                <a:cxn ang="0">
                  <a:pos x="1447" y="69"/>
                </a:cxn>
                <a:cxn ang="0">
                  <a:pos x="1408" y="54"/>
                </a:cxn>
                <a:cxn ang="0">
                  <a:pos x="1330" y="36"/>
                </a:cxn>
                <a:cxn ang="0">
                  <a:pos x="1186" y="20"/>
                </a:cxn>
                <a:cxn ang="0">
                  <a:pos x="988" y="4"/>
                </a:cxn>
                <a:cxn ang="0">
                  <a:pos x="750" y="0"/>
                </a:cxn>
              </a:cxnLst>
              <a:rect l="0" t="0" r="r" b="b"/>
              <a:pathLst>
                <a:path w="1472" h="186">
                  <a:moveTo>
                    <a:pt x="750" y="0"/>
                  </a:moveTo>
                  <a:lnTo>
                    <a:pt x="492" y="6"/>
                  </a:lnTo>
                  <a:lnTo>
                    <a:pt x="425" y="9"/>
                  </a:lnTo>
                  <a:lnTo>
                    <a:pt x="361" y="13"/>
                  </a:lnTo>
                  <a:lnTo>
                    <a:pt x="298" y="20"/>
                  </a:lnTo>
                  <a:lnTo>
                    <a:pt x="236" y="25"/>
                  </a:lnTo>
                  <a:lnTo>
                    <a:pt x="197" y="31"/>
                  </a:lnTo>
                  <a:lnTo>
                    <a:pt x="160" y="36"/>
                  </a:lnTo>
                  <a:lnTo>
                    <a:pt x="128" y="39"/>
                  </a:lnTo>
                  <a:lnTo>
                    <a:pt x="101" y="46"/>
                  </a:lnTo>
                  <a:lnTo>
                    <a:pt x="83" y="50"/>
                  </a:lnTo>
                  <a:lnTo>
                    <a:pt x="64" y="55"/>
                  </a:lnTo>
                  <a:lnTo>
                    <a:pt x="46" y="59"/>
                  </a:lnTo>
                  <a:lnTo>
                    <a:pt x="35" y="65"/>
                  </a:lnTo>
                  <a:lnTo>
                    <a:pt x="24" y="69"/>
                  </a:lnTo>
                  <a:lnTo>
                    <a:pt x="14" y="76"/>
                  </a:lnTo>
                  <a:lnTo>
                    <a:pt x="7" y="80"/>
                  </a:lnTo>
                  <a:lnTo>
                    <a:pt x="1" y="85"/>
                  </a:lnTo>
                  <a:lnTo>
                    <a:pt x="0" y="91"/>
                  </a:lnTo>
                  <a:lnTo>
                    <a:pt x="0" y="99"/>
                  </a:lnTo>
                  <a:lnTo>
                    <a:pt x="3" y="103"/>
                  </a:lnTo>
                  <a:lnTo>
                    <a:pt x="12" y="111"/>
                  </a:lnTo>
                  <a:lnTo>
                    <a:pt x="23" y="118"/>
                  </a:lnTo>
                  <a:lnTo>
                    <a:pt x="33" y="122"/>
                  </a:lnTo>
                  <a:lnTo>
                    <a:pt x="46" y="127"/>
                  </a:lnTo>
                  <a:lnTo>
                    <a:pt x="60" y="131"/>
                  </a:lnTo>
                  <a:lnTo>
                    <a:pt x="83" y="137"/>
                  </a:lnTo>
                  <a:lnTo>
                    <a:pt x="112" y="144"/>
                  </a:lnTo>
                  <a:lnTo>
                    <a:pt x="138" y="148"/>
                  </a:lnTo>
                  <a:lnTo>
                    <a:pt x="170" y="155"/>
                  </a:lnTo>
                  <a:lnTo>
                    <a:pt x="218" y="161"/>
                  </a:lnTo>
                  <a:lnTo>
                    <a:pt x="270" y="167"/>
                  </a:lnTo>
                  <a:lnTo>
                    <a:pt x="318" y="171"/>
                  </a:lnTo>
                  <a:lnTo>
                    <a:pt x="364" y="175"/>
                  </a:lnTo>
                  <a:lnTo>
                    <a:pt x="425" y="178"/>
                  </a:lnTo>
                  <a:lnTo>
                    <a:pt x="490" y="180"/>
                  </a:lnTo>
                  <a:lnTo>
                    <a:pt x="574" y="183"/>
                  </a:lnTo>
                  <a:lnTo>
                    <a:pt x="656" y="185"/>
                  </a:lnTo>
                  <a:lnTo>
                    <a:pt x="860" y="185"/>
                  </a:lnTo>
                  <a:lnTo>
                    <a:pt x="988" y="180"/>
                  </a:lnTo>
                  <a:lnTo>
                    <a:pt x="1093" y="175"/>
                  </a:lnTo>
                  <a:lnTo>
                    <a:pt x="1191" y="167"/>
                  </a:lnTo>
                  <a:lnTo>
                    <a:pt x="1278" y="157"/>
                  </a:lnTo>
                  <a:lnTo>
                    <a:pt x="1309" y="152"/>
                  </a:lnTo>
                  <a:lnTo>
                    <a:pt x="1337" y="146"/>
                  </a:lnTo>
                  <a:lnTo>
                    <a:pt x="1374" y="140"/>
                  </a:lnTo>
                  <a:lnTo>
                    <a:pt x="1394" y="136"/>
                  </a:lnTo>
                  <a:lnTo>
                    <a:pt x="1415" y="130"/>
                  </a:lnTo>
                  <a:lnTo>
                    <a:pt x="1435" y="123"/>
                  </a:lnTo>
                  <a:lnTo>
                    <a:pt x="1444" y="118"/>
                  </a:lnTo>
                  <a:lnTo>
                    <a:pt x="1453" y="112"/>
                  </a:lnTo>
                  <a:lnTo>
                    <a:pt x="1462" y="108"/>
                  </a:lnTo>
                  <a:lnTo>
                    <a:pt x="1469" y="99"/>
                  </a:lnTo>
                  <a:lnTo>
                    <a:pt x="1471" y="89"/>
                  </a:lnTo>
                  <a:lnTo>
                    <a:pt x="1462" y="80"/>
                  </a:lnTo>
                  <a:lnTo>
                    <a:pt x="1447" y="69"/>
                  </a:lnTo>
                  <a:lnTo>
                    <a:pt x="1428" y="61"/>
                  </a:lnTo>
                  <a:lnTo>
                    <a:pt x="1408" y="54"/>
                  </a:lnTo>
                  <a:lnTo>
                    <a:pt x="1378" y="47"/>
                  </a:lnTo>
                  <a:lnTo>
                    <a:pt x="1330" y="36"/>
                  </a:lnTo>
                  <a:lnTo>
                    <a:pt x="1273" y="29"/>
                  </a:lnTo>
                  <a:lnTo>
                    <a:pt x="1186" y="20"/>
                  </a:lnTo>
                  <a:lnTo>
                    <a:pt x="1097" y="12"/>
                  </a:lnTo>
                  <a:lnTo>
                    <a:pt x="988" y="4"/>
                  </a:lnTo>
                  <a:lnTo>
                    <a:pt x="889" y="2"/>
                  </a:lnTo>
                  <a:lnTo>
                    <a:pt x="750" y="0"/>
                  </a:lnTo>
                </a:path>
              </a:pathLst>
            </a:custGeom>
            <a:solidFill>
              <a:srgbClr val="3F7FFF"/>
            </a:solidFill>
            <a:ln w="12700" cap="rnd" cmpd="sng">
              <a:solidFill>
                <a:srgbClr val="000000"/>
              </a:solidFill>
              <a:prstDash val="solid"/>
              <a:round/>
              <a:headEnd type="none" w="med" len="med"/>
              <a:tailEnd type="none" w="med" len="med"/>
            </a:ln>
            <a:effectLst/>
          </p:spPr>
          <p:txBody>
            <a:bodyPr/>
            <a:lstStyle/>
            <a:p>
              <a:endParaRPr lang="es-ES"/>
            </a:p>
          </p:txBody>
        </p:sp>
        <p:sp>
          <p:nvSpPr>
            <p:cNvPr id="381988" name="Freeform 36"/>
            <p:cNvSpPr>
              <a:spLocks/>
            </p:cNvSpPr>
            <p:nvPr/>
          </p:nvSpPr>
          <p:spPr bwMode="auto">
            <a:xfrm>
              <a:off x="1874" y="2531"/>
              <a:ext cx="1768" cy="969"/>
            </a:xfrm>
            <a:custGeom>
              <a:avLst/>
              <a:gdLst/>
              <a:ahLst/>
              <a:cxnLst>
                <a:cxn ang="0">
                  <a:pos x="165" y="9"/>
                </a:cxn>
                <a:cxn ang="0">
                  <a:pos x="177" y="21"/>
                </a:cxn>
                <a:cxn ang="0">
                  <a:pos x="199" y="32"/>
                </a:cxn>
                <a:cxn ang="0">
                  <a:pos x="225" y="42"/>
                </a:cxn>
                <a:cxn ang="0">
                  <a:pos x="277" y="54"/>
                </a:cxn>
                <a:cxn ang="0">
                  <a:pos x="335" y="65"/>
                </a:cxn>
                <a:cxn ang="0">
                  <a:pos x="435" y="77"/>
                </a:cxn>
                <a:cxn ang="0">
                  <a:pos x="529" y="85"/>
                </a:cxn>
                <a:cxn ang="0">
                  <a:pos x="655" y="91"/>
                </a:cxn>
                <a:cxn ang="0">
                  <a:pos x="821" y="95"/>
                </a:cxn>
                <a:cxn ang="0">
                  <a:pos x="1153" y="91"/>
                </a:cxn>
                <a:cxn ang="0">
                  <a:pos x="1356" y="77"/>
                </a:cxn>
                <a:cxn ang="0">
                  <a:pos x="1473" y="62"/>
                </a:cxn>
                <a:cxn ang="0">
                  <a:pos x="1539" y="50"/>
                </a:cxn>
                <a:cxn ang="0">
                  <a:pos x="1580" y="40"/>
                </a:cxn>
                <a:cxn ang="0">
                  <a:pos x="1608" y="28"/>
                </a:cxn>
                <a:cxn ang="0">
                  <a:pos x="1626" y="19"/>
                </a:cxn>
                <a:cxn ang="0">
                  <a:pos x="1635" y="0"/>
                </a:cxn>
                <a:cxn ang="0">
                  <a:pos x="1699" y="871"/>
                </a:cxn>
                <a:cxn ang="0">
                  <a:pos x="1553" y="920"/>
                </a:cxn>
                <a:cxn ang="0">
                  <a:pos x="1434" y="923"/>
                </a:cxn>
                <a:cxn ang="0">
                  <a:pos x="1295" y="943"/>
                </a:cxn>
                <a:cxn ang="0">
                  <a:pos x="1199" y="968"/>
                </a:cxn>
                <a:cxn ang="0">
                  <a:pos x="1080" y="954"/>
                </a:cxn>
                <a:cxn ang="0">
                  <a:pos x="961" y="931"/>
                </a:cxn>
                <a:cxn ang="0">
                  <a:pos x="821" y="935"/>
                </a:cxn>
                <a:cxn ang="0">
                  <a:pos x="695" y="951"/>
                </a:cxn>
                <a:cxn ang="0">
                  <a:pos x="593" y="959"/>
                </a:cxn>
                <a:cxn ang="0">
                  <a:pos x="437" y="939"/>
                </a:cxn>
                <a:cxn ang="0">
                  <a:pos x="307" y="931"/>
                </a:cxn>
                <a:cxn ang="0">
                  <a:pos x="186" y="943"/>
                </a:cxn>
                <a:cxn ang="0">
                  <a:pos x="56" y="910"/>
                </a:cxn>
                <a:cxn ang="0">
                  <a:pos x="15" y="792"/>
                </a:cxn>
              </a:cxnLst>
              <a:rect l="0" t="0" r="r" b="b"/>
              <a:pathLst>
                <a:path w="1768" h="969">
                  <a:moveTo>
                    <a:pt x="165" y="1"/>
                  </a:moveTo>
                  <a:lnTo>
                    <a:pt x="165" y="9"/>
                  </a:lnTo>
                  <a:lnTo>
                    <a:pt x="168" y="13"/>
                  </a:lnTo>
                  <a:lnTo>
                    <a:pt x="177" y="21"/>
                  </a:lnTo>
                  <a:lnTo>
                    <a:pt x="188" y="28"/>
                  </a:lnTo>
                  <a:lnTo>
                    <a:pt x="199" y="32"/>
                  </a:lnTo>
                  <a:lnTo>
                    <a:pt x="211" y="38"/>
                  </a:lnTo>
                  <a:lnTo>
                    <a:pt x="225" y="42"/>
                  </a:lnTo>
                  <a:lnTo>
                    <a:pt x="248" y="47"/>
                  </a:lnTo>
                  <a:lnTo>
                    <a:pt x="277" y="54"/>
                  </a:lnTo>
                  <a:lnTo>
                    <a:pt x="303" y="58"/>
                  </a:lnTo>
                  <a:lnTo>
                    <a:pt x="335" y="65"/>
                  </a:lnTo>
                  <a:lnTo>
                    <a:pt x="383" y="72"/>
                  </a:lnTo>
                  <a:lnTo>
                    <a:pt x="435" y="77"/>
                  </a:lnTo>
                  <a:lnTo>
                    <a:pt x="483" y="81"/>
                  </a:lnTo>
                  <a:lnTo>
                    <a:pt x="529" y="85"/>
                  </a:lnTo>
                  <a:lnTo>
                    <a:pt x="590" y="88"/>
                  </a:lnTo>
                  <a:lnTo>
                    <a:pt x="655" y="91"/>
                  </a:lnTo>
                  <a:lnTo>
                    <a:pt x="739" y="93"/>
                  </a:lnTo>
                  <a:lnTo>
                    <a:pt x="821" y="95"/>
                  </a:lnTo>
                  <a:lnTo>
                    <a:pt x="1025" y="95"/>
                  </a:lnTo>
                  <a:lnTo>
                    <a:pt x="1153" y="91"/>
                  </a:lnTo>
                  <a:lnTo>
                    <a:pt x="1258" y="85"/>
                  </a:lnTo>
                  <a:lnTo>
                    <a:pt x="1356" y="77"/>
                  </a:lnTo>
                  <a:lnTo>
                    <a:pt x="1443" y="68"/>
                  </a:lnTo>
                  <a:lnTo>
                    <a:pt x="1473" y="62"/>
                  </a:lnTo>
                  <a:lnTo>
                    <a:pt x="1502" y="57"/>
                  </a:lnTo>
                  <a:lnTo>
                    <a:pt x="1539" y="50"/>
                  </a:lnTo>
                  <a:lnTo>
                    <a:pt x="1559" y="46"/>
                  </a:lnTo>
                  <a:lnTo>
                    <a:pt x="1580" y="40"/>
                  </a:lnTo>
                  <a:lnTo>
                    <a:pt x="1599" y="34"/>
                  </a:lnTo>
                  <a:lnTo>
                    <a:pt x="1608" y="28"/>
                  </a:lnTo>
                  <a:lnTo>
                    <a:pt x="1617" y="23"/>
                  </a:lnTo>
                  <a:lnTo>
                    <a:pt x="1626" y="19"/>
                  </a:lnTo>
                  <a:lnTo>
                    <a:pt x="1633" y="9"/>
                  </a:lnTo>
                  <a:lnTo>
                    <a:pt x="1635" y="0"/>
                  </a:lnTo>
                  <a:lnTo>
                    <a:pt x="1767" y="846"/>
                  </a:lnTo>
                  <a:lnTo>
                    <a:pt x="1699" y="871"/>
                  </a:lnTo>
                  <a:lnTo>
                    <a:pt x="1621" y="899"/>
                  </a:lnTo>
                  <a:lnTo>
                    <a:pt x="1553" y="920"/>
                  </a:lnTo>
                  <a:lnTo>
                    <a:pt x="1496" y="927"/>
                  </a:lnTo>
                  <a:lnTo>
                    <a:pt x="1434" y="923"/>
                  </a:lnTo>
                  <a:lnTo>
                    <a:pt x="1359" y="923"/>
                  </a:lnTo>
                  <a:lnTo>
                    <a:pt x="1295" y="943"/>
                  </a:lnTo>
                  <a:lnTo>
                    <a:pt x="1237" y="959"/>
                  </a:lnTo>
                  <a:lnTo>
                    <a:pt x="1199" y="968"/>
                  </a:lnTo>
                  <a:lnTo>
                    <a:pt x="1143" y="963"/>
                  </a:lnTo>
                  <a:lnTo>
                    <a:pt x="1080" y="954"/>
                  </a:lnTo>
                  <a:lnTo>
                    <a:pt x="1023" y="943"/>
                  </a:lnTo>
                  <a:lnTo>
                    <a:pt x="961" y="931"/>
                  </a:lnTo>
                  <a:lnTo>
                    <a:pt x="899" y="923"/>
                  </a:lnTo>
                  <a:lnTo>
                    <a:pt x="821" y="935"/>
                  </a:lnTo>
                  <a:lnTo>
                    <a:pt x="764" y="943"/>
                  </a:lnTo>
                  <a:lnTo>
                    <a:pt x="695" y="951"/>
                  </a:lnTo>
                  <a:lnTo>
                    <a:pt x="650" y="954"/>
                  </a:lnTo>
                  <a:lnTo>
                    <a:pt x="593" y="959"/>
                  </a:lnTo>
                  <a:lnTo>
                    <a:pt x="504" y="947"/>
                  </a:lnTo>
                  <a:lnTo>
                    <a:pt x="437" y="939"/>
                  </a:lnTo>
                  <a:lnTo>
                    <a:pt x="359" y="927"/>
                  </a:lnTo>
                  <a:lnTo>
                    <a:pt x="307" y="931"/>
                  </a:lnTo>
                  <a:lnTo>
                    <a:pt x="239" y="943"/>
                  </a:lnTo>
                  <a:lnTo>
                    <a:pt x="186" y="943"/>
                  </a:lnTo>
                  <a:lnTo>
                    <a:pt x="124" y="931"/>
                  </a:lnTo>
                  <a:lnTo>
                    <a:pt x="56" y="910"/>
                  </a:lnTo>
                  <a:lnTo>
                    <a:pt x="0" y="871"/>
                  </a:lnTo>
                  <a:lnTo>
                    <a:pt x="15" y="792"/>
                  </a:lnTo>
                  <a:lnTo>
                    <a:pt x="165" y="1"/>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1989" name="Freeform 37"/>
          <p:cNvSpPr>
            <a:spLocks/>
          </p:cNvSpPr>
          <p:nvPr/>
        </p:nvSpPr>
        <p:spPr bwMode="auto">
          <a:xfrm>
            <a:off x="3244850" y="3328988"/>
            <a:ext cx="1392238" cy="568325"/>
          </a:xfrm>
          <a:custGeom>
            <a:avLst/>
            <a:gdLst/>
            <a:ahLst/>
            <a:cxnLst>
              <a:cxn ang="0">
                <a:pos x="0" y="264"/>
              </a:cxn>
              <a:cxn ang="0">
                <a:pos x="30" y="324"/>
              </a:cxn>
              <a:cxn ang="0">
                <a:pos x="44" y="348"/>
              </a:cxn>
              <a:cxn ang="0">
                <a:pos x="56" y="357"/>
              </a:cxn>
              <a:cxn ang="0">
                <a:pos x="71" y="354"/>
              </a:cxn>
              <a:cxn ang="0">
                <a:pos x="87" y="348"/>
              </a:cxn>
              <a:cxn ang="0">
                <a:pos x="520" y="157"/>
              </a:cxn>
              <a:cxn ang="0">
                <a:pos x="540" y="156"/>
              </a:cxn>
              <a:cxn ang="0">
                <a:pos x="566" y="166"/>
              </a:cxn>
              <a:cxn ang="0">
                <a:pos x="595" y="166"/>
              </a:cxn>
              <a:cxn ang="0">
                <a:pos x="629" y="162"/>
              </a:cxn>
              <a:cxn ang="0">
                <a:pos x="676" y="153"/>
              </a:cxn>
              <a:cxn ang="0">
                <a:pos x="701" y="143"/>
              </a:cxn>
              <a:cxn ang="0">
                <a:pos x="844" y="133"/>
              </a:cxn>
              <a:cxn ang="0">
                <a:pos x="868" y="126"/>
              </a:cxn>
              <a:cxn ang="0">
                <a:pos x="863" y="116"/>
              </a:cxn>
              <a:cxn ang="0">
                <a:pos x="851" y="109"/>
              </a:cxn>
              <a:cxn ang="0">
                <a:pos x="796" y="103"/>
              </a:cxn>
              <a:cxn ang="0">
                <a:pos x="728" y="105"/>
              </a:cxn>
              <a:cxn ang="0">
                <a:pos x="730" y="100"/>
              </a:cxn>
              <a:cxn ang="0">
                <a:pos x="796" y="95"/>
              </a:cxn>
              <a:cxn ang="0">
                <a:pos x="852" y="85"/>
              </a:cxn>
              <a:cxn ang="0">
                <a:pos x="874" y="77"/>
              </a:cxn>
              <a:cxn ang="0">
                <a:pos x="876" y="59"/>
              </a:cxn>
              <a:cxn ang="0">
                <a:pos x="844" y="54"/>
              </a:cxn>
              <a:cxn ang="0">
                <a:pos x="717" y="70"/>
              </a:cxn>
              <a:cxn ang="0">
                <a:pos x="717" y="61"/>
              </a:cxn>
              <a:cxn ang="0">
                <a:pos x="835" y="35"/>
              </a:cxn>
              <a:cxn ang="0">
                <a:pos x="863" y="25"/>
              </a:cxn>
              <a:cxn ang="0">
                <a:pos x="861" y="10"/>
              </a:cxn>
              <a:cxn ang="0">
                <a:pos x="844" y="1"/>
              </a:cxn>
              <a:cxn ang="0">
                <a:pos x="829" y="0"/>
              </a:cxn>
              <a:cxn ang="0">
                <a:pos x="689" y="33"/>
              </a:cxn>
            </a:cxnLst>
            <a:rect l="0" t="0" r="r" b="b"/>
            <a:pathLst>
              <a:path w="877" h="358">
                <a:moveTo>
                  <a:pt x="0" y="264"/>
                </a:moveTo>
                <a:lnTo>
                  <a:pt x="30" y="324"/>
                </a:lnTo>
                <a:lnTo>
                  <a:pt x="44" y="348"/>
                </a:lnTo>
                <a:lnTo>
                  <a:pt x="56" y="357"/>
                </a:lnTo>
                <a:lnTo>
                  <a:pt x="71" y="354"/>
                </a:lnTo>
                <a:lnTo>
                  <a:pt x="87" y="348"/>
                </a:lnTo>
                <a:lnTo>
                  <a:pt x="520" y="157"/>
                </a:lnTo>
                <a:lnTo>
                  <a:pt x="540" y="156"/>
                </a:lnTo>
                <a:lnTo>
                  <a:pt x="566" y="166"/>
                </a:lnTo>
                <a:lnTo>
                  <a:pt x="595" y="166"/>
                </a:lnTo>
                <a:lnTo>
                  <a:pt x="629" y="162"/>
                </a:lnTo>
                <a:lnTo>
                  <a:pt x="676" y="153"/>
                </a:lnTo>
                <a:lnTo>
                  <a:pt x="701" y="143"/>
                </a:lnTo>
                <a:lnTo>
                  <a:pt x="844" y="133"/>
                </a:lnTo>
                <a:lnTo>
                  <a:pt x="868" y="126"/>
                </a:lnTo>
                <a:lnTo>
                  <a:pt x="863" y="116"/>
                </a:lnTo>
                <a:lnTo>
                  <a:pt x="851" y="109"/>
                </a:lnTo>
                <a:lnTo>
                  <a:pt x="796" y="103"/>
                </a:lnTo>
                <a:lnTo>
                  <a:pt x="728" y="105"/>
                </a:lnTo>
                <a:lnTo>
                  <a:pt x="730" y="100"/>
                </a:lnTo>
                <a:lnTo>
                  <a:pt x="796" y="95"/>
                </a:lnTo>
                <a:lnTo>
                  <a:pt x="852" y="85"/>
                </a:lnTo>
                <a:lnTo>
                  <a:pt x="874" y="77"/>
                </a:lnTo>
                <a:lnTo>
                  <a:pt x="876" y="59"/>
                </a:lnTo>
                <a:lnTo>
                  <a:pt x="844" y="54"/>
                </a:lnTo>
                <a:lnTo>
                  <a:pt x="717" y="70"/>
                </a:lnTo>
                <a:lnTo>
                  <a:pt x="717" y="61"/>
                </a:lnTo>
                <a:lnTo>
                  <a:pt x="835" y="35"/>
                </a:lnTo>
                <a:lnTo>
                  <a:pt x="863" y="25"/>
                </a:lnTo>
                <a:lnTo>
                  <a:pt x="861" y="10"/>
                </a:lnTo>
                <a:lnTo>
                  <a:pt x="844" y="1"/>
                </a:lnTo>
                <a:lnTo>
                  <a:pt x="829" y="0"/>
                </a:lnTo>
                <a:lnTo>
                  <a:pt x="689" y="33"/>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81990" name="Freeform 38"/>
          <p:cNvSpPr>
            <a:spLocks/>
          </p:cNvSpPr>
          <p:nvPr/>
        </p:nvSpPr>
        <p:spPr bwMode="auto">
          <a:xfrm>
            <a:off x="1379538" y="4519613"/>
            <a:ext cx="1704975" cy="1012825"/>
          </a:xfrm>
          <a:custGeom>
            <a:avLst/>
            <a:gdLst/>
            <a:ahLst/>
            <a:cxnLst>
              <a:cxn ang="0">
                <a:pos x="318" y="12"/>
              </a:cxn>
              <a:cxn ang="0">
                <a:pos x="0" y="577"/>
              </a:cxn>
              <a:cxn ang="0">
                <a:pos x="12" y="589"/>
              </a:cxn>
              <a:cxn ang="0">
                <a:pos x="37" y="578"/>
              </a:cxn>
              <a:cxn ang="0">
                <a:pos x="339" y="34"/>
              </a:cxn>
              <a:cxn ang="0">
                <a:pos x="357" y="27"/>
              </a:cxn>
              <a:cxn ang="0">
                <a:pos x="473" y="25"/>
              </a:cxn>
              <a:cxn ang="0">
                <a:pos x="624" y="29"/>
              </a:cxn>
              <a:cxn ang="0">
                <a:pos x="756" y="35"/>
              </a:cxn>
              <a:cxn ang="0">
                <a:pos x="795" y="43"/>
              </a:cxn>
              <a:cxn ang="0">
                <a:pos x="818" y="57"/>
              </a:cxn>
              <a:cxn ang="0">
                <a:pos x="834" y="76"/>
              </a:cxn>
              <a:cxn ang="0">
                <a:pos x="1044" y="631"/>
              </a:cxn>
              <a:cxn ang="0">
                <a:pos x="1060" y="637"/>
              </a:cxn>
              <a:cxn ang="0">
                <a:pos x="1073" y="624"/>
              </a:cxn>
              <a:cxn ang="0">
                <a:pos x="866" y="70"/>
              </a:cxn>
              <a:cxn ang="0">
                <a:pos x="845" y="42"/>
              </a:cxn>
              <a:cxn ang="0">
                <a:pos x="827" y="29"/>
              </a:cxn>
              <a:cxn ang="0">
                <a:pos x="807" y="21"/>
              </a:cxn>
              <a:cxn ang="0">
                <a:pos x="786" y="13"/>
              </a:cxn>
              <a:cxn ang="0">
                <a:pos x="742" y="12"/>
              </a:cxn>
              <a:cxn ang="0">
                <a:pos x="601" y="2"/>
              </a:cxn>
              <a:cxn ang="0">
                <a:pos x="446" y="0"/>
              </a:cxn>
              <a:cxn ang="0">
                <a:pos x="373" y="2"/>
              </a:cxn>
              <a:cxn ang="0">
                <a:pos x="338" y="2"/>
              </a:cxn>
              <a:cxn ang="0">
                <a:pos x="318" y="12"/>
              </a:cxn>
            </a:cxnLst>
            <a:rect l="0" t="0" r="r" b="b"/>
            <a:pathLst>
              <a:path w="1074" h="638">
                <a:moveTo>
                  <a:pt x="318" y="12"/>
                </a:moveTo>
                <a:lnTo>
                  <a:pt x="0" y="577"/>
                </a:lnTo>
                <a:lnTo>
                  <a:pt x="12" y="589"/>
                </a:lnTo>
                <a:lnTo>
                  <a:pt x="37" y="578"/>
                </a:lnTo>
                <a:lnTo>
                  <a:pt x="339" y="34"/>
                </a:lnTo>
                <a:lnTo>
                  <a:pt x="357" y="27"/>
                </a:lnTo>
                <a:lnTo>
                  <a:pt x="473" y="25"/>
                </a:lnTo>
                <a:lnTo>
                  <a:pt x="624" y="29"/>
                </a:lnTo>
                <a:lnTo>
                  <a:pt x="756" y="35"/>
                </a:lnTo>
                <a:lnTo>
                  <a:pt x="795" y="43"/>
                </a:lnTo>
                <a:lnTo>
                  <a:pt x="818" y="57"/>
                </a:lnTo>
                <a:lnTo>
                  <a:pt x="834" y="76"/>
                </a:lnTo>
                <a:lnTo>
                  <a:pt x="1044" y="631"/>
                </a:lnTo>
                <a:lnTo>
                  <a:pt x="1060" y="637"/>
                </a:lnTo>
                <a:lnTo>
                  <a:pt x="1073" y="624"/>
                </a:lnTo>
                <a:lnTo>
                  <a:pt x="866" y="70"/>
                </a:lnTo>
                <a:lnTo>
                  <a:pt x="845" y="42"/>
                </a:lnTo>
                <a:lnTo>
                  <a:pt x="827" y="29"/>
                </a:lnTo>
                <a:lnTo>
                  <a:pt x="807" y="21"/>
                </a:lnTo>
                <a:lnTo>
                  <a:pt x="786" y="13"/>
                </a:lnTo>
                <a:lnTo>
                  <a:pt x="742" y="12"/>
                </a:lnTo>
                <a:lnTo>
                  <a:pt x="601" y="2"/>
                </a:lnTo>
                <a:lnTo>
                  <a:pt x="446" y="0"/>
                </a:lnTo>
                <a:lnTo>
                  <a:pt x="373" y="2"/>
                </a:lnTo>
                <a:lnTo>
                  <a:pt x="338" y="2"/>
                </a:lnTo>
                <a:lnTo>
                  <a:pt x="318" y="12"/>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1991" name="Group 39"/>
          <p:cNvGrpSpPr>
            <a:grpSpLocks/>
          </p:cNvGrpSpPr>
          <p:nvPr/>
        </p:nvGrpSpPr>
        <p:grpSpPr bwMode="auto">
          <a:xfrm>
            <a:off x="3490913" y="4187825"/>
            <a:ext cx="1365250" cy="608013"/>
            <a:chOff x="2199" y="2746"/>
            <a:chExt cx="860" cy="383"/>
          </a:xfrm>
        </p:grpSpPr>
        <p:sp>
          <p:nvSpPr>
            <p:cNvPr id="381992" name="Freeform 40"/>
            <p:cNvSpPr>
              <a:spLocks/>
            </p:cNvSpPr>
            <p:nvPr/>
          </p:nvSpPr>
          <p:spPr bwMode="auto">
            <a:xfrm>
              <a:off x="2725" y="2853"/>
              <a:ext cx="334" cy="276"/>
            </a:xfrm>
            <a:custGeom>
              <a:avLst/>
              <a:gdLst/>
              <a:ahLst/>
              <a:cxnLst>
                <a:cxn ang="0">
                  <a:pos x="179" y="0"/>
                </a:cxn>
                <a:cxn ang="0">
                  <a:pos x="112" y="69"/>
                </a:cxn>
                <a:cxn ang="0">
                  <a:pos x="0" y="60"/>
                </a:cxn>
                <a:cxn ang="0">
                  <a:pos x="89" y="140"/>
                </a:cxn>
                <a:cxn ang="0">
                  <a:pos x="5" y="242"/>
                </a:cxn>
                <a:cxn ang="0">
                  <a:pos x="156" y="178"/>
                </a:cxn>
                <a:cxn ang="0">
                  <a:pos x="261" y="275"/>
                </a:cxn>
                <a:cxn ang="0">
                  <a:pos x="235" y="151"/>
                </a:cxn>
                <a:cxn ang="0">
                  <a:pos x="333" y="78"/>
                </a:cxn>
                <a:cxn ang="0">
                  <a:pos x="213" y="81"/>
                </a:cxn>
                <a:cxn ang="0">
                  <a:pos x="179" y="0"/>
                </a:cxn>
              </a:cxnLst>
              <a:rect l="0" t="0" r="r" b="b"/>
              <a:pathLst>
                <a:path w="334" h="276">
                  <a:moveTo>
                    <a:pt x="179" y="0"/>
                  </a:moveTo>
                  <a:lnTo>
                    <a:pt x="112" y="69"/>
                  </a:lnTo>
                  <a:lnTo>
                    <a:pt x="0" y="60"/>
                  </a:lnTo>
                  <a:lnTo>
                    <a:pt x="89" y="140"/>
                  </a:lnTo>
                  <a:lnTo>
                    <a:pt x="5" y="242"/>
                  </a:lnTo>
                  <a:lnTo>
                    <a:pt x="156" y="178"/>
                  </a:lnTo>
                  <a:lnTo>
                    <a:pt x="261" y="275"/>
                  </a:lnTo>
                  <a:lnTo>
                    <a:pt x="235" y="151"/>
                  </a:lnTo>
                  <a:lnTo>
                    <a:pt x="333" y="78"/>
                  </a:lnTo>
                  <a:lnTo>
                    <a:pt x="213" y="81"/>
                  </a:lnTo>
                  <a:lnTo>
                    <a:pt x="17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sp>
          <p:nvSpPr>
            <p:cNvPr id="381993" name="Freeform 41"/>
            <p:cNvSpPr>
              <a:spLocks/>
            </p:cNvSpPr>
            <p:nvPr/>
          </p:nvSpPr>
          <p:spPr bwMode="auto">
            <a:xfrm>
              <a:off x="2199" y="2746"/>
              <a:ext cx="325" cy="275"/>
            </a:xfrm>
            <a:custGeom>
              <a:avLst/>
              <a:gdLst/>
              <a:ahLst/>
              <a:cxnLst>
                <a:cxn ang="0">
                  <a:pos x="89" y="2"/>
                </a:cxn>
                <a:cxn ang="0">
                  <a:pos x="62" y="13"/>
                </a:cxn>
                <a:cxn ang="0">
                  <a:pos x="53" y="23"/>
                </a:cxn>
                <a:cxn ang="0">
                  <a:pos x="42" y="29"/>
                </a:cxn>
                <a:cxn ang="0">
                  <a:pos x="26" y="47"/>
                </a:cxn>
                <a:cxn ang="0">
                  <a:pos x="19" y="61"/>
                </a:cxn>
                <a:cxn ang="0">
                  <a:pos x="10" y="73"/>
                </a:cxn>
                <a:cxn ang="0">
                  <a:pos x="3" y="96"/>
                </a:cxn>
                <a:cxn ang="0">
                  <a:pos x="1" y="107"/>
                </a:cxn>
                <a:cxn ang="0">
                  <a:pos x="0" y="118"/>
                </a:cxn>
                <a:cxn ang="0">
                  <a:pos x="0" y="134"/>
                </a:cxn>
                <a:cxn ang="0">
                  <a:pos x="1" y="151"/>
                </a:cxn>
                <a:cxn ang="0">
                  <a:pos x="5" y="169"/>
                </a:cxn>
                <a:cxn ang="0">
                  <a:pos x="10" y="181"/>
                </a:cxn>
                <a:cxn ang="0">
                  <a:pos x="17" y="195"/>
                </a:cxn>
                <a:cxn ang="0">
                  <a:pos x="24" y="207"/>
                </a:cxn>
                <a:cxn ang="0">
                  <a:pos x="37" y="219"/>
                </a:cxn>
                <a:cxn ang="0">
                  <a:pos x="46" y="227"/>
                </a:cxn>
                <a:cxn ang="0">
                  <a:pos x="62" y="240"/>
                </a:cxn>
                <a:cxn ang="0">
                  <a:pos x="76" y="246"/>
                </a:cxn>
                <a:cxn ang="0">
                  <a:pos x="89" y="255"/>
                </a:cxn>
                <a:cxn ang="0">
                  <a:pos x="103" y="260"/>
                </a:cxn>
                <a:cxn ang="0">
                  <a:pos x="117" y="267"/>
                </a:cxn>
                <a:cxn ang="0">
                  <a:pos x="133" y="271"/>
                </a:cxn>
                <a:cxn ang="0">
                  <a:pos x="151" y="274"/>
                </a:cxn>
                <a:cxn ang="0">
                  <a:pos x="163" y="274"/>
                </a:cxn>
                <a:cxn ang="0">
                  <a:pos x="188" y="274"/>
                </a:cxn>
                <a:cxn ang="0">
                  <a:pos x="208" y="274"/>
                </a:cxn>
                <a:cxn ang="0">
                  <a:pos x="224" y="272"/>
                </a:cxn>
                <a:cxn ang="0">
                  <a:pos x="236" y="269"/>
                </a:cxn>
                <a:cxn ang="0">
                  <a:pos x="251" y="265"/>
                </a:cxn>
                <a:cxn ang="0">
                  <a:pos x="268" y="260"/>
                </a:cxn>
                <a:cxn ang="0">
                  <a:pos x="283" y="253"/>
                </a:cxn>
                <a:cxn ang="0">
                  <a:pos x="295" y="244"/>
                </a:cxn>
                <a:cxn ang="0">
                  <a:pos x="302" y="236"/>
                </a:cxn>
                <a:cxn ang="0">
                  <a:pos x="307" y="225"/>
                </a:cxn>
                <a:cxn ang="0">
                  <a:pos x="316" y="211"/>
                </a:cxn>
                <a:cxn ang="0">
                  <a:pos x="322" y="191"/>
                </a:cxn>
                <a:cxn ang="0">
                  <a:pos x="324" y="174"/>
                </a:cxn>
                <a:cxn ang="0">
                  <a:pos x="300" y="180"/>
                </a:cxn>
                <a:cxn ang="0">
                  <a:pos x="283" y="188"/>
                </a:cxn>
                <a:cxn ang="0">
                  <a:pos x="256" y="193"/>
                </a:cxn>
                <a:cxn ang="0">
                  <a:pos x="224" y="196"/>
                </a:cxn>
                <a:cxn ang="0">
                  <a:pos x="190" y="198"/>
                </a:cxn>
                <a:cxn ang="0">
                  <a:pos x="163" y="195"/>
                </a:cxn>
                <a:cxn ang="0">
                  <a:pos x="131" y="183"/>
                </a:cxn>
                <a:cxn ang="0">
                  <a:pos x="105" y="168"/>
                </a:cxn>
                <a:cxn ang="0">
                  <a:pos x="89" y="146"/>
                </a:cxn>
                <a:cxn ang="0">
                  <a:pos x="81" y="126"/>
                </a:cxn>
                <a:cxn ang="0">
                  <a:pos x="80" y="101"/>
                </a:cxn>
                <a:cxn ang="0">
                  <a:pos x="80" y="80"/>
                </a:cxn>
                <a:cxn ang="0">
                  <a:pos x="83" y="52"/>
                </a:cxn>
                <a:cxn ang="0">
                  <a:pos x="90" y="24"/>
                </a:cxn>
                <a:cxn ang="0">
                  <a:pos x="110" y="0"/>
                </a:cxn>
                <a:cxn ang="0">
                  <a:pos x="89" y="2"/>
                </a:cxn>
              </a:cxnLst>
              <a:rect l="0" t="0" r="r" b="b"/>
              <a:pathLst>
                <a:path w="325" h="275">
                  <a:moveTo>
                    <a:pt x="89" y="2"/>
                  </a:moveTo>
                  <a:lnTo>
                    <a:pt x="62" y="13"/>
                  </a:lnTo>
                  <a:lnTo>
                    <a:pt x="53" y="23"/>
                  </a:lnTo>
                  <a:lnTo>
                    <a:pt x="42" y="29"/>
                  </a:lnTo>
                  <a:lnTo>
                    <a:pt x="26" y="47"/>
                  </a:lnTo>
                  <a:lnTo>
                    <a:pt x="19" y="61"/>
                  </a:lnTo>
                  <a:lnTo>
                    <a:pt x="10" y="73"/>
                  </a:lnTo>
                  <a:lnTo>
                    <a:pt x="3" y="96"/>
                  </a:lnTo>
                  <a:lnTo>
                    <a:pt x="1" y="107"/>
                  </a:lnTo>
                  <a:lnTo>
                    <a:pt x="0" y="118"/>
                  </a:lnTo>
                  <a:lnTo>
                    <a:pt x="0" y="134"/>
                  </a:lnTo>
                  <a:lnTo>
                    <a:pt x="1" y="151"/>
                  </a:lnTo>
                  <a:lnTo>
                    <a:pt x="5" y="169"/>
                  </a:lnTo>
                  <a:lnTo>
                    <a:pt x="10" y="181"/>
                  </a:lnTo>
                  <a:lnTo>
                    <a:pt x="17" y="195"/>
                  </a:lnTo>
                  <a:lnTo>
                    <a:pt x="24" y="207"/>
                  </a:lnTo>
                  <a:lnTo>
                    <a:pt x="37" y="219"/>
                  </a:lnTo>
                  <a:lnTo>
                    <a:pt x="46" y="227"/>
                  </a:lnTo>
                  <a:lnTo>
                    <a:pt x="62" y="240"/>
                  </a:lnTo>
                  <a:lnTo>
                    <a:pt x="76" y="246"/>
                  </a:lnTo>
                  <a:lnTo>
                    <a:pt x="89" y="255"/>
                  </a:lnTo>
                  <a:lnTo>
                    <a:pt x="103" y="260"/>
                  </a:lnTo>
                  <a:lnTo>
                    <a:pt x="117" y="267"/>
                  </a:lnTo>
                  <a:lnTo>
                    <a:pt x="133" y="271"/>
                  </a:lnTo>
                  <a:lnTo>
                    <a:pt x="151" y="274"/>
                  </a:lnTo>
                  <a:lnTo>
                    <a:pt x="163" y="274"/>
                  </a:lnTo>
                  <a:lnTo>
                    <a:pt x="188" y="274"/>
                  </a:lnTo>
                  <a:lnTo>
                    <a:pt x="208" y="274"/>
                  </a:lnTo>
                  <a:lnTo>
                    <a:pt x="224" y="272"/>
                  </a:lnTo>
                  <a:lnTo>
                    <a:pt x="236" y="269"/>
                  </a:lnTo>
                  <a:lnTo>
                    <a:pt x="251" y="265"/>
                  </a:lnTo>
                  <a:lnTo>
                    <a:pt x="268" y="260"/>
                  </a:lnTo>
                  <a:lnTo>
                    <a:pt x="283" y="253"/>
                  </a:lnTo>
                  <a:lnTo>
                    <a:pt x="295" y="244"/>
                  </a:lnTo>
                  <a:lnTo>
                    <a:pt x="302" y="236"/>
                  </a:lnTo>
                  <a:lnTo>
                    <a:pt x="307" y="225"/>
                  </a:lnTo>
                  <a:lnTo>
                    <a:pt x="316" y="211"/>
                  </a:lnTo>
                  <a:lnTo>
                    <a:pt x="322" y="191"/>
                  </a:lnTo>
                  <a:lnTo>
                    <a:pt x="324" y="174"/>
                  </a:lnTo>
                  <a:lnTo>
                    <a:pt x="300" y="180"/>
                  </a:lnTo>
                  <a:lnTo>
                    <a:pt x="283" y="188"/>
                  </a:lnTo>
                  <a:lnTo>
                    <a:pt x="256" y="193"/>
                  </a:lnTo>
                  <a:lnTo>
                    <a:pt x="224" y="196"/>
                  </a:lnTo>
                  <a:lnTo>
                    <a:pt x="190" y="198"/>
                  </a:lnTo>
                  <a:lnTo>
                    <a:pt x="163" y="195"/>
                  </a:lnTo>
                  <a:lnTo>
                    <a:pt x="131" y="183"/>
                  </a:lnTo>
                  <a:lnTo>
                    <a:pt x="105" y="168"/>
                  </a:lnTo>
                  <a:lnTo>
                    <a:pt x="89" y="146"/>
                  </a:lnTo>
                  <a:lnTo>
                    <a:pt x="81" y="126"/>
                  </a:lnTo>
                  <a:lnTo>
                    <a:pt x="80" y="101"/>
                  </a:lnTo>
                  <a:lnTo>
                    <a:pt x="80" y="80"/>
                  </a:lnTo>
                  <a:lnTo>
                    <a:pt x="83" y="52"/>
                  </a:lnTo>
                  <a:lnTo>
                    <a:pt x="90" y="24"/>
                  </a:lnTo>
                  <a:lnTo>
                    <a:pt x="110" y="0"/>
                  </a:lnTo>
                  <a:lnTo>
                    <a:pt x="89" y="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81994" name="Group 42"/>
          <p:cNvGrpSpPr>
            <a:grpSpLocks/>
          </p:cNvGrpSpPr>
          <p:nvPr/>
        </p:nvGrpSpPr>
        <p:grpSpPr bwMode="auto">
          <a:xfrm>
            <a:off x="3425825" y="4137025"/>
            <a:ext cx="1363663" cy="612775"/>
            <a:chOff x="2158" y="2714"/>
            <a:chExt cx="859" cy="386"/>
          </a:xfrm>
        </p:grpSpPr>
        <p:sp>
          <p:nvSpPr>
            <p:cNvPr id="381995" name="Freeform 43"/>
            <p:cNvSpPr>
              <a:spLocks/>
            </p:cNvSpPr>
            <p:nvPr/>
          </p:nvSpPr>
          <p:spPr bwMode="auto">
            <a:xfrm>
              <a:off x="2684" y="2820"/>
              <a:ext cx="333" cy="280"/>
            </a:xfrm>
            <a:custGeom>
              <a:avLst/>
              <a:gdLst/>
              <a:ahLst/>
              <a:cxnLst>
                <a:cxn ang="0">
                  <a:pos x="179" y="0"/>
                </a:cxn>
                <a:cxn ang="0">
                  <a:pos x="111" y="69"/>
                </a:cxn>
                <a:cxn ang="0">
                  <a:pos x="0" y="61"/>
                </a:cxn>
                <a:cxn ang="0">
                  <a:pos x="88" y="140"/>
                </a:cxn>
                <a:cxn ang="0">
                  <a:pos x="5" y="244"/>
                </a:cxn>
                <a:cxn ang="0">
                  <a:pos x="156" y="180"/>
                </a:cxn>
                <a:cxn ang="0">
                  <a:pos x="260" y="279"/>
                </a:cxn>
                <a:cxn ang="0">
                  <a:pos x="234" y="154"/>
                </a:cxn>
                <a:cxn ang="0">
                  <a:pos x="332" y="79"/>
                </a:cxn>
                <a:cxn ang="0">
                  <a:pos x="213" y="82"/>
                </a:cxn>
                <a:cxn ang="0">
                  <a:pos x="179" y="0"/>
                </a:cxn>
              </a:cxnLst>
              <a:rect l="0" t="0" r="r" b="b"/>
              <a:pathLst>
                <a:path w="333" h="280">
                  <a:moveTo>
                    <a:pt x="179" y="0"/>
                  </a:moveTo>
                  <a:lnTo>
                    <a:pt x="111" y="69"/>
                  </a:lnTo>
                  <a:lnTo>
                    <a:pt x="0" y="61"/>
                  </a:lnTo>
                  <a:lnTo>
                    <a:pt x="88" y="140"/>
                  </a:lnTo>
                  <a:lnTo>
                    <a:pt x="5" y="244"/>
                  </a:lnTo>
                  <a:lnTo>
                    <a:pt x="156" y="180"/>
                  </a:lnTo>
                  <a:lnTo>
                    <a:pt x="260" y="279"/>
                  </a:lnTo>
                  <a:lnTo>
                    <a:pt x="234" y="154"/>
                  </a:lnTo>
                  <a:lnTo>
                    <a:pt x="332" y="79"/>
                  </a:lnTo>
                  <a:lnTo>
                    <a:pt x="213" y="82"/>
                  </a:lnTo>
                  <a:lnTo>
                    <a:pt x="179" y="0"/>
                  </a:lnTo>
                </a:path>
              </a:pathLst>
            </a:custGeom>
            <a:solidFill>
              <a:srgbClr val="FF9F00"/>
            </a:solidFill>
            <a:ln w="12700" cap="rnd" cmpd="sng">
              <a:solidFill>
                <a:srgbClr val="000000"/>
              </a:solidFill>
              <a:prstDash val="solid"/>
              <a:round/>
              <a:headEnd type="none" w="med" len="med"/>
              <a:tailEnd type="none" w="med" len="med"/>
            </a:ln>
            <a:effectLst/>
          </p:spPr>
          <p:txBody>
            <a:bodyPr/>
            <a:lstStyle/>
            <a:p>
              <a:endParaRPr lang="es-ES"/>
            </a:p>
          </p:txBody>
        </p:sp>
        <p:sp>
          <p:nvSpPr>
            <p:cNvPr id="381996" name="Freeform 44"/>
            <p:cNvSpPr>
              <a:spLocks/>
            </p:cNvSpPr>
            <p:nvPr/>
          </p:nvSpPr>
          <p:spPr bwMode="auto">
            <a:xfrm>
              <a:off x="2158" y="2714"/>
              <a:ext cx="325" cy="276"/>
            </a:xfrm>
            <a:custGeom>
              <a:avLst/>
              <a:gdLst/>
              <a:ahLst/>
              <a:cxnLst>
                <a:cxn ang="0">
                  <a:pos x="89" y="2"/>
                </a:cxn>
                <a:cxn ang="0">
                  <a:pos x="62" y="14"/>
                </a:cxn>
                <a:cxn ang="0">
                  <a:pos x="53" y="23"/>
                </a:cxn>
                <a:cxn ang="0">
                  <a:pos x="42" y="29"/>
                </a:cxn>
                <a:cxn ang="0">
                  <a:pos x="26" y="48"/>
                </a:cxn>
                <a:cxn ang="0">
                  <a:pos x="19" y="60"/>
                </a:cxn>
                <a:cxn ang="0">
                  <a:pos x="10" y="74"/>
                </a:cxn>
                <a:cxn ang="0">
                  <a:pos x="3" y="98"/>
                </a:cxn>
                <a:cxn ang="0">
                  <a:pos x="1" y="108"/>
                </a:cxn>
                <a:cxn ang="0">
                  <a:pos x="0" y="119"/>
                </a:cxn>
                <a:cxn ang="0">
                  <a:pos x="0" y="135"/>
                </a:cxn>
                <a:cxn ang="0">
                  <a:pos x="1" y="151"/>
                </a:cxn>
                <a:cxn ang="0">
                  <a:pos x="5" y="169"/>
                </a:cxn>
                <a:cxn ang="0">
                  <a:pos x="10" y="182"/>
                </a:cxn>
                <a:cxn ang="0">
                  <a:pos x="17" y="196"/>
                </a:cxn>
                <a:cxn ang="0">
                  <a:pos x="24" y="207"/>
                </a:cxn>
                <a:cxn ang="0">
                  <a:pos x="37" y="219"/>
                </a:cxn>
                <a:cxn ang="0">
                  <a:pos x="46" y="228"/>
                </a:cxn>
                <a:cxn ang="0">
                  <a:pos x="62" y="241"/>
                </a:cxn>
                <a:cxn ang="0">
                  <a:pos x="76" y="247"/>
                </a:cxn>
                <a:cxn ang="0">
                  <a:pos x="89" y="256"/>
                </a:cxn>
                <a:cxn ang="0">
                  <a:pos x="103" y="261"/>
                </a:cxn>
                <a:cxn ang="0">
                  <a:pos x="117" y="266"/>
                </a:cxn>
                <a:cxn ang="0">
                  <a:pos x="133" y="270"/>
                </a:cxn>
                <a:cxn ang="0">
                  <a:pos x="151" y="275"/>
                </a:cxn>
                <a:cxn ang="0">
                  <a:pos x="163" y="275"/>
                </a:cxn>
                <a:cxn ang="0">
                  <a:pos x="188" y="275"/>
                </a:cxn>
                <a:cxn ang="0">
                  <a:pos x="208" y="275"/>
                </a:cxn>
                <a:cxn ang="0">
                  <a:pos x="224" y="272"/>
                </a:cxn>
                <a:cxn ang="0">
                  <a:pos x="236" y="269"/>
                </a:cxn>
                <a:cxn ang="0">
                  <a:pos x="251" y="266"/>
                </a:cxn>
                <a:cxn ang="0">
                  <a:pos x="268" y="260"/>
                </a:cxn>
                <a:cxn ang="0">
                  <a:pos x="283" y="254"/>
                </a:cxn>
                <a:cxn ang="0">
                  <a:pos x="295" y="243"/>
                </a:cxn>
                <a:cxn ang="0">
                  <a:pos x="302" y="235"/>
                </a:cxn>
                <a:cxn ang="0">
                  <a:pos x="307" y="226"/>
                </a:cxn>
                <a:cxn ang="0">
                  <a:pos x="316" y="212"/>
                </a:cxn>
                <a:cxn ang="0">
                  <a:pos x="322" y="192"/>
                </a:cxn>
                <a:cxn ang="0">
                  <a:pos x="324" y="176"/>
                </a:cxn>
                <a:cxn ang="0">
                  <a:pos x="300" y="181"/>
                </a:cxn>
                <a:cxn ang="0">
                  <a:pos x="283" y="188"/>
                </a:cxn>
                <a:cxn ang="0">
                  <a:pos x="256" y="195"/>
                </a:cxn>
                <a:cxn ang="0">
                  <a:pos x="224" y="197"/>
                </a:cxn>
                <a:cxn ang="0">
                  <a:pos x="190" y="197"/>
                </a:cxn>
                <a:cxn ang="0">
                  <a:pos x="163" y="196"/>
                </a:cxn>
                <a:cxn ang="0">
                  <a:pos x="131" y="182"/>
                </a:cxn>
                <a:cxn ang="0">
                  <a:pos x="105" y="167"/>
                </a:cxn>
                <a:cxn ang="0">
                  <a:pos x="89" y="147"/>
                </a:cxn>
                <a:cxn ang="0">
                  <a:pos x="81" y="127"/>
                </a:cxn>
                <a:cxn ang="0">
                  <a:pos x="80" y="104"/>
                </a:cxn>
                <a:cxn ang="0">
                  <a:pos x="80" y="81"/>
                </a:cxn>
                <a:cxn ang="0">
                  <a:pos x="83" y="52"/>
                </a:cxn>
                <a:cxn ang="0">
                  <a:pos x="90" y="25"/>
                </a:cxn>
                <a:cxn ang="0">
                  <a:pos x="110" y="0"/>
                </a:cxn>
                <a:cxn ang="0">
                  <a:pos x="89" y="2"/>
                </a:cxn>
              </a:cxnLst>
              <a:rect l="0" t="0" r="r" b="b"/>
              <a:pathLst>
                <a:path w="325" h="276">
                  <a:moveTo>
                    <a:pt x="89" y="2"/>
                  </a:moveTo>
                  <a:lnTo>
                    <a:pt x="62" y="14"/>
                  </a:lnTo>
                  <a:lnTo>
                    <a:pt x="53" y="23"/>
                  </a:lnTo>
                  <a:lnTo>
                    <a:pt x="42" y="29"/>
                  </a:lnTo>
                  <a:lnTo>
                    <a:pt x="26" y="48"/>
                  </a:lnTo>
                  <a:lnTo>
                    <a:pt x="19" y="60"/>
                  </a:lnTo>
                  <a:lnTo>
                    <a:pt x="10" y="74"/>
                  </a:lnTo>
                  <a:lnTo>
                    <a:pt x="3" y="98"/>
                  </a:lnTo>
                  <a:lnTo>
                    <a:pt x="1" y="108"/>
                  </a:lnTo>
                  <a:lnTo>
                    <a:pt x="0" y="119"/>
                  </a:lnTo>
                  <a:lnTo>
                    <a:pt x="0" y="135"/>
                  </a:lnTo>
                  <a:lnTo>
                    <a:pt x="1" y="151"/>
                  </a:lnTo>
                  <a:lnTo>
                    <a:pt x="5" y="169"/>
                  </a:lnTo>
                  <a:lnTo>
                    <a:pt x="10" y="182"/>
                  </a:lnTo>
                  <a:lnTo>
                    <a:pt x="17" y="196"/>
                  </a:lnTo>
                  <a:lnTo>
                    <a:pt x="24" y="207"/>
                  </a:lnTo>
                  <a:lnTo>
                    <a:pt x="37" y="219"/>
                  </a:lnTo>
                  <a:lnTo>
                    <a:pt x="46" y="228"/>
                  </a:lnTo>
                  <a:lnTo>
                    <a:pt x="62" y="241"/>
                  </a:lnTo>
                  <a:lnTo>
                    <a:pt x="76" y="247"/>
                  </a:lnTo>
                  <a:lnTo>
                    <a:pt x="89" y="256"/>
                  </a:lnTo>
                  <a:lnTo>
                    <a:pt x="103" y="261"/>
                  </a:lnTo>
                  <a:lnTo>
                    <a:pt x="117" y="266"/>
                  </a:lnTo>
                  <a:lnTo>
                    <a:pt x="133" y="270"/>
                  </a:lnTo>
                  <a:lnTo>
                    <a:pt x="151" y="275"/>
                  </a:lnTo>
                  <a:lnTo>
                    <a:pt x="163" y="275"/>
                  </a:lnTo>
                  <a:lnTo>
                    <a:pt x="188" y="275"/>
                  </a:lnTo>
                  <a:lnTo>
                    <a:pt x="208" y="275"/>
                  </a:lnTo>
                  <a:lnTo>
                    <a:pt x="224" y="272"/>
                  </a:lnTo>
                  <a:lnTo>
                    <a:pt x="236" y="269"/>
                  </a:lnTo>
                  <a:lnTo>
                    <a:pt x="251" y="266"/>
                  </a:lnTo>
                  <a:lnTo>
                    <a:pt x="268" y="260"/>
                  </a:lnTo>
                  <a:lnTo>
                    <a:pt x="283" y="254"/>
                  </a:lnTo>
                  <a:lnTo>
                    <a:pt x="295" y="243"/>
                  </a:lnTo>
                  <a:lnTo>
                    <a:pt x="302" y="235"/>
                  </a:lnTo>
                  <a:lnTo>
                    <a:pt x="307" y="226"/>
                  </a:lnTo>
                  <a:lnTo>
                    <a:pt x="316" y="212"/>
                  </a:lnTo>
                  <a:lnTo>
                    <a:pt x="322" y="192"/>
                  </a:lnTo>
                  <a:lnTo>
                    <a:pt x="324" y="176"/>
                  </a:lnTo>
                  <a:lnTo>
                    <a:pt x="300" y="181"/>
                  </a:lnTo>
                  <a:lnTo>
                    <a:pt x="283" y="188"/>
                  </a:lnTo>
                  <a:lnTo>
                    <a:pt x="256" y="195"/>
                  </a:lnTo>
                  <a:lnTo>
                    <a:pt x="224" y="197"/>
                  </a:lnTo>
                  <a:lnTo>
                    <a:pt x="190" y="197"/>
                  </a:lnTo>
                  <a:lnTo>
                    <a:pt x="163" y="196"/>
                  </a:lnTo>
                  <a:lnTo>
                    <a:pt x="131" y="182"/>
                  </a:lnTo>
                  <a:lnTo>
                    <a:pt x="105" y="167"/>
                  </a:lnTo>
                  <a:lnTo>
                    <a:pt x="89" y="147"/>
                  </a:lnTo>
                  <a:lnTo>
                    <a:pt x="81" y="127"/>
                  </a:lnTo>
                  <a:lnTo>
                    <a:pt x="80" y="104"/>
                  </a:lnTo>
                  <a:lnTo>
                    <a:pt x="80" y="81"/>
                  </a:lnTo>
                  <a:lnTo>
                    <a:pt x="83" y="52"/>
                  </a:lnTo>
                  <a:lnTo>
                    <a:pt x="90" y="25"/>
                  </a:lnTo>
                  <a:lnTo>
                    <a:pt x="110" y="0"/>
                  </a:lnTo>
                  <a:lnTo>
                    <a:pt x="89" y="2"/>
                  </a:lnTo>
                </a:path>
              </a:pathLst>
            </a:custGeom>
            <a:solidFill>
              <a:srgbClr val="FF9F0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81997" name="Group 45"/>
          <p:cNvGrpSpPr>
            <a:grpSpLocks/>
          </p:cNvGrpSpPr>
          <p:nvPr/>
        </p:nvGrpSpPr>
        <p:grpSpPr bwMode="auto">
          <a:xfrm>
            <a:off x="5297488" y="3894138"/>
            <a:ext cx="1187450" cy="1436687"/>
            <a:chOff x="3337" y="2561"/>
            <a:chExt cx="748" cy="905"/>
          </a:xfrm>
        </p:grpSpPr>
        <p:sp>
          <p:nvSpPr>
            <p:cNvPr id="381998" name="Freeform 46"/>
            <p:cNvSpPr>
              <a:spLocks/>
            </p:cNvSpPr>
            <p:nvPr/>
          </p:nvSpPr>
          <p:spPr bwMode="auto">
            <a:xfrm>
              <a:off x="3471" y="2561"/>
              <a:ext cx="614" cy="789"/>
            </a:xfrm>
            <a:custGeom>
              <a:avLst/>
              <a:gdLst/>
              <a:ahLst/>
              <a:cxnLst>
                <a:cxn ang="0">
                  <a:pos x="566" y="762"/>
                </a:cxn>
                <a:cxn ang="0">
                  <a:pos x="493" y="779"/>
                </a:cxn>
                <a:cxn ang="0">
                  <a:pos x="395" y="788"/>
                </a:cxn>
                <a:cxn ang="0">
                  <a:pos x="295" y="788"/>
                </a:cxn>
                <a:cxn ang="0">
                  <a:pos x="228" y="773"/>
                </a:cxn>
                <a:cxn ang="0">
                  <a:pos x="192" y="768"/>
                </a:cxn>
                <a:cxn ang="0">
                  <a:pos x="149" y="653"/>
                </a:cxn>
                <a:cxn ang="0">
                  <a:pos x="122" y="521"/>
                </a:cxn>
                <a:cxn ang="0">
                  <a:pos x="87" y="374"/>
                </a:cxn>
                <a:cxn ang="0">
                  <a:pos x="44" y="212"/>
                </a:cxn>
                <a:cxn ang="0">
                  <a:pos x="3" y="144"/>
                </a:cxn>
                <a:cxn ang="0">
                  <a:pos x="0" y="103"/>
                </a:cxn>
                <a:cxn ang="0">
                  <a:pos x="8" y="88"/>
                </a:cxn>
                <a:cxn ang="0">
                  <a:pos x="40" y="69"/>
                </a:cxn>
                <a:cxn ang="0">
                  <a:pos x="62" y="57"/>
                </a:cxn>
                <a:cxn ang="0">
                  <a:pos x="122" y="43"/>
                </a:cxn>
                <a:cxn ang="0">
                  <a:pos x="238" y="43"/>
                </a:cxn>
                <a:cxn ang="0">
                  <a:pos x="343" y="28"/>
                </a:cxn>
                <a:cxn ang="0">
                  <a:pos x="447" y="12"/>
                </a:cxn>
                <a:cxn ang="0">
                  <a:pos x="534" y="0"/>
                </a:cxn>
                <a:cxn ang="0">
                  <a:pos x="613" y="191"/>
                </a:cxn>
                <a:cxn ang="0">
                  <a:pos x="285" y="187"/>
                </a:cxn>
                <a:cxn ang="0">
                  <a:pos x="238" y="181"/>
                </a:cxn>
                <a:cxn ang="0">
                  <a:pos x="238" y="204"/>
                </a:cxn>
                <a:cxn ang="0">
                  <a:pos x="276" y="342"/>
                </a:cxn>
                <a:cxn ang="0">
                  <a:pos x="306" y="430"/>
                </a:cxn>
                <a:cxn ang="0">
                  <a:pos x="368" y="510"/>
                </a:cxn>
                <a:cxn ang="0">
                  <a:pos x="456" y="615"/>
                </a:cxn>
                <a:cxn ang="0">
                  <a:pos x="566" y="762"/>
                </a:cxn>
              </a:cxnLst>
              <a:rect l="0" t="0" r="r" b="b"/>
              <a:pathLst>
                <a:path w="614" h="789">
                  <a:moveTo>
                    <a:pt x="566" y="762"/>
                  </a:moveTo>
                  <a:lnTo>
                    <a:pt x="493" y="779"/>
                  </a:lnTo>
                  <a:lnTo>
                    <a:pt x="395" y="788"/>
                  </a:lnTo>
                  <a:lnTo>
                    <a:pt x="295" y="788"/>
                  </a:lnTo>
                  <a:lnTo>
                    <a:pt x="228" y="773"/>
                  </a:lnTo>
                  <a:lnTo>
                    <a:pt x="192" y="768"/>
                  </a:lnTo>
                  <a:lnTo>
                    <a:pt x="149" y="653"/>
                  </a:lnTo>
                  <a:lnTo>
                    <a:pt x="122" y="521"/>
                  </a:lnTo>
                  <a:lnTo>
                    <a:pt x="87" y="374"/>
                  </a:lnTo>
                  <a:lnTo>
                    <a:pt x="44" y="212"/>
                  </a:lnTo>
                  <a:lnTo>
                    <a:pt x="3" y="144"/>
                  </a:lnTo>
                  <a:lnTo>
                    <a:pt x="0" y="103"/>
                  </a:lnTo>
                  <a:lnTo>
                    <a:pt x="8" y="88"/>
                  </a:lnTo>
                  <a:lnTo>
                    <a:pt x="40" y="69"/>
                  </a:lnTo>
                  <a:lnTo>
                    <a:pt x="62" y="57"/>
                  </a:lnTo>
                  <a:lnTo>
                    <a:pt x="122" y="43"/>
                  </a:lnTo>
                  <a:lnTo>
                    <a:pt x="238" y="43"/>
                  </a:lnTo>
                  <a:lnTo>
                    <a:pt x="343" y="28"/>
                  </a:lnTo>
                  <a:lnTo>
                    <a:pt x="447" y="12"/>
                  </a:lnTo>
                  <a:lnTo>
                    <a:pt x="534" y="0"/>
                  </a:lnTo>
                  <a:lnTo>
                    <a:pt x="613" y="191"/>
                  </a:lnTo>
                  <a:lnTo>
                    <a:pt x="285" y="187"/>
                  </a:lnTo>
                  <a:lnTo>
                    <a:pt x="238" y="181"/>
                  </a:lnTo>
                  <a:lnTo>
                    <a:pt x="238" y="204"/>
                  </a:lnTo>
                  <a:lnTo>
                    <a:pt x="276" y="342"/>
                  </a:lnTo>
                  <a:lnTo>
                    <a:pt x="306" y="430"/>
                  </a:lnTo>
                  <a:lnTo>
                    <a:pt x="368" y="510"/>
                  </a:lnTo>
                  <a:lnTo>
                    <a:pt x="456" y="615"/>
                  </a:lnTo>
                  <a:lnTo>
                    <a:pt x="566" y="762"/>
                  </a:lnTo>
                </a:path>
              </a:pathLst>
            </a:custGeom>
            <a:solidFill>
              <a:srgbClr val="3F5F00"/>
            </a:solidFill>
            <a:ln w="12700" cap="rnd" cmpd="sng">
              <a:solidFill>
                <a:srgbClr val="000000"/>
              </a:solidFill>
              <a:prstDash val="solid"/>
              <a:round/>
              <a:headEnd type="none" w="med" len="med"/>
              <a:tailEnd type="none" w="med" len="med"/>
            </a:ln>
            <a:effectLst/>
          </p:spPr>
          <p:txBody>
            <a:bodyPr/>
            <a:lstStyle/>
            <a:p>
              <a:endParaRPr lang="es-ES"/>
            </a:p>
          </p:txBody>
        </p:sp>
        <p:sp>
          <p:nvSpPr>
            <p:cNvPr id="381999" name="Freeform 47"/>
            <p:cNvSpPr>
              <a:spLocks/>
            </p:cNvSpPr>
            <p:nvPr/>
          </p:nvSpPr>
          <p:spPr bwMode="auto">
            <a:xfrm>
              <a:off x="3337" y="3327"/>
              <a:ext cx="729" cy="139"/>
            </a:xfrm>
            <a:custGeom>
              <a:avLst/>
              <a:gdLst/>
              <a:ahLst/>
              <a:cxnLst>
                <a:cxn ang="0">
                  <a:pos x="332" y="2"/>
                </a:cxn>
                <a:cxn ang="0">
                  <a:pos x="215" y="17"/>
                </a:cxn>
                <a:cxn ang="0">
                  <a:pos x="121" y="33"/>
                </a:cxn>
                <a:cxn ang="0">
                  <a:pos x="72" y="44"/>
                </a:cxn>
                <a:cxn ang="0">
                  <a:pos x="32" y="64"/>
                </a:cxn>
                <a:cxn ang="0">
                  <a:pos x="12" y="79"/>
                </a:cxn>
                <a:cxn ang="0">
                  <a:pos x="0" y="105"/>
                </a:cxn>
                <a:cxn ang="0">
                  <a:pos x="3" y="124"/>
                </a:cxn>
                <a:cxn ang="0">
                  <a:pos x="16" y="131"/>
                </a:cxn>
                <a:cxn ang="0">
                  <a:pos x="40" y="136"/>
                </a:cxn>
                <a:cxn ang="0">
                  <a:pos x="122" y="131"/>
                </a:cxn>
                <a:cxn ang="0">
                  <a:pos x="252" y="123"/>
                </a:cxn>
                <a:cxn ang="0">
                  <a:pos x="391" y="110"/>
                </a:cxn>
                <a:cxn ang="0">
                  <a:pos x="477" y="106"/>
                </a:cxn>
                <a:cxn ang="0">
                  <a:pos x="485" y="125"/>
                </a:cxn>
                <a:cxn ang="0">
                  <a:pos x="578" y="136"/>
                </a:cxn>
                <a:cxn ang="0">
                  <a:pos x="663" y="138"/>
                </a:cxn>
                <a:cxn ang="0">
                  <a:pos x="717" y="133"/>
                </a:cxn>
                <a:cxn ang="0">
                  <a:pos x="728" y="106"/>
                </a:cxn>
                <a:cxn ang="0">
                  <a:pos x="720" y="60"/>
                </a:cxn>
                <a:cxn ang="0">
                  <a:pos x="694" y="0"/>
                </a:cxn>
                <a:cxn ang="0">
                  <a:pos x="363" y="0"/>
                </a:cxn>
                <a:cxn ang="0">
                  <a:pos x="332" y="2"/>
                </a:cxn>
              </a:cxnLst>
              <a:rect l="0" t="0" r="r" b="b"/>
              <a:pathLst>
                <a:path w="729" h="139">
                  <a:moveTo>
                    <a:pt x="332" y="2"/>
                  </a:moveTo>
                  <a:lnTo>
                    <a:pt x="215" y="17"/>
                  </a:lnTo>
                  <a:lnTo>
                    <a:pt x="121" y="33"/>
                  </a:lnTo>
                  <a:lnTo>
                    <a:pt x="72" y="44"/>
                  </a:lnTo>
                  <a:lnTo>
                    <a:pt x="32" y="64"/>
                  </a:lnTo>
                  <a:lnTo>
                    <a:pt x="12" y="79"/>
                  </a:lnTo>
                  <a:lnTo>
                    <a:pt x="0" y="105"/>
                  </a:lnTo>
                  <a:lnTo>
                    <a:pt x="3" y="124"/>
                  </a:lnTo>
                  <a:lnTo>
                    <a:pt x="16" y="131"/>
                  </a:lnTo>
                  <a:lnTo>
                    <a:pt x="40" y="136"/>
                  </a:lnTo>
                  <a:lnTo>
                    <a:pt x="122" y="131"/>
                  </a:lnTo>
                  <a:lnTo>
                    <a:pt x="252" y="123"/>
                  </a:lnTo>
                  <a:lnTo>
                    <a:pt x="391" y="110"/>
                  </a:lnTo>
                  <a:lnTo>
                    <a:pt x="477" y="106"/>
                  </a:lnTo>
                  <a:lnTo>
                    <a:pt x="485" y="125"/>
                  </a:lnTo>
                  <a:lnTo>
                    <a:pt x="578" y="136"/>
                  </a:lnTo>
                  <a:lnTo>
                    <a:pt x="663" y="138"/>
                  </a:lnTo>
                  <a:lnTo>
                    <a:pt x="717" y="133"/>
                  </a:lnTo>
                  <a:lnTo>
                    <a:pt x="728" y="106"/>
                  </a:lnTo>
                  <a:lnTo>
                    <a:pt x="720" y="60"/>
                  </a:lnTo>
                  <a:lnTo>
                    <a:pt x="694" y="0"/>
                  </a:lnTo>
                  <a:lnTo>
                    <a:pt x="363" y="0"/>
                  </a:lnTo>
                  <a:lnTo>
                    <a:pt x="332" y="2"/>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82000" name="Group 48"/>
          <p:cNvGrpSpPr>
            <a:grpSpLocks/>
          </p:cNvGrpSpPr>
          <p:nvPr/>
        </p:nvGrpSpPr>
        <p:grpSpPr bwMode="auto">
          <a:xfrm>
            <a:off x="5073650" y="3887788"/>
            <a:ext cx="2012950" cy="1552575"/>
            <a:chOff x="3196" y="2557"/>
            <a:chExt cx="1268" cy="978"/>
          </a:xfrm>
        </p:grpSpPr>
        <p:sp>
          <p:nvSpPr>
            <p:cNvPr id="382001" name="Freeform 49"/>
            <p:cNvSpPr>
              <a:spLocks/>
            </p:cNvSpPr>
            <p:nvPr/>
          </p:nvSpPr>
          <p:spPr bwMode="auto">
            <a:xfrm>
              <a:off x="3196" y="3373"/>
              <a:ext cx="806" cy="162"/>
            </a:xfrm>
            <a:custGeom>
              <a:avLst/>
              <a:gdLst/>
              <a:ahLst/>
              <a:cxnLst>
                <a:cxn ang="0">
                  <a:pos x="366" y="5"/>
                </a:cxn>
                <a:cxn ang="0">
                  <a:pos x="236" y="21"/>
                </a:cxn>
                <a:cxn ang="0">
                  <a:pos x="131" y="42"/>
                </a:cxn>
                <a:cxn ang="0">
                  <a:pos x="76" y="53"/>
                </a:cxn>
                <a:cxn ang="0">
                  <a:pos x="33" y="76"/>
                </a:cxn>
                <a:cxn ang="0">
                  <a:pos x="14" y="94"/>
                </a:cxn>
                <a:cxn ang="0">
                  <a:pos x="0" y="121"/>
                </a:cxn>
                <a:cxn ang="0">
                  <a:pos x="1" y="143"/>
                </a:cxn>
                <a:cxn ang="0">
                  <a:pos x="14" y="151"/>
                </a:cxn>
                <a:cxn ang="0">
                  <a:pos x="39" y="158"/>
                </a:cxn>
                <a:cxn ang="0">
                  <a:pos x="122" y="161"/>
                </a:cxn>
                <a:cxn ang="0">
                  <a:pos x="283" y="154"/>
                </a:cxn>
                <a:cxn ang="0">
                  <a:pos x="434" y="140"/>
                </a:cxn>
                <a:cxn ang="0">
                  <a:pos x="525" y="124"/>
                </a:cxn>
                <a:cxn ang="0">
                  <a:pos x="536" y="144"/>
                </a:cxn>
                <a:cxn ang="0">
                  <a:pos x="587" y="151"/>
                </a:cxn>
                <a:cxn ang="0">
                  <a:pos x="637" y="155"/>
                </a:cxn>
                <a:cxn ang="0">
                  <a:pos x="735" y="158"/>
                </a:cxn>
                <a:cxn ang="0">
                  <a:pos x="792" y="154"/>
                </a:cxn>
                <a:cxn ang="0">
                  <a:pos x="805" y="124"/>
                </a:cxn>
                <a:cxn ang="0">
                  <a:pos x="794" y="70"/>
                </a:cxn>
                <a:cxn ang="0">
                  <a:pos x="765" y="0"/>
                </a:cxn>
                <a:cxn ang="0">
                  <a:pos x="398" y="0"/>
                </a:cxn>
                <a:cxn ang="0">
                  <a:pos x="366" y="5"/>
                </a:cxn>
              </a:cxnLst>
              <a:rect l="0" t="0" r="r" b="b"/>
              <a:pathLst>
                <a:path w="806" h="162">
                  <a:moveTo>
                    <a:pt x="366" y="5"/>
                  </a:moveTo>
                  <a:lnTo>
                    <a:pt x="236" y="21"/>
                  </a:lnTo>
                  <a:lnTo>
                    <a:pt x="131" y="42"/>
                  </a:lnTo>
                  <a:lnTo>
                    <a:pt x="76" y="53"/>
                  </a:lnTo>
                  <a:lnTo>
                    <a:pt x="33" y="76"/>
                  </a:lnTo>
                  <a:lnTo>
                    <a:pt x="14" y="94"/>
                  </a:lnTo>
                  <a:lnTo>
                    <a:pt x="0" y="121"/>
                  </a:lnTo>
                  <a:lnTo>
                    <a:pt x="1" y="143"/>
                  </a:lnTo>
                  <a:lnTo>
                    <a:pt x="14" y="151"/>
                  </a:lnTo>
                  <a:lnTo>
                    <a:pt x="39" y="158"/>
                  </a:lnTo>
                  <a:lnTo>
                    <a:pt x="122" y="161"/>
                  </a:lnTo>
                  <a:lnTo>
                    <a:pt x="283" y="154"/>
                  </a:lnTo>
                  <a:lnTo>
                    <a:pt x="434" y="140"/>
                  </a:lnTo>
                  <a:lnTo>
                    <a:pt x="525" y="124"/>
                  </a:lnTo>
                  <a:lnTo>
                    <a:pt x="536" y="144"/>
                  </a:lnTo>
                  <a:lnTo>
                    <a:pt x="587" y="151"/>
                  </a:lnTo>
                  <a:lnTo>
                    <a:pt x="637" y="155"/>
                  </a:lnTo>
                  <a:lnTo>
                    <a:pt x="735" y="158"/>
                  </a:lnTo>
                  <a:lnTo>
                    <a:pt x="792" y="154"/>
                  </a:lnTo>
                  <a:lnTo>
                    <a:pt x="805" y="124"/>
                  </a:lnTo>
                  <a:lnTo>
                    <a:pt x="794" y="70"/>
                  </a:lnTo>
                  <a:lnTo>
                    <a:pt x="765" y="0"/>
                  </a:lnTo>
                  <a:lnTo>
                    <a:pt x="398" y="0"/>
                  </a:lnTo>
                  <a:lnTo>
                    <a:pt x="366" y="5"/>
                  </a:lnTo>
                </a:path>
              </a:pathLst>
            </a:custGeom>
            <a:solidFill>
              <a:srgbClr val="7F5F3F"/>
            </a:solidFill>
            <a:ln w="12700" cap="rnd" cmpd="sng">
              <a:solidFill>
                <a:srgbClr val="000000"/>
              </a:solidFill>
              <a:prstDash val="solid"/>
              <a:round/>
              <a:headEnd type="none" w="med" len="med"/>
              <a:tailEnd type="none" w="med" len="med"/>
            </a:ln>
            <a:effectLst/>
          </p:spPr>
          <p:txBody>
            <a:bodyPr/>
            <a:lstStyle/>
            <a:p>
              <a:endParaRPr lang="es-ES"/>
            </a:p>
          </p:txBody>
        </p:sp>
        <p:sp>
          <p:nvSpPr>
            <p:cNvPr id="382002" name="Freeform 50"/>
            <p:cNvSpPr>
              <a:spLocks/>
            </p:cNvSpPr>
            <p:nvPr/>
          </p:nvSpPr>
          <p:spPr bwMode="auto">
            <a:xfrm>
              <a:off x="3433" y="2557"/>
              <a:ext cx="1031" cy="864"/>
            </a:xfrm>
            <a:custGeom>
              <a:avLst/>
              <a:gdLst/>
              <a:ahLst/>
              <a:cxnLst>
                <a:cxn ang="0">
                  <a:pos x="978" y="53"/>
                </a:cxn>
                <a:cxn ang="0">
                  <a:pos x="1019" y="120"/>
                </a:cxn>
                <a:cxn ang="0">
                  <a:pos x="1024" y="144"/>
                </a:cxn>
                <a:cxn ang="0">
                  <a:pos x="1030" y="180"/>
                </a:cxn>
                <a:cxn ang="0">
                  <a:pos x="1019" y="224"/>
                </a:cxn>
                <a:cxn ang="0">
                  <a:pos x="989" y="247"/>
                </a:cxn>
                <a:cxn ang="0">
                  <a:pos x="957" y="263"/>
                </a:cxn>
                <a:cxn ang="0">
                  <a:pos x="909" y="266"/>
                </a:cxn>
                <a:cxn ang="0">
                  <a:pos x="816" y="266"/>
                </a:cxn>
                <a:cxn ang="0">
                  <a:pos x="722" y="270"/>
                </a:cxn>
                <a:cxn ang="0">
                  <a:pos x="633" y="259"/>
                </a:cxn>
                <a:cxn ang="0">
                  <a:pos x="582" y="251"/>
                </a:cxn>
                <a:cxn ang="0">
                  <a:pos x="479" y="235"/>
                </a:cxn>
                <a:cxn ang="0">
                  <a:pos x="403" y="216"/>
                </a:cxn>
                <a:cxn ang="0">
                  <a:pos x="323" y="195"/>
                </a:cxn>
                <a:cxn ang="0">
                  <a:pos x="250" y="164"/>
                </a:cxn>
                <a:cxn ang="0">
                  <a:pos x="271" y="207"/>
                </a:cxn>
                <a:cxn ang="0">
                  <a:pos x="303" y="270"/>
                </a:cxn>
                <a:cxn ang="0">
                  <a:pos x="314" y="357"/>
                </a:cxn>
                <a:cxn ang="0">
                  <a:pos x="323" y="425"/>
                </a:cxn>
                <a:cxn ang="0">
                  <a:pos x="360" y="517"/>
                </a:cxn>
                <a:cxn ang="0">
                  <a:pos x="412" y="633"/>
                </a:cxn>
                <a:cxn ang="0">
                  <a:pos x="459" y="725"/>
                </a:cxn>
                <a:cxn ang="0">
                  <a:pos x="520" y="819"/>
                </a:cxn>
                <a:cxn ang="0">
                  <a:pos x="459" y="854"/>
                </a:cxn>
                <a:cxn ang="0">
                  <a:pos x="309" y="863"/>
                </a:cxn>
                <a:cxn ang="0">
                  <a:pos x="200" y="854"/>
                </a:cxn>
                <a:cxn ang="0">
                  <a:pos x="147" y="842"/>
                </a:cxn>
                <a:cxn ang="0">
                  <a:pos x="122" y="831"/>
                </a:cxn>
                <a:cxn ang="0">
                  <a:pos x="136" y="740"/>
                </a:cxn>
                <a:cxn ang="0">
                  <a:pos x="126" y="618"/>
                </a:cxn>
                <a:cxn ang="0">
                  <a:pos x="110" y="441"/>
                </a:cxn>
                <a:cxn ang="0">
                  <a:pos x="101" y="330"/>
                </a:cxn>
                <a:cxn ang="0">
                  <a:pos x="79" y="251"/>
                </a:cxn>
                <a:cxn ang="0">
                  <a:pos x="69" y="235"/>
                </a:cxn>
                <a:cxn ang="0">
                  <a:pos x="26" y="216"/>
                </a:cxn>
                <a:cxn ang="0">
                  <a:pos x="7" y="175"/>
                </a:cxn>
                <a:cxn ang="0">
                  <a:pos x="0" y="120"/>
                </a:cxn>
                <a:cxn ang="0">
                  <a:pos x="7" y="76"/>
                </a:cxn>
                <a:cxn ang="0">
                  <a:pos x="26" y="47"/>
                </a:cxn>
                <a:cxn ang="0">
                  <a:pos x="147" y="36"/>
                </a:cxn>
                <a:cxn ang="0">
                  <a:pos x="403" y="20"/>
                </a:cxn>
                <a:cxn ang="0">
                  <a:pos x="509" y="0"/>
                </a:cxn>
                <a:cxn ang="0">
                  <a:pos x="687" y="13"/>
                </a:cxn>
                <a:cxn ang="0">
                  <a:pos x="831" y="20"/>
                </a:cxn>
                <a:cxn ang="0">
                  <a:pos x="978" y="53"/>
                </a:cxn>
              </a:cxnLst>
              <a:rect l="0" t="0" r="r" b="b"/>
              <a:pathLst>
                <a:path w="1031" h="864">
                  <a:moveTo>
                    <a:pt x="978" y="53"/>
                  </a:moveTo>
                  <a:lnTo>
                    <a:pt x="1019" y="120"/>
                  </a:lnTo>
                  <a:lnTo>
                    <a:pt x="1024" y="144"/>
                  </a:lnTo>
                  <a:lnTo>
                    <a:pt x="1030" y="180"/>
                  </a:lnTo>
                  <a:lnTo>
                    <a:pt x="1019" y="224"/>
                  </a:lnTo>
                  <a:lnTo>
                    <a:pt x="989" y="247"/>
                  </a:lnTo>
                  <a:lnTo>
                    <a:pt x="957" y="263"/>
                  </a:lnTo>
                  <a:lnTo>
                    <a:pt x="909" y="266"/>
                  </a:lnTo>
                  <a:lnTo>
                    <a:pt x="816" y="266"/>
                  </a:lnTo>
                  <a:lnTo>
                    <a:pt x="722" y="270"/>
                  </a:lnTo>
                  <a:lnTo>
                    <a:pt x="633" y="259"/>
                  </a:lnTo>
                  <a:lnTo>
                    <a:pt x="582" y="251"/>
                  </a:lnTo>
                  <a:lnTo>
                    <a:pt x="479" y="235"/>
                  </a:lnTo>
                  <a:lnTo>
                    <a:pt x="403" y="216"/>
                  </a:lnTo>
                  <a:lnTo>
                    <a:pt x="323" y="195"/>
                  </a:lnTo>
                  <a:lnTo>
                    <a:pt x="250" y="164"/>
                  </a:lnTo>
                  <a:lnTo>
                    <a:pt x="271" y="207"/>
                  </a:lnTo>
                  <a:lnTo>
                    <a:pt x="303" y="270"/>
                  </a:lnTo>
                  <a:lnTo>
                    <a:pt x="314" y="357"/>
                  </a:lnTo>
                  <a:lnTo>
                    <a:pt x="323" y="425"/>
                  </a:lnTo>
                  <a:lnTo>
                    <a:pt x="360" y="517"/>
                  </a:lnTo>
                  <a:lnTo>
                    <a:pt x="412" y="633"/>
                  </a:lnTo>
                  <a:lnTo>
                    <a:pt x="459" y="725"/>
                  </a:lnTo>
                  <a:lnTo>
                    <a:pt x="520" y="819"/>
                  </a:lnTo>
                  <a:lnTo>
                    <a:pt x="459" y="854"/>
                  </a:lnTo>
                  <a:lnTo>
                    <a:pt x="309" y="863"/>
                  </a:lnTo>
                  <a:lnTo>
                    <a:pt x="200" y="854"/>
                  </a:lnTo>
                  <a:lnTo>
                    <a:pt x="147" y="842"/>
                  </a:lnTo>
                  <a:lnTo>
                    <a:pt x="122" y="831"/>
                  </a:lnTo>
                  <a:lnTo>
                    <a:pt x="136" y="740"/>
                  </a:lnTo>
                  <a:lnTo>
                    <a:pt x="126" y="618"/>
                  </a:lnTo>
                  <a:lnTo>
                    <a:pt x="110" y="441"/>
                  </a:lnTo>
                  <a:lnTo>
                    <a:pt x="101" y="330"/>
                  </a:lnTo>
                  <a:lnTo>
                    <a:pt x="79" y="251"/>
                  </a:lnTo>
                  <a:lnTo>
                    <a:pt x="69" y="235"/>
                  </a:lnTo>
                  <a:lnTo>
                    <a:pt x="26" y="216"/>
                  </a:lnTo>
                  <a:lnTo>
                    <a:pt x="7" y="175"/>
                  </a:lnTo>
                  <a:lnTo>
                    <a:pt x="0" y="120"/>
                  </a:lnTo>
                  <a:lnTo>
                    <a:pt x="7" y="76"/>
                  </a:lnTo>
                  <a:lnTo>
                    <a:pt x="26" y="47"/>
                  </a:lnTo>
                  <a:lnTo>
                    <a:pt x="147" y="36"/>
                  </a:lnTo>
                  <a:lnTo>
                    <a:pt x="403" y="20"/>
                  </a:lnTo>
                  <a:lnTo>
                    <a:pt x="509" y="0"/>
                  </a:lnTo>
                  <a:lnTo>
                    <a:pt x="687" y="13"/>
                  </a:lnTo>
                  <a:lnTo>
                    <a:pt x="831" y="20"/>
                  </a:lnTo>
                  <a:lnTo>
                    <a:pt x="978" y="53"/>
                  </a:lnTo>
                </a:path>
              </a:pathLst>
            </a:custGeom>
            <a:solidFill>
              <a:srgbClr val="3F5F0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2003" name="Freeform 51"/>
          <p:cNvSpPr>
            <a:spLocks/>
          </p:cNvSpPr>
          <p:nvPr/>
        </p:nvSpPr>
        <p:spPr bwMode="auto">
          <a:xfrm>
            <a:off x="6061075" y="4470400"/>
            <a:ext cx="1704975" cy="1012825"/>
          </a:xfrm>
          <a:custGeom>
            <a:avLst/>
            <a:gdLst/>
            <a:ahLst/>
            <a:cxnLst>
              <a:cxn ang="0">
                <a:pos x="756" y="10"/>
              </a:cxn>
              <a:cxn ang="0">
                <a:pos x="1073" y="577"/>
              </a:cxn>
              <a:cxn ang="0">
                <a:pos x="1062" y="589"/>
              </a:cxn>
              <a:cxn ang="0">
                <a:pos x="1037" y="578"/>
              </a:cxn>
              <a:cxn ang="0">
                <a:pos x="734" y="34"/>
              </a:cxn>
              <a:cxn ang="0">
                <a:pos x="717" y="27"/>
              </a:cxn>
              <a:cxn ang="0">
                <a:pos x="601" y="24"/>
              </a:cxn>
              <a:cxn ang="0">
                <a:pos x="450" y="28"/>
              </a:cxn>
              <a:cxn ang="0">
                <a:pos x="318" y="34"/>
              </a:cxn>
              <a:cxn ang="0">
                <a:pos x="279" y="43"/>
              </a:cxn>
              <a:cxn ang="0">
                <a:pos x="254" y="57"/>
              </a:cxn>
              <a:cxn ang="0">
                <a:pos x="240" y="74"/>
              </a:cxn>
              <a:cxn ang="0">
                <a:pos x="30" y="630"/>
              </a:cxn>
              <a:cxn ang="0">
                <a:pos x="14" y="637"/>
              </a:cxn>
              <a:cxn ang="0">
                <a:pos x="0" y="623"/>
              </a:cxn>
              <a:cxn ang="0">
                <a:pos x="208" y="70"/>
              </a:cxn>
              <a:cxn ang="0">
                <a:pos x="229" y="40"/>
              </a:cxn>
              <a:cxn ang="0">
                <a:pos x="247" y="28"/>
              </a:cxn>
              <a:cxn ang="0">
                <a:pos x="265" y="20"/>
              </a:cxn>
              <a:cxn ang="0">
                <a:pos x="288" y="13"/>
              </a:cxn>
              <a:cxn ang="0">
                <a:pos x="332" y="10"/>
              </a:cxn>
              <a:cxn ang="0">
                <a:pos x="473" y="4"/>
              </a:cxn>
              <a:cxn ang="0">
                <a:pos x="626" y="0"/>
              </a:cxn>
              <a:cxn ang="0">
                <a:pos x="701" y="1"/>
              </a:cxn>
              <a:cxn ang="0">
                <a:pos x="736" y="4"/>
              </a:cxn>
              <a:cxn ang="0">
                <a:pos x="756" y="10"/>
              </a:cxn>
            </a:cxnLst>
            <a:rect l="0" t="0" r="r" b="b"/>
            <a:pathLst>
              <a:path w="1074" h="638">
                <a:moveTo>
                  <a:pt x="756" y="10"/>
                </a:moveTo>
                <a:lnTo>
                  <a:pt x="1073" y="577"/>
                </a:lnTo>
                <a:lnTo>
                  <a:pt x="1062" y="589"/>
                </a:lnTo>
                <a:lnTo>
                  <a:pt x="1037" y="578"/>
                </a:lnTo>
                <a:lnTo>
                  <a:pt x="734" y="34"/>
                </a:lnTo>
                <a:lnTo>
                  <a:pt x="717" y="27"/>
                </a:lnTo>
                <a:lnTo>
                  <a:pt x="601" y="24"/>
                </a:lnTo>
                <a:lnTo>
                  <a:pt x="450" y="28"/>
                </a:lnTo>
                <a:lnTo>
                  <a:pt x="318" y="34"/>
                </a:lnTo>
                <a:lnTo>
                  <a:pt x="279" y="43"/>
                </a:lnTo>
                <a:lnTo>
                  <a:pt x="254" y="57"/>
                </a:lnTo>
                <a:lnTo>
                  <a:pt x="240" y="74"/>
                </a:lnTo>
                <a:lnTo>
                  <a:pt x="30" y="630"/>
                </a:lnTo>
                <a:lnTo>
                  <a:pt x="14" y="637"/>
                </a:lnTo>
                <a:lnTo>
                  <a:pt x="0" y="623"/>
                </a:lnTo>
                <a:lnTo>
                  <a:pt x="208" y="70"/>
                </a:lnTo>
                <a:lnTo>
                  <a:pt x="229" y="40"/>
                </a:lnTo>
                <a:lnTo>
                  <a:pt x="247" y="28"/>
                </a:lnTo>
                <a:lnTo>
                  <a:pt x="265" y="20"/>
                </a:lnTo>
                <a:lnTo>
                  <a:pt x="288" y="13"/>
                </a:lnTo>
                <a:lnTo>
                  <a:pt x="332" y="10"/>
                </a:lnTo>
                <a:lnTo>
                  <a:pt x="473" y="4"/>
                </a:lnTo>
                <a:lnTo>
                  <a:pt x="626" y="0"/>
                </a:lnTo>
                <a:lnTo>
                  <a:pt x="701" y="1"/>
                </a:lnTo>
                <a:lnTo>
                  <a:pt x="736" y="4"/>
                </a:lnTo>
                <a:lnTo>
                  <a:pt x="756" y="10"/>
                </a:lnTo>
              </a:path>
            </a:pathLst>
          </a:custGeom>
          <a:solidFill>
            <a:srgbClr val="5F3F1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04" name="Group 52"/>
          <p:cNvGrpSpPr>
            <a:grpSpLocks/>
          </p:cNvGrpSpPr>
          <p:nvPr/>
        </p:nvGrpSpPr>
        <p:grpSpPr bwMode="auto">
          <a:xfrm>
            <a:off x="5345113" y="2916238"/>
            <a:ext cx="1851025" cy="1254125"/>
            <a:chOff x="3367" y="1945"/>
            <a:chExt cx="1166" cy="790"/>
          </a:xfrm>
        </p:grpSpPr>
        <p:sp>
          <p:nvSpPr>
            <p:cNvPr id="382005" name="Freeform 53"/>
            <p:cNvSpPr>
              <a:spLocks/>
            </p:cNvSpPr>
            <p:nvPr/>
          </p:nvSpPr>
          <p:spPr bwMode="auto">
            <a:xfrm>
              <a:off x="3367" y="2078"/>
              <a:ext cx="631" cy="477"/>
            </a:xfrm>
            <a:custGeom>
              <a:avLst/>
              <a:gdLst/>
              <a:ahLst/>
              <a:cxnLst>
                <a:cxn ang="0">
                  <a:pos x="0" y="73"/>
                </a:cxn>
                <a:cxn ang="0">
                  <a:pos x="208" y="0"/>
                </a:cxn>
                <a:cxn ang="0">
                  <a:pos x="284" y="194"/>
                </a:cxn>
                <a:cxn ang="0">
                  <a:pos x="338" y="296"/>
                </a:cxn>
                <a:cxn ang="0">
                  <a:pos x="430" y="214"/>
                </a:cxn>
                <a:cxn ang="0">
                  <a:pos x="482" y="164"/>
                </a:cxn>
                <a:cxn ang="0">
                  <a:pos x="530" y="140"/>
                </a:cxn>
                <a:cxn ang="0">
                  <a:pos x="558" y="133"/>
                </a:cxn>
                <a:cxn ang="0">
                  <a:pos x="590" y="137"/>
                </a:cxn>
                <a:cxn ang="0">
                  <a:pos x="621" y="156"/>
                </a:cxn>
                <a:cxn ang="0">
                  <a:pos x="630" y="178"/>
                </a:cxn>
                <a:cxn ang="0">
                  <a:pos x="622" y="257"/>
                </a:cxn>
                <a:cxn ang="0">
                  <a:pos x="354" y="474"/>
                </a:cxn>
                <a:cxn ang="0">
                  <a:pos x="316" y="476"/>
                </a:cxn>
                <a:cxn ang="0">
                  <a:pos x="268" y="454"/>
                </a:cxn>
                <a:cxn ang="0">
                  <a:pos x="227" y="421"/>
                </a:cxn>
                <a:cxn ang="0">
                  <a:pos x="113" y="286"/>
                </a:cxn>
                <a:cxn ang="0">
                  <a:pos x="0" y="73"/>
                </a:cxn>
              </a:cxnLst>
              <a:rect l="0" t="0" r="r" b="b"/>
              <a:pathLst>
                <a:path w="631" h="477">
                  <a:moveTo>
                    <a:pt x="0" y="73"/>
                  </a:moveTo>
                  <a:lnTo>
                    <a:pt x="208" y="0"/>
                  </a:lnTo>
                  <a:lnTo>
                    <a:pt x="284" y="194"/>
                  </a:lnTo>
                  <a:lnTo>
                    <a:pt x="338" y="296"/>
                  </a:lnTo>
                  <a:lnTo>
                    <a:pt x="430" y="214"/>
                  </a:lnTo>
                  <a:lnTo>
                    <a:pt x="482" y="164"/>
                  </a:lnTo>
                  <a:lnTo>
                    <a:pt x="530" y="140"/>
                  </a:lnTo>
                  <a:lnTo>
                    <a:pt x="558" y="133"/>
                  </a:lnTo>
                  <a:lnTo>
                    <a:pt x="590" y="137"/>
                  </a:lnTo>
                  <a:lnTo>
                    <a:pt x="621" y="156"/>
                  </a:lnTo>
                  <a:lnTo>
                    <a:pt x="630" y="178"/>
                  </a:lnTo>
                  <a:lnTo>
                    <a:pt x="622" y="257"/>
                  </a:lnTo>
                  <a:lnTo>
                    <a:pt x="354" y="474"/>
                  </a:lnTo>
                  <a:lnTo>
                    <a:pt x="316" y="476"/>
                  </a:lnTo>
                  <a:lnTo>
                    <a:pt x="268" y="454"/>
                  </a:lnTo>
                  <a:lnTo>
                    <a:pt x="227" y="421"/>
                  </a:lnTo>
                  <a:lnTo>
                    <a:pt x="113" y="286"/>
                  </a:lnTo>
                  <a:lnTo>
                    <a:pt x="0" y="73"/>
                  </a:lnTo>
                </a:path>
              </a:pathLst>
            </a:custGeom>
            <a:solidFill>
              <a:srgbClr val="3F5F00"/>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06" name="Group 54"/>
            <p:cNvGrpSpPr>
              <a:grpSpLocks/>
            </p:cNvGrpSpPr>
            <p:nvPr/>
          </p:nvGrpSpPr>
          <p:grpSpPr bwMode="auto">
            <a:xfrm>
              <a:off x="3696" y="1945"/>
              <a:ext cx="837" cy="790"/>
              <a:chOff x="3696" y="1945"/>
              <a:chExt cx="837" cy="790"/>
            </a:xfrm>
          </p:grpSpPr>
          <p:sp>
            <p:nvSpPr>
              <p:cNvPr id="382007" name="Freeform 55"/>
              <p:cNvSpPr>
                <a:spLocks/>
              </p:cNvSpPr>
              <p:nvPr/>
            </p:nvSpPr>
            <p:spPr bwMode="auto">
              <a:xfrm>
                <a:off x="3696" y="2058"/>
                <a:ext cx="120" cy="509"/>
              </a:xfrm>
              <a:custGeom>
                <a:avLst/>
                <a:gdLst/>
                <a:ahLst/>
                <a:cxnLst>
                  <a:cxn ang="0">
                    <a:pos x="56" y="0"/>
                  </a:cxn>
                  <a:cxn ang="0">
                    <a:pos x="21" y="14"/>
                  </a:cxn>
                  <a:cxn ang="0">
                    <a:pos x="21" y="66"/>
                  </a:cxn>
                  <a:cxn ang="0">
                    <a:pos x="51" y="82"/>
                  </a:cxn>
                  <a:cxn ang="0">
                    <a:pos x="21" y="118"/>
                  </a:cxn>
                  <a:cxn ang="0">
                    <a:pos x="0" y="161"/>
                  </a:cxn>
                  <a:cxn ang="0">
                    <a:pos x="0" y="273"/>
                  </a:cxn>
                  <a:cxn ang="0">
                    <a:pos x="21" y="391"/>
                  </a:cxn>
                  <a:cxn ang="0">
                    <a:pos x="56" y="487"/>
                  </a:cxn>
                  <a:cxn ang="0">
                    <a:pos x="97" y="508"/>
                  </a:cxn>
                  <a:cxn ang="0">
                    <a:pos x="119" y="460"/>
                  </a:cxn>
                  <a:cxn ang="0">
                    <a:pos x="92" y="304"/>
                  </a:cxn>
                  <a:cxn ang="0">
                    <a:pos x="87" y="95"/>
                  </a:cxn>
                  <a:cxn ang="0">
                    <a:pos x="56" y="0"/>
                  </a:cxn>
                </a:cxnLst>
                <a:rect l="0" t="0" r="r" b="b"/>
                <a:pathLst>
                  <a:path w="120" h="509">
                    <a:moveTo>
                      <a:pt x="56" y="0"/>
                    </a:moveTo>
                    <a:lnTo>
                      <a:pt x="21" y="14"/>
                    </a:lnTo>
                    <a:lnTo>
                      <a:pt x="21" y="66"/>
                    </a:lnTo>
                    <a:lnTo>
                      <a:pt x="51" y="82"/>
                    </a:lnTo>
                    <a:lnTo>
                      <a:pt x="21" y="118"/>
                    </a:lnTo>
                    <a:lnTo>
                      <a:pt x="0" y="161"/>
                    </a:lnTo>
                    <a:lnTo>
                      <a:pt x="0" y="273"/>
                    </a:lnTo>
                    <a:lnTo>
                      <a:pt x="21" y="391"/>
                    </a:lnTo>
                    <a:lnTo>
                      <a:pt x="56" y="487"/>
                    </a:lnTo>
                    <a:lnTo>
                      <a:pt x="97" y="508"/>
                    </a:lnTo>
                    <a:lnTo>
                      <a:pt x="119" y="460"/>
                    </a:lnTo>
                    <a:lnTo>
                      <a:pt x="92" y="304"/>
                    </a:lnTo>
                    <a:lnTo>
                      <a:pt x="87" y="95"/>
                    </a:lnTo>
                    <a:lnTo>
                      <a:pt x="56"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s-ES"/>
              </a:p>
            </p:txBody>
          </p:sp>
          <p:sp>
            <p:nvSpPr>
              <p:cNvPr id="382008" name="Freeform 56"/>
              <p:cNvSpPr>
                <a:spLocks/>
              </p:cNvSpPr>
              <p:nvPr/>
            </p:nvSpPr>
            <p:spPr bwMode="auto">
              <a:xfrm>
                <a:off x="3747" y="1945"/>
                <a:ext cx="197" cy="201"/>
              </a:xfrm>
              <a:custGeom>
                <a:avLst/>
                <a:gdLst/>
                <a:ahLst/>
                <a:cxnLst>
                  <a:cxn ang="0">
                    <a:pos x="196" y="43"/>
                  </a:cxn>
                  <a:cxn ang="0">
                    <a:pos x="130" y="0"/>
                  </a:cxn>
                  <a:cxn ang="0">
                    <a:pos x="8" y="80"/>
                  </a:cxn>
                  <a:cxn ang="0">
                    <a:pos x="0" y="115"/>
                  </a:cxn>
                  <a:cxn ang="0">
                    <a:pos x="26" y="200"/>
                  </a:cxn>
                  <a:cxn ang="0">
                    <a:pos x="196" y="43"/>
                  </a:cxn>
                </a:cxnLst>
                <a:rect l="0" t="0" r="r" b="b"/>
                <a:pathLst>
                  <a:path w="197" h="201">
                    <a:moveTo>
                      <a:pt x="196" y="43"/>
                    </a:moveTo>
                    <a:lnTo>
                      <a:pt x="130" y="0"/>
                    </a:lnTo>
                    <a:lnTo>
                      <a:pt x="8" y="80"/>
                    </a:lnTo>
                    <a:lnTo>
                      <a:pt x="0" y="115"/>
                    </a:lnTo>
                    <a:lnTo>
                      <a:pt x="26" y="200"/>
                    </a:lnTo>
                    <a:lnTo>
                      <a:pt x="196" y="43"/>
                    </a:lnTo>
                  </a:path>
                </a:pathLst>
              </a:custGeom>
              <a:solidFill>
                <a:srgbClr val="FFFFB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09" name="Group 57"/>
              <p:cNvGrpSpPr>
                <a:grpSpLocks/>
              </p:cNvGrpSpPr>
              <p:nvPr/>
            </p:nvGrpSpPr>
            <p:grpSpPr bwMode="auto">
              <a:xfrm>
                <a:off x="3747" y="1985"/>
                <a:ext cx="786" cy="750"/>
                <a:chOff x="3747" y="1985"/>
                <a:chExt cx="786" cy="750"/>
              </a:xfrm>
            </p:grpSpPr>
            <p:sp>
              <p:nvSpPr>
                <p:cNvPr id="382010" name="Freeform 58"/>
                <p:cNvSpPr>
                  <a:spLocks/>
                </p:cNvSpPr>
                <p:nvPr/>
              </p:nvSpPr>
              <p:spPr bwMode="auto">
                <a:xfrm>
                  <a:off x="3747" y="1985"/>
                  <a:ext cx="786" cy="750"/>
                </a:xfrm>
                <a:custGeom>
                  <a:avLst/>
                  <a:gdLst/>
                  <a:ahLst/>
                  <a:cxnLst>
                    <a:cxn ang="0">
                      <a:pos x="170" y="9"/>
                    </a:cxn>
                    <a:cxn ang="0">
                      <a:pos x="217" y="0"/>
                    </a:cxn>
                    <a:cxn ang="0">
                      <a:pos x="258" y="9"/>
                    </a:cxn>
                    <a:cxn ang="0">
                      <a:pos x="290" y="29"/>
                    </a:cxn>
                    <a:cxn ang="0">
                      <a:pos x="325" y="76"/>
                    </a:cxn>
                    <a:cxn ang="0">
                      <a:pos x="363" y="171"/>
                    </a:cxn>
                    <a:cxn ang="0">
                      <a:pos x="430" y="292"/>
                    </a:cxn>
                    <a:cxn ang="0">
                      <a:pos x="525" y="441"/>
                    </a:cxn>
                    <a:cxn ang="0">
                      <a:pos x="614" y="524"/>
                    </a:cxn>
                    <a:cxn ang="0">
                      <a:pos x="712" y="608"/>
                    </a:cxn>
                    <a:cxn ang="0">
                      <a:pos x="749" y="648"/>
                    </a:cxn>
                    <a:cxn ang="0">
                      <a:pos x="785" y="685"/>
                    </a:cxn>
                    <a:cxn ang="0">
                      <a:pos x="717" y="725"/>
                    </a:cxn>
                    <a:cxn ang="0">
                      <a:pos x="679" y="744"/>
                    </a:cxn>
                    <a:cxn ang="0">
                      <a:pos x="628" y="701"/>
                    </a:cxn>
                    <a:cxn ang="0">
                      <a:pos x="623" y="749"/>
                    </a:cxn>
                    <a:cxn ang="0">
                      <a:pos x="509" y="744"/>
                    </a:cxn>
                    <a:cxn ang="0">
                      <a:pos x="409" y="749"/>
                    </a:cxn>
                    <a:cxn ang="0">
                      <a:pos x="268" y="742"/>
                    </a:cxn>
                    <a:cxn ang="0">
                      <a:pos x="92" y="716"/>
                    </a:cxn>
                    <a:cxn ang="0">
                      <a:pos x="26" y="678"/>
                    </a:cxn>
                    <a:cxn ang="0">
                      <a:pos x="19" y="648"/>
                    </a:cxn>
                    <a:cxn ang="0">
                      <a:pos x="71" y="581"/>
                    </a:cxn>
                    <a:cxn ang="0">
                      <a:pos x="83" y="521"/>
                    </a:cxn>
                    <a:cxn ang="0">
                      <a:pos x="62" y="441"/>
                    </a:cxn>
                    <a:cxn ang="0">
                      <a:pos x="8" y="334"/>
                    </a:cxn>
                    <a:cxn ang="0">
                      <a:pos x="0" y="267"/>
                    </a:cxn>
                    <a:cxn ang="0">
                      <a:pos x="5" y="220"/>
                    </a:cxn>
                    <a:cxn ang="0">
                      <a:pos x="26" y="176"/>
                    </a:cxn>
                    <a:cxn ang="0">
                      <a:pos x="56" y="123"/>
                    </a:cxn>
                    <a:cxn ang="0">
                      <a:pos x="97" y="69"/>
                    </a:cxn>
                    <a:cxn ang="0">
                      <a:pos x="129" y="36"/>
                    </a:cxn>
                    <a:cxn ang="0">
                      <a:pos x="170" y="9"/>
                    </a:cxn>
                  </a:cxnLst>
                  <a:rect l="0" t="0" r="r" b="b"/>
                  <a:pathLst>
                    <a:path w="786" h="750">
                      <a:moveTo>
                        <a:pt x="170" y="9"/>
                      </a:moveTo>
                      <a:lnTo>
                        <a:pt x="217" y="0"/>
                      </a:lnTo>
                      <a:lnTo>
                        <a:pt x="258" y="9"/>
                      </a:lnTo>
                      <a:lnTo>
                        <a:pt x="290" y="29"/>
                      </a:lnTo>
                      <a:lnTo>
                        <a:pt x="325" y="76"/>
                      </a:lnTo>
                      <a:lnTo>
                        <a:pt x="363" y="171"/>
                      </a:lnTo>
                      <a:lnTo>
                        <a:pt x="430" y="292"/>
                      </a:lnTo>
                      <a:lnTo>
                        <a:pt x="525" y="441"/>
                      </a:lnTo>
                      <a:lnTo>
                        <a:pt x="614" y="524"/>
                      </a:lnTo>
                      <a:lnTo>
                        <a:pt x="712" y="608"/>
                      </a:lnTo>
                      <a:lnTo>
                        <a:pt x="749" y="648"/>
                      </a:lnTo>
                      <a:lnTo>
                        <a:pt x="785" y="685"/>
                      </a:lnTo>
                      <a:lnTo>
                        <a:pt x="717" y="725"/>
                      </a:lnTo>
                      <a:lnTo>
                        <a:pt x="679" y="744"/>
                      </a:lnTo>
                      <a:lnTo>
                        <a:pt x="628" y="701"/>
                      </a:lnTo>
                      <a:lnTo>
                        <a:pt x="623" y="749"/>
                      </a:lnTo>
                      <a:lnTo>
                        <a:pt x="509" y="744"/>
                      </a:lnTo>
                      <a:lnTo>
                        <a:pt x="409" y="749"/>
                      </a:lnTo>
                      <a:lnTo>
                        <a:pt x="268" y="742"/>
                      </a:lnTo>
                      <a:lnTo>
                        <a:pt x="92" y="716"/>
                      </a:lnTo>
                      <a:lnTo>
                        <a:pt x="26" y="678"/>
                      </a:lnTo>
                      <a:lnTo>
                        <a:pt x="19" y="648"/>
                      </a:lnTo>
                      <a:lnTo>
                        <a:pt x="71" y="581"/>
                      </a:lnTo>
                      <a:lnTo>
                        <a:pt x="83" y="521"/>
                      </a:lnTo>
                      <a:lnTo>
                        <a:pt x="62" y="441"/>
                      </a:lnTo>
                      <a:lnTo>
                        <a:pt x="8" y="334"/>
                      </a:lnTo>
                      <a:lnTo>
                        <a:pt x="0" y="267"/>
                      </a:lnTo>
                      <a:lnTo>
                        <a:pt x="5" y="220"/>
                      </a:lnTo>
                      <a:lnTo>
                        <a:pt x="26" y="176"/>
                      </a:lnTo>
                      <a:lnTo>
                        <a:pt x="56" y="123"/>
                      </a:lnTo>
                      <a:lnTo>
                        <a:pt x="97" y="69"/>
                      </a:lnTo>
                      <a:lnTo>
                        <a:pt x="129" y="36"/>
                      </a:lnTo>
                      <a:lnTo>
                        <a:pt x="170" y="9"/>
                      </a:lnTo>
                    </a:path>
                  </a:pathLst>
                </a:custGeom>
                <a:solidFill>
                  <a:srgbClr val="3F5F00"/>
                </a:solidFill>
                <a:ln w="12700" cap="rnd" cmpd="sng">
                  <a:solidFill>
                    <a:srgbClr val="000000"/>
                  </a:solidFill>
                  <a:prstDash val="solid"/>
                  <a:round/>
                  <a:headEnd type="none" w="med" len="med"/>
                  <a:tailEnd type="none" w="med" len="med"/>
                </a:ln>
                <a:effectLst/>
              </p:spPr>
              <p:txBody>
                <a:bodyPr/>
                <a:lstStyle/>
                <a:p>
                  <a:endParaRPr lang="es-ES"/>
                </a:p>
              </p:txBody>
            </p:sp>
            <p:sp>
              <p:nvSpPr>
                <p:cNvPr id="382011" name="Freeform 59"/>
                <p:cNvSpPr>
                  <a:spLocks/>
                </p:cNvSpPr>
                <p:nvPr/>
              </p:nvSpPr>
              <p:spPr bwMode="auto">
                <a:xfrm>
                  <a:off x="3815" y="1989"/>
                  <a:ext cx="157" cy="386"/>
                </a:xfrm>
                <a:custGeom>
                  <a:avLst/>
                  <a:gdLst/>
                  <a:ahLst/>
                  <a:cxnLst>
                    <a:cxn ang="0">
                      <a:pos x="156" y="0"/>
                    </a:cxn>
                    <a:cxn ang="0">
                      <a:pos x="143" y="52"/>
                    </a:cxn>
                    <a:cxn ang="0">
                      <a:pos x="106" y="132"/>
                    </a:cxn>
                    <a:cxn ang="0">
                      <a:pos x="51" y="92"/>
                    </a:cxn>
                    <a:cxn ang="0">
                      <a:pos x="78" y="151"/>
                    </a:cxn>
                    <a:cxn ang="0">
                      <a:pos x="0" y="385"/>
                    </a:cxn>
                  </a:cxnLst>
                  <a:rect l="0" t="0" r="r" b="b"/>
                  <a:pathLst>
                    <a:path w="157" h="386">
                      <a:moveTo>
                        <a:pt x="156" y="0"/>
                      </a:moveTo>
                      <a:lnTo>
                        <a:pt x="143" y="52"/>
                      </a:lnTo>
                      <a:lnTo>
                        <a:pt x="106" y="132"/>
                      </a:lnTo>
                      <a:lnTo>
                        <a:pt x="51" y="92"/>
                      </a:lnTo>
                      <a:lnTo>
                        <a:pt x="78" y="151"/>
                      </a:lnTo>
                      <a:lnTo>
                        <a:pt x="0" y="385"/>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grpSp>
        </p:grpSp>
      </p:grpSp>
      <p:sp>
        <p:nvSpPr>
          <p:cNvPr id="382012" name="Freeform 60"/>
          <p:cNvSpPr>
            <a:spLocks/>
          </p:cNvSpPr>
          <p:nvPr/>
        </p:nvSpPr>
        <p:spPr bwMode="auto">
          <a:xfrm>
            <a:off x="5210175" y="3643313"/>
            <a:ext cx="211138" cy="168275"/>
          </a:xfrm>
          <a:custGeom>
            <a:avLst/>
            <a:gdLst/>
            <a:ahLst/>
            <a:cxnLst>
              <a:cxn ang="0">
                <a:pos x="0" y="0"/>
              </a:cxn>
              <a:cxn ang="0">
                <a:pos x="58" y="105"/>
              </a:cxn>
              <a:cxn ang="0">
                <a:pos x="132" y="102"/>
              </a:cxn>
              <a:cxn ang="0">
                <a:pos x="90" y="0"/>
              </a:cxn>
              <a:cxn ang="0">
                <a:pos x="0" y="0"/>
              </a:cxn>
            </a:cxnLst>
            <a:rect l="0" t="0" r="r" b="b"/>
            <a:pathLst>
              <a:path w="133" h="106">
                <a:moveTo>
                  <a:pt x="0" y="0"/>
                </a:moveTo>
                <a:lnTo>
                  <a:pt x="58" y="105"/>
                </a:lnTo>
                <a:lnTo>
                  <a:pt x="132" y="102"/>
                </a:lnTo>
                <a:lnTo>
                  <a:pt x="90" y="0"/>
                </a:lnTo>
                <a:lnTo>
                  <a:pt x="0" y="0"/>
                </a:lnTo>
              </a:path>
            </a:pathLst>
          </a:custGeom>
          <a:solidFill>
            <a:srgbClr val="FFFF9F"/>
          </a:solidFill>
          <a:ln w="12700" cap="rnd" cmpd="sng">
            <a:solidFill>
              <a:srgbClr val="000000"/>
            </a:solidFill>
            <a:prstDash val="solid"/>
            <a:round/>
            <a:headEnd type="none" w="med" len="med"/>
            <a:tailEnd type="none" w="med" len="med"/>
          </a:ln>
          <a:effectLst/>
        </p:spPr>
        <p:txBody>
          <a:bodyPr/>
          <a:lstStyle/>
          <a:p>
            <a:endParaRPr lang="es-ES"/>
          </a:p>
        </p:txBody>
      </p:sp>
      <p:sp>
        <p:nvSpPr>
          <p:cNvPr id="382013" name="Freeform 61"/>
          <p:cNvSpPr>
            <a:spLocks/>
          </p:cNvSpPr>
          <p:nvPr/>
        </p:nvSpPr>
        <p:spPr bwMode="auto">
          <a:xfrm>
            <a:off x="5280025" y="3222625"/>
            <a:ext cx="1133475" cy="638175"/>
          </a:xfrm>
          <a:custGeom>
            <a:avLst/>
            <a:gdLst/>
            <a:ahLst/>
            <a:cxnLst>
              <a:cxn ang="0">
                <a:pos x="5" y="263"/>
              </a:cxn>
              <a:cxn ang="0">
                <a:pos x="14" y="300"/>
              </a:cxn>
              <a:cxn ang="0">
                <a:pos x="32" y="341"/>
              </a:cxn>
              <a:cxn ang="0">
                <a:pos x="44" y="373"/>
              </a:cxn>
              <a:cxn ang="0">
                <a:pos x="163" y="376"/>
              </a:cxn>
              <a:cxn ang="0">
                <a:pos x="259" y="381"/>
              </a:cxn>
              <a:cxn ang="0">
                <a:pos x="360" y="394"/>
              </a:cxn>
              <a:cxn ang="0">
                <a:pos x="416" y="401"/>
              </a:cxn>
              <a:cxn ang="0">
                <a:pos x="499" y="347"/>
              </a:cxn>
              <a:cxn ang="0">
                <a:pos x="604" y="241"/>
              </a:cxn>
              <a:cxn ang="0">
                <a:pos x="670" y="160"/>
              </a:cxn>
              <a:cxn ang="0">
                <a:pos x="704" y="101"/>
              </a:cxn>
              <a:cxn ang="0">
                <a:pos x="713" y="46"/>
              </a:cxn>
              <a:cxn ang="0">
                <a:pos x="689" y="17"/>
              </a:cxn>
              <a:cxn ang="0">
                <a:pos x="640" y="0"/>
              </a:cxn>
              <a:cxn ang="0">
                <a:pos x="584" y="10"/>
              </a:cxn>
              <a:cxn ang="0">
                <a:pos x="531" y="46"/>
              </a:cxn>
              <a:cxn ang="0">
                <a:pos x="480" y="97"/>
              </a:cxn>
              <a:cxn ang="0">
                <a:pos x="430" y="141"/>
              </a:cxn>
              <a:cxn ang="0">
                <a:pos x="384" y="190"/>
              </a:cxn>
              <a:cxn ang="0">
                <a:pos x="364" y="220"/>
              </a:cxn>
              <a:cxn ang="0">
                <a:pos x="369" y="237"/>
              </a:cxn>
              <a:cxn ang="0">
                <a:pos x="357" y="247"/>
              </a:cxn>
              <a:cxn ang="0">
                <a:pos x="344" y="254"/>
              </a:cxn>
              <a:cxn ang="0">
                <a:pos x="298" y="256"/>
              </a:cxn>
              <a:cxn ang="0">
                <a:pos x="149" y="243"/>
              </a:cxn>
              <a:cxn ang="0">
                <a:pos x="0" y="233"/>
              </a:cxn>
              <a:cxn ang="0">
                <a:pos x="5" y="263"/>
              </a:cxn>
            </a:cxnLst>
            <a:rect l="0" t="0" r="r" b="b"/>
            <a:pathLst>
              <a:path w="714" h="402">
                <a:moveTo>
                  <a:pt x="5" y="263"/>
                </a:moveTo>
                <a:lnTo>
                  <a:pt x="14" y="300"/>
                </a:lnTo>
                <a:lnTo>
                  <a:pt x="32" y="341"/>
                </a:lnTo>
                <a:lnTo>
                  <a:pt x="44" y="373"/>
                </a:lnTo>
                <a:lnTo>
                  <a:pt x="163" y="376"/>
                </a:lnTo>
                <a:lnTo>
                  <a:pt x="259" y="381"/>
                </a:lnTo>
                <a:lnTo>
                  <a:pt x="360" y="394"/>
                </a:lnTo>
                <a:lnTo>
                  <a:pt x="416" y="401"/>
                </a:lnTo>
                <a:lnTo>
                  <a:pt x="499" y="347"/>
                </a:lnTo>
                <a:lnTo>
                  <a:pt x="604" y="241"/>
                </a:lnTo>
                <a:lnTo>
                  <a:pt x="670" y="160"/>
                </a:lnTo>
                <a:lnTo>
                  <a:pt x="704" y="101"/>
                </a:lnTo>
                <a:lnTo>
                  <a:pt x="713" y="46"/>
                </a:lnTo>
                <a:lnTo>
                  <a:pt x="689" y="17"/>
                </a:lnTo>
                <a:lnTo>
                  <a:pt x="640" y="0"/>
                </a:lnTo>
                <a:lnTo>
                  <a:pt x="584" y="10"/>
                </a:lnTo>
                <a:lnTo>
                  <a:pt x="531" y="46"/>
                </a:lnTo>
                <a:lnTo>
                  <a:pt x="480" y="97"/>
                </a:lnTo>
                <a:lnTo>
                  <a:pt x="430" y="141"/>
                </a:lnTo>
                <a:lnTo>
                  <a:pt x="384" y="190"/>
                </a:lnTo>
                <a:lnTo>
                  <a:pt x="364" y="220"/>
                </a:lnTo>
                <a:lnTo>
                  <a:pt x="369" y="237"/>
                </a:lnTo>
                <a:lnTo>
                  <a:pt x="357" y="247"/>
                </a:lnTo>
                <a:lnTo>
                  <a:pt x="344" y="254"/>
                </a:lnTo>
                <a:lnTo>
                  <a:pt x="298" y="256"/>
                </a:lnTo>
                <a:lnTo>
                  <a:pt x="149" y="243"/>
                </a:lnTo>
                <a:lnTo>
                  <a:pt x="0" y="233"/>
                </a:lnTo>
                <a:lnTo>
                  <a:pt x="5" y="263"/>
                </a:lnTo>
              </a:path>
            </a:pathLst>
          </a:custGeom>
          <a:solidFill>
            <a:srgbClr val="3F5F00"/>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14" name="Group 62"/>
          <p:cNvGrpSpPr>
            <a:grpSpLocks/>
          </p:cNvGrpSpPr>
          <p:nvPr/>
        </p:nvGrpSpPr>
        <p:grpSpPr bwMode="auto">
          <a:xfrm>
            <a:off x="5126038" y="2746375"/>
            <a:ext cx="522287" cy="425450"/>
            <a:chOff x="3229" y="1838"/>
            <a:chExt cx="329" cy="268"/>
          </a:xfrm>
        </p:grpSpPr>
        <p:sp>
          <p:nvSpPr>
            <p:cNvPr id="382015" name="Freeform 63"/>
            <p:cNvSpPr>
              <a:spLocks/>
            </p:cNvSpPr>
            <p:nvPr/>
          </p:nvSpPr>
          <p:spPr bwMode="auto">
            <a:xfrm>
              <a:off x="3229" y="1838"/>
              <a:ext cx="329" cy="268"/>
            </a:xfrm>
            <a:custGeom>
              <a:avLst/>
              <a:gdLst/>
              <a:ahLst/>
              <a:cxnLst>
                <a:cxn ang="0">
                  <a:pos x="148" y="252"/>
                </a:cxn>
                <a:cxn ang="0">
                  <a:pos x="141" y="239"/>
                </a:cxn>
                <a:cxn ang="0">
                  <a:pos x="113" y="231"/>
                </a:cxn>
                <a:cxn ang="0">
                  <a:pos x="81" y="220"/>
                </a:cxn>
                <a:cxn ang="0">
                  <a:pos x="37" y="153"/>
                </a:cxn>
                <a:cxn ang="0">
                  <a:pos x="0" y="90"/>
                </a:cxn>
                <a:cxn ang="0">
                  <a:pos x="0" y="59"/>
                </a:cxn>
                <a:cxn ang="0">
                  <a:pos x="63" y="8"/>
                </a:cxn>
                <a:cxn ang="0">
                  <a:pos x="113" y="6"/>
                </a:cxn>
                <a:cxn ang="0">
                  <a:pos x="125" y="13"/>
                </a:cxn>
                <a:cxn ang="0">
                  <a:pos x="170" y="0"/>
                </a:cxn>
                <a:cxn ang="0">
                  <a:pos x="187" y="1"/>
                </a:cxn>
                <a:cxn ang="0">
                  <a:pos x="202" y="9"/>
                </a:cxn>
                <a:cxn ang="0">
                  <a:pos x="205" y="21"/>
                </a:cxn>
                <a:cxn ang="0">
                  <a:pos x="196" y="33"/>
                </a:cxn>
                <a:cxn ang="0">
                  <a:pos x="118" y="63"/>
                </a:cxn>
                <a:cxn ang="0">
                  <a:pos x="101" y="107"/>
                </a:cxn>
                <a:cxn ang="0">
                  <a:pos x="129" y="74"/>
                </a:cxn>
                <a:cxn ang="0">
                  <a:pos x="203" y="56"/>
                </a:cxn>
                <a:cxn ang="0">
                  <a:pos x="214" y="56"/>
                </a:cxn>
                <a:cxn ang="0">
                  <a:pos x="225" y="65"/>
                </a:cxn>
                <a:cxn ang="0">
                  <a:pos x="232" y="82"/>
                </a:cxn>
                <a:cxn ang="0">
                  <a:pos x="223" y="93"/>
                </a:cxn>
                <a:cxn ang="0">
                  <a:pos x="163" y="112"/>
                </a:cxn>
                <a:cxn ang="0">
                  <a:pos x="161" y="130"/>
                </a:cxn>
                <a:cxn ang="0">
                  <a:pos x="200" y="168"/>
                </a:cxn>
                <a:cxn ang="0">
                  <a:pos x="218" y="166"/>
                </a:cxn>
                <a:cxn ang="0">
                  <a:pos x="235" y="163"/>
                </a:cxn>
                <a:cxn ang="0">
                  <a:pos x="258" y="153"/>
                </a:cxn>
                <a:cxn ang="0">
                  <a:pos x="269" y="140"/>
                </a:cxn>
                <a:cxn ang="0">
                  <a:pos x="288" y="132"/>
                </a:cxn>
                <a:cxn ang="0">
                  <a:pos x="306" y="134"/>
                </a:cxn>
                <a:cxn ang="0">
                  <a:pos x="320" y="139"/>
                </a:cxn>
                <a:cxn ang="0">
                  <a:pos x="326" y="153"/>
                </a:cxn>
                <a:cxn ang="0">
                  <a:pos x="328" y="163"/>
                </a:cxn>
                <a:cxn ang="0">
                  <a:pos x="320" y="173"/>
                </a:cxn>
                <a:cxn ang="0">
                  <a:pos x="292" y="182"/>
                </a:cxn>
                <a:cxn ang="0">
                  <a:pos x="258" y="191"/>
                </a:cxn>
                <a:cxn ang="0">
                  <a:pos x="244" y="200"/>
                </a:cxn>
                <a:cxn ang="0">
                  <a:pos x="267" y="237"/>
                </a:cxn>
                <a:cxn ang="0">
                  <a:pos x="161" y="267"/>
                </a:cxn>
                <a:cxn ang="0">
                  <a:pos x="148" y="252"/>
                </a:cxn>
              </a:cxnLst>
              <a:rect l="0" t="0" r="r" b="b"/>
              <a:pathLst>
                <a:path w="329" h="268">
                  <a:moveTo>
                    <a:pt x="148" y="252"/>
                  </a:moveTo>
                  <a:lnTo>
                    <a:pt x="141" y="239"/>
                  </a:lnTo>
                  <a:lnTo>
                    <a:pt x="113" y="231"/>
                  </a:lnTo>
                  <a:lnTo>
                    <a:pt x="81" y="220"/>
                  </a:lnTo>
                  <a:lnTo>
                    <a:pt x="37" y="153"/>
                  </a:lnTo>
                  <a:lnTo>
                    <a:pt x="0" y="90"/>
                  </a:lnTo>
                  <a:lnTo>
                    <a:pt x="0" y="59"/>
                  </a:lnTo>
                  <a:lnTo>
                    <a:pt x="63" y="8"/>
                  </a:lnTo>
                  <a:lnTo>
                    <a:pt x="113" y="6"/>
                  </a:lnTo>
                  <a:lnTo>
                    <a:pt x="125" y="13"/>
                  </a:lnTo>
                  <a:lnTo>
                    <a:pt x="170" y="0"/>
                  </a:lnTo>
                  <a:lnTo>
                    <a:pt x="187" y="1"/>
                  </a:lnTo>
                  <a:lnTo>
                    <a:pt x="202" y="9"/>
                  </a:lnTo>
                  <a:lnTo>
                    <a:pt x="205" y="21"/>
                  </a:lnTo>
                  <a:lnTo>
                    <a:pt x="196" y="33"/>
                  </a:lnTo>
                  <a:lnTo>
                    <a:pt x="118" y="63"/>
                  </a:lnTo>
                  <a:lnTo>
                    <a:pt x="101" y="107"/>
                  </a:lnTo>
                  <a:lnTo>
                    <a:pt x="129" y="74"/>
                  </a:lnTo>
                  <a:lnTo>
                    <a:pt x="203" y="56"/>
                  </a:lnTo>
                  <a:lnTo>
                    <a:pt x="214" y="56"/>
                  </a:lnTo>
                  <a:lnTo>
                    <a:pt x="225" y="65"/>
                  </a:lnTo>
                  <a:lnTo>
                    <a:pt x="232" y="82"/>
                  </a:lnTo>
                  <a:lnTo>
                    <a:pt x="223" y="93"/>
                  </a:lnTo>
                  <a:lnTo>
                    <a:pt x="163" y="112"/>
                  </a:lnTo>
                  <a:lnTo>
                    <a:pt x="161" y="130"/>
                  </a:lnTo>
                  <a:lnTo>
                    <a:pt x="200" y="168"/>
                  </a:lnTo>
                  <a:lnTo>
                    <a:pt x="218" y="166"/>
                  </a:lnTo>
                  <a:lnTo>
                    <a:pt x="235" y="163"/>
                  </a:lnTo>
                  <a:lnTo>
                    <a:pt x="258" y="153"/>
                  </a:lnTo>
                  <a:lnTo>
                    <a:pt x="269" y="140"/>
                  </a:lnTo>
                  <a:lnTo>
                    <a:pt x="288" y="132"/>
                  </a:lnTo>
                  <a:lnTo>
                    <a:pt x="306" y="134"/>
                  </a:lnTo>
                  <a:lnTo>
                    <a:pt x="320" y="139"/>
                  </a:lnTo>
                  <a:lnTo>
                    <a:pt x="326" y="153"/>
                  </a:lnTo>
                  <a:lnTo>
                    <a:pt x="328" y="163"/>
                  </a:lnTo>
                  <a:lnTo>
                    <a:pt x="320" y="173"/>
                  </a:lnTo>
                  <a:lnTo>
                    <a:pt x="292" y="182"/>
                  </a:lnTo>
                  <a:lnTo>
                    <a:pt x="258" y="191"/>
                  </a:lnTo>
                  <a:lnTo>
                    <a:pt x="244" y="200"/>
                  </a:lnTo>
                  <a:lnTo>
                    <a:pt x="267" y="237"/>
                  </a:lnTo>
                  <a:lnTo>
                    <a:pt x="161" y="267"/>
                  </a:lnTo>
                  <a:lnTo>
                    <a:pt x="148" y="252"/>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s-ES"/>
            </a:p>
          </p:txBody>
        </p:sp>
        <p:sp>
          <p:nvSpPr>
            <p:cNvPr id="382016" name="Freeform 64"/>
            <p:cNvSpPr>
              <a:spLocks/>
            </p:cNvSpPr>
            <p:nvPr/>
          </p:nvSpPr>
          <p:spPr bwMode="auto">
            <a:xfrm>
              <a:off x="3512" y="1988"/>
              <a:ext cx="28" cy="24"/>
            </a:xfrm>
            <a:custGeom>
              <a:avLst/>
              <a:gdLst/>
              <a:ahLst/>
              <a:cxnLst>
                <a:cxn ang="0">
                  <a:pos x="0" y="0"/>
                </a:cxn>
                <a:cxn ang="0">
                  <a:pos x="3" y="12"/>
                </a:cxn>
                <a:cxn ang="0">
                  <a:pos x="13" y="17"/>
                </a:cxn>
                <a:cxn ang="0">
                  <a:pos x="27" y="23"/>
                </a:cxn>
              </a:cxnLst>
              <a:rect l="0" t="0" r="r" b="b"/>
              <a:pathLst>
                <a:path w="28" h="24">
                  <a:moveTo>
                    <a:pt x="0" y="0"/>
                  </a:moveTo>
                  <a:lnTo>
                    <a:pt x="3" y="12"/>
                  </a:lnTo>
                  <a:lnTo>
                    <a:pt x="13" y="17"/>
                  </a:lnTo>
                  <a:lnTo>
                    <a:pt x="27" y="23"/>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82017" name="Freeform 65"/>
            <p:cNvSpPr>
              <a:spLocks/>
            </p:cNvSpPr>
            <p:nvPr/>
          </p:nvSpPr>
          <p:spPr bwMode="auto">
            <a:xfrm>
              <a:off x="3280" y="1854"/>
              <a:ext cx="73" cy="69"/>
            </a:xfrm>
            <a:custGeom>
              <a:avLst/>
              <a:gdLst/>
              <a:ahLst/>
              <a:cxnLst>
                <a:cxn ang="0">
                  <a:pos x="72" y="0"/>
                </a:cxn>
                <a:cxn ang="0">
                  <a:pos x="29" y="13"/>
                </a:cxn>
                <a:cxn ang="0">
                  <a:pos x="15" y="25"/>
                </a:cxn>
                <a:cxn ang="0">
                  <a:pos x="8" y="43"/>
                </a:cxn>
                <a:cxn ang="0">
                  <a:pos x="0" y="63"/>
                </a:cxn>
                <a:cxn ang="0">
                  <a:pos x="0" y="68"/>
                </a:cxn>
              </a:cxnLst>
              <a:rect l="0" t="0" r="r" b="b"/>
              <a:pathLst>
                <a:path w="73" h="69">
                  <a:moveTo>
                    <a:pt x="72" y="0"/>
                  </a:moveTo>
                  <a:lnTo>
                    <a:pt x="29" y="13"/>
                  </a:lnTo>
                  <a:lnTo>
                    <a:pt x="15" y="25"/>
                  </a:lnTo>
                  <a:lnTo>
                    <a:pt x="8" y="43"/>
                  </a:lnTo>
                  <a:lnTo>
                    <a:pt x="0" y="63"/>
                  </a:lnTo>
                  <a:lnTo>
                    <a:pt x="0" y="68"/>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grpSp>
      <p:sp>
        <p:nvSpPr>
          <p:cNvPr id="382018" name="Freeform 66"/>
          <p:cNvSpPr>
            <a:spLocks/>
          </p:cNvSpPr>
          <p:nvPr/>
        </p:nvSpPr>
        <p:spPr bwMode="auto">
          <a:xfrm>
            <a:off x="5337175" y="3070225"/>
            <a:ext cx="307975" cy="160338"/>
          </a:xfrm>
          <a:custGeom>
            <a:avLst/>
            <a:gdLst/>
            <a:ahLst/>
            <a:cxnLst>
              <a:cxn ang="0">
                <a:pos x="28" y="100"/>
              </a:cxn>
              <a:cxn ang="0">
                <a:pos x="0" y="50"/>
              </a:cxn>
              <a:cxn ang="0">
                <a:pos x="162" y="0"/>
              </a:cxn>
              <a:cxn ang="0">
                <a:pos x="193" y="43"/>
              </a:cxn>
              <a:cxn ang="0">
                <a:pos x="28" y="100"/>
              </a:cxn>
            </a:cxnLst>
            <a:rect l="0" t="0" r="r" b="b"/>
            <a:pathLst>
              <a:path w="194" h="101">
                <a:moveTo>
                  <a:pt x="28" y="100"/>
                </a:moveTo>
                <a:lnTo>
                  <a:pt x="0" y="50"/>
                </a:lnTo>
                <a:lnTo>
                  <a:pt x="162" y="0"/>
                </a:lnTo>
                <a:lnTo>
                  <a:pt x="193" y="43"/>
                </a:lnTo>
                <a:lnTo>
                  <a:pt x="28" y="100"/>
                </a:lnTo>
              </a:path>
            </a:pathLst>
          </a:custGeom>
          <a:solidFill>
            <a:srgbClr val="FFFFB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19" name="Group 67"/>
          <p:cNvGrpSpPr>
            <a:grpSpLocks/>
          </p:cNvGrpSpPr>
          <p:nvPr/>
        </p:nvGrpSpPr>
        <p:grpSpPr bwMode="auto">
          <a:xfrm>
            <a:off x="1746250" y="1879600"/>
            <a:ext cx="2163763" cy="2290763"/>
            <a:chOff x="1100" y="1292"/>
            <a:chExt cx="1363" cy="1443"/>
          </a:xfrm>
        </p:grpSpPr>
        <p:grpSp>
          <p:nvGrpSpPr>
            <p:cNvPr id="382020" name="Group 68"/>
            <p:cNvGrpSpPr>
              <a:grpSpLocks/>
            </p:cNvGrpSpPr>
            <p:nvPr/>
          </p:nvGrpSpPr>
          <p:grpSpPr bwMode="auto">
            <a:xfrm>
              <a:off x="1698" y="1384"/>
              <a:ext cx="765" cy="718"/>
              <a:chOff x="1698" y="1384"/>
              <a:chExt cx="765" cy="718"/>
            </a:xfrm>
          </p:grpSpPr>
          <p:sp>
            <p:nvSpPr>
              <p:cNvPr id="382021" name="Freeform 69"/>
              <p:cNvSpPr>
                <a:spLocks/>
              </p:cNvSpPr>
              <p:nvPr/>
            </p:nvSpPr>
            <p:spPr bwMode="auto">
              <a:xfrm>
                <a:off x="1770" y="1905"/>
                <a:ext cx="167" cy="197"/>
              </a:xfrm>
              <a:custGeom>
                <a:avLst/>
                <a:gdLst/>
                <a:ahLst/>
                <a:cxnLst>
                  <a:cxn ang="0">
                    <a:pos x="64" y="0"/>
                  </a:cxn>
                  <a:cxn ang="0">
                    <a:pos x="55" y="68"/>
                  </a:cxn>
                  <a:cxn ang="0">
                    <a:pos x="26" y="132"/>
                  </a:cxn>
                  <a:cxn ang="0">
                    <a:pos x="0" y="164"/>
                  </a:cxn>
                  <a:cxn ang="0">
                    <a:pos x="83" y="196"/>
                  </a:cxn>
                  <a:cxn ang="0">
                    <a:pos x="130" y="122"/>
                  </a:cxn>
                  <a:cxn ang="0">
                    <a:pos x="146" y="73"/>
                  </a:cxn>
                  <a:cxn ang="0">
                    <a:pos x="166" y="9"/>
                  </a:cxn>
                  <a:cxn ang="0">
                    <a:pos x="64" y="0"/>
                  </a:cxn>
                </a:cxnLst>
                <a:rect l="0" t="0" r="r" b="b"/>
                <a:pathLst>
                  <a:path w="167" h="197">
                    <a:moveTo>
                      <a:pt x="64" y="0"/>
                    </a:moveTo>
                    <a:lnTo>
                      <a:pt x="55" y="68"/>
                    </a:lnTo>
                    <a:lnTo>
                      <a:pt x="26" y="132"/>
                    </a:lnTo>
                    <a:lnTo>
                      <a:pt x="0" y="164"/>
                    </a:lnTo>
                    <a:lnTo>
                      <a:pt x="83" y="196"/>
                    </a:lnTo>
                    <a:lnTo>
                      <a:pt x="130" y="122"/>
                    </a:lnTo>
                    <a:lnTo>
                      <a:pt x="146" y="73"/>
                    </a:lnTo>
                    <a:lnTo>
                      <a:pt x="166" y="9"/>
                    </a:lnTo>
                    <a:lnTo>
                      <a:pt x="64" y="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22" name="Group 70"/>
              <p:cNvGrpSpPr>
                <a:grpSpLocks/>
              </p:cNvGrpSpPr>
              <p:nvPr/>
            </p:nvGrpSpPr>
            <p:grpSpPr bwMode="auto">
              <a:xfrm>
                <a:off x="1698" y="1384"/>
                <a:ext cx="765" cy="678"/>
                <a:chOff x="1698" y="1384"/>
                <a:chExt cx="765" cy="678"/>
              </a:xfrm>
            </p:grpSpPr>
            <p:grpSp>
              <p:nvGrpSpPr>
                <p:cNvPr id="382023" name="Group 71"/>
                <p:cNvGrpSpPr>
                  <a:grpSpLocks/>
                </p:cNvGrpSpPr>
                <p:nvPr/>
              </p:nvGrpSpPr>
              <p:grpSpPr bwMode="auto">
                <a:xfrm>
                  <a:off x="2041" y="1828"/>
                  <a:ext cx="100" cy="96"/>
                  <a:chOff x="2041" y="1828"/>
                  <a:chExt cx="100" cy="96"/>
                </a:xfrm>
              </p:grpSpPr>
              <p:sp>
                <p:nvSpPr>
                  <p:cNvPr id="382024" name="Freeform 72"/>
                  <p:cNvSpPr>
                    <a:spLocks/>
                  </p:cNvSpPr>
                  <p:nvPr/>
                </p:nvSpPr>
                <p:spPr bwMode="auto">
                  <a:xfrm>
                    <a:off x="2041" y="1828"/>
                    <a:ext cx="100" cy="45"/>
                  </a:xfrm>
                  <a:custGeom>
                    <a:avLst/>
                    <a:gdLst/>
                    <a:ahLst/>
                    <a:cxnLst>
                      <a:cxn ang="0">
                        <a:pos x="99" y="5"/>
                      </a:cxn>
                      <a:cxn ang="0">
                        <a:pos x="95" y="44"/>
                      </a:cxn>
                      <a:cxn ang="0">
                        <a:pos x="0" y="33"/>
                      </a:cxn>
                      <a:cxn ang="0">
                        <a:pos x="17" y="0"/>
                      </a:cxn>
                      <a:cxn ang="0">
                        <a:pos x="99" y="5"/>
                      </a:cxn>
                    </a:cxnLst>
                    <a:rect l="0" t="0" r="r" b="b"/>
                    <a:pathLst>
                      <a:path w="100" h="45">
                        <a:moveTo>
                          <a:pt x="99" y="5"/>
                        </a:moveTo>
                        <a:lnTo>
                          <a:pt x="95" y="44"/>
                        </a:lnTo>
                        <a:lnTo>
                          <a:pt x="0" y="33"/>
                        </a:lnTo>
                        <a:lnTo>
                          <a:pt x="17" y="0"/>
                        </a:lnTo>
                        <a:lnTo>
                          <a:pt x="99" y="5"/>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382025" name="Freeform 73"/>
                  <p:cNvSpPr>
                    <a:spLocks/>
                  </p:cNvSpPr>
                  <p:nvPr/>
                </p:nvSpPr>
                <p:spPr bwMode="auto">
                  <a:xfrm>
                    <a:off x="2041" y="1868"/>
                    <a:ext cx="72" cy="56"/>
                  </a:xfrm>
                  <a:custGeom>
                    <a:avLst/>
                    <a:gdLst/>
                    <a:ahLst/>
                    <a:cxnLst>
                      <a:cxn ang="0">
                        <a:pos x="71" y="2"/>
                      </a:cxn>
                      <a:cxn ang="0">
                        <a:pos x="65" y="18"/>
                      </a:cxn>
                      <a:cxn ang="0">
                        <a:pos x="65" y="26"/>
                      </a:cxn>
                      <a:cxn ang="0">
                        <a:pos x="65" y="36"/>
                      </a:cxn>
                      <a:cxn ang="0">
                        <a:pos x="71" y="55"/>
                      </a:cxn>
                      <a:cxn ang="0">
                        <a:pos x="3" y="30"/>
                      </a:cxn>
                      <a:cxn ang="0">
                        <a:pos x="0" y="0"/>
                      </a:cxn>
                      <a:cxn ang="0">
                        <a:pos x="71" y="2"/>
                      </a:cxn>
                    </a:cxnLst>
                    <a:rect l="0" t="0" r="r" b="b"/>
                    <a:pathLst>
                      <a:path w="72" h="56">
                        <a:moveTo>
                          <a:pt x="71" y="2"/>
                        </a:moveTo>
                        <a:lnTo>
                          <a:pt x="65" y="18"/>
                        </a:lnTo>
                        <a:lnTo>
                          <a:pt x="65" y="26"/>
                        </a:lnTo>
                        <a:lnTo>
                          <a:pt x="65" y="36"/>
                        </a:lnTo>
                        <a:lnTo>
                          <a:pt x="71" y="55"/>
                        </a:lnTo>
                        <a:lnTo>
                          <a:pt x="3" y="30"/>
                        </a:lnTo>
                        <a:lnTo>
                          <a:pt x="0" y="0"/>
                        </a:lnTo>
                        <a:lnTo>
                          <a:pt x="71" y="2"/>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82026" name="Group 74"/>
                <p:cNvGrpSpPr>
                  <a:grpSpLocks/>
                </p:cNvGrpSpPr>
                <p:nvPr/>
              </p:nvGrpSpPr>
              <p:grpSpPr bwMode="auto">
                <a:xfrm>
                  <a:off x="1698" y="1384"/>
                  <a:ext cx="765" cy="678"/>
                  <a:chOff x="1698" y="1384"/>
                  <a:chExt cx="765" cy="678"/>
                </a:xfrm>
              </p:grpSpPr>
              <p:sp>
                <p:nvSpPr>
                  <p:cNvPr id="382027" name="Freeform 75"/>
                  <p:cNvSpPr>
                    <a:spLocks/>
                  </p:cNvSpPr>
                  <p:nvPr/>
                </p:nvSpPr>
                <p:spPr bwMode="auto">
                  <a:xfrm>
                    <a:off x="1698" y="1384"/>
                    <a:ext cx="765" cy="678"/>
                  </a:xfrm>
                  <a:custGeom>
                    <a:avLst/>
                    <a:gdLst/>
                    <a:ahLst/>
                    <a:cxnLst>
                      <a:cxn ang="0">
                        <a:pos x="521" y="55"/>
                      </a:cxn>
                      <a:cxn ang="0">
                        <a:pos x="578" y="91"/>
                      </a:cxn>
                      <a:cxn ang="0">
                        <a:pos x="630" y="148"/>
                      </a:cxn>
                      <a:cxn ang="0">
                        <a:pos x="635" y="209"/>
                      </a:cxn>
                      <a:cxn ang="0">
                        <a:pos x="632" y="244"/>
                      </a:cxn>
                      <a:cxn ang="0">
                        <a:pos x="680" y="294"/>
                      </a:cxn>
                      <a:cxn ang="0">
                        <a:pos x="728" y="352"/>
                      </a:cxn>
                      <a:cxn ang="0">
                        <a:pos x="758" y="399"/>
                      </a:cxn>
                      <a:cxn ang="0">
                        <a:pos x="755" y="448"/>
                      </a:cxn>
                      <a:cxn ang="0">
                        <a:pos x="737" y="473"/>
                      </a:cxn>
                      <a:cxn ang="0">
                        <a:pos x="692" y="481"/>
                      </a:cxn>
                      <a:cxn ang="0">
                        <a:pos x="617" y="451"/>
                      </a:cxn>
                      <a:cxn ang="0">
                        <a:pos x="578" y="403"/>
                      </a:cxn>
                      <a:cxn ang="0">
                        <a:pos x="548" y="482"/>
                      </a:cxn>
                      <a:cxn ang="0">
                        <a:pos x="486" y="451"/>
                      </a:cxn>
                      <a:cxn ang="0">
                        <a:pos x="395" y="452"/>
                      </a:cxn>
                      <a:cxn ang="0">
                        <a:pos x="350" y="481"/>
                      </a:cxn>
                      <a:cxn ang="0">
                        <a:pos x="359" y="507"/>
                      </a:cxn>
                      <a:cxn ang="0">
                        <a:pos x="441" y="530"/>
                      </a:cxn>
                      <a:cxn ang="0">
                        <a:pos x="518" y="538"/>
                      </a:cxn>
                      <a:cxn ang="0">
                        <a:pos x="512" y="599"/>
                      </a:cxn>
                      <a:cxn ang="0">
                        <a:pos x="496" y="656"/>
                      </a:cxn>
                      <a:cxn ang="0">
                        <a:pos x="468" y="677"/>
                      </a:cxn>
                      <a:cxn ang="0">
                        <a:pos x="407" y="660"/>
                      </a:cxn>
                      <a:cxn ang="0">
                        <a:pos x="238" y="579"/>
                      </a:cxn>
                      <a:cxn ang="0">
                        <a:pos x="158" y="530"/>
                      </a:cxn>
                      <a:cxn ang="0">
                        <a:pos x="149" y="507"/>
                      </a:cxn>
                      <a:cxn ang="0">
                        <a:pos x="97" y="508"/>
                      </a:cxn>
                      <a:cxn ang="0">
                        <a:pos x="60" y="486"/>
                      </a:cxn>
                      <a:cxn ang="0">
                        <a:pos x="53" y="426"/>
                      </a:cxn>
                      <a:cxn ang="0">
                        <a:pos x="26" y="364"/>
                      </a:cxn>
                      <a:cxn ang="0">
                        <a:pos x="0" y="251"/>
                      </a:cxn>
                      <a:cxn ang="0">
                        <a:pos x="37" y="119"/>
                      </a:cxn>
                      <a:cxn ang="0">
                        <a:pos x="94" y="58"/>
                      </a:cxn>
                      <a:cxn ang="0">
                        <a:pos x="186" y="13"/>
                      </a:cxn>
                      <a:cxn ang="0">
                        <a:pos x="290" y="0"/>
                      </a:cxn>
                      <a:cxn ang="0">
                        <a:pos x="377" y="8"/>
                      </a:cxn>
                      <a:cxn ang="0">
                        <a:pos x="463" y="31"/>
                      </a:cxn>
                    </a:cxnLst>
                    <a:rect l="0" t="0" r="r" b="b"/>
                    <a:pathLst>
                      <a:path w="765" h="678">
                        <a:moveTo>
                          <a:pt x="463" y="31"/>
                        </a:moveTo>
                        <a:lnTo>
                          <a:pt x="521" y="55"/>
                        </a:lnTo>
                        <a:lnTo>
                          <a:pt x="553" y="74"/>
                        </a:lnTo>
                        <a:lnTo>
                          <a:pt x="578" y="91"/>
                        </a:lnTo>
                        <a:lnTo>
                          <a:pt x="610" y="120"/>
                        </a:lnTo>
                        <a:lnTo>
                          <a:pt x="630" y="148"/>
                        </a:lnTo>
                        <a:lnTo>
                          <a:pt x="637" y="172"/>
                        </a:lnTo>
                        <a:lnTo>
                          <a:pt x="635" y="209"/>
                        </a:lnTo>
                        <a:lnTo>
                          <a:pt x="626" y="228"/>
                        </a:lnTo>
                        <a:lnTo>
                          <a:pt x="632" y="244"/>
                        </a:lnTo>
                        <a:lnTo>
                          <a:pt x="648" y="266"/>
                        </a:lnTo>
                        <a:lnTo>
                          <a:pt x="680" y="294"/>
                        </a:lnTo>
                        <a:lnTo>
                          <a:pt x="705" y="322"/>
                        </a:lnTo>
                        <a:lnTo>
                          <a:pt x="728" y="352"/>
                        </a:lnTo>
                        <a:lnTo>
                          <a:pt x="749" y="380"/>
                        </a:lnTo>
                        <a:lnTo>
                          <a:pt x="758" y="399"/>
                        </a:lnTo>
                        <a:lnTo>
                          <a:pt x="764" y="421"/>
                        </a:lnTo>
                        <a:lnTo>
                          <a:pt x="755" y="448"/>
                        </a:lnTo>
                        <a:lnTo>
                          <a:pt x="746" y="462"/>
                        </a:lnTo>
                        <a:lnTo>
                          <a:pt x="737" y="473"/>
                        </a:lnTo>
                        <a:lnTo>
                          <a:pt x="719" y="482"/>
                        </a:lnTo>
                        <a:lnTo>
                          <a:pt x="692" y="481"/>
                        </a:lnTo>
                        <a:lnTo>
                          <a:pt x="658" y="469"/>
                        </a:lnTo>
                        <a:lnTo>
                          <a:pt x="617" y="451"/>
                        </a:lnTo>
                        <a:lnTo>
                          <a:pt x="575" y="432"/>
                        </a:lnTo>
                        <a:lnTo>
                          <a:pt x="578" y="403"/>
                        </a:lnTo>
                        <a:lnTo>
                          <a:pt x="569" y="475"/>
                        </a:lnTo>
                        <a:lnTo>
                          <a:pt x="548" y="482"/>
                        </a:lnTo>
                        <a:lnTo>
                          <a:pt x="527" y="466"/>
                        </a:lnTo>
                        <a:lnTo>
                          <a:pt x="486" y="451"/>
                        </a:lnTo>
                        <a:lnTo>
                          <a:pt x="447" y="445"/>
                        </a:lnTo>
                        <a:lnTo>
                          <a:pt x="395" y="452"/>
                        </a:lnTo>
                        <a:lnTo>
                          <a:pt x="363" y="462"/>
                        </a:lnTo>
                        <a:lnTo>
                          <a:pt x="350" y="481"/>
                        </a:lnTo>
                        <a:lnTo>
                          <a:pt x="350" y="496"/>
                        </a:lnTo>
                        <a:lnTo>
                          <a:pt x="359" y="507"/>
                        </a:lnTo>
                        <a:lnTo>
                          <a:pt x="400" y="522"/>
                        </a:lnTo>
                        <a:lnTo>
                          <a:pt x="441" y="530"/>
                        </a:lnTo>
                        <a:lnTo>
                          <a:pt x="482" y="538"/>
                        </a:lnTo>
                        <a:lnTo>
                          <a:pt x="518" y="538"/>
                        </a:lnTo>
                        <a:lnTo>
                          <a:pt x="521" y="532"/>
                        </a:lnTo>
                        <a:lnTo>
                          <a:pt x="512" y="599"/>
                        </a:lnTo>
                        <a:lnTo>
                          <a:pt x="502" y="636"/>
                        </a:lnTo>
                        <a:lnTo>
                          <a:pt x="496" y="656"/>
                        </a:lnTo>
                        <a:lnTo>
                          <a:pt x="489" y="666"/>
                        </a:lnTo>
                        <a:lnTo>
                          <a:pt x="468" y="677"/>
                        </a:lnTo>
                        <a:lnTo>
                          <a:pt x="443" y="674"/>
                        </a:lnTo>
                        <a:lnTo>
                          <a:pt x="407" y="660"/>
                        </a:lnTo>
                        <a:lnTo>
                          <a:pt x="322" y="619"/>
                        </a:lnTo>
                        <a:lnTo>
                          <a:pt x="238" y="579"/>
                        </a:lnTo>
                        <a:lnTo>
                          <a:pt x="174" y="545"/>
                        </a:lnTo>
                        <a:lnTo>
                          <a:pt x="158" y="530"/>
                        </a:lnTo>
                        <a:lnTo>
                          <a:pt x="151" y="515"/>
                        </a:lnTo>
                        <a:lnTo>
                          <a:pt x="149" y="507"/>
                        </a:lnTo>
                        <a:lnTo>
                          <a:pt x="122" y="508"/>
                        </a:lnTo>
                        <a:lnTo>
                          <a:pt x="97" y="508"/>
                        </a:lnTo>
                        <a:lnTo>
                          <a:pt x="78" y="505"/>
                        </a:lnTo>
                        <a:lnTo>
                          <a:pt x="60" y="486"/>
                        </a:lnTo>
                        <a:lnTo>
                          <a:pt x="49" y="462"/>
                        </a:lnTo>
                        <a:lnTo>
                          <a:pt x="53" y="426"/>
                        </a:lnTo>
                        <a:lnTo>
                          <a:pt x="48" y="399"/>
                        </a:lnTo>
                        <a:lnTo>
                          <a:pt x="26" y="364"/>
                        </a:lnTo>
                        <a:lnTo>
                          <a:pt x="5" y="324"/>
                        </a:lnTo>
                        <a:lnTo>
                          <a:pt x="0" y="251"/>
                        </a:lnTo>
                        <a:lnTo>
                          <a:pt x="8" y="182"/>
                        </a:lnTo>
                        <a:lnTo>
                          <a:pt x="37" y="119"/>
                        </a:lnTo>
                        <a:lnTo>
                          <a:pt x="62" y="85"/>
                        </a:lnTo>
                        <a:lnTo>
                          <a:pt x="94" y="58"/>
                        </a:lnTo>
                        <a:lnTo>
                          <a:pt x="131" y="31"/>
                        </a:lnTo>
                        <a:lnTo>
                          <a:pt x="186" y="13"/>
                        </a:lnTo>
                        <a:lnTo>
                          <a:pt x="233" y="4"/>
                        </a:lnTo>
                        <a:lnTo>
                          <a:pt x="290" y="0"/>
                        </a:lnTo>
                        <a:lnTo>
                          <a:pt x="340" y="4"/>
                        </a:lnTo>
                        <a:lnTo>
                          <a:pt x="377" y="8"/>
                        </a:lnTo>
                        <a:lnTo>
                          <a:pt x="416" y="17"/>
                        </a:lnTo>
                        <a:lnTo>
                          <a:pt x="463" y="31"/>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s-ES"/>
                  </a:p>
                </p:txBody>
              </p:sp>
              <p:sp>
                <p:nvSpPr>
                  <p:cNvPr id="382028" name="Freeform 76"/>
                  <p:cNvSpPr>
                    <a:spLocks/>
                  </p:cNvSpPr>
                  <p:nvPr/>
                </p:nvSpPr>
                <p:spPr bwMode="auto">
                  <a:xfrm>
                    <a:off x="2044" y="1506"/>
                    <a:ext cx="181" cy="91"/>
                  </a:xfrm>
                  <a:custGeom>
                    <a:avLst/>
                    <a:gdLst/>
                    <a:ahLst/>
                    <a:cxnLst>
                      <a:cxn ang="0">
                        <a:pos x="5" y="57"/>
                      </a:cxn>
                      <a:cxn ang="0">
                        <a:pos x="44" y="32"/>
                      </a:cxn>
                      <a:cxn ang="0">
                        <a:pos x="89" y="13"/>
                      </a:cxn>
                      <a:cxn ang="0">
                        <a:pos x="131" y="2"/>
                      </a:cxn>
                      <a:cxn ang="0">
                        <a:pos x="151" y="0"/>
                      </a:cxn>
                      <a:cxn ang="0">
                        <a:pos x="167" y="0"/>
                      </a:cxn>
                      <a:cxn ang="0">
                        <a:pos x="176" y="6"/>
                      </a:cxn>
                      <a:cxn ang="0">
                        <a:pos x="180" y="16"/>
                      </a:cxn>
                      <a:cxn ang="0">
                        <a:pos x="176" y="25"/>
                      </a:cxn>
                      <a:cxn ang="0">
                        <a:pos x="162" y="30"/>
                      </a:cxn>
                      <a:cxn ang="0">
                        <a:pos x="137" y="36"/>
                      </a:cxn>
                      <a:cxn ang="0">
                        <a:pos x="98" y="49"/>
                      </a:cxn>
                      <a:cxn ang="0">
                        <a:pos x="67" y="62"/>
                      </a:cxn>
                      <a:cxn ang="0">
                        <a:pos x="44" y="75"/>
                      </a:cxn>
                      <a:cxn ang="0">
                        <a:pos x="26" y="87"/>
                      </a:cxn>
                      <a:cxn ang="0">
                        <a:pos x="8" y="90"/>
                      </a:cxn>
                      <a:cxn ang="0">
                        <a:pos x="0" y="75"/>
                      </a:cxn>
                      <a:cxn ang="0">
                        <a:pos x="5" y="57"/>
                      </a:cxn>
                    </a:cxnLst>
                    <a:rect l="0" t="0" r="r" b="b"/>
                    <a:pathLst>
                      <a:path w="181" h="91">
                        <a:moveTo>
                          <a:pt x="5" y="57"/>
                        </a:moveTo>
                        <a:lnTo>
                          <a:pt x="44" y="32"/>
                        </a:lnTo>
                        <a:lnTo>
                          <a:pt x="89" y="13"/>
                        </a:lnTo>
                        <a:lnTo>
                          <a:pt x="131" y="2"/>
                        </a:lnTo>
                        <a:lnTo>
                          <a:pt x="151" y="0"/>
                        </a:lnTo>
                        <a:lnTo>
                          <a:pt x="167" y="0"/>
                        </a:lnTo>
                        <a:lnTo>
                          <a:pt x="176" y="6"/>
                        </a:lnTo>
                        <a:lnTo>
                          <a:pt x="180" y="16"/>
                        </a:lnTo>
                        <a:lnTo>
                          <a:pt x="176" y="25"/>
                        </a:lnTo>
                        <a:lnTo>
                          <a:pt x="162" y="30"/>
                        </a:lnTo>
                        <a:lnTo>
                          <a:pt x="137" y="36"/>
                        </a:lnTo>
                        <a:lnTo>
                          <a:pt x="98" y="49"/>
                        </a:lnTo>
                        <a:lnTo>
                          <a:pt x="67" y="62"/>
                        </a:lnTo>
                        <a:lnTo>
                          <a:pt x="44" y="75"/>
                        </a:lnTo>
                        <a:lnTo>
                          <a:pt x="26" y="87"/>
                        </a:lnTo>
                        <a:lnTo>
                          <a:pt x="8" y="90"/>
                        </a:lnTo>
                        <a:lnTo>
                          <a:pt x="0" y="75"/>
                        </a:lnTo>
                        <a:lnTo>
                          <a:pt x="5" y="57"/>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s-ES"/>
                  </a:p>
                </p:txBody>
              </p:sp>
              <p:sp>
                <p:nvSpPr>
                  <p:cNvPr id="382029" name="Freeform 77"/>
                  <p:cNvSpPr>
                    <a:spLocks/>
                  </p:cNvSpPr>
                  <p:nvPr/>
                </p:nvSpPr>
                <p:spPr bwMode="auto">
                  <a:xfrm>
                    <a:off x="1811" y="1699"/>
                    <a:ext cx="211" cy="182"/>
                  </a:xfrm>
                  <a:custGeom>
                    <a:avLst/>
                    <a:gdLst/>
                    <a:ahLst/>
                    <a:cxnLst>
                      <a:cxn ang="0">
                        <a:pos x="188" y="0"/>
                      </a:cxn>
                      <a:cxn ang="0">
                        <a:pos x="199" y="35"/>
                      </a:cxn>
                      <a:cxn ang="0">
                        <a:pos x="208" y="63"/>
                      </a:cxn>
                      <a:cxn ang="0">
                        <a:pos x="210" y="99"/>
                      </a:cxn>
                      <a:cxn ang="0">
                        <a:pos x="199" y="130"/>
                      </a:cxn>
                      <a:cxn ang="0">
                        <a:pos x="160" y="110"/>
                      </a:cxn>
                      <a:cxn ang="0">
                        <a:pos x="158" y="160"/>
                      </a:cxn>
                      <a:cxn ang="0">
                        <a:pos x="115" y="141"/>
                      </a:cxn>
                      <a:cxn ang="0">
                        <a:pos x="103" y="181"/>
                      </a:cxn>
                      <a:cxn ang="0">
                        <a:pos x="67" y="174"/>
                      </a:cxn>
                      <a:cxn ang="0">
                        <a:pos x="46" y="157"/>
                      </a:cxn>
                      <a:cxn ang="0">
                        <a:pos x="24" y="133"/>
                      </a:cxn>
                      <a:cxn ang="0">
                        <a:pos x="0" y="97"/>
                      </a:cxn>
                      <a:cxn ang="0">
                        <a:pos x="188" y="0"/>
                      </a:cxn>
                    </a:cxnLst>
                    <a:rect l="0" t="0" r="r" b="b"/>
                    <a:pathLst>
                      <a:path w="211" h="182">
                        <a:moveTo>
                          <a:pt x="188" y="0"/>
                        </a:moveTo>
                        <a:lnTo>
                          <a:pt x="199" y="35"/>
                        </a:lnTo>
                        <a:lnTo>
                          <a:pt x="208" y="63"/>
                        </a:lnTo>
                        <a:lnTo>
                          <a:pt x="210" y="99"/>
                        </a:lnTo>
                        <a:lnTo>
                          <a:pt x="199" y="130"/>
                        </a:lnTo>
                        <a:lnTo>
                          <a:pt x="160" y="110"/>
                        </a:lnTo>
                        <a:lnTo>
                          <a:pt x="158" y="160"/>
                        </a:lnTo>
                        <a:lnTo>
                          <a:pt x="115" y="141"/>
                        </a:lnTo>
                        <a:lnTo>
                          <a:pt x="103" y="181"/>
                        </a:lnTo>
                        <a:lnTo>
                          <a:pt x="67" y="174"/>
                        </a:lnTo>
                        <a:lnTo>
                          <a:pt x="46" y="157"/>
                        </a:lnTo>
                        <a:lnTo>
                          <a:pt x="24" y="133"/>
                        </a:lnTo>
                        <a:lnTo>
                          <a:pt x="0" y="97"/>
                        </a:lnTo>
                        <a:lnTo>
                          <a:pt x="188" y="0"/>
                        </a:lnTo>
                      </a:path>
                    </a:pathLst>
                  </a:custGeom>
                  <a:solidFill>
                    <a:srgbClr val="3F1F0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2030" name="Arc 78"/>
                <p:cNvSpPr>
                  <a:spLocks/>
                </p:cNvSpPr>
                <p:nvPr/>
              </p:nvSpPr>
              <p:spPr bwMode="auto">
                <a:xfrm>
                  <a:off x="1717" y="1817"/>
                  <a:ext cx="144" cy="162"/>
                </a:xfrm>
                <a:custGeom>
                  <a:avLst/>
                  <a:gdLst>
                    <a:gd name="G0" fmla="+- 21600 0 0"/>
                    <a:gd name="G1" fmla="+- 21600 0 0"/>
                    <a:gd name="G2" fmla="+- 21600 0 0"/>
                    <a:gd name="T0" fmla="*/ 43158 w 43200"/>
                    <a:gd name="T1" fmla="*/ 20251 h 43200"/>
                    <a:gd name="T2" fmla="*/ 21900 w 43200"/>
                    <a:gd name="T3" fmla="*/ 2 h 43200"/>
                    <a:gd name="T4" fmla="*/ 21600 w 43200"/>
                    <a:gd name="T5" fmla="*/ 21600 h 43200"/>
                  </a:gdLst>
                  <a:ahLst/>
                  <a:cxnLst>
                    <a:cxn ang="0">
                      <a:pos x="T0" y="T1"/>
                    </a:cxn>
                    <a:cxn ang="0">
                      <a:pos x="T2" y="T3"/>
                    </a:cxn>
                    <a:cxn ang="0">
                      <a:pos x="T4" y="T5"/>
                    </a:cxn>
                  </a:cxnLst>
                  <a:rect l="0" t="0" r="r" b="b"/>
                  <a:pathLst>
                    <a:path w="43200" h="43200" fill="none"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path>
                    <a:path w="43200" h="43200" stroke="0" extrusionOk="0">
                      <a:moveTo>
                        <a:pt x="43157" y="20251"/>
                      </a:moveTo>
                      <a:cubicBezTo>
                        <a:pt x="43185" y="20700"/>
                        <a:pt x="43200" y="21150"/>
                        <a:pt x="43200" y="21600"/>
                      </a:cubicBezTo>
                      <a:cubicBezTo>
                        <a:pt x="43200" y="33529"/>
                        <a:pt x="33529" y="43200"/>
                        <a:pt x="21600" y="43200"/>
                      </a:cubicBezTo>
                      <a:cubicBezTo>
                        <a:pt x="9670" y="43200"/>
                        <a:pt x="0" y="33529"/>
                        <a:pt x="0" y="21600"/>
                      </a:cubicBezTo>
                      <a:cubicBezTo>
                        <a:pt x="0" y="9670"/>
                        <a:pt x="9670" y="0"/>
                        <a:pt x="21600" y="0"/>
                      </a:cubicBezTo>
                      <a:cubicBezTo>
                        <a:pt x="21700" y="-1"/>
                        <a:pt x="21800" y="0"/>
                        <a:pt x="21899" y="2"/>
                      </a:cubicBezTo>
                      <a:lnTo>
                        <a:pt x="21600" y="21600"/>
                      </a:lnTo>
                      <a:close/>
                    </a:path>
                  </a:pathLst>
                </a:custGeom>
                <a:noFill/>
                <a:ln w="50800" cap="rnd">
                  <a:solidFill>
                    <a:srgbClr val="FF9F1F"/>
                  </a:solidFill>
                  <a:round/>
                  <a:headEnd/>
                  <a:tailEnd/>
                </a:ln>
                <a:effectLst/>
              </p:spPr>
              <p:txBody>
                <a:bodyPr/>
                <a:lstStyle/>
                <a:p>
                  <a:endParaRPr lang="es-ES"/>
                </a:p>
              </p:txBody>
            </p:sp>
            <p:grpSp>
              <p:nvGrpSpPr>
                <p:cNvPr id="382031" name="Group 79"/>
                <p:cNvGrpSpPr>
                  <a:grpSpLocks/>
                </p:cNvGrpSpPr>
                <p:nvPr/>
              </p:nvGrpSpPr>
              <p:grpSpPr bwMode="auto">
                <a:xfrm>
                  <a:off x="2099" y="1565"/>
                  <a:ext cx="183" cy="160"/>
                  <a:chOff x="2099" y="1565"/>
                  <a:chExt cx="183" cy="160"/>
                </a:xfrm>
              </p:grpSpPr>
              <p:sp>
                <p:nvSpPr>
                  <p:cNvPr id="382032" name="Freeform 80"/>
                  <p:cNvSpPr>
                    <a:spLocks/>
                  </p:cNvSpPr>
                  <p:nvPr/>
                </p:nvSpPr>
                <p:spPr bwMode="auto">
                  <a:xfrm>
                    <a:off x="2121" y="1578"/>
                    <a:ext cx="161" cy="147"/>
                  </a:xfrm>
                  <a:custGeom>
                    <a:avLst/>
                    <a:gdLst/>
                    <a:ahLst/>
                    <a:cxnLst>
                      <a:cxn ang="0">
                        <a:pos x="142" y="20"/>
                      </a:cxn>
                      <a:cxn ang="0">
                        <a:pos x="158" y="40"/>
                      </a:cxn>
                      <a:cxn ang="0">
                        <a:pos x="160" y="56"/>
                      </a:cxn>
                      <a:cxn ang="0">
                        <a:pos x="160" y="73"/>
                      </a:cxn>
                      <a:cxn ang="0">
                        <a:pos x="158" y="87"/>
                      </a:cxn>
                      <a:cxn ang="0">
                        <a:pos x="152" y="100"/>
                      </a:cxn>
                      <a:cxn ang="0">
                        <a:pos x="142" y="116"/>
                      </a:cxn>
                      <a:cxn ang="0">
                        <a:pos x="129" y="129"/>
                      </a:cxn>
                      <a:cxn ang="0">
                        <a:pos x="113" y="140"/>
                      </a:cxn>
                      <a:cxn ang="0">
                        <a:pos x="96" y="146"/>
                      </a:cxn>
                      <a:cxn ang="0">
                        <a:pos x="72" y="146"/>
                      </a:cxn>
                      <a:cxn ang="0">
                        <a:pos x="55" y="141"/>
                      </a:cxn>
                      <a:cxn ang="0">
                        <a:pos x="39" y="136"/>
                      </a:cxn>
                      <a:cxn ang="0">
                        <a:pos x="28" y="127"/>
                      </a:cxn>
                      <a:cxn ang="0">
                        <a:pos x="16" y="114"/>
                      </a:cxn>
                      <a:cxn ang="0">
                        <a:pos x="3" y="100"/>
                      </a:cxn>
                      <a:cxn ang="0">
                        <a:pos x="0" y="81"/>
                      </a:cxn>
                      <a:cxn ang="0">
                        <a:pos x="0" y="63"/>
                      </a:cxn>
                      <a:cxn ang="0">
                        <a:pos x="5" y="47"/>
                      </a:cxn>
                      <a:cxn ang="0">
                        <a:pos x="8" y="33"/>
                      </a:cxn>
                      <a:cxn ang="0">
                        <a:pos x="19" y="22"/>
                      </a:cxn>
                      <a:cxn ang="0">
                        <a:pos x="35" y="10"/>
                      </a:cxn>
                      <a:cxn ang="0">
                        <a:pos x="60" y="1"/>
                      </a:cxn>
                      <a:cxn ang="0">
                        <a:pos x="85" y="0"/>
                      </a:cxn>
                      <a:cxn ang="0">
                        <a:pos x="110" y="2"/>
                      </a:cxn>
                      <a:cxn ang="0">
                        <a:pos x="126" y="9"/>
                      </a:cxn>
                      <a:cxn ang="0">
                        <a:pos x="142" y="20"/>
                      </a:cxn>
                    </a:cxnLst>
                    <a:rect l="0" t="0" r="r" b="b"/>
                    <a:pathLst>
                      <a:path w="161" h="147">
                        <a:moveTo>
                          <a:pt x="142" y="20"/>
                        </a:moveTo>
                        <a:lnTo>
                          <a:pt x="158" y="40"/>
                        </a:lnTo>
                        <a:lnTo>
                          <a:pt x="160" y="56"/>
                        </a:lnTo>
                        <a:lnTo>
                          <a:pt x="160" y="73"/>
                        </a:lnTo>
                        <a:lnTo>
                          <a:pt x="158" y="87"/>
                        </a:lnTo>
                        <a:lnTo>
                          <a:pt x="152" y="100"/>
                        </a:lnTo>
                        <a:lnTo>
                          <a:pt x="142" y="116"/>
                        </a:lnTo>
                        <a:lnTo>
                          <a:pt x="129" y="129"/>
                        </a:lnTo>
                        <a:lnTo>
                          <a:pt x="113" y="140"/>
                        </a:lnTo>
                        <a:lnTo>
                          <a:pt x="96" y="146"/>
                        </a:lnTo>
                        <a:lnTo>
                          <a:pt x="72" y="146"/>
                        </a:lnTo>
                        <a:lnTo>
                          <a:pt x="55" y="141"/>
                        </a:lnTo>
                        <a:lnTo>
                          <a:pt x="39" y="136"/>
                        </a:lnTo>
                        <a:lnTo>
                          <a:pt x="28" y="127"/>
                        </a:lnTo>
                        <a:lnTo>
                          <a:pt x="16" y="114"/>
                        </a:lnTo>
                        <a:lnTo>
                          <a:pt x="3" y="100"/>
                        </a:lnTo>
                        <a:lnTo>
                          <a:pt x="0" y="81"/>
                        </a:lnTo>
                        <a:lnTo>
                          <a:pt x="0" y="63"/>
                        </a:lnTo>
                        <a:lnTo>
                          <a:pt x="5" y="47"/>
                        </a:lnTo>
                        <a:lnTo>
                          <a:pt x="8" y="33"/>
                        </a:lnTo>
                        <a:lnTo>
                          <a:pt x="19" y="22"/>
                        </a:lnTo>
                        <a:lnTo>
                          <a:pt x="35" y="10"/>
                        </a:lnTo>
                        <a:lnTo>
                          <a:pt x="60" y="1"/>
                        </a:lnTo>
                        <a:lnTo>
                          <a:pt x="85" y="0"/>
                        </a:lnTo>
                        <a:lnTo>
                          <a:pt x="110" y="2"/>
                        </a:lnTo>
                        <a:lnTo>
                          <a:pt x="126" y="9"/>
                        </a:lnTo>
                        <a:lnTo>
                          <a:pt x="142" y="2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s-ES"/>
                  </a:p>
                </p:txBody>
              </p:sp>
              <p:sp>
                <p:nvSpPr>
                  <p:cNvPr id="382033" name="Freeform 81"/>
                  <p:cNvSpPr>
                    <a:spLocks/>
                  </p:cNvSpPr>
                  <p:nvPr/>
                </p:nvSpPr>
                <p:spPr bwMode="auto">
                  <a:xfrm>
                    <a:off x="2183" y="1658"/>
                    <a:ext cx="66" cy="62"/>
                  </a:xfrm>
                  <a:custGeom>
                    <a:avLst/>
                    <a:gdLst/>
                    <a:ahLst/>
                    <a:cxnLst>
                      <a:cxn ang="0">
                        <a:pos x="57" y="9"/>
                      </a:cxn>
                      <a:cxn ang="0">
                        <a:pos x="65" y="16"/>
                      </a:cxn>
                      <a:cxn ang="0">
                        <a:pos x="65" y="23"/>
                      </a:cxn>
                      <a:cxn ang="0">
                        <a:pos x="65" y="31"/>
                      </a:cxn>
                      <a:cxn ang="0">
                        <a:pos x="65" y="36"/>
                      </a:cxn>
                      <a:cxn ang="0">
                        <a:pos x="61" y="43"/>
                      </a:cxn>
                      <a:cxn ang="0">
                        <a:pos x="57" y="47"/>
                      </a:cxn>
                      <a:cxn ang="0">
                        <a:pos x="52" y="54"/>
                      </a:cxn>
                      <a:cxn ang="0">
                        <a:pos x="47" y="59"/>
                      </a:cxn>
                      <a:cxn ang="0">
                        <a:pos x="38" y="61"/>
                      </a:cxn>
                      <a:cxn ang="0">
                        <a:pos x="29" y="61"/>
                      </a:cxn>
                      <a:cxn ang="0">
                        <a:pos x="21" y="59"/>
                      </a:cxn>
                      <a:cxn ang="0">
                        <a:pos x="17" y="56"/>
                      </a:cxn>
                      <a:cxn ang="0">
                        <a:pos x="12" y="52"/>
                      </a:cxn>
                      <a:cxn ang="0">
                        <a:pos x="7" y="47"/>
                      </a:cxn>
                      <a:cxn ang="0">
                        <a:pos x="1" y="43"/>
                      </a:cxn>
                      <a:cxn ang="0">
                        <a:pos x="0" y="33"/>
                      </a:cxn>
                      <a:cxn ang="0">
                        <a:pos x="0" y="25"/>
                      </a:cxn>
                      <a:cxn ang="0">
                        <a:pos x="1" y="18"/>
                      </a:cxn>
                      <a:cxn ang="0">
                        <a:pos x="5" y="16"/>
                      </a:cxn>
                      <a:cxn ang="0">
                        <a:pos x="8" y="10"/>
                      </a:cxn>
                      <a:cxn ang="0">
                        <a:pos x="15" y="4"/>
                      </a:cxn>
                      <a:cxn ang="0">
                        <a:pos x="24" y="0"/>
                      </a:cxn>
                      <a:cxn ang="0">
                        <a:pos x="36" y="0"/>
                      </a:cxn>
                      <a:cxn ang="0">
                        <a:pos x="45" y="1"/>
                      </a:cxn>
                      <a:cxn ang="0">
                        <a:pos x="50" y="4"/>
                      </a:cxn>
                      <a:cxn ang="0">
                        <a:pos x="57" y="9"/>
                      </a:cxn>
                    </a:cxnLst>
                    <a:rect l="0" t="0" r="r" b="b"/>
                    <a:pathLst>
                      <a:path w="66" h="62">
                        <a:moveTo>
                          <a:pt x="57" y="9"/>
                        </a:moveTo>
                        <a:lnTo>
                          <a:pt x="65" y="16"/>
                        </a:lnTo>
                        <a:lnTo>
                          <a:pt x="65" y="23"/>
                        </a:lnTo>
                        <a:lnTo>
                          <a:pt x="65" y="31"/>
                        </a:lnTo>
                        <a:lnTo>
                          <a:pt x="65" y="36"/>
                        </a:lnTo>
                        <a:lnTo>
                          <a:pt x="61" y="43"/>
                        </a:lnTo>
                        <a:lnTo>
                          <a:pt x="57" y="47"/>
                        </a:lnTo>
                        <a:lnTo>
                          <a:pt x="52" y="54"/>
                        </a:lnTo>
                        <a:lnTo>
                          <a:pt x="47" y="59"/>
                        </a:lnTo>
                        <a:lnTo>
                          <a:pt x="38" y="61"/>
                        </a:lnTo>
                        <a:lnTo>
                          <a:pt x="29" y="61"/>
                        </a:lnTo>
                        <a:lnTo>
                          <a:pt x="21" y="59"/>
                        </a:lnTo>
                        <a:lnTo>
                          <a:pt x="17" y="56"/>
                        </a:lnTo>
                        <a:lnTo>
                          <a:pt x="12" y="52"/>
                        </a:lnTo>
                        <a:lnTo>
                          <a:pt x="7" y="47"/>
                        </a:lnTo>
                        <a:lnTo>
                          <a:pt x="1" y="43"/>
                        </a:lnTo>
                        <a:lnTo>
                          <a:pt x="0" y="33"/>
                        </a:lnTo>
                        <a:lnTo>
                          <a:pt x="0" y="25"/>
                        </a:lnTo>
                        <a:lnTo>
                          <a:pt x="1" y="18"/>
                        </a:lnTo>
                        <a:lnTo>
                          <a:pt x="5" y="16"/>
                        </a:lnTo>
                        <a:lnTo>
                          <a:pt x="8" y="10"/>
                        </a:lnTo>
                        <a:lnTo>
                          <a:pt x="15" y="4"/>
                        </a:lnTo>
                        <a:lnTo>
                          <a:pt x="24" y="0"/>
                        </a:lnTo>
                        <a:lnTo>
                          <a:pt x="36" y="0"/>
                        </a:lnTo>
                        <a:lnTo>
                          <a:pt x="45" y="1"/>
                        </a:lnTo>
                        <a:lnTo>
                          <a:pt x="50" y="4"/>
                        </a:lnTo>
                        <a:lnTo>
                          <a:pt x="57" y="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82034" name="Freeform 82"/>
                  <p:cNvSpPr>
                    <a:spLocks/>
                  </p:cNvSpPr>
                  <p:nvPr/>
                </p:nvSpPr>
                <p:spPr bwMode="auto">
                  <a:xfrm>
                    <a:off x="2099" y="1565"/>
                    <a:ext cx="176" cy="121"/>
                  </a:xfrm>
                  <a:custGeom>
                    <a:avLst/>
                    <a:gdLst/>
                    <a:ahLst/>
                    <a:cxnLst>
                      <a:cxn ang="0">
                        <a:pos x="175" y="29"/>
                      </a:cxn>
                      <a:cxn ang="0">
                        <a:pos x="151" y="14"/>
                      </a:cxn>
                      <a:cxn ang="0">
                        <a:pos x="126" y="4"/>
                      </a:cxn>
                      <a:cxn ang="0">
                        <a:pos x="105" y="0"/>
                      </a:cxn>
                      <a:cxn ang="0">
                        <a:pos x="83" y="0"/>
                      </a:cxn>
                      <a:cxn ang="0">
                        <a:pos x="62" y="2"/>
                      </a:cxn>
                      <a:cxn ang="0">
                        <a:pos x="50" y="8"/>
                      </a:cxn>
                      <a:cxn ang="0">
                        <a:pos x="35" y="16"/>
                      </a:cxn>
                      <a:cxn ang="0">
                        <a:pos x="23" y="26"/>
                      </a:cxn>
                      <a:cxn ang="0">
                        <a:pos x="12" y="47"/>
                      </a:cxn>
                      <a:cxn ang="0">
                        <a:pos x="8" y="63"/>
                      </a:cxn>
                      <a:cxn ang="0">
                        <a:pos x="1" y="78"/>
                      </a:cxn>
                      <a:cxn ang="0">
                        <a:pos x="0" y="91"/>
                      </a:cxn>
                      <a:cxn ang="0">
                        <a:pos x="0" y="109"/>
                      </a:cxn>
                      <a:cxn ang="0">
                        <a:pos x="0" y="120"/>
                      </a:cxn>
                      <a:cxn ang="0">
                        <a:pos x="175" y="29"/>
                      </a:cxn>
                    </a:cxnLst>
                    <a:rect l="0" t="0" r="r" b="b"/>
                    <a:pathLst>
                      <a:path w="176" h="121">
                        <a:moveTo>
                          <a:pt x="175" y="29"/>
                        </a:moveTo>
                        <a:lnTo>
                          <a:pt x="151" y="14"/>
                        </a:lnTo>
                        <a:lnTo>
                          <a:pt x="126" y="4"/>
                        </a:lnTo>
                        <a:lnTo>
                          <a:pt x="105" y="0"/>
                        </a:lnTo>
                        <a:lnTo>
                          <a:pt x="83" y="0"/>
                        </a:lnTo>
                        <a:lnTo>
                          <a:pt x="62" y="2"/>
                        </a:lnTo>
                        <a:lnTo>
                          <a:pt x="50" y="8"/>
                        </a:lnTo>
                        <a:lnTo>
                          <a:pt x="35" y="16"/>
                        </a:lnTo>
                        <a:lnTo>
                          <a:pt x="23" y="26"/>
                        </a:lnTo>
                        <a:lnTo>
                          <a:pt x="12" y="47"/>
                        </a:lnTo>
                        <a:lnTo>
                          <a:pt x="8" y="63"/>
                        </a:lnTo>
                        <a:lnTo>
                          <a:pt x="1" y="78"/>
                        </a:lnTo>
                        <a:lnTo>
                          <a:pt x="0" y="91"/>
                        </a:lnTo>
                        <a:lnTo>
                          <a:pt x="0" y="109"/>
                        </a:lnTo>
                        <a:lnTo>
                          <a:pt x="0" y="120"/>
                        </a:lnTo>
                        <a:lnTo>
                          <a:pt x="175" y="29"/>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s-ES"/>
                  </a:p>
                </p:txBody>
              </p:sp>
            </p:grpSp>
          </p:grpSp>
        </p:grpSp>
        <p:grpSp>
          <p:nvGrpSpPr>
            <p:cNvPr id="382035" name="Group 83"/>
            <p:cNvGrpSpPr>
              <a:grpSpLocks/>
            </p:cNvGrpSpPr>
            <p:nvPr/>
          </p:nvGrpSpPr>
          <p:grpSpPr bwMode="auto">
            <a:xfrm>
              <a:off x="1100" y="1292"/>
              <a:ext cx="1139" cy="1443"/>
              <a:chOff x="1100" y="1292"/>
              <a:chExt cx="1139" cy="1443"/>
            </a:xfrm>
          </p:grpSpPr>
          <p:sp>
            <p:nvSpPr>
              <p:cNvPr id="382036" name="Freeform 84"/>
              <p:cNvSpPr>
                <a:spLocks/>
              </p:cNvSpPr>
              <p:nvPr/>
            </p:nvSpPr>
            <p:spPr bwMode="auto">
              <a:xfrm>
                <a:off x="1100" y="1292"/>
                <a:ext cx="1139" cy="1443"/>
              </a:xfrm>
              <a:custGeom>
                <a:avLst/>
                <a:gdLst/>
                <a:ahLst/>
                <a:cxnLst>
                  <a:cxn ang="0">
                    <a:pos x="1116" y="171"/>
                  </a:cxn>
                  <a:cxn ang="0">
                    <a:pos x="1138" y="144"/>
                  </a:cxn>
                  <a:cxn ang="0">
                    <a:pos x="1132" y="116"/>
                  </a:cxn>
                  <a:cxn ang="0">
                    <a:pos x="1105" y="80"/>
                  </a:cxn>
                  <a:cxn ang="0">
                    <a:pos x="1049" y="40"/>
                  </a:cxn>
                  <a:cxn ang="0">
                    <a:pos x="965" y="16"/>
                  </a:cxn>
                  <a:cxn ang="0">
                    <a:pos x="865" y="12"/>
                  </a:cxn>
                  <a:cxn ang="0">
                    <a:pos x="793" y="0"/>
                  </a:cxn>
                  <a:cxn ang="0">
                    <a:pos x="700" y="16"/>
                  </a:cxn>
                  <a:cxn ang="0">
                    <a:pos x="649" y="24"/>
                  </a:cxn>
                  <a:cxn ang="0">
                    <a:pos x="581" y="48"/>
                  </a:cxn>
                  <a:cxn ang="0">
                    <a:pos x="529" y="72"/>
                  </a:cxn>
                  <a:cxn ang="0">
                    <a:pos x="494" y="123"/>
                  </a:cxn>
                  <a:cxn ang="0">
                    <a:pos x="430" y="208"/>
                  </a:cxn>
                  <a:cxn ang="0">
                    <a:pos x="352" y="338"/>
                  </a:cxn>
                  <a:cxn ang="0">
                    <a:pos x="327" y="412"/>
                  </a:cxn>
                  <a:cxn ang="0">
                    <a:pos x="320" y="472"/>
                  </a:cxn>
                  <a:cxn ang="0">
                    <a:pos x="357" y="553"/>
                  </a:cxn>
                  <a:cxn ang="0">
                    <a:pos x="410" y="617"/>
                  </a:cxn>
                  <a:cxn ang="0">
                    <a:pos x="414" y="708"/>
                  </a:cxn>
                  <a:cxn ang="0">
                    <a:pos x="392" y="784"/>
                  </a:cxn>
                  <a:cxn ang="0">
                    <a:pos x="336" y="923"/>
                  </a:cxn>
                  <a:cxn ang="0">
                    <a:pos x="305" y="960"/>
                  </a:cxn>
                  <a:cxn ang="0">
                    <a:pos x="174" y="1076"/>
                  </a:cxn>
                  <a:cxn ang="0">
                    <a:pos x="62" y="1142"/>
                  </a:cxn>
                  <a:cxn ang="0">
                    <a:pos x="21" y="1174"/>
                  </a:cxn>
                  <a:cxn ang="0">
                    <a:pos x="0" y="1206"/>
                  </a:cxn>
                  <a:cxn ang="0">
                    <a:pos x="149" y="1183"/>
                  </a:cxn>
                  <a:cxn ang="0">
                    <a:pos x="40" y="1250"/>
                  </a:cxn>
                  <a:cxn ang="0">
                    <a:pos x="0" y="1330"/>
                  </a:cxn>
                  <a:cxn ang="0">
                    <a:pos x="67" y="1301"/>
                  </a:cxn>
                  <a:cxn ang="0">
                    <a:pos x="165" y="1231"/>
                  </a:cxn>
                  <a:cxn ang="0">
                    <a:pos x="231" y="1190"/>
                  </a:cxn>
                  <a:cxn ang="0">
                    <a:pos x="112" y="1334"/>
                  </a:cxn>
                  <a:cxn ang="0">
                    <a:pos x="62" y="1442"/>
                  </a:cxn>
                  <a:cxn ang="0">
                    <a:pos x="179" y="1354"/>
                  </a:cxn>
                  <a:cxn ang="0">
                    <a:pos x="284" y="1233"/>
                  </a:cxn>
                  <a:cxn ang="0">
                    <a:pos x="284" y="1318"/>
                  </a:cxn>
                  <a:cxn ang="0">
                    <a:pos x="384" y="1167"/>
                  </a:cxn>
                  <a:cxn ang="0">
                    <a:pos x="476" y="1012"/>
                  </a:cxn>
                  <a:cxn ang="0">
                    <a:pos x="503" y="956"/>
                  </a:cxn>
                  <a:cxn ang="0">
                    <a:pos x="538" y="816"/>
                  </a:cxn>
                  <a:cxn ang="0">
                    <a:pos x="586" y="741"/>
                  </a:cxn>
                  <a:cxn ang="0">
                    <a:pos x="613" y="632"/>
                  </a:cxn>
                  <a:cxn ang="0">
                    <a:pos x="617" y="609"/>
                  </a:cxn>
                  <a:cxn ang="0">
                    <a:pos x="643" y="574"/>
                  </a:cxn>
                  <a:cxn ang="0">
                    <a:pos x="675" y="565"/>
                  </a:cxn>
                  <a:cxn ang="0">
                    <a:pos x="705" y="553"/>
                  </a:cxn>
                  <a:cxn ang="0">
                    <a:pos x="769" y="529"/>
                  </a:cxn>
                  <a:cxn ang="0">
                    <a:pos x="817" y="501"/>
                  </a:cxn>
                  <a:cxn ang="0">
                    <a:pos x="887" y="462"/>
                  </a:cxn>
                  <a:cxn ang="0">
                    <a:pos x="958" y="387"/>
                  </a:cxn>
                  <a:cxn ang="0">
                    <a:pos x="1017" y="307"/>
                  </a:cxn>
                  <a:cxn ang="0">
                    <a:pos x="1095" y="220"/>
                  </a:cxn>
                  <a:cxn ang="0">
                    <a:pos x="1116" y="171"/>
                  </a:cxn>
                </a:cxnLst>
                <a:rect l="0" t="0" r="r" b="b"/>
                <a:pathLst>
                  <a:path w="1139" h="1443">
                    <a:moveTo>
                      <a:pt x="1116" y="171"/>
                    </a:moveTo>
                    <a:lnTo>
                      <a:pt x="1138" y="144"/>
                    </a:lnTo>
                    <a:lnTo>
                      <a:pt x="1132" y="116"/>
                    </a:lnTo>
                    <a:lnTo>
                      <a:pt x="1105" y="80"/>
                    </a:lnTo>
                    <a:lnTo>
                      <a:pt x="1049" y="40"/>
                    </a:lnTo>
                    <a:lnTo>
                      <a:pt x="965" y="16"/>
                    </a:lnTo>
                    <a:lnTo>
                      <a:pt x="865" y="12"/>
                    </a:lnTo>
                    <a:lnTo>
                      <a:pt x="793" y="0"/>
                    </a:lnTo>
                    <a:lnTo>
                      <a:pt x="700" y="16"/>
                    </a:lnTo>
                    <a:lnTo>
                      <a:pt x="649" y="24"/>
                    </a:lnTo>
                    <a:lnTo>
                      <a:pt x="581" y="48"/>
                    </a:lnTo>
                    <a:lnTo>
                      <a:pt x="529" y="72"/>
                    </a:lnTo>
                    <a:lnTo>
                      <a:pt x="494" y="123"/>
                    </a:lnTo>
                    <a:lnTo>
                      <a:pt x="430" y="208"/>
                    </a:lnTo>
                    <a:lnTo>
                      <a:pt x="352" y="338"/>
                    </a:lnTo>
                    <a:lnTo>
                      <a:pt x="327" y="412"/>
                    </a:lnTo>
                    <a:lnTo>
                      <a:pt x="320" y="472"/>
                    </a:lnTo>
                    <a:lnTo>
                      <a:pt x="357" y="553"/>
                    </a:lnTo>
                    <a:lnTo>
                      <a:pt x="410" y="617"/>
                    </a:lnTo>
                    <a:lnTo>
                      <a:pt x="414" y="708"/>
                    </a:lnTo>
                    <a:lnTo>
                      <a:pt x="392" y="784"/>
                    </a:lnTo>
                    <a:lnTo>
                      <a:pt x="336" y="923"/>
                    </a:lnTo>
                    <a:lnTo>
                      <a:pt x="305" y="960"/>
                    </a:lnTo>
                    <a:lnTo>
                      <a:pt x="174" y="1076"/>
                    </a:lnTo>
                    <a:lnTo>
                      <a:pt x="62" y="1142"/>
                    </a:lnTo>
                    <a:lnTo>
                      <a:pt x="21" y="1174"/>
                    </a:lnTo>
                    <a:lnTo>
                      <a:pt x="0" y="1206"/>
                    </a:lnTo>
                    <a:lnTo>
                      <a:pt x="149" y="1183"/>
                    </a:lnTo>
                    <a:lnTo>
                      <a:pt x="40" y="1250"/>
                    </a:lnTo>
                    <a:lnTo>
                      <a:pt x="0" y="1330"/>
                    </a:lnTo>
                    <a:lnTo>
                      <a:pt x="67" y="1301"/>
                    </a:lnTo>
                    <a:lnTo>
                      <a:pt x="165" y="1231"/>
                    </a:lnTo>
                    <a:lnTo>
                      <a:pt x="231" y="1190"/>
                    </a:lnTo>
                    <a:lnTo>
                      <a:pt x="112" y="1334"/>
                    </a:lnTo>
                    <a:lnTo>
                      <a:pt x="62" y="1442"/>
                    </a:lnTo>
                    <a:lnTo>
                      <a:pt x="179" y="1354"/>
                    </a:lnTo>
                    <a:lnTo>
                      <a:pt x="284" y="1233"/>
                    </a:lnTo>
                    <a:lnTo>
                      <a:pt x="284" y="1318"/>
                    </a:lnTo>
                    <a:lnTo>
                      <a:pt x="384" y="1167"/>
                    </a:lnTo>
                    <a:lnTo>
                      <a:pt x="476" y="1012"/>
                    </a:lnTo>
                    <a:lnTo>
                      <a:pt x="503" y="956"/>
                    </a:lnTo>
                    <a:lnTo>
                      <a:pt x="538" y="816"/>
                    </a:lnTo>
                    <a:lnTo>
                      <a:pt x="586" y="741"/>
                    </a:lnTo>
                    <a:lnTo>
                      <a:pt x="613" y="632"/>
                    </a:lnTo>
                    <a:lnTo>
                      <a:pt x="617" y="609"/>
                    </a:lnTo>
                    <a:lnTo>
                      <a:pt x="643" y="574"/>
                    </a:lnTo>
                    <a:lnTo>
                      <a:pt x="675" y="565"/>
                    </a:lnTo>
                    <a:lnTo>
                      <a:pt x="705" y="553"/>
                    </a:lnTo>
                    <a:lnTo>
                      <a:pt x="769" y="529"/>
                    </a:lnTo>
                    <a:lnTo>
                      <a:pt x="817" y="501"/>
                    </a:lnTo>
                    <a:lnTo>
                      <a:pt x="887" y="462"/>
                    </a:lnTo>
                    <a:lnTo>
                      <a:pt x="958" y="387"/>
                    </a:lnTo>
                    <a:lnTo>
                      <a:pt x="1017" y="307"/>
                    </a:lnTo>
                    <a:lnTo>
                      <a:pt x="1095" y="220"/>
                    </a:lnTo>
                    <a:lnTo>
                      <a:pt x="1116" y="171"/>
                    </a:lnTo>
                  </a:path>
                </a:pathLst>
              </a:custGeom>
              <a:solidFill>
                <a:srgbClr val="FF00FF"/>
              </a:solidFill>
              <a:ln w="12700" cap="rnd" cmpd="sng">
                <a:solidFill>
                  <a:srgbClr val="000000"/>
                </a:solidFill>
                <a:prstDash val="solid"/>
                <a:round/>
                <a:headEnd type="none" w="med" len="med"/>
                <a:tailEnd type="none" w="med" len="med"/>
              </a:ln>
              <a:effectLst/>
            </p:spPr>
            <p:txBody>
              <a:bodyPr/>
              <a:lstStyle/>
              <a:p>
                <a:endParaRPr lang="es-ES"/>
              </a:p>
            </p:txBody>
          </p:sp>
          <p:sp>
            <p:nvSpPr>
              <p:cNvPr id="382037" name="Oval 85"/>
              <p:cNvSpPr>
                <a:spLocks noChangeArrowheads="1"/>
              </p:cNvSpPr>
              <p:nvPr/>
            </p:nvSpPr>
            <p:spPr bwMode="auto">
              <a:xfrm>
                <a:off x="1464" y="1859"/>
                <a:ext cx="276" cy="209"/>
              </a:xfrm>
              <a:prstGeom prst="ellipse">
                <a:avLst/>
              </a:prstGeom>
              <a:solidFill>
                <a:srgbClr val="FF00FF"/>
              </a:solidFill>
              <a:ln w="12700">
                <a:solidFill>
                  <a:srgbClr val="000000"/>
                </a:solidFill>
                <a:round/>
                <a:headEnd/>
                <a:tailEnd/>
              </a:ln>
              <a:effectLst/>
            </p:spPr>
            <p:txBody>
              <a:bodyPr wrap="none" anchor="ctr"/>
              <a:lstStyle/>
              <a:p>
                <a:endParaRPr lang="es-ES"/>
              </a:p>
            </p:txBody>
          </p:sp>
          <p:sp>
            <p:nvSpPr>
              <p:cNvPr id="382038" name="Freeform 86"/>
              <p:cNvSpPr>
                <a:spLocks/>
              </p:cNvSpPr>
              <p:nvPr/>
            </p:nvSpPr>
            <p:spPr bwMode="auto">
              <a:xfrm>
                <a:off x="1624" y="1321"/>
                <a:ext cx="483" cy="534"/>
              </a:xfrm>
              <a:custGeom>
                <a:avLst/>
                <a:gdLst/>
                <a:ahLst/>
                <a:cxnLst>
                  <a:cxn ang="0">
                    <a:pos x="482" y="0"/>
                  </a:cxn>
                  <a:cxn ang="0">
                    <a:pos x="446" y="28"/>
                  </a:cxn>
                  <a:cxn ang="0">
                    <a:pos x="403" y="58"/>
                  </a:cxn>
                  <a:cxn ang="0">
                    <a:pos x="375" y="82"/>
                  </a:cxn>
                  <a:cxn ang="0">
                    <a:pos x="352" y="111"/>
                  </a:cxn>
                  <a:cxn ang="0">
                    <a:pos x="334" y="134"/>
                  </a:cxn>
                  <a:cxn ang="0">
                    <a:pos x="320" y="163"/>
                  </a:cxn>
                  <a:cxn ang="0">
                    <a:pos x="307" y="198"/>
                  </a:cxn>
                  <a:cxn ang="0">
                    <a:pos x="289" y="251"/>
                  </a:cxn>
                  <a:cxn ang="0">
                    <a:pos x="281" y="284"/>
                  </a:cxn>
                  <a:cxn ang="0">
                    <a:pos x="268" y="320"/>
                  </a:cxn>
                  <a:cxn ang="0">
                    <a:pos x="249" y="350"/>
                  </a:cxn>
                  <a:cxn ang="0">
                    <a:pos x="225" y="380"/>
                  </a:cxn>
                  <a:cxn ang="0">
                    <a:pos x="199" y="403"/>
                  </a:cxn>
                  <a:cxn ang="0">
                    <a:pos x="167" y="426"/>
                  </a:cxn>
                  <a:cxn ang="0">
                    <a:pos x="135" y="447"/>
                  </a:cxn>
                  <a:cxn ang="0">
                    <a:pos x="96" y="470"/>
                  </a:cxn>
                  <a:cxn ang="0">
                    <a:pos x="67" y="486"/>
                  </a:cxn>
                  <a:cxn ang="0">
                    <a:pos x="39" y="500"/>
                  </a:cxn>
                  <a:cxn ang="0">
                    <a:pos x="14" y="516"/>
                  </a:cxn>
                  <a:cxn ang="0">
                    <a:pos x="0" y="533"/>
                  </a:cxn>
                </a:cxnLst>
                <a:rect l="0" t="0" r="r" b="b"/>
                <a:pathLst>
                  <a:path w="483" h="534">
                    <a:moveTo>
                      <a:pt x="482" y="0"/>
                    </a:moveTo>
                    <a:lnTo>
                      <a:pt x="446" y="28"/>
                    </a:lnTo>
                    <a:lnTo>
                      <a:pt x="403" y="58"/>
                    </a:lnTo>
                    <a:lnTo>
                      <a:pt x="375" y="82"/>
                    </a:lnTo>
                    <a:lnTo>
                      <a:pt x="352" y="111"/>
                    </a:lnTo>
                    <a:lnTo>
                      <a:pt x="334" y="134"/>
                    </a:lnTo>
                    <a:lnTo>
                      <a:pt x="320" y="163"/>
                    </a:lnTo>
                    <a:lnTo>
                      <a:pt x="307" y="198"/>
                    </a:lnTo>
                    <a:lnTo>
                      <a:pt x="289" y="251"/>
                    </a:lnTo>
                    <a:lnTo>
                      <a:pt x="281" y="284"/>
                    </a:lnTo>
                    <a:lnTo>
                      <a:pt x="268" y="320"/>
                    </a:lnTo>
                    <a:lnTo>
                      <a:pt x="249" y="350"/>
                    </a:lnTo>
                    <a:lnTo>
                      <a:pt x="225" y="380"/>
                    </a:lnTo>
                    <a:lnTo>
                      <a:pt x="199" y="403"/>
                    </a:lnTo>
                    <a:lnTo>
                      <a:pt x="167" y="426"/>
                    </a:lnTo>
                    <a:lnTo>
                      <a:pt x="135" y="447"/>
                    </a:lnTo>
                    <a:lnTo>
                      <a:pt x="96" y="470"/>
                    </a:lnTo>
                    <a:lnTo>
                      <a:pt x="67" y="486"/>
                    </a:lnTo>
                    <a:lnTo>
                      <a:pt x="39" y="500"/>
                    </a:lnTo>
                    <a:lnTo>
                      <a:pt x="14" y="516"/>
                    </a:lnTo>
                    <a:lnTo>
                      <a:pt x="0" y="533"/>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82039" name="Freeform 87"/>
              <p:cNvSpPr>
                <a:spLocks/>
              </p:cNvSpPr>
              <p:nvPr/>
            </p:nvSpPr>
            <p:spPr bwMode="auto">
              <a:xfrm>
                <a:off x="1541" y="1302"/>
                <a:ext cx="358" cy="549"/>
              </a:xfrm>
              <a:custGeom>
                <a:avLst/>
                <a:gdLst/>
                <a:ahLst/>
                <a:cxnLst>
                  <a:cxn ang="0">
                    <a:pos x="357" y="0"/>
                  </a:cxn>
                  <a:cxn ang="0">
                    <a:pos x="282" y="40"/>
                  </a:cxn>
                  <a:cxn ang="0">
                    <a:pos x="246" y="67"/>
                  </a:cxn>
                  <a:cxn ang="0">
                    <a:pos x="218" y="97"/>
                  </a:cxn>
                  <a:cxn ang="0">
                    <a:pos x="198" y="127"/>
                  </a:cxn>
                  <a:cxn ang="0">
                    <a:pos x="181" y="163"/>
                  </a:cxn>
                  <a:cxn ang="0">
                    <a:pos x="163" y="217"/>
                  </a:cxn>
                  <a:cxn ang="0">
                    <a:pos x="154" y="257"/>
                  </a:cxn>
                  <a:cxn ang="0">
                    <a:pos x="134" y="292"/>
                  </a:cxn>
                  <a:cxn ang="0">
                    <a:pos x="110" y="327"/>
                  </a:cxn>
                  <a:cxn ang="0">
                    <a:pos x="88" y="361"/>
                  </a:cxn>
                  <a:cxn ang="0">
                    <a:pos x="71" y="387"/>
                  </a:cxn>
                  <a:cxn ang="0">
                    <a:pos x="53" y="425"/>
                  </a:cxn>
                  <a:cxn ang="0">
                    <a:pos x="31" y="462"/>
                  </a:cxn>
                  <a:cxn ang="0">
                    <a:pos x="10" y="508"/>
                  </a:cxn>
                  <a:cxn ang="0">
                    <a:pos x="0" y="548"/>
                  </a:cxn>
                </a:cxnLst>
                <a:rect l="0" t="0" r="r" b="b"/>
                <a:pathLst>
                  <a:path w="358" h="549">
                    <a:moveTo>
                      <a:pt x="357" y="0"/>
                    </a:moveTo>
                    <a:lnTo>
                      <a:pt x="282" y="40"/>
                    </a:lnTo>
                    <a:lnTo>
                      <a:pt x="246" y="67"/>
                    </a:lnTo>
                    <a:lnTo>
                      <a:pt x="218" y="97"/>
                    </a:lnTo>
                    <a:lnTo>
                      <a:pt x="198" y="127"/>
                    </a:lnTo>
                    <a:lnTo>
                      <a:pt x="181" y="163"/>
                    </a:lnTo>
                    <a:lnTo>
                      <a:pt x="163" y="217"/>
                    </a:lnTo>
                    <a:lnTo>
                      <a:pt x="154" y="257"/>
                    </a:lnTo>
                    <a:lnTo>
                      <a:pt x="134" y="292"/>
                    </a:lnTo>
                    <a:lnTo>
                      <a:pt x="110" y="327"/>
                    </a:lnTo>
                    <a:lnTo>
                      <a:pt x="88" y="361"/>
                    </a:lnTo>
                    <a:lnTo>
                      <a:pt x="71" y="387"/>
                    </a:lnTo>
                    <a:lnTo>
                      <a:pt x="53" y="425"/>
                    </a:lnTo>
                    <a:lnTo>
                      <a:pt x="31" y="462"/>
                    </a:lnTo>
                    <a:lnTo>
                      <a:pt x="10" y="508"/>
                    </a:lnTo>
                    <a:lnTo>
                      <a:pt x="0" y="548"/>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grpSp>
      </p:grpSp>
      <p:grpSp>
        <p:nvGrpSpPr>
          <p:cNvPr id="382040" name="Group 88"/>
          <p:cNvGrpSpPr>
            <a:grpSpLocks/>
          </p:cNvGrpSpPr>
          <p:nvPr/>
        </p:nvGrpSpPr>
        <p:grpSpPr bwMode="auto">
          <a:xfrm>
            <a:off x="2749550" y="3060700"/>
            <a:ext cx="447675" cy="180975"/>
            <a:chOff x="1732" y="2036"/>
            <a:chExt cx="282" cy="114"/>
          </a:xfrm>
        </p:grpSpPr>
        <p:sp>
          <p:nvSpPr>
            <p:cNvPr id="382041" name="Oval 89"/>
            <p:cNvSpPr>
              <a:spLocks noChangeArrowheads="1"/>
            </p:cNvSpPr>
            <p:nvPr/>
          </p:nvSpPr>
          <p:spPr bwMode="auto">
            <a:xfrm>
              <a:off x="1732" y="2036"/>
              <a:ext cx="78" cy="60"/>
            </a:xfrm>
            <a:prstGeom prst="ellipse">
              <a:avLst/>
            </a:prstGeom>
            <a:solidFill>
              <a:srgbClr val="FF9F1F"/>
            </a:solidFill>
            <a:ln w="12700">
              <a:solidFill>
                <a:srgbClr val="000000"/>
              </a:solidFill>
              <a:round/>
              <a:headEnd/>
              <a:tailEnd/>
            </a:ln>
            <a:effectLst/>
          </p:spPr>
          <p:txBody>
            <a:bodyPr wrap="none" anchor="ctr"/>
            <a:lstStyle/>
            <a:p>
              <a:endParaRPr lang="es-ES"/>
            </a:p>
          </p:txBody>
        </p:sp>
        <p:sp>
          <p:nvSpPr>
            <p:cNvPr id="382042" name="Oval 90"/>
            <p:cNvSpPr>
              <a:spLocks noChangeArrowheads="1"/>
            </p:cNvSpPr>
            <p:nvPr/>
          </p:nvSpPr>
          <p:spPr bwMode="auto">
            <a:xfrm>
              <a:off x="1808" y="2068"/>
              <a:ext cx="79" cy="59"/>
            </a:xfrm>
            <a:prstGeom prst="ellipse">
              <a:avLst/>
            </a:prstGeom>
            <a:solidFill>
              <a:srgbClr val="FF9F1F"/>
            </a:solidFill>
            <a:ln w="12700">
              <a:solidFill>
                <a:srgbClr val="000000"/>
              </a:solidFill>
              <a:round/>
              <a:headEnd/>
              <a:tailEnd/>
            </a:ln>
            <a:effectLst/>
          </p:spPr>
          <p:txBody>
            <a:bodyPr wrap="none" anchor="ctr"/>
            <a:lstStyle/>
            <a:p>
              <a:endParaRPr lang="es-ES"/>
            </a:p>
          </p:txBody>
        </p:sp>
        <p:sp>
          <p:nvSpPr>
            <p:cNvPr id="382043" name="Oval 91"/>
            <p:cNvSpPr>
              <a:spLocks noChangeArrowheads="1"/>
            </p:cNvSpPr>
            <p:nvPr/>
          </p:nvSpPr>
          <p:spPr bwMode="auto">
            <a:xfrm>
              <a:off x="1933" y="2053"/>
              <a:ext cx="81" cy="58"/>
            </a:xfrm>
            <a:prstGeom prst="ellipse">
              <a:avLst/>
            </a:prstGeom>
            <a:solidFill>
              <a:srgbClr val="FF9F1F"/>
            </a:solidFill>
            <a:ln w="12700">
              <a:solidFill>
                <a:srgbClr val="000000"/>
              </a:solidFill>
              <a:round/>
              <a:headEnd/>
              <a:tailEnd/>
            </a:ln>
            <a:effectLst/>
          </p:spPr>
          <p:txBody>
            <a:bodyPr wrap="none" anchor="ctr"/>
            <a:lstStyle/>
            <a:p>
              <a:endParaRPr lang="es-ES"/>
            </a:p>
          </p:txBody>
        </p:sp>
        <p:sp>
          <p:nvSpPr>
            <p:cNvPr id="382044" name="Oval 92"/>
            <p:cNvSpPr>
              <a:spLocks noChangeArrowheads="1"/>
            </p:cNvSpPr>
            <p:nvPr/>
          </p:nvSpPr>
          <p:spPr bwMode="auto">
            <a:xfrm>
              <a:off x="1885" y="2092"/>
              <a:ext cx="81" cy="58"/>
            </a:xfrm>
            <a:prstGeom prst="ellipse">
              <a:avLst/>
            </a:prstGeom>
            <a:solidFill>
              <a:srgbClr val="FF9F1F"/>
            </a:solidFill>
            <a:ln w="12700">
              <a:solidFill>
                <a:srgbClr val="000000"/>
              </a:solidFill>
              <a:round/>
              <a:headEnd/>
              <a:tailEnd/>
            </a:ln>
            <a:effectLst/>
          </p:spPr>
          <p:txBody>
            <a:bodyPr wrap="none" anchor="ctr"/>
            <a:lstStyle/>
            <a:p>
              <a:endParaRPr lang="es-ES"/>
            </a:p>
          </p:txBody>
        </p:sp>
      </p:grpSp>
      <p:sp>
        <p:nvSpPr>
          <p:cNvPr id="382045" name="Freeform 93"/>
          <p:cNvSpPr>
            <a:spLocks/>
          </p:cNvSpPr>
          <p:nvPr/>
        </p:nvSpPr>
        <p:spPr bwMode="auto">
          <a:xfrm>
            <a:off x="3925888" y="2492375"/>
            <a:ext cx="1176337" cy="1439863"/>
          </a:xfrm>
          <a:custGeom>
            <a:avLst/>
            <a:gdLst/>
            <a:ahLst/>
            <a:cxnLst>
              <a:cxn ang="0">
                <a:pos x="629" y="516"/>
              </a:cxn>
              <a:cxn ang="0">
                <a:pos x="545" y="452"/>
              </a:cxn>
              <a:cxn ang="0">
                <a:pos x="489" y="377"/>
              </a:cxn>
              <a:cxn ang="0">
                <a:pos x="480" y="310"/>
              </a:cxn>
              <a:cxn ang="0">
                <a:pos x="490" y="255"/>
              </a:cxn>
              <a:cxn ang="0">
                <a:pos x="520" y="186"/>
              </a:cxn>
              <a:cxn ang="0">
                <a:pos x="576" y="114"/>
              </a:cxn>
              <a:cxn ang="0">
                <a:pos x="653" y="57"/>
              </a:cxn>
              <a:cxn ang="0">
                <a:pos x="693" y="6"/>
              </a:cxn>
              <a:cxn ang="0">
                <a:pos x="598" y="24"/>
              </a:cxn>
              <a:cxn ang="0">
                <a:pos x="540" y="17"/>
              </a:cxn>
              <a:cxn ang="0">
                <a:pos x="480" y="22"/>
              </a:cxn>
              <a:cxn ang="0">
                <a:pos x="417" y="25"/>
              </a:cxn>
              <a:cxn ang="0">
                <a:pos x="343" y="27"/>
              </a:cxn>
              <a:cxn ang="0">
                <a:pos x="289" y="27"/>
              </a:cxn>
              <a:cxn ang="0">
                <a:pos x="198" y="3"/>
              </a:cxn>
              <a:cxn ang="0">
                <a:pos x="144" y="15"/>
              </a:cxn>
              <a:cxn ang="0">
                <a:pos x="224" y="71"/>
              </a:cxn>
              <a:cxn ang="0">
                <a:pos x="278" y="129"/>
              </a:cxn>
              <a:cxn ang="0">
                <a:pos x="318" y="192"/>
              </a:cxn>
              <a:cxn ang="0">
                <a:pos x="331" y="271"/>
              </a:cxn>
              <a:cxn ang="0">
                <a:pos x="322" y="330"/>
              </a:cxn>
              <a:cxn ang="0">
                <a:pos x="288" y="381"/>
              </a:cxn>
              <a:cxn ang="0">
                <a:pos x="259" y="419"/>
              </a:cxn>
              <a:cxn ang="0">
                <a:pos x="208" y="461"/>
              </a:cxn>
              <a:cxn ang="0">
                <a:pos x="136" y="508"/>
              </a:cxn>
              <a:cxn ang="0">
                <a:pos x="63" y="557"/>
              </a:cxn>
              <a:cxn ang="0">
                <a:pos x="21" y="605"/>
              </a:cxn>
              <a:cxn ang="0">
                <a:pos x="0" y="665"/>
              </a:cxn>
              <a:cxn ang="0">
                <a:pos x="3" y="728"/>
              </a:cxn>
              <a:cxn ang="0">
                <a:pos x="34" y="788"/>
              </a:cxn>
              <a:cxn ang="0">
                <a:pos x="99" y="838"/>
              </a:cxn>
              <a:cxn ang="0">
                <a:pos x="194" y="879"/>
              </a:cxn>
              <a:cxn ang="0">
                <a:pos x="289" y="900"/>
              </a:cxn>
              <a:cxn ang="0">
                <a:pos x="405" y="906"/>
              </a:cxn>
              <a:cxn ang="0">
                <a:pos x="511" y="896"/>
              </a:cxn>
              <a:cxn ang="0">
                <a:pos x="610" y="865"/>
              </a:cxn>
              <a:cxn ang="0">
                <a:pos x="683" y="817"/>
              </a:cxn>
              <a:cxn ang="0">
                <a:pos x="726" y="760"/>
              </a:cxn>
              <a:cxn ang="0">
                <a:pos x="740" y="697"/>
              </a:cxn>
              <a:cxn ang="0">
                <a:pos x="736" y="634"/>
              </a:cxn>
              <a:cxn ang="0">
                <a:pos x="697" y="572"/>
              </a:cxn>
            </a:cxnLst>
            <a:rect l="0" t="0" r="r" b="b"/>
            <a:pathLst>
              <a:path w="741" h="907">
                <a:moveTo>
                  <a:pt x="664" y="542"/>
                </a:moveTo>
                <a:lnTo>
                  <a:pt x="629" y="516"/>
                </a:lnTo>
                <a:lnTo>
                  <a:pt x="586" y="484"/>
                </a:lnTo>
                <a:lnTo>
                  <a:pt x="545" y="452"/>
                </a:lnTo>
                <a:lnTo>
                  <a:pt x="512" y="417"/>
                </a:lnTo>
                <a:lnTo>
                  <a:pt x="489" y="377"/>
                </a:lnTo>
                <a:lnTo>
                  <a:pt x="480" y="338"/>
                </a:lnTo>
                <a:lnTo>
                  <a:pt x="480" y="310"/>
                </a:lnTo>
                <a:lnTo>
                  <a:pt x="484" y="284"/>
                </a:lnTo>
                <a:lnTo>
                  <a:pt x="490" y="255"/>
                </a:lnTo>
                <a:lnTo>
                  <a:pt x="504" y="223"/>
                </a:lnTo>
                <a:lnTo>
                  <a:pt x="520" y="186"/>
                </a:lnTo>
                <a:lnTo>
                  <a:pt x="544" y="150"/>
                </a:lnTo>
                <a:lnTo>
                  <a:pt x="576" y="114"/>
                </a:lnTo>
                <a:lnTo>
                  <a:pt x="613" y="86"/>
                </a:lnTo>
                <a:lnTo>
                  <a:pt x="653" y="57"/>
                </a:lnTo>
                <a:lnTo>
                  <a:pt x="679" y="33"/>
                </a:lnTo>
                <a:lnTo>
                  <a:pt x="693" y="6"/>
                </a:lnTo>
                <a:lnTo>
                  <a:pt x="626" y="11"/>
                </a:lnTo>
                <a:lnTo>
                  <a:pt x="598" y="24"/>
                </a:lnTo>
                <a:lnTo>
                  <a:pt x="566" y="46"/>
                </a:lnTo>
                <a:lnTo>
                  <a:pt x="540" y="17"/>
                </a:lnTo>
                <a:lnTo>
                  <a:pt x="510" y="0"/>
                </a:lnTo>
                <a:lnTo>
                  <a:pt x="480" y="22"/>
                </a:lnTo>
                <a:lnTo>
                  <a:pt x="446" y="45"/>
                </a:lnTo>
                <a:lnTo>
                  <a:pt x="417" y="25"/>
                </a:lnTo>
                <a:lnTo>
                  <a:pt x="373" y="4"/>
                </a:lnTo>
                <a:lnTo>
                  <a:pt x="343" y="27"/>
                </a:lnTo>
                <a:lnTo>
                  <a:pt x="314" y="49"/>
                </a:lnTo>
                <a:lnTo>
                  <a:pt x="289" y="27"/>
                </a:lnTo>
                <a:lnTo>
                  <a:pt x="253" y="12"/>
                </a:lnTo>
                <a:lnTo>
                  <a:pt x="198" y="3"/>
                </a:lnTo>
                <a:lnTo>
                  <a:pt x="145" y="0"/>
                </a:lnTo>
                <a:lnTo>
                  <a:pt x="144" y="15"/>
                </a:lnTo>
                <a:lnTo>
                  <a:pt x="188" y="44"/>
                </a:lnTo>
                <a:lnTo>
                  <a:pt x="224" y="71"/>
                </a:lnTo>
                <a:lnTo>
                  <a:pt x="252" y="98"/>
                </a:lnTo>
                <a:lnTo>
                  <a:pt x="278" y="129"/>
                </a:lnTo>
                <a:lnTo>
                  <a:pt x="301" y="161"/>
                </a:lnTo>
                <a:lnTo>
                  <a:pt x="318" y="192"/>
                </a:lnTo>
                <a:lnTo>
                  <a:pt x="328" y="230"/>
                </a:lnTo>
                <a:lnTo>
                  <a:pt x="331" y="271"/>
                </a:lnTo>
                <a:lnTo>
                  <a:pt x="330" y="297"/>
                </a:lnTo>
                <a:lnTo>
                  <a:pt x="322" y="330"/>
                </a:lnTo>
                <a:lnTo>
                  <a:pt x="306" y="356"/>
                </a:lnTo>
                <a:lnTo>
                  <a:pt x="288" y="381"/>
                </a:lnTo>
                <a:lnTo>
                  <a:pt x="274" y="397"/>
                </a:lnTo>
                <a:lnTo>
                  <a:pt x="259" y="419"/>
                </a:lnTo>
                <a:lnTo>
                  <a:pt x="236" y="441"/>
                </a:lnTo>
                <a:lnTo>
                  <a:pt x="208" y="461"/>
                </a:lnTo>
                <a:lnTo>
                  <a:pt x="175" y="484"/>
                </a:lnTo>
                <a:lnTo>
                  <a:pt x="136" y="508"/>
                </a:lnTo>
                <a:lnTo>
                  <a:pt x="96" y="533"/>
                </a:lnTo>
                <a:lnTo>
                  <a:pt x="63" y="557"/>
                </a:lnTo>
                <a:lnTo>
                  <a:pt x="38" y="578"/>
                </a:lnTo>
                <a:lnTo>
                  <a:pt x="21" y="605"/>
                </a:lnTo>
                <a:lnTo>
                  <a:pt x="6" y="634"/>
                </a:lnTo>
                <a:lnTo>
                  <a:pt x="0" y="665"/>
                </a:lnTo>
                <a:lnTo>
                  <a:pt x="0" y="697"/>
                </a:lnTo>
                <a:lnTo>
                  <a:pt x="3" y="728"/>
                </a:lnTo>
                <a:lnTo>
                  <a:pt x="13" y="757"/>
                </a:lnTo>
                <a:lnTo>
                  <a:pt x="34" y="788"/>
                </a:lnTo>
                <a:lnTo>
                  <a:pt x="68" y="817"/>
                </a:lnTo>
                <a:lnTo>
                  <a:pt x="99" y="838"/>
                </a:lnTo>
                <a:lnTo>
                  <a:pt x="140" y="861"/>
                </a:lnTo>
                <a:lnTo>
                  <a:pt x="194" y="879"/>
                </a:lnTo>
                <a:lnTo>
                  <a:pt x="233" y="891"/>
                </a:lnTo>
                <a:lnTo>
                  <a:pt x="289" y="900"/>
                </a:lnTo>
                <a:lnTo>
                  <a:pt x="352" y="906"/>
                </a:lnTo>
                <a:lnTo>
                  <a:pt x="405" y="906"/>
                </a:lnTo>
                <a:lnTo>
                  <a:pt x="465" y="902"/>
                </a:lnTo>
                <a:lnTo>
                  <a:pt x="511" y="896"/>
                </a:lnTo>
                <a:lnTo>
                  <a:pt x="560" y="885"/>
                </a:lnTo>
                <a:lnTo>
                  <a:pt x="610" y="865"/>
                </a:lnTo>
                <a:lnTo>
                  <a:pt x="648" y="846"/>
                </a:lnTo>
                <a:lnTo>
                  <a:pt x="683" y="817"/>
                </a:lnTo>
                <a:lnTo>
                  <a:pt x="708" y="790"/>
                </a:lnTo>
                <a:lnTo>
                  <a:pt x="726" y="760"/>
                </a:lnTo>
                <a:lnTo>
                  <a:pt x="733" y="730"/>
                </a:lnTo>
                <a:lnTo>
                  <a:pt x="740" y="697"/>
                </a:lnTo>
                <a:lnTo>
                  <a:pt x="740" y="667"/>
                </a:lnTo>
                <a:lnTo>
                  <a:pt x="736" y="634"/>
                </a:lnTo>
                <a:lnTo>
                  <a:pt x="718" y="602"/>
                </a:lnTo>
                <a:lnTo>
                  <a:pt x="697" y="572"/>
                </a:lnTo>
                <a:lnTo>
                  <a:pt x="664" y="542"/>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46" name="Group 94"/>
          <p:cNvGrpSpPr>
            <a:grpSpLocks/>
          </p:cNvGrpSpPr>
          <p:nvPr/>
        </p:nvGrpSpPr>
        <p:grpSpPr bwMode="auto">
          <a:xfrm>
            <a:off x="4689475" y="3665538"/>
            <a:ext cx="715963" cy="339725"/>
            <a:chOff x="2954" y="2417"/>
            <a:chExt cx="451" cy="214"/>
          </a:xfrm>
        </p:grpSpPr>
        <p:sp>
          <p:nvSpPr>
            <p:cNvPr id="382047" name="Freeform 95"/>
            <p:cNvSpPr>
              <a:spLocks/>
            </p:cNvSpPr>
            <p:nvPr/>
          </p:nvSpPr>
          <p:spPr bwMode="auto">
            <a:xfrm>
              <a:off x="2954" y="2417"/>
              <a:ext cx="451" cy="214"/>
            </a:xfrm>
            <a:custGeom>
              <a:avLst/>
              <a:gdLst/>
              <a:ahLst/>
              <a:cxnLst>
                <a:cxn ang="0">
                  <a:pos x="330" y="1"/>
                </a:cxn>
                <a:cxn ang="0">
                  <a:pos x="88" y="25"/>
                </a:cxn>
                <a:cxn ang="0">
                  <a:pos x="24" y="31"/>
                </a:cxn>
                <a:cxn ang="0">
                  <a:pos x="8" y="35"/>
                </a:cxn>
                <a:cxn ang="0">
                  <a:pos x="0" y="42"/>
                </a:cxn>
                <a:cxn ang="0">
                  <a:pos x="1" y="58"/>
                </a:cxn>
                <a:cxn ang="0">
                  <a:pos x="21" y="80"/>
                </a:cxn>
                <a:cxn ang="0">
                  <a:pos x="37" y="102"/>
                </a:cxn>
                <a:cxn ang="0">
                  <a:pos x="35" y="133"/>
                </a:cxn>
                <a:cxn ang="0">
                  <a:pos x="99" y="167"/>
                </a:cxn>
                <a:cxn ang="0">
                  <a:pos x="113" y="173"/>
                </a:cxn>
                <a:cxn ang="0">
                  <a:pos x="129" y="172"/>
                </a:cxn>
                <a:cxn ang="0">
                  <a:pos x="160" y="182"/>
                </a:cxn>
                <a:cxn ang="0">
                  <a:pos x="193" y="196"/>
                </a:cxn>
                <a:cxn ang="0">
                  <a:pos x="222" y="213"/>
                </a:cxn>
                <a:cxn ang="0">
                  <a:pos x="241" y="211"/>
                </a:cxn>
                <a:cxn ang="0">
                  <a:pos x="266" y="200"/>
                </a:cxn>
                <a:cxn ang="0">
                  <a:pos x="266" y="184"/>
                </a:cxn>
                <a:cxn ang="0">
                  <a:pos x="249" y="170"/>
                </a:cxn>
                <a:cxn ang="0">
                  <a:pos x="216" y="157"/>
                </a:cxn>
                <a:cxn ang="0">
                  <a:pos x="195" y="152"/>
                </a:cxn>
                <a:cxn ang="0">
                  <a:pos x="224" y="126"/>
                </a:cxn>
                <a:cxn ang="0">
                  <a:pos x="252" y="116"/>
                </a:cxn>
                <a:cxn ang="0">
                  <a:pos x="256" y="122"/>
                </a:cxn>
                <a:cxn ang="0">
                  <a:pos x="277" y="125"/>
                </a:cxn>
                <a:cxn ang="0">
                  <a:pos x="307" y="125"/>
                </a:cxn>
                <a:cxn ang="0">
                  <a:pos x="327" y="120"/>
                </a:cxn>
                <a:cxn ang="0">
                  <a:pos x="357" y="109"/>
                </a:cxn>
                <a:cxn ang="0">
                  <a:pos x="369" y="99"/>
                </a:cxn>
                <a:cxn ang="0">
                  <a:pos x="378" y="84"/>
                </a:cxn>
                <a:cxn ang="0">
                  <a:pos x="396" y="72"/>
                </a:cxn>
                <a:cxn ang="0">
                  <a:pos x="419" y="68"/>
                </a:cxn>
                <a:cxn ang="0">
                  <a:pos x="450" y="68"/>
                </a:cxn>
                <a:cxn ang="0">
                  <a:pos x="421" y="0"/>
                </a:cxn>
                <a:cxn ang="0">
                  <a:pos x="330" y="1"/>
                </a:cxn>
              </a:cxnLst>
              <a:rect l="0" t="0" r="r" b="b"/>
              <a:pathLst>
                <a:path w="451" h="214">
                  <a:moveTo>
                    <a:pt x="330" y="1"/>
                  </a:moveTo>
                  <a:lnTo>
                    <a:pt x="88" y="25"/>
                  </a:lnTo>
                  <a:lnTo>
                    <a:pt x="24" y="31"/>
                  </a:lnTo>
                  <a:lnTo>
                    <a:pt x="8" y="35"/>
                  </a:lnTo>
                  <a:lnTo>
                    <a:pt x="0" y="42"/>
                  </a:lnTo>
                  <a:lnTo>
                    <a:pt x="1" y="58"/>
                  </a:lnTo>
                  <a:lnTo>
                    <a:pt x="21" y="80"/>
                  </a:lnTo>
                  <a:lnTo>
                    <a:pt x="37" y="102"/>
                  </a:lnTo>
                  <a:lnTo>
                    <a:pt x="35" y="133"/>
                  </a:lnTo>
                  <a:lnTo>
                    <a:pt x="99" y="167"/>
                  </a:lnTo>
                  <a:lnTo>
                    <a:pt x="113" y="173"/>
                  </a:lnTo>
                  <a:lnTo>
                    <a:pt x="129" y="172"/>
                  </a:lnTo>
                  <a:lnTo>
                    <a:pt x="160" y="182"/>
                  </a:lnTo>
                  <a:lnTo>
                    <a:pt x="193" y="196"/>
                  </a:lnTo>
                  <a:lnTo>
                    <a:pt x="222" y="213"/>
                  </a:lnTo>
                  <a:lnTo>
                    <a:pt x="241" y="211"/>
                  </a:lnTo>
                  <a:lnTo>
                    <a:pt x="266" y="200"/>
                  </a:lnTo>
                  <a:lnTo>
                    <a:pt x="266" y="184"/>
                  </a:lnTo>
                  <a:lnTo>
                    <a:pt x="249" y="170"/>
                  </a:lnTo>
                  <a:lnTo>
                    <a:pt x="216" y="157"/>
                  </a:lnTo>
                  <a:lnTo>
                    <a:pt x="195" y="152"/>
                  </a:lnTo>
                  <a:lnTo>
                    <a:pt x="224" y="126"/>
                  </a:lnTo>
                  <a:lnTo>
                    <a:pt x="252" y="116"/>
                  </a:lnTo>
                  <a:lnTo>
                    <a:pt x="256" y="122"/>
                  </a:lnTo>
                  <a:lnTo>
                    <a:pt x="277" y="125"/>
                  </a:lnTo>
                  <a:lnTo>
                    <a:pt x="307" y="125"/>
                  </a:lnTo>
                  <a:lnTo>
                    <a:pt x="327" y="120"/>
                  </a:lnTo>
                  <a:lnTo>
                    <a:pt x="357" y="109"/>
                  </a:lnTo>
                  <a:lnTo>
                    <a:pt x="369" y="99"/>
                  </a:lnTo>
                  <a:lnTo>
                    <a:pt x="378" y="84"/>
                  </a:lnTo>
                  <a:lnTo>
                    <a:pt x="396" y="72"/>
                  </a:lnTo>
                  <a:lnTo>
                    <a:pt x="419" y="68"/>
                  </a:lnTo>
                  <a:lnTo>
                    <a:pt x="450" y="68"/>
                  </a:lnTo>
                  <a:lnTo>
                    <a:pt x="421" y="0"/>
                  </a:lnTo>
                  <a:lnTo>
                    <a:pt x="330" y="1"/>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s-ES"/>
            </a:p>
          </p:txBody>
        </p:sp>
        <p:grpSp>
          <p:nvGrpSpPr>
            <p:cNvPr id="382048" name="Group 96"/>
            <p:cNvGrpSpPr>
              <a:grpSpLocks/>
            </p:cNvGrpSpPr>
            <p:nvPr/>
          </p:nvGrpSpPr>
          <p:grpSpPr bwMode="auto">
            <a:xfrm>
              <a:off x="2990" y="2463"/>
              <a:ext cx="159" cy="129"/>
              <a:chOff x="2990" y="2463"/>
              <a:chExt cx="159" cy="129"/>
            </a:xfrm>
          </p:grpSpPr>
          <p:sp>
            <p:nvSpPr>
              <p:cNvPr id="382049" name="Freeform 97"/>
              <p:cNvSpPr>
                <a:spLocks/>
              </p:cNvSpPr>
              <p:nvPr/>
            </p:nvSpPr>
            <p:spPr bwMode="auto">
              <a:xfrm>
                <a:off x="2990" y="2463"/>
                <a:ext cx="131" cy="60"/>
              </a:xfrm>
              <a:custGeom>
                <a:avLst/>
                <a:gdLst/>
                <a:ahLst/>
                <a:cxnLst>
                  <a:cxn ang="0">
                    <a:pos x="130" y="4"/>
                  </a:cxn>
                  <a:cxn ang="0">
                    <a:pos x="65" y="0"/>
                  </a:cxn>
                  <a:cxn ang="0">
                    <a:pos x="7" y="26"/>
                  </a:cxn>
                  <a:cxn ang="0">
                    <a:pos x="0" y="48"/>
                  </a:cxn>
                  <a:cxn ang="0">
                    <a:pos x="3" y="59"/>
                  </a:cxn>
                </a:cxnLst>
                <a:rect l="0" t="0" r="r" b="b"/>
                <a:pathLst>
                  <a:path w="131" h="60">
                    <a:moveTo>
                      <a:pt x="130" y="4"/>
                    </a:moveTo>
                    <a:lnTo>
                      <a:pt x="65" y="0"/>
                    </a:lnTo>
                    <a:lnTo>
                      <a:pt x="7" y="26"/>
                    </a:lnTo>
                    <a:lnTo>
                      <a:pt x="0" y="48"/>
                    </a:lnTo>
                    <a:lnTo>
                      <a:pt x="3" y="59"/>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82050" name="Freeform 98"/>
              <p:cNvSpPr>
                <a:spLocks/>
              </p:cNvSpPr>
              <p:nvPr/>
            </p:nvSpPr>
            <p:spPr bwMode="auto">
              <a:xfrm>
                <a:off x="3068" y="2497"/>
                <a:ext cx="81" cy="95"/>
              </a:xfrm>
              <a:custGeom>
                <a:avLst/>
                <a:gdLst/>
                <a:ahLst/>
                <a:cxnLst>
                  <a:cxn ang="0">
                    <a:pos x="80" y="0"/>
                  </a:cxn>
                  <a:cxn ang="0">
                    <a:pos x="7" y="58"/>
                  </a:cxn>
                  <a:cxn ang="0">
                    <a:pos x="0" y="69"/>
                  </a:cxn>
                  <a:cxn ang="0">
                    <a:pos x="7" y="81"/>
                  </a:cxn>
                  <a:cxn ang="0">
                    <a:pos x="14" y="91"/>
                  </a:cxn>
                  <a:cxn ang="0">
                    <a:pos x="19" y="94"/>
                  </a:cxn>
                </a:cxnLst>
                <a:rect l="0" t="0" r="r" b="b"/>
                <a:pathLst>
                  <a:path w="81" h="95">
                    <a:moveTo>
                      <a:pt x="80" y="0"/>
                    </a:moveTo>
                    <a:lnTo>
                      <a:pt x="7" y="58"/>
                    </a:lnTo>
                    <a:lnTo>
                      <a:pt x="0" y="69"/>
                    </a:lnTo>
                    <a:lnTo>
                      <a:pt x="7" y="81"/>
                    </a:lnTo>
                    <a:lnTo>
                      <a:pt x="14" y="91"/>
                    </a:lnTo>
                    <a:lnTo>
                      <a:pt x="19" y="94"/>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82051" name="Freeform 99"/>
              <p:cNvSpPr>
                <a:spLocks/>
              </p:cNvSpPr>
              <p:nvPr/>
            </p:nvSpPr>
            <p:spPr bwMode="auto">
              <a:xfrm>
                <a:off x="3029" y="2484"/>
                <a:ext cx="104" cy="106"/>
              </a:xfrm>
              <a:custGeom>
                <a:avLst/>
                <a:gdLst/>
                <a:ahLst/>
                <a:cxnLst>
                  <a:cxn ang="0">
                    <a:pos x="103" y="0"/>
                  </a:cxn>
                  <a:cxn ang="0">
                    <a:pos x="55" y="9"/>
                  </a:cxn>
                  <a:cxn ang="0">
                    <a:pos x="7" y="30"/>
                  </a:cxn>
                  <a:cxn ang="0">
                    <a:pos x="0" y="53"/>
                  </a:cxn>
                  <a:cxn ang="0">
                    <a:pos x="39" y="100"/>
                  </a:cxn>
                  <a:cxn ang="0">
                    <a:pos x="53" y="105"/>
                  </a:cxn>
                </a:cxnLst>
                <a:rect l="0" t="0" r="r" b="b"/>
                <a:pathLst>
                  <a:path w="104" h="106">
                    <a:moveTo>
                      <a:pt x="103" y="0"/>
                    </a:moveTo>
                    <a:lnTo>
                      <a:pt x="55" y="9"/>
                    </a:lnTo>
                    <a:lnTo>
                      <a:pt x="7" y="30"/>
                    </a:lnTo>
                    <a:lnTo>
                      <a:pt x="0" y="53"/>
                    </a:lnTo>
                    <a:lnTo>
                      <a:pt x="39" y="100"/>
                    </a:lnTo>
                    <a:lnTo>
                      <a:pt x="53" y="105"/>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grpSp>
      </p:grpSp>
      <p:sp>
        <p:nvSpPr>
          <p:cNvPr id="382052" name="Rectangle 100"/>
          <p:cNvSpPr>
            <a:spLocks noChangeArrowheads="1"/>
          </p:cNvSpPr>
          <p:nvPr/>
        </p:nvSpPr>
        <p:spPr bwMode="auto">
          <a:xfrm>
            <a:off x="2247900" y="1047750"/>
            <a:ext cx="4457700" cy="1447800"/>
          </a:xfrm>
          <a:prstGeom prst="rect">
            <a:avLst/>
          </a:prstGeom>
          <a:noFill/>
          <a:ln w="12700">
            <a:noFill/>
            <a:miter lim="800000"/>
            <a:headEnd/>
            <a:tailEnd/>
          </a:ln>
          <a:effectLst/>
        </p:spPr>
        <p:txBody>
          <a:bodyPr lIns="90488" tIns="44450" rIns="90488" bIns="44450"/>
          <a:lstStyle/>
          <a:p>
            <a:pPr marL="342900" indent="-342900" algn="ctr">
              <a:lnSpc>
                <a:spcPct val="85000"/>
              </a:lnSpc>
              <a:spcBef>
                <a:spcPct val="20000"/>
              </a:spcBef>
              <a:buSzPct val="100000"/>
            </a:pPr>
            <a:r>
              <a:rPr lang="es-ES_tradnl" sz="2000"/>
              <a:t>Especificación de medios de transmisión mecánicos, eléctricos, funcionales y procedurales</a:t>
            </a:r>
            <a:endParaRPr lang="es-ES" sz="2000"/>
          </a:p>
        </p:txBody>
      </p:sp>
      <p:sp>
        <p:nvSpPr>
          <p:cNvPr id="382053" name="Rectangle 101"/>
          <p:cNvSpPr>
            <a:spLocks noChangeArrowheads="1"/>
          </p:cNvSpPr>
          <p:nvPr/>
        </p:nvSpPr>
        <p:spPr bwMode="auto">
          <a:xfrm>
            <a:off x="6597650" y="758825"/>
            <a:ext cx="1903413" cy="942975"/>
          </a:xfrm>
          <a:prstGeom prst="rect">
            <a:avLst/>
          </a:prstGeom>
          <a:noFill/>
          <a:ln w="12700">
            <a:noFill/>
            <a:miter lim="800000"/>
            <a:headEnd/>
            <a:tailEnd/>
          </a:ln>
          <a:effectLst/>
        </p:spPr>
        <p:txBody>
          <a:bodyPr wrap="none" lIns="90488" tIns="44450" rIns="90488" bIns="44450">
            <a:spAutoFit/>
          </a:bodyPr>
          <a:lstStyle/>
          <a:p>
            <a:pPr algn="ctr"/>
            <a:r>
              <a:rPr lang="es-ES" sz="2800" b="1">
                <a:latin typeface="Arial" charset="0"/>
              </a:rPr>
              <a:t>Transmit</a:t>
            </a:r>
            <a:r>
              <a:rPr lang="es-ES_tradnl" sz="2800" b="1">
                <a:latin typeface="Arial" charset="0"/>
              </a:rPr>
              <a:t>e</a:t>
            </a:r>
            <a:endParaRPr lang="es-ES" sz="2800" b="1">
              <a:latin typeface="Arial" charset="0"/>
            </a:endParaRPr>
          </a:p>
          <a:p>
            <a:pPr algn="ctr"/>
            <a:r>
              <a:rPr lang="es-ES_tradnl" sz="2800" b="1">
                <a:latin typeface="Arial" charset="0"/>
              </a:rPr>
              <a:t>Los </a:t>
            </a:r>
            <a:r>
              <a:rPr lang="es-ES" sz="2800" b="1">
                <a:latin typeface="Arial" charset="0"/>
              </a:rPr>
              <a:t>Dat</a:t>
            </a:r>
            <a:r>
              <a:rPr lang="es-ES_tradnl" sz="2800" b="1">
                <a:latin typeface="Arial" charset="0"/>
              </a:rPr>
              <a:t>os</a:t>
            </a:r>
            <a:endParaRPr lang="es-ES" sz="2800" b="1">
              <a:latin typeface="Arial" charset="0"/>
            </a:endParaRPr>
          </a:p>
        </p:txBody>
      </p:sp>
      <p:sp>
        <p:nvSpPr>
          <p:cNvPr id="382054" name="Rectangle 102"/>
          <p:cNvSpPr>
            <a:spLocks noChangeArrowheads="1"/>
          </p:cNvSpPr>
          <p:nvPr/>
        </p:nvSpPr>
        <p:spPr bwMode="auto">
          <a:xfrm>
            <a:off x="7010400" y="5972175"/>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N=1</a:t>
            </a:r>
          </a:p>
        </p:txBody>
      </p:sp>
      <p:sp>
        <p:nvSpPr>
          <p:cNvPr id="382055" name="Line 103"/>
          <p:cNvSpPr>
            <a:spLocks noChangeShapeType="1"/>
          </p:cNvSpPr>
          <p:nvPr/>
        </p:nvSpPr>
        <p:spPr bwMode="auto">
          <a:xfrm flipV="1">
            <a:off x="4038600" y="3714750"/>
            <a:ext cx="457200" cy="457200"/>
          </a:xfrm>
          <a:prstGeom prst="line">
            <a:avLst/>
          </a:prstGeom>
          <a:noFill/>
          <a:ln w="38100" cmpd="dbl">
            <a:solidFill>
              <a:schemeClr val="tx1"/>
            </a:solidFill>
            <a:round/>
            <a:headEnd/>
            <a:tailEnd type="triangle" w="med" len="med"/>
          </a:ln>
          <a:effectLst/>
        </p:spPr>
        <p:txBody>
          <a:bodyPr/>
          <a:lstStyle/>
          <a:p>
            <a:endParaRPr lang="es-ES"/>
          </a:p>
        </p:txBody>
      </p:sp>
      <p:grpSp>
        <p:nvGrpSpPr>
          <p:cNvPr id="382056" name="Group 104"/>
          <p:cNvGrpSpPr>
            <a:grpSpLocks/>
          </p:cNvGrpSpPr>
          <p:nvPr/>
        </p:nvGrpSpPr>
        <p:grpSpPr bwMode="auto">
          <a:xfrm>
            <a:off x="2778125" y="3205163"/>
            <a:ext cx="1930400" cy="739775"/>
            <a:chOff x="1750" y="2127"/>
            <a:chExt cx="1216" cy="466"/>
          </a:xfrm>
        </p:grpSpPr>
        <p:sp>
          <p:nvSpPr>
            <p:cNvPr id="382057" name="Freeform 105"/>
            <p:cNvSpPr>
              <a:spLocks/>
            </p:cNvSpPr>
            <p:nvPr/>
          </p:nvSpPr>
          <p:spPr bwMode="auto">
            <a:xfrm>
              <a:off x="2035" y="2127"/>
              <a:ext cx="931" cy="439"/>
            </a:xfrm>
            <a:custGeom>
              <a:avLst/>
              <a:gdLst/>
              <a:ahLst/>
              <a:cxnLst>
                <a:cxn ang="0">
                  <a:pos x="32" y="420"/>
                </a:cxn>
                <a:cxn ang="0">
                  <a:pos x="44" y="433"/>
                </a:cxn>
                <a:cxn ang="0">
                  <a:pos x="71" y="438"/>
                </a:cxn>
                <a:cxn ang="0">
                  <a:pos x="529" y="240"/>
                </a:cxn>
                <a:cxn ang="0">
                  <a:pos x="570" y="243"/>
                </a:cxn>
                <a:cxn ang="0">
                  <a:pos x="649" y="246"/>
                </a:cxn>
                <a:cxn ang="0">
                  <a:pos x="739" y="224"/>
                </a:cxn>
                <a:cxn ang="0">
                  <a:pos x="892" y="212"/>
                </a:cxn>
                <a:cxn ang="0">
                  <a:pos x="894" y="190"/>
                </a:cxn>
                <a:cxn ang="0">
                  <a:pos x="748" y="193"/>
                </a:cxn>
                <a:cxn ang="0">
                  <a:pos x="899" y="174"/>
                </a:cxn>
                <a:cxn ang="0">
                  <a:pos x="924" y="157"/>
                </a:cxn>
                <a:cxn ang="0">
                  <a:pos x="848" y="149"/>
                </a:cxn>
                <a:cxn ang="0">
                  <a:pos x="745" y="149"/>
                </a:cxn>
                <a:cxn ang="0">
                  <a:pos x="924" y="122"/>
                </a:cxn>
                <a:cxn ang="0">
                  <a:pos x="921" y="103"/>
                </a:cxn>
                <a:cxn ang="0">
                  <a:pos x="865" y="97"/>
                </a:cxn>
                <a:cxn ang="0">
                  <a:pos x="729" y="123"/>
                </a:cxn>
                <a:cxn ang="0">
                  <a:pos x="873" y="73"/>
                </a:cxn>
                <a:cxn ang="0">
                  <a:pos x="881" y="46"/>
                </a:cxn>
                <a:cxn ang="0">
                  <a:pos x="848" y="35"/>
                </a:cxn>
                <a:cxn ang="0">
                  <a:pos x="686" y="88"/>
                </a:cxn>
                <a:cxn ang="0">
                  <a:pos x="645" y="102"/>
                </a:cxn>
                <a:cxn ang="0">
                  <a:pos x="668" y="69"/>
                </a:cxn>
                <a:cxn ang="0">
                  <a:pos x="665" y="13"/>
                </a:cxn>
                <a:cxn ang="0">
                  <a:pos x="595" y="4"/>
                </a:cxn>
                <a:cxn ang="0">
                  <a:pos x="572" y="74"/>
                </a:cxn>
                <a:cxn ang="0">
                  <a:pos x="529" y="122"/>
                </a:cxn>
                <a:cxn ang="0">
                  <a:pos x="501" y="168"/>
                </a:cxn>
                <a:cxn ang="0">
                  <a:pos x="501" y="205"/>
                </a:cxn>
                <a:cxn ang="0">
                  <a:pos x="74" y="382"/>
                </a:cxn>
                <a:cxn ang="0">
                  <a:pos x="60" y="334"/>
                </a:cxn>
              </a:cxnLst>
              <a:rect l="0" t="0" r="r" b="b"/>
              <a:pathLst>
                <a:path w="931" h="439">
                  <a:moveTo>
                    <a:pt x="0" y="360"/>
                  </a:moveTo>
                  <a:lnTo>
                    <a:pt x="32" y="420"/>
                  </a:lnTo>
                  <a:lnTo>
                    <a:pt x="39" y="429"/>
                  </a:lnTo>
                  <a:lnTo>
                    <a:pt x="44" y="433"/>
                  </a:lnTo>
                  <a:lnTo>
                    <a:pt x="55" y="438"/>
                  </a:lnTo>
                  <a:lnTo>
                    <a:pt x="71" y="438"/>
                  </a:lnTo>
                  <a:lnTo>
                    <a:pt x="88" y="432"/>
                  </a:lnTo>
                  <a:lnTo>
                    <a:pt x="529" y="240"/>
                  </a:lnTo>
                  <a:lnTo>
                    <a:pt x="554" y="233"/>
                  </a:lnTo>
                  <a:lnTo>
                    <a:pt x="570" y="243"/>
                  </a:lnTo>
                  <a:lnTo>
                    <a:pt x="601" y="253"/>
                  </a:lnTo>
                  <a:lnTo>
                    <a:pt x="649" y="246"/>
                  </a:lnTo>
                  <a:lnTo>
                    <a:pt x="702" y="233"/>
                  </a:lnTo>
                  <a:lnTo>
                    <a:pt x="739" y="224"/>
                  </a:lnTo>
                  <a:lnTo>
                    <a:pt x="857" y="214"/>
                  </a:lnTo>
                  <a:lnTo>
                    <a:pt x="892" y="212"/>
                  </a:lnTo>
                  <a:lnTo>
                    <a:pt x="903" y="202"/>
                  </a:lnTo>
                  <a:lnTo>
                    <a:pt x="894" y="190"/>
                  </a:lnTo>
                  <a:lnTo>
                    <a:pt x="857" y="186"/>
                  </a:lnTo>
                  <a:lnTo>
                    <a:pt x="748" y="193"/>
                  </a:lnTo>
                  <a:lnTo>
                    <a:pt x="745" y="183"/>
                  </a:lnTo>
                  <a:lnTo>
                    <a:pt x="899" y="174"/>
                  </a:lnTo>
                  <a:lnTo>
                    <a:pt x="924" y="165"/>
                  </a:lnTo>
                  <a:lnTo>
                    <a:pt x="924" y="157"/>
                  </a:lnTo>
                  <a:lnTo>
                    <a:pt x="908" y="148"/>
                  </a:lnTo>
                  <a:lnTo>
                    <a:pt x="848" y="149"/>
                  </a:lnTo>
                  <a:lnTo>
                    <a:pt x="745" y="157"/>
                  </a:lnTo>
                  <a:lnTo>
                    <a:pt x="745" y="149"/>
                  </a:lnTo>
                  <a:lnTo>
                    <a:pt x="913" y="126"/>
                  </a:lnTo>
                  <a:lnTo>
                    <a:pt x="924" y="122"/>
                  </a:lnTo>
                  <a:lnTo>
                    <a:pt x="930" y="114"/>
                  </a:lnTo>
                  <a:lnTo>
                    <a:pt x="921" y="103"/>
                  </a:lnTo>
                  <a:lnTo>
                    <a:pt x="906" y="100"/>
                  </a:lnTo>
                  <a:lnTo>
                    <a:pt x="865" y="97"/>
                  </a:lnTo>
                  <a:lnTo>
                    <a:pt x="780" y="111"/>
                  </a:lnTo>
                  <a:lnTo>
                    <a:pt x="729" y="123"/>
                  </a:lnTo>
                  <a:lnTo>
                    <a:pt x="727" y="118"/>
                  </a:lnTo>
                  <a:lnTo>
                    <a:pt x="873" y="73"/>
                  </a:lnTo>
                  <a:lnTo>
                    <a:pt x="881" y="59"/>
                  </a:lnTo>
                  <a:lnTo>
                    <a:pt x="881" y="46"/>
                  </a:lnTo>
                  <a:lnTo>
                    <a:pt x="873" y="35"/>
                  </a:lnTo>
                  <a:lnTo>
                    <a:pt x="848" y="35"/>
                  </a:lnTo>
                  <a:lnTo>
                    <a:pt x="816" y="42"/>
                  </a:lnTo>
                  <a:lnTo>
                    <a:pt x="686" y="88"/>
                  </a:lnTo>
                  <a:lnTo>
                    <a:pt x="659" y="97"/>
                  </a:lnTo>
                  <a:lnTo>
                    <a:pt x="645" y="102"/>
                  </a:lnTo>
                  <a:lnTo>
                    <a:pt x="645" y="91"/>
                  </a:lnTo>
                  <a:lnTo>
                    <a:pt x="668" y="69"/>
                  </a:lnTo>
                  <a:lnTo>
                    <a:pt x="673" y="39"/>
                  </a:lnTo>
                  <a:lnTo>
                    <a:pt x="665" y="13"/>
                  </a:lnTo>
                  <a:lnTo>
                    <a:pt x="634" y="0"/>
                  </a:lnTo>
                  <a:lnTo>
                    <a:pt x="595" y="4"/>
                  </a:lnTo>
                  <a:lnTo>
                    <a:pt x="577" y="39"/>
                  </a:lnTo>
                  <a:lnTo>
                    <a:pt x="572" y="74"/>
                  </a:lnTo>
                  <a:lnTo>
                    <a:pt x="551" y="106"/>
                  </a:lnTo>
                  <a:lnTo>
                    <a:pt x="529" y="122"/>
                  </a:lnTo>
                  <a:lnTo>
                    <a:pt x="512" y="142"/>
                  </a:lnTo>
                  <a:lnTo>
                    <a:pt x="501" y="168"/>
                  </a:lnTo>
                  <a:lnTo>
                    <a:pt x="497" y="197"/>
                  </a:lnTo>
                  <a:lnTo>
                    <a:pt x="501" y="205"/>
                  </a:lnTo>
                  <a:lnTo>
                    <a:pt x="85" y="387"/>
                  </a:lnTo>
                  <a:lnTo>
                    <a:pt x="74" y="382"/>
                  </a:lnTo>
                  <a:lnTo>
                    <a:pt x="65" y="363"/>
                  </a:lnTo>
                  <a:lnTo>
                    <a:pt x="60" y="334"/>
                  </a:lnTo>
                  <a:lnTo>
                    <a:pt x="0" y="360"/>
                  </a:lnTo>
                </a:path>
              </a:pathLst>
            </a:custGeom>
            <a:solidFill>
              <a:srgbClr val="FF9F9F"/>
            </a:solidFill>
            <a:ln w="12700" cap="rnd" cmpd="sng">
              <a:solidFill>
                <a:srgbClr val="000000"/>
              </a:solidFill>
              <a:prstDash val="solid"/>
              <a:round/>
              <a:headEnd type="none" w="med" len="med"/>
              <a:tailEnd type="none" w="med" len="med"/>
            </a:ln>
            <a:effectLst/>
          </p:spPr>
          <p:txBody>
            <a:bodyPr/>
            <a:lstStyle/>
            <a:p>
              <a:endParaRPr lang="es-ES"/>
            </a:p>
          </p:txBody>
        </p:sp>
        <p:sp>
          <p:nvSpPr>
            <p:cNvPr id="382058" name="Freeform 106"/>
            <p:cNvSpPr>
              <a:spLocks/>
            </p:cNvSpPr>
            <p:nvPr/>
          </p:nvSpPr>
          <p:spPr bwMode="auto">
            <a:xfrm>
              <a:off x="1750" y="2135"/>
              <a:ext cx="388" cy="458"/>
            </a:xfrm>
            <a:custGeom>
              <a:avLst/>
              <a:gdLst/>
              <a:ahLst/>
              <a:cxnLst>
                <a:cxn ang="0">
                  <a:pos x="362" y="367"/>
                </a:cxn>
                <a:cxn ang="0">
                  <a:pos x="372" y="333"/>
                </a:cxn>
                <a:cxn ang="0">
                  <a:pos x="379" y="316"/>
                </a:cxn>
                <a:cxn ang="0">
                  <a:pos x="383" y="310"/>
                </a:cxn>
                <a:cxn ang="0">
                  <a:pos x="387" y="296"/>
                </a:cxn>
                <a:cxn ang="0">
                  <a:pos x="378" y="282"/>
                </a:cxn>
                <a:cxn ang="0">
                  <a:pos x="365" y="270"/>
                </a:cxn>
                <a:cxn ang="0">
                  <a:pos x="344" y="261"/>
                </a:cxn>
                <a:cxn ang="0">
                  <a:pos x="323" y="250"/>
                </a:cxn>
                <a:cxn ang="0">
                  <a:pos x="300" y="227"/>
                </a:cxn>
                <a:cxn ang="0">
                  <a:pos x="266" y="182"/>
                </a:cxn>
                <a:cxn ang="0">
                  <a:pos x="246" y="150"/>
                </a:cxn>
                <a:cxn ang="0">
                  <a:pos x="221" y="112"/>
                </a:cxn>
                <a:cxn ang="0">
                  <a:pos x="204" y="77"/>
                </a:cxn>
                <a:cxn ang="0">
                  <a:pos x="188" y="53"/>
                </a:cxn>
                <a:cxn ang="0">
                  <a:pos x="168" y="36"/>
                </a:cxn>
                <a:cxn ang="0">
                  <a:pos x="150" y="20"/>
                </a:cxn>
                <a:cxn ang="0">
                  <a:pos x="127" y="6"/>
                </a:cxn>
                <a:cxn ang="0">
                  <a:pos x="108" y="1"/>
                </a:cxn>
                <a:cxn ang="0">
                  <a:pos x="81" y="0"/>
                </a:cxn>
                <a:cxn ang="0">
                  <a:pos x="56" y="0"/>
                </a:cxn>
                <a:cxn ang="0">
                  <a:pos x="39" y="6"/>
                </a:cxn>
                <a:cxn ang="0">
                  <a:pos x="30" y="17"/>
                </a:cxn>
                <a:cxn ang="0">
                  <a:pos x="12" y="34"/>
                </a:cxn>
                <a:cxn ang="0">
                  <a:pos x="0" y="61"/>
                </a:cxn>
                <a:cxn ang="0">
                  <a:pos x="0" y="84"/>
                </a:cxn>
                <a:cxn ang="0">
                  <a:pos x="0" y="114"/>
                </a:cxn>
                <a:cxn ang="0">
                  <a:pos x="7" y="144"/>
                </a:cxn>
                <a:cxn ang="0">
                  <a:pos x="28" y="186"/>
                </a:cxn>
                <a:cxn ang="0">
                  <a:pos x="60" y="243"/>
                </a:cxn>
                <a:cxn ang="0">
                  <a:pos x="86" y="296"/>
                </a:cxn>
                <a:cxn ang="0">
                  <a:pos x="108" y="319"/>
                </a:cxn>
                <a:cxn ang="0">
                  <a:pos x="149" y="369"/>
                </a:cxn>
                <a:cxn ang="0">
                  <a:pos x="182" y="410"/>
                </a:cxn>
                <a:cxn ang="0">
                  <a:pos x="220" y="443"/>
                </a:cxn>
                <a:cxn ang="0">
                  <a:pos x="237" y="457"/>
                </a:cxn>
                <a:cxn ang="0">
                  <a:pos x="248" y="435"/>
                </a:cxn>
                <a:cxn ang="0">
                  <a:pos x="260" y="394"/>
                </a:cxn>
                <a:cxn ang="0">
                  <a:pos x="273" y="371"/>
                </a:cxn>
                <a:cxn ang="0">
                  <a:pos x="294" y="350"/>
                </a:cxn>
                <a:cxn ang="0">
                  <a:pos x="344" y="329"/>
                </a:cxn>
                <a:cxn ang="0">
                  <a:pos x="349" y="327"/>
                </a:cxn>
                <a:cxn ang="0">
                  <a:pos x="362" y="367"/>
                </a:cxn>
              </a:cxnLst>
              <a:rect l="0" t="0" r="r" b="b"/>
              <a:pathLst>
                <a:path w="388" h="458">
                  <a:moveTo>
                    <a:pt x="362" y="367"/>
                  </a:moveTo>
                  <a:lnTo>
                    <a:pt x="372" y="333"/>
                  </a:lnTo>
                  <a:lnTo>
                    <a:pt x="379" y="316"/>
                  </a:lnTo>
                  <a:lnTo>
                    <a:pt x="383" y="310"/>
                  </a:lnTo>
                  <a:lnTo>
                    <a:pt x="387" y="296"/>
                  </a:lnTo>
                  <a:lnTo>
                    <a:pt x="378" y="282"/>
                  </a:lnTo>
                  <a:lnTo>
                    <a:pt x="365" y="270"/>
                  </a:lnTo>
                  <a:lnTo>
                    <a:pt x="344" y="261"/>
                  </a:lnTo>
                  <a:lnTo>
                    <a:pt x="323" y="250"/>
                  </a:lnTo>
                  <a:lnTo>
                    <a:pt x="300" y="227"/>
                  </a:lnTo>
                  <a:lnTo>
                    <a:pt x="266" y="182"/>
                  </a:lnTo>
                  <a:lnTo>
                    <a:pt x="246" y="150"/>
                  </a:lnTo>
                  <a:lnTo>
                    <a:pt x="221" y="112"/>
                  </a:lnTo>
                  <a:lnTo>
                    <a:pt x="204" y="77"/>
                  </a:lnTo>
                  <a:lnTo>
                    <a:pt x="188" y="53"/>
                  </a:lnTo>
                  <a:lnTo>
                    <a:pt x="168" y="36"/>
                  </a:lnTo>
                  <a:lnTo>
                    <a:pt x="150" y="20"/>
                  </a:lnTo>
                  <a:lnTo>
                    <a:pt x="127" y="6"/>
                  </a:lnTo>
                  <a:lnTo>
                    <a:pt x="108" y="1"/>
                  </a:lnTo>
                  <a:lnTo>
                    <a:pt x="81" y="0"/>
                  </a:lnTo>
                  <a:lnTo>
                    <a:pt x="56" y="0"/>
                  </a:lnTo>
                  <a:lnTo>
                    <a:pt x="39" y="6"/>
                  </a:lnTo>
                  <a:lnTo>
                    <a:pt x="30" y="17"/>
                  </a:lnTo>
                  <a:lnTo>
                    <a:pt x="12" y="34"/>
                  </a:lnTo>
                  <a:lnTo>
                    <a:pt x="0" y="61"/>
                  </a:lnTo>
                  <a:lnTo>
                    <a:pt x="0" y="84"/>
                  </a:lnTo>
                  <a:lnTo>
                    <a:pt x="0" y="114"/>
                  </a:lnTo>
                  <a:lnTo>
                    <a:pt x="7" y="144"/>
                  </a:lnTo>
                  <a:lnTo>
                    <a:pt x="28" y="186"/>
                  </a:lnTo>
                  <a:lnTo>
                    <a:pt x="60" y="243"/>
                  </a:lnTo>
                  <a:lnTo>
                    <a:pt x="86" y="296"/>
                  </a:lnTo>
                  <a:lnTo>
                    <a:pt x="108" y="319"/>
                  </a:lnTo>
                  <a:lnTo>
                    <a:pt x="149" y="369"/>
                  </a:lnTo>
                  <a:lnTo>
                    <a:pt x="182" y="410"/>
                  </a:lnTo>
                  <a:lnTo>
                    <a:pt x="220" y="443"/>
                  </a:lnTo>
                  <a:lnTo>
                    <a:pt x="237" y="457"/>
                  </a:lnTo>
                  <a:lnTo>
                    <a:pt x="248" y="435"/>
                  </a:lnTo>
                  <a:lnTo>
                    <a:pt x="260" y="394"/>
                  </a:lnTo>
                  <a:lnTo>
                    <a:pt x="273" y="371"/>
                  </a:lnTo>
                  <a:lnTo>
                    <a:pt x="294" y="350"/>
                  </a:lnTo>
                  <a:lnTo>
                    <a:pt x="344" y="329"/>
                  </a:lnTo>
                  <a:lnTo>
                    <a:pt x="349" y="327"/>
                  </a:lnTo>
                  <a:lnTo>
                    <a:pt x="362" y="367"/>
                  </a:lnTo>
                </a:path>
              </a:pathLst>
            </a:custGeom>
            <a:solidFill>
              <a:srgbClr val="9F3FDF"/>
            </a:solidFill>
            <a:ln w="12700" cap="rnd" cmpd="sng">
              <a:solidFill>
                <a:srgbClr val="000000"/>
              </a:solidFill>
              <a:prstDash val="solid"/>
              <a:round/>
              <a:headEnd type="none" w="med" len="med"/>
              <a:tailEnd type="none" w="med" len="med"/>
            </a:ln>
            <a:effectLst/>
          </p:spPr>
          <p:txBody>
            <a:bodyPr/>
            <a:lstStyle/>
            <a:p>
              <a:endParaRPr lang="es-ES"/>
            </a:p>
          </p:txBody>
        </p:sp>
        <p:sp>
          <p:nvSpPr>
            <p:cNvPr id="382059" name="Freeform 107"/>
            <p:cNvSpPr>
              <a:spLocks/>
            </p:cNvSpPr>
            <p:nvPr/>
          </p:nvSpPr>
          <p:spPr bwMode="auto">
            <a:xfrm>
              <a:off x="1987" y="2495"/>
              <a:ext cx="87" cy="97"/>
            </a:xfrm>
            <a:custGeom>
              <a:avLst/>
              <a:gdLst/>
              <a:ahLst/>
              <a:cxnLst>
                <a:cxn ang="0">
                  <a:pos x="51" y="0"/>
                </a:cxn>
                <a:cxn ang="0">
                  <a:pos x="34" y="16"/>
                </a:cxn>
                <a:cxn ang="0">
                  <a:pos x="23" y="39"/>
                </a:cxn>
                <a:cxn ang="0">
                  <a:pos x="10" y="77"/>
                </a:cxn>
                <a:cxn ang="0">
                  <a:pos x="0" y="94"/>
                </a:cxn>
                <a:cxn ang="0">
                  <a:pos x="0" y="96"/>
                </a:cxn>
                <a:cxn ang="0">
                  <a:pos x="26" y="91"/>
                </a:cxn>
                <a:cxn ang="0">
                  <a:pos x="62" y="75"/>
                </a:cxn>
                <a:cxn ang="0">
                  <a:pos x="78" y="62"/>
                </a:cxn>
                <a:cxn ang="0">
                  <a:pos x="86" y="55"/>
                </a:cxn>
                <a:cxn ang="0">
                  <a:pos x="71" y="31"/>
                </a:cxn>
                <a:cxn ang="0">
                  <a:pos x="51" y="0"/>
                </a:cxn>
              </a:cxnLst>
              <a:rect l="0" t="0" r="r" b="b"/>
              <a:pathLst>
                <a:path w="87" h="97">
                  <a:moveTo>
                    <a:pt x="51" y="0"/>
                  </a:moveTo>
                  <a:lnTo>
                    <a:pt x="34" y="16"/>
                  </a:lnTo>
                  <a:lnTo>
                    <a:pt x="23" y="39"/>
                  </a:lnTo>
                  <a:lnTo>
                    <a:pt x="10" y="77"/>
                  </a:lnTo>
                  <a:lnTo>
                    <a:pt x="0" y="94"/>
                  </a:lnTo>
                  <a:lnTo>
                    <a:pt x="0" y="96"/>
                  </a:lnTo>
                  <a:lnTo>
                    <a:pt x="26" y="91"/>
                  </a:lnTo>
                  <a:lnTo>
                    <a:pt x="62" y="75"/>
                  </a:lnTo>
                  <a:lnTo>
                    <a:pt x="78" y="62"/>
                  </a:lnTo>
                  <a:lnTo>
                    <a:pt x="86" y="55"/>
                  </a:lnTo>
                  <a:lnTo>
                    <a:pt x="71" y="31"/>
                  </a:lnTo>
                  <a:lnTo>
                    <a:pt x="51" y="0"/>
                  </a:lnTo>
                </a:path>
              </a:pathLst>
            </a:custGeom>
            <a:solidFill>
              <a:srgbClr val="7F00DF"/>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82060" name="Rectangle 108"/>
          <p:cNvSpPr>
            <a:spLocks noChangeArrowheads="1"/>
          </p:cNvSpPr>
          <p:nvPr/>
        </p:nvSpPr>
        <p:spPr bwMode="auto">
          <a:xfrm>
            <a:off x="1371600" y="5543550"/>
            <a:ext cx="6553200" cy="4572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382061" name="Rectangle 109"/>
          <p:cNvSpPr>
            <a:spLocks noChangeArrowheads="1"/>
          </p:cNvSpPr>
          <p:nvPr/>
        </p:nvSpPr>
        <p:spPr bwMode="auto">
          <a:xfrm>
            <a:off x="1604963" y="5561013"/>
            <a:ext cx="5932487" cy="515937"/>
          </a:xfrm>
          <a:prstGeom prst="rect">
            <a:avLst/>
          </a:prstGeom>
          <a:noFill/>
          <a:ln w="12700">
            <a:noFill/>
            <a:miter lim="800000"/>
            <a:headEnd/>
            <a:tailEnd/>
          </a:ln>
          <a:effectLst/>
        </p:spPr>
        <p:txBody>
          <a:bodyPr lIns="90488" tIns="44450" rIns="90488" bIns="44450">
            <a:spAutoFit/>
          </a:bodyPr>
          <a:lstStyle/>
          <a:p>
            <a:pPr algn="ctr"/>
            <a:r>
              <a:rPr lang="es-ES_tradnl" sz="2800">
                <a:latin typeface="Arial" charset="0"/>
              </a:rPr>
              <a:t>Medio físico</a:t>
            </a:r>
            <a:endParaRPr lang="es-ES" sz="2800">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1 Marcador de número de diapositiva"/>
          <p:cNvSpPr>
            <a:spLocks noGrp="1"/>
          </p:cNvSpPr>
          <p:nvPr>
            <p:ph type="sldNum" sz="quarter" idx="10"/>
          </p:nvPr>
        </p:nvSpPr>
        <p:spPr/>
        <p:txBody>
          <a:bodyPr/>
          <a:lstStyle/>
          <a:p>
            <a:fld id="{FE8F75FE-0DFB-4F48-B38E-239315B281CE}" type="slidenum">
              <a:rPr lang="es-ES"/>
              <a:pPr/>
              <a:t>35</a:t>
            </a:fld>
            <a:endParaRPr lang="es-ES"/>
          </a:p>
        </p:txBody>
      </p:sp>
      <p:sp>
        <p:nvSpPr>
          <p:cNvPr id="380932" name="Rectangle 4"/>
          <p:cNvSpPr>
            <a:spLocks noChangeArrowheads="1"/>
          </p:cNvSpPr>
          <p:nvPr/>
        </p:nvSpPr>
        <p:spPr bwMode="auto">
          <a:xfrm>
            <a:off x="685800" y="5980113"/>
            <a:ext cx="1905000" cy="457200"/>
          </a:xfrm>
          <a:prstGeom prst="rect">
            <a:avLst/>
          </a:prstGeom>
          <a:noFill/>
          <a:ln w="12700">
            <a:noFill/>
            <a:miter lim="800000"/>
            <a:headEnd/>
            <a:tailEnd/>
          </a:ln>
          <a:effectLst/>
        </p:spPr>
        <p:txBody>
          <a:bodyPr wrap="none" anchor="ctr"/>
          <a:lstStyle/>
          <a:p>
            <a:endParaRPr lang="es-ES"/>
          </a:p>
        </p:txBody>
      </p:sp>
      <p:sp>
        <p:nvSpPr>
          <p:cNvPr id="380933" name="Rectangle 5"/>
          <p:cNvSpPr>
            <a:spLocks noChangeArrowheads="1"/>
          </p:cNvSpPr>
          <p:nvPr/>
        </p:nvSpPr>
        <p:spPr bwMode="auto">
          <a:xfrm>
            <a:off x="3124200" y="5980113"/>
            <a:ext cx="2895600" cy="457200"/>
          </a:xfrm>
          <a:prstGeom prst="rect">
            <a:avLst/>
          </a:prstGeom>
          <a:noFill/>
          <a:ln w="12700">
            <a:noFill/>
            <a:miter lim="800000"/>
            <a:headEnd/>
            <a:tailEnd/>
          </a:ln>
          <a:effectLst/>
        </p:spPr>
        <p:txBody>
          <a:bodyPr wrap="none" anchor="ctr"/>
          <a:lstStyle/>
          <a:p>
            <a:endParaRPr lang="es-ES"/>
          </a:p>
        </p:txBody>
      </p:sp>
      <p:sp>
        <p:nvSpPr>
          <p:cNvPr id="380934" name="Rectangle 6"/>
          <p:cNvSpPr>
            <a:spLocks noChangeArrowheads="1"/>
          </p:cNvSpPr>
          <p:nvPr/>
        </p:nvSpPr>
        <p:spPr bwMode="auto">
          <a:xfrm>
            <a:off x="685800" y="188913"/>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Enlace</a:t>
            </a:r>
            <a:endParaRPr lang="es-ES" sz="4400">
              <a:solidFill>
                <a:schemeClr val="tx2"/>
              </a:solidFill>
            </a:endParaRPr>
          </a:p>
        </p:txBody>
      </p:sp>
      <p:grpSp>
        <p:nvGrpSpPr>
          <p:cNvPr id="380935" name="Group 7"/>
          <p:cNvGrpSpPr>
            <a:grpSpLocks/>
          </p:cNvGrpSpPr>
          <p:nvPr/>
        </p:nvGrpSpPr>
        <p:grpSpPr bwMode="auto">
          <a:xfrm>
            <a:off x="2471738" y="2093913"/>
            <a:ext cx="4200525" cy="3457575"/>
            <a:chOff x="1557" y="1488"/>
            <a:chExt cx="2646" cy="2178"/>
          </a:xfrm>
        </p:grpSpPr>
        <p:grpSp>
          <p:nvGrpSpPr>
            <p:cNvPr id="380936" name="Group 8"/>
            <p:cNvGrpSpPr>
              <a:grpSpLocks/>
            </p:cNvGrpSpPr>
            <p:nvPr/>
          </p:nvGrpSpPr>
          <p:grpSpPr bwMode="auto">
            <a:xfrm>
              <a:off x="1557" y="1488"/>
              <a:ext cx="1722" cy="2178"/>
              <a:chOff x="1557" y="1488"/>
              <a:chExt cx="1722" cy="2178"/>
            </a:xfrm>
          </p:grpSpPr>
          <p:sp>
            <p:nvSpPr>
              <p:cNvPr id="380937" name="Freeform 9"/>
              <p:cNvSpPr>
                <a:spLocks/>
              </p:cNvSpPr>
              <p:nvPr/>
            </p:nvSpPr>
            <p:spPr bwMode="auto">
              <a:xfrm>
                <a:off x="1829" y="1905"/>
                <a:ext cx="1450" cy="1761"/>
              </a:xfrm>
              <a:custGeom>
                <a:avLst/>
                <a:gdLst/>
                <a:ahLst/>
                <a:cxnLst>
                  <a:cxn ang="0">
                    <a:pos x="595" y="63"/>
                  </a:cxn>
                  <a:cxn ang="0">
                    <a:pos x="348" y="190"/>
                  </a:cxn>
                  <a:cxn ang="0">
                    <a:pos x="284" y="305"/>
                  </a:cxn>
                  <a:cxn ang="0">
                    <a:pos x="350" y="361"/>
                  </a:cxn>
                  <a:cxn ang="0">
                    <a:pos x="177" y="372"/>
                  </a:cxn>
                  <a:cxn ang="0">
                    <a:pos x="100" y="369"/>
                  </a:cxn>
                  <a:cxn ang="0">
                    <a:pos x="52" y="394"/>
                  </a:cxn>
                  <a:cxn ang="0">
                    <a:pos x="9" y="445"/>
                  </a:cxn>
                  <a:cxn ang="0">
                    <a:pos x="0" y="487"/>
                  </a:cxn>
                  <a:cxn ang="0">
                    <a:pos x="83" y="499"/>
                  </a:cxn>
                  <a:cxn ang="0">
                    <a:pos x="140" y="487"/>
                  </a:cxn>
                  <a:cxn ang="0">
                    <a:pos x="211" y="495"/>
                  </a:cxn>
                  <a:cxn ang="0">
                    <a:pos x="390" y="563"/>
                  </a:cxn>
                  <a:cxn ang="0">
                    <a:pos x="483" y="563"/>
                  </a:cxn>
                  <a:cxn ang="0">
                    <a:pos x="513" y="485"/>
                  </a:cxn>
                  <a:cxn ang="0">
                    <a:pos x="598" y="547"/>
                  </a:cxn>
                  <a:cxn ang="0">
                    <a:pos x="694" y="565"/>
                  </a:cxn>
                  <a:cxn ang="0">
                    <a:pos x="715" y="642"/>
                  </a:cxn>
                  <a:cxn ang="0">
                    <a:pos x="716" y="716"/>
                  </a:cxn>
                  <a:cxn ang="0">
                    <a:pos x="699" y="772"/>
                  </a:cxn>
                  <a:cxn ang="0">
                    <a:pos x="690" y="815"/>
                  </a:cxn>
                  <a:cxn ang="0">
                    <a:pos x="716" y="869"/>
                  </a:cxn>
                  <a:cxn ang="0">
                    <a:pos x="823" y="1055"/>
                  </a:cxn>
                  <a:cxn ang="0">
                    <a:pos x="862" y="1160"/>
                  </a:cxn>
                  <a:cxn ang="0">
                    <a:pos x="831" y="1238"/>
                  </a:cxn>
                  <a:cxn ang="0">
                    <a:pos x="779" y="1338"/>
                  </a:cxn>
                  <a:cxn ang="0">
                    <a:pos x="749" y="1467"/>
                  </a:cxn>
                  <a:cxn ang="0">
                    <a:pos x="716" y="1553"/>
                  </a:cxn>
                  <a:cxn ang="0">
                    <a:pos x="648" y="1575"/>
                  </a:cxn>
                  <a:cxn ang="0">
                    <a:pos x="619" y="1650"/>
                  </a:cxn>
                  <a:cxn ang="0">
                    <a:pos x="635" y="1730"/>
                  </a:cxn>
                  <a:cxn ang="0">
                    <a:pos x="749" y="1758"/>
                  </a:cxn>
                  <a:cxn ang="0">
                    <a:pos x="855" y="1725"/>
                  </a:cxn>
                  <a:cxn ang="0">
                    <a:pos x="916" y="1673"/>
                  </a:cxn>
                  <a:cxn ang="0">
                    <a:pos x="939" y="1612"/>
                  </a:cxn>
                  <a:cxn ang="0">
                    <a:pos x="941" y="1491"/>
                  </a:cxn>
                  <a:cxn ang="0">
                    <a:pos x="937" y="1339"/>
                  </a:cxn>
                  <a:cxn ang="0">
                    <a:pos x="1006" y="1250"/>
                  </a:cxn>
                  <a:cxn ang="0">
                    <a:pos x="963" y="1175"/>
                  </a:cxn>
                  <a:cxn ang="0">
                    <a:pos x="963" y="1070"/>
                  </a:cxn>
                  <a:cxn ang="0">
                    <a:pos x="944" y="943"/>
                  </a:cxn>
                  <a:cxn ang="0">
                    <a:pos x="968" y="901"/>
                  </a:cxn>
                  <a:cxn ang="0">
                    <a:pos x="1006" y="876"/>
                  </a:cxn>
                  <a:cxn ang="0">
                    <a:pos x="1167" y="814"/>
                  </a:cxn>
                  <a:cxn ang="0">
                    <a:pos x="1333" y="731"/>
                  </a:cxn>
                  <a:cxn ang="0">
                    <a:pos x="1404" y="664"/>
                  </a:cxn>
                  <a:cxn ang="0">
                    <a:pos x="1449" y="565"/>
                  </a:cxn>
                  <a:cxn ang="0">
                    <a:pos x="1423" y="441"/>
                  </a:cxn>
                  <a:cxn ang="0">
                    <a:pos x="1328" y="347"/>
                  </a:cxn>
                  <a:cxn ang="0">
                    <a:pos x="1202" y="301"/>
                  </a:cxn>
                  <a:cxn ang="0">
                    <a:pos x="1021" y="300"/>
                  </a:cxn>
                  <a:cxn ang="0">
                    <a:pos x="951" y="233"/>
                  </a:cxn>
                  <a:cxn ang="0">
                    <a:pos x="995" y="185"/>
                  </a:cxn>
                  <a:cxn ang="0">
                    <a:pos x="986" y="144"/>
                  </a:cxn>
                  <a:cxn ang="0">
                    <a:pos x="924" y="150"/>
                  </a:cxn>
                  <a:cxn ang="0">
                    <a:pos x="819" y="171"/>
                  </a:cxn>
                  <a:cxn ang="0">
                    <a:pos x="790" y="60"/>
                  </a:cxn>
                </a:cxnLst>
                <a:rect l="0" t="0" r="r" b="b"/>
                <a:pathLst>
                  <a:path w="1450" h="1761">
                    <a:moveTo>
                      <a:pt x="754" y="0"/>
                    </a:moveTo>
                    <a:lnTo>
                      <a:pt x="712" y="19"/>
                    </a:lnTo>
                    <a:lnTo>
                      <a:pt x="595" y="63"/>
                    </a:lnTo>
                    <a:lnTo>
                      <a:pt x="552" y="18"/>
                    </a:lnTo>
                    <a:lnTo>
                      <a:pt x="309" y="161"/>
                    </a:lnTo>
                    <a:lnTo>
                      <a:pt x="348" y="190"/>
                    </a:lnTo>
                    <a:lnTo>
                      <a:pt x="283" y="251"/>
                    </a:lnTo>
                    <a:lnTo>
                      <a:pt x="281" y="285"/>
                    </a:lnTo>
                    <a:lnTo>
                      <a:pt x="284" y="305"/>
                    </a:lnTo>
                    <a:lnTo>
                      <a:pt x="292" y="313"/>
                    </a:lnTo>
                    <a:lnTo>
                      <a:pt x="300" y="322"/>
                    </a:lnTo>
                    <a:lnTo>
                      <a:pt x="350" y="361"/>
                    </a:lnTo>
                    <a:lnTo>
                      <a:pt x="292" y="410"/>
                    </a:lnTo>
                    <a:lnTo>
                      <a:pt x="230" y="393"/>
                    </a:lnTo>
                    <a:lnTo>
                      <a:pt x="177" y="372"/>
                    </a:lnTo>
                    <a:lnTo>
                      <a:pt x="140" y="357"/>
                    </a:lnTo>
                    <a:lnTo>
                      <a:pt x="123" y="361"/>
                    </a:lnTo>
                    <a:lnTo>
                      <a:pt x="100" y="369"/>
                    </a:lnTo>
                    <a:lnTo>
                      <a:pt x="80" y="374"/>
                    </a:lnTo>
                    <a:lnTo>
                      <a:pt x="64" y="384"/>
                    </a:lnTo>
                    <a:lnTo>
                      <a:pt x="52" y="394"/>
                    </a:lnTo>
                    <a:lnTo>
                      <a:pt x="34" y="410"/>
                    </a:lnTo>
                    <a:lnTo>
                      <a:pt x="17" y="429"/>
                    </a:lnTo>
                    <a:lnTo>
                      <a:pt x="9" y="445"/>
                    </a:lnTo>
                    <a:lnTo>
                      <a:pt x="4" y="460"/>
                    </a:lnTo>
                    <a:lnTo>
                      <a:pt x="1" y="474"/>
                    </a:lnTo>
                    <a:lnTo>
                      <a:pt x="0" y="487"/>
                    </a:lnTo>
                    <a:lnTo>
                      <a:pt x="45" y="498"/>
                    </a:lnTo>
                    <a:lnTo>
                      <a:pt x="64" y="499"/>
                    </a:lnTo>
                    <a:lnTo>
                      <a:pt x="83" y="499"/>
                    </a:lnTo>
                    <a:lnTo>
                      <a:pt x="99" y="496"/>
                    </a:lnTo>
                    <a:lnTo>
                      <a:pt x="119" y="490"/>
                    </a:lnTo>
                    <a:lnTo>
                      <a:pt x="140" y="487"/>
                    </a:lnTo>
                    <a:lnTo>
                      <a:pt x="152" y="487"/>
                    </a:lnTo>
                    <a:lnTo>
                      <a:pt x="181" y="490"/>
                    </a:lnTo>
                    <a:lnTo>
                      <a:pt x="211" y="495"/>
                    </a:lnTo>
                    <a:lnTo>
                      <a:pt x="311" y="512"/>
                    </a:lnTo>
                    <a:lnTo>
                      <a:pt x="328" y="517"/>
                    </a:lnTo>
                    <a:lnTo>
                      <a:pt x="390" y="563"/>
                    </a:lnTo>
                    <a:lnTo>
                      <a:pt x="427" y="570"/>
                    </a:lnTo>
                    <a:lnTo>
                      <a:pt x="458" y="567"/>
                    </a:lnTo>
                    <a:lnTo>
                      <a:pt x="483" y="563"/>
                    </a:lnTo>
                    <a:lnTo>
                      <a:pt x="500" y="540"/>
                    </a:lnTo>
                    <a:lnTo>
                      <a:pt x="508" y="516"/>
                    </a:lnTo>
                    <a:lnTo>
                      <a:pt x="513" y="485"/>
                    </a:lnTo>
                    <a:lnTo>
                      <a:pt x="548" y="513"/>
                    </a:lnTo>
                    <a:lnTo>
                      <a:pt x="575" y="532"/>
                    </a:lnTo>
                    <a:lnTo>
                      <a:pt x="598" y="547"/>
                    </a:lnTo>
                    <a:lnTo>
                      <a:pt x="619" y="558"/>
                    </a:lnTo>
                    <a:lnTo>
                      <a:pt x="654" y="580"/>
                    </a:lnTo>
                    <a:lnTo>
                      <a:pt x="694" y="565"/>
                    </a:lnTo>
                    <a:lnTo>
                      <a:pt x="700" y="587"/>
                    </a:lnTo>
                    <a:lnTo>
                      <a:pt x="711" y="621"/>
                    </a:lnTo>
                    <a:lnTo>
                      <a:pt x="715" y="642"/>
                    </a:lnTo>
                    <a:lnTo>
                      <a:pt x="715" y="668"/>
                    </a:lnTo>
                    <a:lnTo>
                      <a:pt x="716" y="695"/>
                    </a:lnTo>
                    <a:lnTo>
                      <a:pt x="716" y="716"/>
                    </a:lnTo>
                    <a:lnTo>
                      <a:pt x="716" y="734"/>
                    </a:lnTo>
                    <a:lnTo>
                      <a:pt x="703" y="758"/>
                    </a:lnTo>
                    <a:lnTo>
                      <a:pt x="699" y="772"/>
                    </a:lnTo>
                    <a:lnTo>
                      <a:pt x="693" y="785"/>
                    </a:lnTo>
                    <a:lnTo>
                      <a:pt x="692" y="800"/>
                    </a:lnTo>
                    <a:lnTo>
                      <a:pt x="690" y="815"/>
                    </a:lnTo>
                    <a:lnTo>
                      <a:pt x="693" y="832"/>
                    </a:lnTo>
                    <a:lnTo>
                      <a:pt x="703" y="851"/>
                    </a:lnTo>
                    <a:lnTo>
                      <a:pt x="716" y="869"/>
                    </a:lnTo>
                    <a:lnTo>
                      <a:pt x="763" y="944"/>
                    </a:lnTo>
                    <a:lnTo>
                      <a:pt x="788" y="993"/>
                    </a:lnTo>
                    <a:lnTo>
                      <a:pt x="823" y="1055"/>
                    </a:lnTo>
                    <a:lnTo>
                      <a:pt x="857" y="1112"/>
                    </a:lnTo>
                    <a:lnTo>
                      <a:pt x="862" y="1144"/>
                    </a:lnTo>
                    <a:lnTo>
                      <a:pt x="862" y="1160"/>
                    </a:lnTo>
                    <a:lnTo>
                      <a:pt x="860" y="1175"/>
                    </a:lnTo>
                    <a:lnTo>
                      <a:pt x="855" y="1192"/>
                    </a:lnTo>
                    <a:lnTo>
                      <a:pt x="831" y="1238"/>
                    </a:lnTo>
                    <a:lnTo>
                      <a:pt x="813" y="1268"/>
                    </a:lnTo>
                    <a:lnTo>
                      <a:pt x="795" y="1305"/>
                    </a:lnTo>
                    <a:lnTo>
                      <a:pt x="779" y="1338"/>
                    </a:lnTo>
                    <a:lnTo>
                      <a:pt x="768" y="1379"/>
                    </a:lnTo>
                    <a:lnTo>
                      <a:pt x="760" y="1420"/>
                    </a:lnTo>
                    <a:lnTo>
                      <a:pt x="749" y="1467"/>
                    </a:lnTo>
                    <a:lnTo>
                      <a:pt x="737" y="1512"/>
                    </a:lnTo>
                    <a:lnTo>
                      <a:pt x="729" y="1539"/>
                    </a:lnTo>
                    <a:lnTo>
                      <a:pt x="716" y="1553"/>
                    </a:lnTo>
                    <a:lnTo>
                      <a:pt x="689" y="1557"/>
                    </a:lnTo>
                    <a:lnTo>
                      <a:pt x="664" y="1562"/>
                    </a:lnTo>
                    <a:lnTo>
                      <a:pt x="648" y="1575"/>
                    </a:lnTo>
                    <a:lnTo>
                      <a:pt x="639" y="1593"/>
                    </a:lnTo>
                    <a:lnTo>
                      <a:pt x="629" y="1616"/>
                    </a:lnTo>
                    <a:lnTo>
                      <a:pt x="619" y="1650"/>
                    </a:lnTo>
                    <a:lnTo>
                      <a:pt x="618" y="1685"/>
                    </a:lnTo>
                    <a:lnTo>
                      <a:pt x="625" y="1710"/>
                    </a:lnTo>
                    <a:lnTo>
                      <a:pt x="635" y="1730"/>
                    </a:lnTo>
                    <a:lnTo>
                      <a:pt x="674" y="1747"/>
                    </a:lnTo>
                    <a:lnTo>
                      <a:pt x="716" y="1760"/>
                    </a:lnTo>
                    <a:lnTo>
                      <a:pt x="749" y="1758"/>
                    </a:lnTo>
                    <a:lnTo>
                      <a:pt x="782" y="1752"/>
                    </a:lnTo>
                    <a:lnTo>
                      <a:pt x="817" y="1747"/>
                    </a:lnTo>
                    <a:lnTo>
                      <a:pt x="855" y="1725"/>
                    </a:lnTo>
                    <a:lnTo>
                      <a:pt x="874" y="1709"/>
                    </a:lnTo>
                    <a:lnTo>
                      <a:pt x="893" y="1696"/>
                    </a:lnTo>
                    <a:lnTo>
                      <a:pt x="916" y="1673"/>
                    </a:lnTo>
                    <a:lnTo>
                      <a:pt x="927" y="1658"/>
                    </a:lnTo>
                    <a:lnTo>
                      <a:pt x="939" y="1634"/>
                    </a:lnTo>
                    <a:lnTo>
                      <a:pt x="939" y="1612"/>
                    </a:lnTo>
                    <a:lnTo>
                      <a:pt x="939" y="1565"/>
                    </a:lnTo>
                    <a:lnTo>
                      <a:pt x="939" y="1531"/>
                    </a:lnTo>
                    <a:lnTo>
                      <a:pt x="941" y="1491"/>
                    </a:lnTo>
                    <a:lnTo>
                      <a:pt x="939" y="1443"/>
                    </a:lnTo>
                    <a:lnTo>
                      <a:pt x="937" y="1393"/>
                    </a:lnTo>
                    <a:lnTo>
                      <a:pt x="937" y="1339"/>
                    </a:lnTo>
                    <a:lnTo>
                      <a:pt x="971" y="1309"/>
                    </a:lnTo>
                    <a:lnTo>
                      <a:pt x="988" y="1281"/>
                    </a:lnTo>
                    <a:lnTo>
                      <a:pt x="1006" y="1250"/>
                    </a:lnTo>
                    <a:lnTo>
                      <a:pt x="1003" y="1219"/>
                    </a:lnTo>
                    <a:lnTo>
                      <a:pt x="988" y="1202"/>
                    </a:lnTo>
                    <a:lnTo>
                      <a:pt x="963" y="1175"/>
                    </a:lnTo>
                    <a:lnTo>
                      <a:pt x="963" y="1150"/>
                    </a:lnTo>
                    <a:lnTo>
                      <a:pt x="963" y="1117"/>
                    </a:lnTo>
                    <a:lnTo>
                      <a:pt x="963" y="1070"/>
                    </a:lnTo>
                    <a:lnTo>
                      <a:pt x="960" y="1037"/>
                    </a:lnTo>
                    <a:lnTo>
                      <a:pt x="955" y="1003"/>
                    </a:lnTo>
                    <a:lnTo>
                      <a:pt x="944" y="943"/>
                    </a:lnTo>
                    <a:lnTo>
                      <a:pt x="952" y="926"/>
                    </a:lnTo>
                    <a:lnTo>
                      <a:pt x="959" y="914"/>
                    </a:lnTo>
                    <a:lnTo>
                      <a:pt x="968" y="901"/>
                    </a:lnTo>
                    <a:lnTo>
                      <a:pt x="976" y="891"/>
                    </a:lnTo>
                    <a:lnTo>
                      <a:pt x="990" y="882"/>
                    </a:lnTo>
                    <a:lnTo>
                      <a:pt x="1006" y="876"/>
                    </a:lnTo>
                    <a:lnTo>
                      <a:pt x="1050" y="861"/>
                    </a:lnTo>
                    <a:lnTo>
                      <a:pt x="1100" y="845"/>
                    </a:lnTo>
                    <a:lnTo>
                      <a:pt x="1167" y="814"/>
                    </a:lnTo>
                    <a:lnTo>
                      <a:pt x="1243" y="776"/>
                    </a:lnTo>
                    <a:lnTo>
                      <a:pt x="1283" y="757"/>
                    </a:lnTo>
                    <a:lnTo>
                      <a:pt x="1333" y="731"/>
                    </a:lnTo>
                    <a:lnTo>
                      <a:pt x="1363" y="712"/>
                    </a:lnTo>
                    <a:lnTo>
                      <a:pt x="1383" y="692"/>
                    </a:lnTo>
                    <a:lnTo>
                      <a:pt x="1404" y="664"/>
                    </a:lnTo>
                    <a:lnTo>
                      <a:pt x="1423" y="634"/>
                    </a:lnTo>
                    <a:lnTo>
                      <a:pt x="1439" y="597"/>
                    </a:lnTo>
                    <a:lnTo>
                      <a:pt x="1449" y="565"/>
                    </a:lnTo>
                    <a:lnTo>
                      <a:pt x="1446" y="538"/>
                    </a:lnTo>
                    <a:lnTo>
                      <a:pt x="1438" y="496"/>
                    </a:lnTo>
                    <a:lnTo>
                      <a:pt x="1423" y="441"/>
                    </a:lnTo>
                    <a:lnTo>
                      <a:pt x="1398" y="396"/>
                    </a:lnTo>
                    <a:lnTo>
                      <a:pt x="1361" y="371"/>
                    </a:lnTo>
                    <a:lnTo>
                      <a:pt x="1328" y="347"/>
                    </a:lnTo>
                    <a:lnTo>
                      <a:pt x="1286" y="323"/>
                    </a:lnTo>
                    <a:lnTo>
                      <a:pt x="1255" y="313"/>
                    </a:lnTo>
                    <a:lnTo>
                      <a:pt x="1202" y="301"/>
                    </a:lnTo>
                    <a:lnTo>
                      <a:pt x="1127" y="301"/>
                    </a:lnTo>
                    <a:lnTo>
                      <a:pt x="1071" y="303"/>
                    </a:lnTo>
                    <a:lnTo>
                      <a:pt x="1021" y="300"/>
                    </a:lnTo>
                    <a:lnTo>
                      <a:pt x="979" y="277"/>
                    </a:lnTo>
                    <a:lnTo>
                      <a:pt x="936" y="251"/>
                    </a:lnTo>
                    <a:lnTo>
                      <a:pt x="951" y="233"/>
                    </a:lnTo>
                    <a:lnTo>
                      <a:pt x="967" y="219"/>
                    </a:lnTo>
                    <a:lnTo>
                      <a:pt x="982" y="203"/>
                    </a:lnTo>
                    <a:lnTo>
                      <a:pt x="995" y="185"/>
                    </a:lnTo>
                    <a:lnTo>
                      <a:pt x="999" y="169"/>
                    </a:lnTo>
                    <a:lnTo>
                      <a:pt x="995" y="154"/>
                    </a:lnTo>
                    <a:lnTo>
                      <a:pt x="986" y="144"/>
                    </a:lnTo>
                    <a:lnTo>
                      <a:pt x="967" y="140"/>
                    </a:lnTo>
                    <a:lnTo>
                      <a:pt x="949" y="141"/>
                    </a:lnTo>
                    <a:lnTo>
                      <a:pt x="924" y="150"/>
                    </a:lnTo>
                    <a:lnTo>
                      <a:pt x="906" y="160"/>
                    </a:lnTo>
                    <a:lnTo>
                      <a:pt x="881" y="170"/>
                    </a:lnTo>
                    <a:lnTo>
                      <a:pt x="819" y="171"/>
                    </a:lnTo>
                    <a:lnTo>
                      <a:pt x="806" y="129"/>
                    </a:lnTo>
                    <a:lnTo>
                      <a:pt x="799" y="92"/>
                    </a:lnTo>
                    <a:lnTo>
                      <a:pt x="790" y="60"/>
                    </a:lnTo>
                    <a:lnTo>
                      <a:pt x="776" y="28"/>
                    </a:lnTo>
                    <a:lnTo>
                      <a:pt x="754"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80938" name="Group 10"/>
              <p:cNvGrpSpPr>
                <a:grpSpLocks/>
              </p:cNvGrpSpPr>
              <p:nvPr/>
            </p:nvGrpSpPr>
            <p:grpSpPr bwMode="auto">
              <a:xfrm>
                <a:off x="1557" y="1488"/>
                <a:ext cx="1704" cy="2150"/>
                <a:chOff x="1557" y="1488"/>
                <a:chExt cx="1704" cy="2150"/>
              </a:xfrm>
            </p:grpSpPr>
            <p:grpSp>
              <p:nvGrpSpPr>
                <p:cNvPr id="380939" name="Group 11"/>
                <p:cNvGrpSpPr>
                  <a:grpSpLocks/>
                </p:cNvGrpSpPr>
                <p:nvPr/>
              </p:nvGrpSpPr>
              <p:grpSpPr bwMode="auto">
                <a:xfrm>
                  <a:off x="1557" y="1488"/>
                  <a:ext cx="904" cy="629"/>
                  <a:chOff x="1557" y="1488"/>
                  <a:chExt cx="904" cy="629"/>
                </a:xfrm>
              </p:grpSpPr>
              <p:sp>
                <p:nvSpPr>
                  <p:cNvPr id="380940" name="Freeform 12"/>
                  <p:cNvSpPr>
                    <a:spLocks/>
                  </p:cNvSpPr>
                  <p:nvPr/>
                </p:nvSpPr>
                <p:spPr bwMode="auto">
                  <a:xfrm>
                    <a:off x="2219" y="1488"/>
                    <a:ext cx="242" cy="530"/>
                  </a:xfrm>
                  <a:custGeom>
                    <a:avLst/>
                    <a:gdLst/>
                    <a:ahLst/>
                    <a:cxnLst>
                      <a:cxn ang="0">
                        <a:pos x="0" y="99"/>
                      </a:cxn>
                      <a:cxn ang="0">
                        <a:pos x="6" y="65"/>
                      </a:cxn>
                      <a:cxn ang="0">
                        <a:pos x="13" y="45"/>
                      </a:cxn>
                      <a:cxn ang="0">
                        <a:pos x="22" y="25"/>
                      </a:cxn>
                      <a:cxn ang="0">
                        <a:pos x="36" y="11"/>
                      </a:cxn>
                      <a:cxn ang="0">
                        <a:pos x="58" y="0"/>
                      </a:cxn>
                      <a:cxn ang="0">
                        <a:pos x="73" y="0"/>
                      </a:cxn>
                      <a:cxn ang="0">
                        <a:pos x="95" y="5"/>
                      </a:cxn>
                      <a:cxn ang="0">
                        <a:pos x="127" y="23"/>
                      </a:cxn>
                      <a:cxn ang="0">
                        <a:pos x="159" y="50"/>
                      </a:cxn>
                      <a:cxn ang="0">
                        <a:pos x="180" y="78"/>
                      </a:cxn>
                      <a:cxn ang="0">
                        <a:pos x="199" y="112"/>
                      </a:cxn>
                      <a:cxn ang="0">
                        <a:pos x="215" y="150"/>
                      </a:cxn>
                      <a:cxn ang="0">
                        <a:pos x="223" y="176"/>
                      </a:cxn>
                      <a:cxn ang="0">
                        <a:pos x="234" y="225"/>
                      </a:cxn>
                      <a:cxn ang="0">
                        <a:pos x="235" y="264"/>
                      </a:cxn>
                      <a:cxn ang="0">
                        <a:pos x="235" y="303"/>
                      </a:cxn>
                      <a:cxn ang="0">
                        <a:pos x="226" y="335"/>
                      </a:cxn>
                      <a:cxn ang="0">
                        <a:pos x="211" y="356"/>
                      </a:cxn>
                      <a:cxn ang="0">
                        <a:pos x="188" y="372"/>
                      </a:cxn>
                      <a:cxn ang="0">
                        <a:pos x="172" y="381"/>
                      </a:cxn>
                      <a:cxn ang="0">
                        <a:pos x="160" y="387"/>
                      </a:cxn>
                      <a:cxn ang="0">
                        <a:pos x="164" y="437"/>
                      </a:cxn>
                      <a:cxn ang="0">
                        <a:pos x="241" y="529"/>
                      </a:cxn>
                      <a:cxn ang="0">
                        <a:pos x="100" y="482"/>
                      </a:cxn>
                      <a:cxn ang="0">
                        <a:pos x="1" y="141"/>
                      </a:cxn>
                      <a:cxn ang="0">
                        <a:pos x="0" y="99"/>
                      </a:cxn>
                    </a:cxnLst>
                    <a:rect l="0" t="0" r="r" b="b"/>
                    <a:pathLst>
                      <a:path w="242" h="530">
                        <a:moveTo>
                          <a:pt x="0" y="99"/>
                        </a:moveTo>
                        <a:lnTo>
                          <a:pt x="6" y="65"/>
                        </a:lnTo>
                        <a:lnTo>
                          <a:pt x="13" y="45"/>
                        </a:lnTo>
                        <a:lnTo>
                          <a:pt x="22" y="25"/>
                        </a:lnTo>
                        <a:lnTo>
                          <a:pt x="36" y="11"/>
                        </a:lnTo>
                        <a:lnTo>
                          <a:pt x="58" y="0"/>
                        </a:lnTo>
                        <a:lnTo>
                          <a:pt x="73" y="0"/>
                        </a:lnTo>
                        <a:lnTo>
                          <a:pt x="95" y="5"/>
                        </a:lnTo>
                        <a:lnTo>
                          <a:pt x="127" y="23"/>
                        </a:lnTo>
                        <a:lnTo>
                          <a:pt x="159" y="50"/>
                        </a:lnTo>
                        <a:lnTo>
                          <a:pt x="180" y="78"/>
                        </a:lnTo>
                        <a:lnTo>
                          <a:pt x="199" y="112"/>
                        </a:lnTo>
                        <a:lnTo>
                          <a:pt x="215" y="150"/>
                        </a:lnTo>
                        <a:lnTo>
                          <a:pt x="223" y="176"/>
                        </a:lnTo>
                        <a:lnTo>
                          <a:pt x="234" y="225"/>
                        </a:lnTo>
                        <a:lnTo>
                          <a:pt x="235" y="264"/>
                        </a:lnTo>
                        <a:lnTo>
                          <a:pt x="235" y="303"/>
                        </a:lnTo>
                        <a:lnTo>
                          <a:pt x="226" y="335"/>
                        </a:lnTo>
                        <a:lnTo>
                          <a:pt x="211" y="356"/>
                        </a:lnTo>
                        <a:lnTo>
                          <a:pt x="188" y="372"/>
                        </a:lnTo>
                        <a:lnTo>
                          <a:pt x="172" y="381"/>
                        </a:lnTo>
                        <a:lnTo>
                          <a:pt x="160" y="387"/>
                        </a:lnTo>
                        <a:lnTo>
                          <a:pt x="164" y="437"/>
                        </a:lnTo>
                        <a:lnTo>
                          <a:pt x="241" y="529"/>
                        </a:lnTo>
                        <a:lnTo>
                          <a:pt x="100" y="482"/>
                        </a:lnTo>
                        <a:lnTo>
                          <a:pt x="1" y="141"/>
                        </a:lnTo>
                        <a:lnTo>
                          <a:pt x="0" y="9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80941" name="Group 13"/>
                  <p:cNvGrpSpPr>
                    <a:grpSpLocks/>
                  </p:cNvGrpSpPr>
                  <p:nvPr/>
                </p:nvGrpSpPr>
                <p:grpSpPr bwMode="auto">
                  <a:xfrm>
                    <a:off x="1557" y="1501"/>
                    <a:ext cx="888" cy="616"/>
                    <a:chOff x="1557" y="1501"/>
                    <a:chExt cx="888" cy="616"/>
                  </a:xfrm>
                </p:grpSpPr>
                <p:grpSp>
                  <p:nvGrpSpPr>
                    <p:cNvPr id="380942" name="Group 14"/>
                    <p:cNvGrpSpPr>
                      <a:grpSpLocks/>
                    </p:cNvGrpSpPr>
                    <p:nvPr/>
                  </p:nvGrpSpPr>
                  <p:grpSpPr bwMode="auto">
                    <a:xfrm>
                      <a:off x="1557" y="1594"/>
                      <a:ext cx="888" cy="523"/>
                      <a:chOff x="1557" y="1594"/>
                      <a:chExt cx="888" cy="523"/>
                    </a:xfrm>
                  </p:grpSpPr>
                  <p:sp>
                    <p:nvSpPr>
                      <p:cNvPr id="380943" name="Freeform 15"/>
                      <p:cNvSpPr>
                        <a:spLocks/>
                      </p:cNvSpPr>
                      <p:nvPr/>
                    </p:nvSpPr>
                    <p:spPr bwMode="auto">
                      <a:xfrm>
                        <a:off x="1557" y="1594"/>
                        <a:ext cx="888" cy="523"/>
                      </a:xfrm>
                      <a:custGeom>
                        <a:avLst/>
                        <a:gdLst/>
                        <a:ahLst/>
                        <a:cxnLst>
                          <a:cxn ang="0">
                            <a:pos x="76" y="134"/>
                          </a:cxn>
                          <a:cxn ang="0">
                            <a:pos x="25" y="149"/>
                          </a:cxn>
                          <a:cxn ang="0">
                            <a:pos x="9" y="168"/>
                          </a:cxn>
                          <a:cxn ang="0">
                            <a:pos x="2" y="193"/>
                          </a:cxn>
                          <a:cxn ang="0">
                            <a:pos x="0" y="216"/>
                          </a:cxn>
                          <a:cxn ang="0">
                            <a:pos x="2" y="230"/>
                          </a:cxn>
                          <a:cxn ang="0">
                            <a:pos x="6" y="247"/>
                          </a:cxn>
                          <a:cxn ang="0">
                            <a:pos x="14" y="259"/>
                          </a:cxn>
                          <a:cxn ang="0">
                            <a:pos x="26" y="271"/>
                          </a:cxn>
                          <a:cxn ang="0">
                            <a:pos x="42" y="280"/>
                          </a:cxn>
                          <a:cxn ang="0">
                            <a:pos x="134" y="296"/>
                          </a:cxn>
                          <a:cxn ang="0">
                            <a:pos x="224" y="333"/>
                          </a:cxn>
                          <a:cxn ang="0">
                            <a:pos x="292" y="359"/>
                          </a:cxn>
                          <a:cxn ang="0">
                            <a:pos x="291" y="371"/>
                          </a:cxn>
                          <a:cxn ang="0">
                            <a:pos x="299" y="387"/>
                          </a:cxn>
                          <a:cxn ang="0">
                            <a:pos x="312" y="403"/>
                          </a:cxn>
                          <a:cxn ang="0">
                            <a:pos x="335" y="412"/>
                          </a:cxn>
                          <a:cxn ang="0">
                            <a:pos x="362" y="418"/>
                          </a:cxn>
                          <a:cxn ang="0">
                            <a:pos x="390" y="422"/>
                          </a:cxn>
                          <a:cxn ang="0">
                            <a:pos x="432" y="420"/>
                          </a:cxn>
                          <a:cxn ang="0">
                            <a:pos x="582" y="467"/>
                          </a:cxn>
                          <a:cxn ang="0">
                            <a:pos x="662" y="522"/>
                          </a:cxn>
                          <a:cxn ang="0">
                            <a:pos x="887" y="396"/>
                          </a:cxn>
                          <a:cxn ang="0">
                            <a:pos x="805" y="305"/>
                          </a:cxn>
                          <a:cxn ang="0">
                            <a:pos x="803" y="233"/>
                          </a:cxn>
                          <a:cxn ang="0">
                            <a:pos x="807" y="161"/>
                          </a:cxn>
                          <a:cxn ang="0">
                            <a:pos x="806" y="135"/>
                          </a:cxn>
                          <a:cxn ang="0">
                            <a:pos x="799" y="113"/>
                          </a:cxn>
                          <a:cxn ang="0">
                            <a:pos x="790" y="92"/>
                          </a:cxn>
                          <a:cxn ang="0">
                            <a:pos x="775" y="73"/>
                          </a:cxn>
                          <a:cxn ang="0">
                            <a:pos x="758" y="56"/>
                          </a:cxn>
                          <a:cxn ang="0">
                            <a:pos x="739" y="42"/>
                          </a:cxn>
                          <a:cxn ang="0">
                            <a:pos x="709" y="28"/>
                          </a:cxn>
                          <a:cxn ang="0">
                            <a:pos x="665" y="10"/>
                          </a:cxn>
                          <a:cxn ang="0">
                            <a:pos x="613" y="0"/>
                          </a:cxn>
                          <a:cxn ang="0">
                            <a:pos x="554" y="6"/>
                          </a:cxn>
                          <a:cxn ang="0">
                            <a:pos x="517" y="18"/>
                          </a:cxn>
                          <a:cxn ang="0">
                            <a:pos x="477" y="39"/>
                          </a:cxn>
                          <a:cxn ang="0">
                            <a:pos x="417" y="36"/>
                          </a:cxn>
                          <a:cxn ang="0">
                            <a:pos x="438" y="59"/>
                          </a:cxn>
                          <a:cxn ang="0">
                            <a:pos x="397" y="96"/>
                          </a:cxn>
                          <a:cxn ang="0">
                            <a:pos x="316" y="149"/>
                          </a:cxn>
                          <a:cxn ang="0">
                            <a:pos x="272" y="170"/>
                          </a:cxn>
                          <a:cxn ang="0">
                            <a:pos x="127" y="128"/>
                          </a:cxn>
                          <a:cxn ang="0">
                            <a:pos x="76" y="134"/>
                          </a:cxn>
                        </a:cxnLst>
                        <a:rect l="0" t="0" r="r" b="b"/>
                        <a:pathLst>
                          <a:path w="888" h="523">
                            <a:moveTo>
                              <a:pt x="76" y="134"/>
                            </a:moveTo>
                            <a:lnTo>
                              <a:pt x="25" y="149"/>
                            </a:lnTo>
                            <a:lnTo>
                              <a:pt x="9" y="168"/>
                            </a:lnTo>
                            <a:lnTo>
                              <a:pt x="2" y="193"/>
                            </a:lnTo>
                            <a:lnTo>
                              <a:pt x="0" y="216"/>
                            </a:lnTo>
                            <a:lnTo>
                              <a:pt x="2" y="230"/>
                            </a:lnTo>
                            <a:lnTo>
                              <a:pt x="6" y="247"/>
                            </a:lnTo>
                            <a:lnTo>
                              <a:pt x="14" y="259"/>
                            </a:lnTo>
                            <a:lnTo>
                              <a:pt x="26" y="271"/>
                            </a:lnTo>
                            <a:lnTo>
                              <a:pt x="42" y="280"/>
                            </a:lnTo>
                            <a:lnTo>
                              <a:pt x="134" y="296"/>
                            </a:lnTo>
                            <a:lnTo>
                              <a:pt x="224" y="333"/>
                            </a:lnTo>
                            <a:lnTo>
                              <a:pt x="292" y="359"/>
                            </a:lnTo>
                            <a:lnTo>
                              <a:pt x="291" y="371"/>
                            </a:lnTo>
                            <a:lnTo>
                              <a:pt x="299" y="387"/>
                            </a:lnTo>
                            <a:lnTo>
                              <a:pt x="312" y="403"/>
                            </a:lnTo>
                            <a:lnTo>
                              <a:pt x="335" y="412"/>
                            </a:lnTo>
                            <a:lnTo>
                              <a:pt x="362" y="418"/>
                            </a:lnTo>
                            <a:lnTo>
                              <a:pt x="390" y="422"/>
                            </a:lnTo>
                            <a:lnTo>
                              <a:pt x="432" y="420"/>
                            </a:lnTo>
                            <a:lnTo>
                              <a:pt x="582" y="467"/>
                            </a:lnTo>
                            <a:lnTo>
                              <a:pt x="662" y="522"/>
                            </a:lnTo>
                            <a:lnTo>
                              <a:pt x="887" y="396"/>
                            </a:lnTo>
                            <a:lnTo>
                              <a:pt x="805" y="305"/>
                            </a:lnTo>
                            <a:lnTo>
                              <a:pt x="803" y="233"/>
                            </a:lnTo>
                            <a:lnTo>
                              <a:pt x="807" y="161"/>
                            </a:lnTo>
                            <a:lnTo>
                              <a:pt x="806" y="135"/>
                            </a:lnTo>
                            <a:lnTo>
                              <a:pt x="799" y="113"/>
                            </a:lnTo>
                            <a:lnTo>
                              <a:pt x="790" y="92"/>
                            </a:lnTo>
                            <a:lnTo>
                              <a:pt x="775" y="73"/>
                            </a:lnTo>
                            <a:lnTo>
                              <a:pt x="758" y="56"/>
                            </a:lnTo>
                            <a:lnTo>
                              <a:pt x="739" y="42"/>
                            </a:lnTo>
                            <a:lnTo>
                              <a:pt x="709" y="28"/>
                            </a:lnTo>
                            <a:lnTo>
                              <a:pt x="665" y="10"/>
                            </a:lnTo>
                            <a:lnTo>
                              <a:pt x="613" y="0"/>
                            </a:lnTo>
                            <a:lnTo>
                              <a:pt x="554" y="6"/>
                            </a:lnTo>
                            <a:lnTo>
                              <a:pt x="517" y="18"/>
                            </a:lnTo>
                            <a:lnTo>
                              <a:pt x="477" y="39"/>
                            </a:lnTo>
                            <a:lnTo>
                              <a:pt x="417" y="36"/>
                            </a:lnTo>
                            <a:lnTo>
                              <a:pt x="438" y="59"/>
                            </a:lnTo>
                            <a:lnTo>
                              <a:pt x="397" y="96"/>
                            </a:lnTo>
                            <a:lnTo>
                              <a:pt x="316" y="149"/>
                            </a:lnTo>
                            <a:lnTo>
                              <a:pt x="272" y="170"/>
                            </a:lnTo>
                            <a:lnTo>
                              <a:pt x="127" y="128"/>
                            </a:lnTo>
                            <a:lnTo>
                              <a:pt x="76" y="134"/>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80944" name="Freeform 16"/>
                      <p:cNvSpPr>
                        <a:spLocks/>
                      </p:cNvSpPr>
                      <p:nvPr/>
                    </p:nvSpPr>
                    <p:spPr bwMode="auto">
                      <a:xfrm>
                        <a:off x="1588" y="1594"/>
                        <a:ext cx="794" cy="473"/>
                      </a:xfrm>
                      <a:custGeom>
                        <a:avLst/>
                        <a:gdLst/>
                        <a:ahLst/>
                        <a:cxnLst>
                          <a:cxn ang="0">
                            <a:pos x="64" y="136"/>
                          </a:cxn>
                          <a:cxn ang="0">
                            <a:pos x="22" y="157"/>
                          </a:cxn>
                          <a:cxn ang="0">
                            <a:pos x="1" y="186"/>
                          </a:cxn>
                          <a:cxn ang="0">
                            <a:pos x="2" y="224"/>
                          </a:cxn>
                          <a:cxn ang="0">
                            <a:pos x="26" y="260"/>
                          </a:cxn>
                          <a:cxn ang="0">
                            <a:pos x="99" y="281"/>
                          </a:cxn>
                          <a:cxn ang="0">
                            <a:pos x="285" y="340"/>
                          </a:cxn>
                          <a:cxn ang="0">
                            <a:pos x="319" y="352"/>
                          </a:cxn>
                          <a:cxn ang="0">
                            <a:pos x="327" y="361"/>
                          </a:cxn>
                          <a:cxn ang="0">
                            <a:pos x="312" y="372"/>
                          </a:cxn>
                          <a:cxn ang="0">
                            <a:pos x="272" y="367"/>
                          </a:cxn>
                          <a:cxn ang="0">
                            <a:pos x="279" y="388"/>
                          </a:cxn>
                          <a:cxn ang="0">
                            <a:pos x="347" y="404"/>
                          </a:cxn>
                          <a:cxn ang="0">
                            <a:pos x="425" y="410"/>
                          </a:cxn>
                          <a:cxn ang="0">
                            <a:pos x="519" y="438"/>
                          </a:cxn>
                          <a:cxn ang="0">
                            <a:pos x="583" y="472"/>
                          </a:cxn>
                          <a:cxn ang="0">
                            <a:pos x="793" y="330"/>
                          </a:cxn>
                          <a:cxn ang="0">
                            <a:pos x="771" y="229"/>
                          </a:cxn>
                          <a:cxn ang="0">
                            <a:pos x="774" y="135"/>
                          </a:cxn>
                          <a:cxn ang="0">
                            <a:pos x="755" y="90"/>
                          </a:cxn>
                          <a:cxn ang="0">
                            <a:pos x="728" y="58"/>
                          </a:cxn>
                          <a:cxn ang="0">
                            <a:pos x="680" y="28"/>
                          </a:cxn>
                          <a:cxn ang="0">
                            <a:pos x="583" y="0"/>
                          </a:cxn>
                          <a:cxn ang="0">
                            <a:pos x="521" y="6"/>
                          </a:cxn>
                          <a:cxn ang="0">
                            <a:pos x="476" y="23"/>
                          </a:cxn>
                          <a:cxn ang="0">
                            <a:pos x="421" y="37"/>
                          </a:cxn>
                          <a:cxn ang="0">
                            <a:pos x="415" y="60"/>
                          </a:cxn>
                          <a:cxn ang="0">
                            <a:pos x="383" y="96"/>
                          </a:cxn>
                          <a:cxn ang="0">
                            <a:pos x="332" y="130"/>
                          </a:cxn>
                          <a:cxn ang="0">
                            <a:pos x="279" y="162"/>
                          </a:cxn>
                          <a:cxn ang="0">
                            <a:pos x="237" y="193"/>
                          </a:cxn>
                          <a:cxn ang="0">
                            <a:pos x="212" y="233"/>
                          </a:cxn>
                          <a:cxn ang="0">
                            <a:pos x="209" y="167"/>
                          </a:cxn>
                          <a:cxn ang="0">
                            <a:pos x="183" y="171"/>
                          </a:cxn>
                          <a:cxn ang="0">
                            <a:pos x="144" y="193"/>
                          </a:cxn>
                          <a:cxn ang="0">
                            <a:pos x="154" y="166"/>
                          </a:cxn>
                          <a:cxn ang="0">
                            <a:pos x="142" y="147"/>
                          </a:cxn>
                        </a:cxnLst>
                        <a:rect l="0" t="0" r="r" b="b"/>
                        <a:pathLst>
                          <a:path w="794" h="473">
                            <a:moveTo>
                              <a:pt x="95" y="136"/>
                            </a:moveTo>
                            <a:lnTo>
                              <a:pt x="64" y="136"/>
                            </a:lnTo>
                            <a:lnTo>
                              <a:pt x="37" y="144"/>
                            </a:lnTo>
                            <a:lnTo>
                              <a:pt x="22" y="157"/>
                            </a:lnTo>
                            <a:lnTo>
                              <a:pt x="10" y="167"/>
                            </a:lnTo>
                            <a:lnTo>
                              <a:pt x="1" y="186"/>
                            </a:lnTo>
                            <a:lnTo>
                              <a:pt x="0" y="205"/>
                            </a:lnTo>
                            <a:lnTo>
                              <a:pt x="2" y="224"/>
                            </a:lnTo>
                            <a:lnTo>
                              <a:pt x="9" y="241"/>
                            </a:lnTo>
                            <a:lnTo>
                              <a:pt x="26" y="260"/>
                            </a:lnTo>
                            <a:lnTo>
                              <a:pt x="49" y="272"/>
                            </a:lnTo>
                            <a:lnTo>
                              <a:pt x="99" y="281"/>
                            </a:lnTo>
                            <a:lnTo>
                              <a:pt x="264" y="343"/>
                            </a:lnTo>
                            <a:lnTo>
                              <a:pt x="285" y="340"/>
                            </a:lnTo>
                            <a:lnTo>
                              <a:pt x="304" y="345"/>
                            </a:lnTo>
                            <a:lnTo>
                              <a:pt x="319" y="352"/>
                            </a:lnTo>
                            <a:lnTo>
                              <a:pt x="323" y="354"/>
                            </a:lnTo>
                            <a:lnTo>
                              <a:pt x="327" y="361"/>
                            </a:lnTo>
                            <a:lnTo>
                              <a:pt x="327" y="371"/>
                            </a:lnTo>
                            <a:lnTo>
                              <a:pt x="312" y="372"/>
                            </a:lnTo>
                            <a:lnTo>
                              <a:pt x="295" y="371"/>
                            </a:lnTo>
                            <a:lnTo>
                              <a:pt x="272" y="367"/>
                            </a:lnTo>
                            <a:lnTo>
                              <a:pt x="272" y="377"/>
                            </a:lnTo>
                            <a:lnTo>
                              <a:pt x="279" y="388"/>
                            </a:lnTo>
                            <a:lnTo>
                              <a:pt x="297" y="397"/>
                            </a:lnTo>
                            <a:lnTo>
                              <a:pt x="347" y="404"/>
                            </a:lnTo>
                            <a:lnTo>
                              <a:pt x="386" y="406"/>
                            </a:lnTo>
                            <a:lnTo>
                              <a:pt x="425" y="410"/>
                            </a:lnTo>
                            <a:lnTo>
                              <a:pt x="464" y="420"/>
                            </a:lnTo>
                            <a:lnTo>
                              <a:pt x="519" y="438"/>
                            </a:lnTo>
                            <a:lnTo>
                              <a:pt x="566" y="456"/>
                            </a:lnTo>
                            <a:lnTo>
                              <a:pt x="583" y="472"/>
                            </a:lnTo>
                            <a:lnTo>
                              <a:pt x="732" y="435"/>
                            </a:lnTo>
                            <a:lnTo>
                              <a:pt x="793" y="330"/>
                            </a:lnTo>
                            <a:lnTo>
                              <a:pt x="771" y="303"/>
                            </a:lnTo>
                            <a:lnTo>
                              <a:pt x="771" y="229"/>
                            </a:lnTo>
                            <a:lnTo>
                              <a:pt x="775" y="166"/>
                            </a:lnTo>
                            <a:lnTo>
                              <a:pt x="774" y="135"/>
                            </a:lnTo>
                            <a:lnTo>
                              <a:pt x="766" y="112"/>
                            </a:lnTo>
                            <a:lnTo>
                              <a:pt x="755" y="90"/>
                            </a:lnTo>
                            <a:lnTo>
                              <a:pt x="743" y="73"/>
                            </a:lnTo>
                            <a:lnTo>
                              <a:pt x="728" y="58"/>
                            </a:lnTo>
                            <a:lnTo>
                              <a:pt x="705" y="42"/>
                            </a:lnTo>
                            <a:lnTo>
                              <a:pt x="680" y="28"/>
                            </a:lnTo>
                            <a:lnTo>
                              <a:pt x="618" y="6"/>
                            </a:lnTo>
                            <a:lnTo>
                              <a:pt x="583" y="0"/>
                            </a:lnTo>
                            <a:lnTo>
                              <a:pt x="548" y="2"/>
                            </a:lnTo>
                            <a:lnTo>
                              <a:pt x="521" y="6"/>
                            </a:lnTo>
                            <a:lnTo>
                              <a:pt x="501" y="11"/>
                            </a:lnTo>
                            <a:lnTo>
                              <a:pt x="476" y="23"/>
                            </a:lnTo>
                            <a:lnTo>
                              <a:pt x="444" y="39"/>
                            </a:lnTo>
                            <a:lnTo>
                              <a:pt x="421" y="37"/>
                            </a:lnTo>
                            <a:lnTo>
                              <a:pt x="383" y="36"/>
                            </a:lnTo>
                            <a:lnTo>
                              <a:pt x="415" y="60"/>
                            </a:lnTo>
                            <a:lnTo>
                              <a:pt x="407" y="77"/>
                            </a:lnTo>
                            <a:lnTo>
                              <a:pt x="383" y="96"/>
                            </a:lnTo>
                            <a:lnTo>
                              <a:pt x="363" y="116"/>
                            </a:lnTo>
                            <a:lnTo>
                              <a:pt x="332" y="130"/>
                            </a:lnTo>
                            <a:lnTo>
                              <a:pt x="301" y="147"/>
                            </a:lnTo>
                            <a:lnTo>
                              <a:pt x="279" y="162"/>
                            </a:lnTo>
                            <a:lnTo>
                              <a:pt x="253" y="179"/>
                            </a:lnTo>
                            <a:lnTo>
                              <a:pt x="237" y="193"/>
                            </a:lnTo>
                            <a:lnTo>
                              <a:pt x="225" y="211"/>
                            </a:lnTo>
                            <a:lnTo>
                              <a:pt x="212" y="233"/>
                            </a:lnTo>
                            <a:lnTo>
                              <a:pt x="217" y="180"/>
                            </a:lnTo>
                            <a:lnTo>
                              <a:pt x="209" y="167"/>
                            </a:lnTo>
                            <a:lnTo>
                              <a:pt x="197" y="167"/>
                            </a:lnTo>
                            <a:lnTo>
                              <a:pt x="183" y="171"/>
                            </a:lnTo>
                            <a:lnTo>
                              <a:pt x="166" y="180"/>
                            </a:lnTo>
                            <a:lnTo>
                              <a:pt x="144" y="193"/>
                            </a:lnTo>
                            <a:lnTo>
                              <a:pt x="150" y="177"/>
                            </a:lnTo>
                            <a:lnTo>
                              <a:pt x="154" y="166"/>
                            </a:lnTo>
                            <a:lnTo>
                              <a:pt x="148" y="154"/>
                            </a:lnTo>
                            <a:lnTo>
                              <a:pt x="142" y="147"/>
                            </a:lnTo>
                            <a:lnTo>
                              <a:pt x="95" y="136"/>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80945" name="Group 17"/>
                    <p:cNvGrpSpPr>
                      <a:grpSpLocks/>
                    </p:cNvGrpSpPr>
                    <p:nvPr/>
                  </p:nvGrpSpPr>
                  <p:grpSpPr bwMode="auto">
                    <a:xfrm>
                      <a:off x="1571" y="1695"/>
                      <a:ext cx="132" cy="82"/>
                      <a:chOff x="1571" y="1695"/>
                      <a:chExt cx="132" cy="82"/>
                    </a:xfrm>
                  </p:grpSpPr>
                  <p:sp>
                    <p:nvSpPr>
                      <p:cNvPr id="380946" name="Freeform 18"/>
                      <p:cNvSpPr>
                        <a:spLocks/>
                      </p:cNvSpPr>
                      <p:nvPr/>
                    </p:nvSpPr>
                    <p:spPr bwMode="auto">
                      <a:xfrm>
                        <a:off x="1571" y="1695"/>
                        <a:ext cx="132" cy="82"/>
                      </a:xfrm>
                      <a:custGeom>
                        <a:avLst/>
                        <a:gdLst/>
                        <a:ahLst/>
                        <a:cxnLst>
                          <a:cxn ang="0">
                            <a:pos x="48" y="0"/>
                          </a:cxn>
                          <a:cxn ang="0">
                            <a:pos x="29" y="2"/>
                          </a:cxn>
                          <a:cxn ang="0">
                            <a:pos x="17" y="7"/>
                          </a:cxn>
                          <a:cxn ang="0">
                            <a:pos x="8" y="15"/>
                          </a:cxn>
                          <a:cxn ang="0">
                            <a:pos x="1" y="25"/>
                          </a:cxn>
                          <a:cxn ang="0">
                            <a:pos x="0" y="38"/>
                          </a:cxn>
                          <a:cxn ang="0">
                            <a:pos x="6" y="51"/>
                          </a:cxn>
                          <a:cxn ang="0">
                            <a:pos x="12" y="60"/>
                          </a:cxn>
                          <a:cxn ang="0">
                            <a:pos x="29" y="73"/>
                          </a:cxn>
                          <a:cxn ang="0">
                            <a:pos x="56" y="81"/>
                          </a:cxn>
                          <a:cxn ang="0">
                            <a:pos x="85" y="78"/>
                          </a:cxn>
                          <a:cxn ang="0">
                            <a:pos x="105" y="69"/>
                          </a:cxn>
                          <a:cxn ang="0">
                            <a:pos x="117" y="57"/>
                          </a:cxn>
                          <a:cxn ang="0">
                            <a:pos x="125" y="42"/>
                          </a:cxn>
                          <a:cxn ang="0">
                            <a:pos x="131" y="25"/>
                          </a:cxn>
                          <a:cxn ang="0">
                            <a:pos x="116" y="9"/>
                          </a:cxn>
                          <a:cxn ang="0">
                            <a:pos x="86" y="1"/>
                          </a:cxn>
                          <a:cxn ang="0">
                            <a:pos x="64" y="0"/>
                          </a:cxn>
                          <a:cxn ang="0">
                            <a:pos x="48" y="0"/>
                          </a:cxn>
                        </a:cxnLst>
                        <a:rect l="0" t="0" r="r" b="b"/>
                        <a:pathLst>
                          <a:path w="132" h="82">
                            <a:moveTo>
                              <a:pt x="48" y="0"/>
                            </a:moveTo>
                            <a:lnTo>
                              <a:pt x="29" y="2"/>
                            </a:lnTo>
                            <a:lnTo>
                              <a:pt x="17" y="7"/>
                            </a:lnTo>
                            <a:lnTo>
                              <a:pt x="8" y="15"/>
                            </a:lnTo>
                            <a:lnTo>
                              <a:pt x="1" y="25"/>
                            </a:lnTo>
                            <a:lnTo>
                              <a:pt x="0" y="38"/>
                            </a:lnTo>
                            <a:lnTo>
                              <a:pt x="6" y="51"/>
                            </a:lnTo>
                            <a:lnTo>
                              <a:pt x="12" y="60"/>
                            </a:lnTo>
                            <a:lnTo>
                              <a:pt x="29" y="73"/>
                            </a:lnTo>
                            <a:lnTo>
                              <a:pt x="56" y="81"/>
                            </a:lnTo>
                            <a:lnTo>
                              <a:pt x="85" y="78"/>
                            </a:lnTo>
                            <a:lnTo>
                              <a:pt x="105" y="69"/>
                            </a:lnTo>
                            <a:lnTo>
                              <a:pt x="117" y="57"/>
                            </a:lnTo>
                            <a:lnTo>
                              <a:pt x="125" y="42"/>
                            </a:lnTo>
                            <a:lnTo>
                              <a:pt x="131" y="25"/>
                            </a:lnTo>
                            <a:lnTo>
                              <a:pt x="116" y="9"/>
                            </a:lnTo>
                            <a:lnTo>
                              <a:pt x="86" y="1"/>
                            </a:lnTo>
                            <a:lnTo>
                              <a:pt x="64" y="0"/>
                            </a:lnTo>
                            <a:lnTo>
                              <a:pt x="48"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80947" name="Freeform 19"/>
                      <p:cNvSpPr>
                        <a:spLocks/>
                      </p:cNvSpPr>
                      <p:nvPr/>
                    </p:nvSpPr>
                    <p:spPr bwMode="auto">
                      <a:xfrm>
                        <a:off x="1606" y="1708"/>
                        <a:ext cx="75" cy="58"/>
                      </a:xfrm>
                      <a:custGeom>
                        <a:avLst/>
                        <a:gdLst/>
                        <a:ahLst/>
                        <a:cxnLst>
                          <a:cxn ang="0">
                            <a:pos x="15" y="0"/>
                          </a:cxn>
                          <a:cxn ang="0">
                            <a:pos x="5" y="5"/>
                          </a:cxn>
                          <a:cxn ang="0">
                            <a:pos x="0" y="12"/>
                          </a:cxn>
                          <a:cxn ang="0">
                            <a:pos x="0" y="21"/>
                          </a:cxn>
                          <a:cxn ang="0">
                            <a:pos x="5" y="30"/>
                          </a:cxn>
                          <a:cxn ang="0">
                            <a:pos x="15" y="40"/>
                          </a:cxn>
                          <a:cxn ang="0">
                            <a:pos x="28" y="49"/>
                          </a:cxn>
                          <a:cxn ang="0">
                            <a:pos x="43" y="57"/>
                          </a:cxn>
                          <a:cxn ang="0">
                            <a:pos x="58" y="51"/>
                          </a:cxn>
                          <a:cxn ang="0">
                            <a:pos x="72" y="43"/>
                          </a:cxn>
                          <a:cxn ang="0">
                            <a:pos x="74" y="29"/>
                          </a:cxn>
                          <a:cxn ang="0">
                            <a:pos x="72" y="16"/>
                          </a:cxn>
                          <a:cxn ang="0">
                            <a:pos x="64" y="10"/>
                          </a:cxn>
                          <a:cxn ang="0">
                            <a:pos x="53" y="3"/>
                          </a:cxn>
                          <a:cxn ang="0">
                            <a:pos x="41" y="0"/>
                          </a:cxn>
                          <a:cxn ang="0">
                            <a:pos x="15" y="0"/>
                          </a:cxn>
                        </a:cxnLst>
                        <a:rect l="0" t="0" r="r" b="b"/>
                        <a:pathLst>
                          <a:path w="75" h="58">
                            <a:moveTo>
                              <a:pt x="15" y="0"/>
                            </a:moveTo>
                            <a:lnTo>
                              <a:pt x="5" y="5"/>
                            </a:lnTo>
                            <a:lnTo>
                              <a:pt x="0" y="12"/>
                            </a:lnTo>
                            <a:lnTo>
                              <a:pt x="0" y="21"/>
                            </a:lnTo>
                            <a:lnTo>
                              <a:pt x="5" y="30"/>
                            </a:lnTo>
                            <a:lnTo>
                              <a:pt x="15" y="40"/>
                            </a:lnTo>
                            <a:lnTo>
                              <a:pt x="28" y="49"/>
                            </a:lnTo>
                            <a:lnTo>
                              <a:pt x="43" y="57"/>
                            </a:lnTo>
                            <a:lnTo>
                              <a:pt x="58" y="51"/>
                            </a:lnTo>
                            <a:lnTo>
                              <a:pt x="72" y="43"/>
                            </a:lnTo>
                            <a:lnTo>
                              <a:pt x="74" y="29"/>
                            </a:lnTo>
                            <a:lnTo>
                              <a:pt x="72" y="16"/>
                            </a:lnTo>
                            <a:lnTo>
                              <a:pt x="64" y="10"/>
                            </a:lnTo>
                            <a:lnTo>
                              <a:pt x="53" y="3"/>
                            </a:lnTo>
                            <a:lnTo>
                              <a:pt x="41" y="0"/>
                            </a:lnTo>
                            <a:lnTo>
                              <a:pt x="15"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80948" name="Group 20"/>
                    <p:cNvGrpSpPr>
                      <a:grpSpLocks/>
                    </p:cNvGrpSpPr>
                    <p:nvPr/>
                  </p:nvGrpSpPr>
                  <p:grpSpPr bwMode="auto">
                    <a:xfrm>
                      <a:off x="1851" y="1696"/>
                      <a:ext cx="129" cy="132"/>
                      <a:chOff x="1851" y="1696"/>
                      <a:chExt cx="129" cy="132"/>
                    </a:xfrm>
                  </p:grpSpPr>
                  <p:sp>
                    <p:nvSpPr>
                      <p:cNvPr id="380949" name="Oval 21"/>
                      <p:cNvSpPr>
                        <a:spLocks noChangeArrowheads="1"/>
                      </p:cNvSpPr>
                      <p:nvPr/>
                    </p:nvSpPr>
                    <p:spPr bwMode="auto">
                      <a:xfrm>
                        <a:off x="1872" y="1767"/>
                        <a:ext cx="95" cy="60"/>
                      </a:xfrm>
                      <a:prstGeom prst="ellipse">
                        <a:avLst/>
                      </a:prstGeom>
                      <a:solidFill>
                        <a:srgbClr val="CC9900"/>
                      </a:solidFill>
                      <a:ln w="12700">
                        <a:solidFill>
                          <a:srgbClr val="996633"/>
                        </a:solidFill>
                        <a:round/>
                        <a:headEnd/>
                        <a:tailEnd/>
                      </a:ln>
                      <a:effectLst/>
                    </p:spPr>
                    <p:txBody>
                      <a:bodyPr wrap="none" anchor="ctr"/>
                      <a:lstStyle/>
                      <a:p>
                        <a:endParaRPr lang="es-ES"/>
                      </a:p>
                    </p:txBody>
                  </p:sp>
                  <p:sp>
                    <p:nvSpPr>
                      <p:cNvPr id="380950" name="Arc 22"/>
                      <p:cNvSpPr>
                        <a:spLocks/>
                      </p:cNvSpPr>
                      <p:nvPr/>
                    </p:nvSpPr>
                    <p:spPr bwMode="auto">
                      <a:xfrm>
                        <a:off x="1851" y="1696"/>
                        <a:ext cx="109" cy="129"/>
                      </a:xfrm>
                      <a:custGeom>
                        <a:avLst/>
                        <a:gdLst>
                          <a:gd name="G0" fmla="+- 21600 0 0"/>
                          <a:gd name="G1" fmla="+- 21509 0 0"/>
                          <a:gd name="G2" fmla="+- 21600 0 0"/>
                          <a:gd name="T0" fmla="*/ 36350 w 36350"/>
                          <a:gd name="T1" fmla="*/ 37288 h 43109"/>
                          <a:gd name="T2" fmla="*/ 19615 w 36350"/>
                          <a:gd name="T3" fmla="*/ 0 h 43109"/>
                          <a:gd name="T4" fmla="*/ 21600 w 36350"/>
                          <a:gd name="T5" fmla="*/ 21509 h 43109"/>
                        </a:gdLst>
                        <a:ahLst/>
                        <a:cxnLst>
                          <a:cxn ang="0">
                            <a:pos x="T0" y="T1"/>
                          </a:cxn>
                          <a:cxn ang="0">
                            <a:pos x="T2" y="T3"/>
                          </a:cxn>
                          <a:cxn ang="0">
                            <a:pos x="T4" y="T5"/>
                          </a:cxn>
                        </a:cxnLst>
                        <a:rect l="0" t="0" r="r" b="b"/>
                        <a:pathLst>
                          <a:path w="36350" h="43109" fill="none" extrusionOk="0">
                            <a:moveTo>
                              <a:pt x="36350" y="37288"/>
                            </a:moveTo>
                            <a:cubicBezTo>
                              <a:pt x="32349" y="41028"/>
                              <a:pt x="27076" y="43108"/>
                              <a:pt x="21600" y="43109"/>
                            </a:cubicBezTo>
                            <a:cubicBezTo>
                              <a:pt x="9670" y="43109"/>
                              <a:pt x="0" y="33438"/>
                              <a:pt x="0" y="21509"/>
                            </a:cubicBezTo>
                            <a:cubicBezTo>
                              <a:pt x="-1" y="10348"/>
                              <a:pt x="8501" y="1025"/>
                              <a:pt x="19615" y="0"/>
                            </a:cubicBezTo>
                          </a:path>
                          <a:path w="36350" h="43109" stroke="0" extrusionOk="0">
                            <a:moveTo>
                              <a:pt x="36350" y="37288"/>
                            </a:moveTo>
                            <a:cubicBezTo>
                              <a:pt x="32349" y="41028"/>
                              <a:pt x="27076" y="43108"/>
                              <a:pt x="21600" y="43109"/>
                            </a:cubicBezTo>
                            <a:cubicBezTo>
                              <a:pt x="9670" y="43109"/>
                              <a:pt x="0" y="33438"/>
                              <a:pt x="0" y="21509"/>
                            </a:cubicBezTo>
                            <a:cubicBezTo>
                              <a:pt x="-1" y="10348"/>
                              <a:pt x="8501" y="1025"/>
                              <a:pt x="19615" y="0"/>
                            </a:cubicBezTo>
                            <a:lnTo>
                              <a:pt x="21600" y="21509"/>
                            </a:lnTo>
                            <a:close/>
                          </a:path>
                        </a:pathLst>
                      </a:custGeom>
                      <a:solidFill>
                        <a:srgbClr val="CC9900"/>
                      </a:solidFill>
                      <a:ln w="12700" cap="rnd">
                        <a:solidFill>
                          <a:srgbClr val="996633"/>
                        </a:solidFill>
                        <a:round/>
                        <a:headEnd/>
                        <a:tailEnd/>
                      </a:ln>
                      <a:effectLst/>
                    </p:spPr>
                    <p:txBody>
                      <a:bodyPr/>
                      <a:lstStyle/>
                      <a:p>
                        <a:endParaRPr lang="es-ES"/>
                      </a:p>
                    </p:txBody>
                  </p:sp>
                  <p:sp>
                    <p:nvSpPr>
                      <p:cNvPr id="380951" name="Arc 23"/>
                      <p:cNvSpPr>
                        <a:spLocks/>
                      </p:cNvSpPr>
                      <p:nvPr/>
                    </p:nvSpPr>
                    <p:spPr bwMode="auto">
                      <a:xfrm>
                        <a:off x="1859" y="1722"/>
                        <a:ext cx="45" cy="42"/>
                      </a:xfrm>
                      <a:custGeom>
                        <a:avLst/>
                        <a:gdLst>
                          <a:gd name="G0" fmla="+- 21600 0 0"/>
                          <a:gd name="G1" fmla="+- 21600 0 0"/>
                          <a:gd name="G2" fmla="+- 21600 0 0"/>
                          <a:gd name="T0" fmla="*/ 42764 w 43200"/>
                          <a:gd name="T1" fmla="*/ 17281 h 43200"/>
                          <a:gd name="T2" fmla="*/ 24455 w 43200"/>
                          <a:gd name="T3" fmla="*/ 189 h 43200"/>
                          <a:gd name="T4" fmla="*/ 21600 w 43200"/>
                          <a:gd name="T5" fmla="*/ 21600 h 43200"/>
                        </a:gdLst>
                        <a:ahLst/>
                        <a:cxnLst>
                          <a:cxn ang="0">
                            <a:pos x="T0" y="T1"/>
                          </a:cxn>
                          <a:cxn ang="0">
                            <a:pos x="T2" y="T3"/>
                          </a:cxn>
                          <a:cxn ang="0">
                            <a:pos x="T4" y="T5"/>
                          </a:cxn>
                        </a:cxnLst>
                        <a:rect l="0" t="0" r="r" b="b"/>
                        <a:pathLst>
                          <a:path w="43200" h="43200" fill="none"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path>
                          <a:path w="43200" h="43200" stroke="0" extrusionOk="0">
                            <a:moveTo>
                              <a:pt x="42763" y="17281"/>
                            </a:moveTo>
                            <a:cubicBezTo>
                              <a:pt x="43053" y="18702"/>
                              <a:pt x="43200" y="20149"/>
                              <a:pt x="43200" y="21600"/>
                            </a:cubicBezTo>
                            <a:cubicBezTo>
                              <a:pt x="43200" y="33529"/>
                              <a:pt x="33529" y="43200"/>
                              <a:pt x="21600" y="43200"/>
                            </a:cubicBezTo>
                            <a:cubicBezTo>
                              <a:pt x="9670" y="43200"/>
                              <a:pt x="0" y="33529"/>
                              <a:pt x="0" y="21600"/>
                            </a:cubicBezTo>
                            <a:cubicBezTo>
                              <a:pt x="0" y="9670"/>
                              <a:pt x="9670" y="0"/>
                              <a:pt x="21600" y="0"/>
                            </a:cubicBezTo>
                            <a:cubicBezTo>
                              <a:pt x="22554" y="-1"/>
                              <a:pt x="23508" y="63"/>
                              <a:pt x="24454" y="189"/>
                            </a:cubicBezTo>
                            <a:lnTo>
                              <a:pt x="21600" y="21600"/>
                            </a:lnTo>
                            <a:close/>
                          </a:path>
                        </a:pathLst>
                      </a:custGeom>
                      <a:solidFill>
                        <a:srgbClr val="CC9900"/>
                      </a:solidFill>
                      <a:ln w="12700" cap="rnd">
                        <a:solidFill>
                          <a:srgbClr val="996633"/>
                        </a:solidFill>
                        <a:round/>
                        <a:headEnd/>
                        <a:tailEnd/>
                      </a:ln>
                      <a:effectLst/>
                    </p:spPr>
                    <p:txBody>
                      <a:bodyPr/>
                      <a:lstStyle/>
                      <a:p>
                        <a:endParaRPr lang="es-ES"/>
                      </a:p>
                    </p:txBody>
                  </p:sp>
                  <p:sp>
                    <p:nvSpPr>
                      <p:cNvPr id="380952" name="Arc 24"/>
                      <p:cNvSpPr>
                        <a:spLocks/>
                      </p:cNvSpPr>
                      <p:nvPr/>
                    </p:nvSpPr>
                    <p:spPr bwMode="auto">
                      <a:xfrm>
                        <a:off x="1877" y="1696"/>
                        <a:ext cx="103" cy="132"/>
                      </a:xfrm>
                      <a:custGeom>
                        <a:avLst/>
                        <a:gdLst>
                          <a:gd name="G0" fmla="+- 10820 0 0"/>
                          <a:gd name="G1" fmla="+- 21600 0 0"/>
                          <a:gd name="G2" fmla="+- 21600 0 0"/>
                          <a:gd name="T0" fmla="*/ 0 w 32420"/>
                          <a:gd name="T1" fmla="*/ 2906 h 39198"/>
                          <a:gd name="T2" fmla="*/ 23344 w 32420"/>
                          <a:gd name="T3" fmla="*/ 39198 h 39198"/>
                          <a:gd name="T4" fmla="*/ 10820 w 32420"/>
                          <a:gd name="T5" fmla="*/ 21600 h 39198"/>
                        </a:gdLst>
                        <a:ahLst/>
                        <a:cxnLst>
                          <a:cxn ang="0">
                            <a:pos x="T0" y="T1"/>
                          </a:cxn>
                          <a:cxn ang="0">
                            <a:pos x="T2" y="T3"/>
                          </a:cxn>
                          <a:cxn ang="0">
                            <a:pos x="T4" y="T5"/>
                          </a:cxn>
                        </a:cxnLst>
                        <a:rect l="0" t="0" r="r" b="b"/>
                        <a:pathLst>
                          <a:path w="32420" h="39198" fill="none" extrusionOk="0">
                            <a:moveTo>
                              <a:pt x="-1" y="2905"/>
                            </a:moveTo>
                            <a:cubicBezTo>
                              <a:pt x="3288" y="1002"/>
                              <a:pt x="7020" y="-1"/>
                              <a:pt x="10820" y="0"/>
                            </a:cubicBezTo>
                            <a:cubicBezTo>
                              <a:pt x="22749" y="0"/>
                              <a:pt x="32420" y="9670"/>
                              <a:pt x="32420" y="21600"/>
                            </a:cubicBezTo>
                            <a:cubicBezTo>
                              <a:pt x="32420" y="28588"/>
                              <a:pt x="29038" y="35145"/>
                              <a:pt x="23344" y="39198"/>
                            </a:cubicBezTo>
                          </a:path>
                          <a:path w="32420" h="39198" stroke="0" extrusionOk="0">
                            <a:moveTo>
                              <a:pt x="-1" y="2905"/>
                            </a:moveTo>
                            <a:cubicBezTo>
                              <a:pt x="3288" y="1002"/>
                              <a:pt x="7020" y="-1"/>
                              <a:pt x="10820" y="0"/>
                            </a:cubicBezTo>
                            <a:cubicBezTo>
                              <a:pt x="22749" y="0"/>
                              <a:pt x="32420" y="9670"/>
                              <a:pt x="32420" y="21600"/>
                            </a:cubicBezTo>
                            <a:cubicBezTo>
                              <a:pt x="32420" y="28588"/>
                              <a:pt x="29038" y="35145"/>
                              <a:pt x="23344" y="39198"/>
                            </a:cubicBezTo>
                            <a:lnTo>
                              <a:pt x="10820" y="21600"/>
                            </a:lnTo>
                            <a:close/>
                          </a:path>
                        </a:pathLst>
                      </a:custGeom>
                      <a:solidFill>
                        <a:srgbClr val="CC9900"/>
                      </a:solidFill>
                      <a:ln w="12700" cap="rnd">
                        <a:solidFill>
                          <a:srgbClr val="996633"/>
                        </a:solidFill>
                        <a:round/>
                        <a:headEnd/>
                        <a:tailEnd/>
                      </a:ln>
                      <a:effectLst/>
                    </p:spPr>
                    <p:txBody>
                      <a:bodyPr/>
                      <a:lstStyle/>
                      <a:p>
                        <a:endParaRPr lang="es-ES"/>
                      </a:p>
                    </p:txBody>
                  </p:sp>
                </p:grpSp>
                <p:grpSp>
                  <p:nvGrpSpPr>
                    <p:cNvPr id="380953" name="Group 25"/>
                    <p:cNvGrpSpPr>
                      <a:grpSpLocks/>
                    </p:cNvGrpSpPr>
                    <p:nvPr/>
                  </p:nvGrpSpPr>
                  <p:grpSpPr bwMode="auto">
                    <a:xfrm>
                      <a:off x="2118" y="1501"/>
                      <a:ext cx="196" cy="451"/>
                      <a:chOff x="2118" y="1501"/>
                      <a:chExt cx="196" cy="451"/>
                    </a:xfrm>
                  </p:grpSpPr>
                  <p:sp>
                    <p:nvSpPr>
                      <p:cNvPr id="380954" name="Freeform 26"/>
                      <p:cNvSpPr>
                        <a:spLocks/>
                      </p:cNvSpPr>
                      <p:nvPr/>
                    </p:nvSpPr>
                    <p:spPr bwMode="auto">
                      <a:xfrm>
                        <a:off x="2122" y="1510"/>
                        <a:ext cx="176" cy="432"/>
                      </a:xfrm>
                      <a:custGeom>
                        <a:avLst/>
                        <a:gdLst/>
                        <a:ahLst/>
                        <a:cxnLst>
                          <a:cxn ang="0">
                            <a:pos x="0" y="109"/>
                          </a:cxn>
                          <a:cxn ang="0">
                            <a:pos x="8" y="32"/>
                          </a:cxn>
                          <a:cxn ang="0">
                            <a:pos x="18" y="9"/>
                          </a:cxn>
                          <a:cxn ang="0">
                            <a:pos x="41" y="0"/>
                          </a:cxn>
                          <a:cxn ang="0">
                            <a:pos x="64" y="9"/>
                          </a:cxn>
                          <a:cxn ang="0">
                            <a:pos x="84" y="27"/>
                          </a:cxn>
                          <a:cxn ang="0">
                            <a:pos x="145" y="136"/>
                          </a:cxn>
                          <a:cxn ang="0">
                            <a:pos x="164" y="187"/>
                          </a:cxn>
                          <a:cxn ang="0">
                            <a:pos x="175" y="267"/>
                          </a:cxn>
                          <a:cxn ang="0">
                            <a:pos x="170" y="333"/>
                          </a:cxn>
                          <a:cxn ang="0">
                            <a:pos x="156" y="387"/>
                          </a:cxn>
                          <a:cxn ang="0">
                            <a:pos x="102" y="423"/>
                          </a:cxn>
                          <a:cxn ang="0">
                            <a:pos x="66" y="431"/>
                          </a:cxn>
                          <a:cxn ang="0">
                            <a:pos x="45" y="405"/>
                          </a:cxn>
                          <a:cxn ang="0">
                            <a:pos x="33" y="369"/>
                          </a:cxn>
                          <a:cxn ang="0">
                            <a:pos x="17" y="335"/>
                          </a:cxn>
                          <a:cxn ang="0">
                            <a:pos x="0" y="109"/>
                          </a:cxn>
                        </a:cxnLst>
                        <a:rect l="0" t="0" r="r" b="b"/>
                        <a:pathLst>
                          <a:path w="176" h="432">
                            <a:moveTo>
                              <a:pt x="0" y="109"/>
                            </a:moveTo>
                            <a:lnTo>
                              <a:pt x="8" y="32"/>
                            </a:lnTo>
                            <a:lnTo>
                              <a:pt x="18" y="9"/>
                            </a:lnTo>
                            <a:lnTo>
                              <a:pt x="41" y="0"/>
                            </a:lnTo>
                            <a:lnTo>
                              <a:pt x="64" y="9"/>
                            </a:lnTo>
                            <a:lnTo>
                              <a:pt x="84" y="27"/>
                            </a:lnTo>
                            <a:lnTo>
                              <a:pt x="145" y="136"/>
                            </a:lnTo>
                            <a:lnTo>
                              <a:pt x="164" y="187"/>
                            </a:lnTo>
                            <a:lnTo>
                              <a:pt x="175" y="267"/>
                            </a:lnTo>
                            <a:lnTo>
                              <a:pt x="170" y="333"/>
                            </a:lnTo>
                            <a:lnTo>
                              <a:pt x="156" y="387"/>
                            </a:lnTo>
                            <a:lnTo>
                              <a:pt x="102" y="423"/>
                            </a:lnTo>
                            <a:lnTo>
                              <a:pt x="66" y="431"/>
                            </a:lnTo>
                            <a:lnTo>
                              <a:pt x="45" y="405"/>
                            </a:lnTo>
                            <a:lnTo>
                              <a:pt x="33" y="369"/>
                            </a:lnTo>
                            <a:lnTo>
                              <a:pt x="17" y="335"/>
                            </a:lnTo>
                            <a:lnTo>
                              <a:pt x="0" y="10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80955" name="Freeform 27"/>
                      <p:cNvSpPr>
                        <a:spLocks/>
                      </p:cNvSpPr>
                      <p:nvPr/>
                    </p:nvSpPr>
                    <p:spPr bwMode="auto">
                      <a:xfrm>
                        <a:off x="2118" y="1501"/>
                        <a:ext cx="196" cy="451"/>
                      </a:xfrm>
                      <a:custGeom>
                        <a:avLst/>
                        <a:gdLst/>
                        <a:ahLst/>
                        <a:cxnLst>
                          <a:cxn ang="0">
                            <a:pos x="1" y="141"/>
                          </a:cxn>
                          <a:cxn ang="0">
                            <a:pos x="0" y="79"/>
                          </a:cxn>
                          <a:cxn ang="0">
                            <a:pos x="4" y="33"/>
                          </a:cxn>
                          <a:cxn ang="0">
                            <a:pos x="25" y="3"/>
                          </a:cxn>
                          <a:cxn ang="0">
                            <a:pos x="69" y="6"/>
                          </a:cxn>
                          <a:cxn ang="0">
                            <a:pos x="117" y="63"/>
                          </a:cxn>
                          <a:cxn ang="0">
                            <a:pos x="174" y="177"/>
                          </a:cxn>
                          <a:cxn ang="0">
                            <a:pos x="193" y="243"/>
                          </a:cxn>
                          <a:cxn ang="0">
                            <a:pos x="192" y="346"/>
                          </a:cxn>
                          <a:cxn ang="0">
                            <a:pos x="131" y="428"/>
                          </a:cxn>
                          <a:cxn ang="0">
                            <a:pos x="60" y="450"/>
                          </a:cxn>
                          <a:cxn ang="0">
                            <a:pos x="26" y="361"/>
                          </a:cxn>
                          <a:cxn ang="0">
                            <a:pos x="80" y="404"/>
                          </a:cxn>
                          <a:cxn ang="0">
                            <a:pos x="106" y="384"/>
                          </a:cxn>
                          <a:cxn ang="0">
                            <a:pos x="112" y="346"/>
                          </a:cxn>
                          <a:cxn ang="0">
                            <a:pos x="115" y="275"/>
                          </a:cxn>
                          <a:cxn ang="0">
                            <a:pos x="108" y="211"/>
                          </a:cxn>
                          <a:cxn ang="0">
                            <a:pos x="91" y="144"/>
                          </a:cxn>
                          <a:cxn ang="0">
                            <a:pos x="63" y="92"/>
                          </a:cxn>
                          <a:cxn ang="0">
                            <a:pos x="40" y="90"/>
                          </a:cxn>
                          <a:cxn ang="0">
                            <a:pos x="22" y="107"/>
                          </a:cxn>
                          <a:cxn ang="0">
                            <a:pos x="17" y="78"/>
                          </a:cxn>
                          <a:cxn ang="0">
                            <a:pos x="36" y="63"/>
                          </a:cxn>
                          <a:cxn ang="0">
                            <a:pos x="65" y="63"/>
                          </a:cxn>
                          <a:cxn ang="0">
                            <a:pos x="92" y="85"/>
                          </a:cxn>
                          <a:cxn ang="0">
                            <a:pos x="117" y="127"/>
                          </a:cxn>
                          <a:cxn ang="0">
                            <a:pos x="126" y="172"/>
                          </a:cxn>
                          <a:cxn ang="0">
                            <a:pos x="130" y="254"/>
                          </a:cxn>
                          <a:cxn ang="0">
                            <a:pos x="117" y="370"/>
                          </a:cxn>
                          <a:cxn ang="0">
                            <a:pos x="127" y="412"/>
                          </a:cxn>
                          <a:cxn ang="0">
                            <a:pos x="153" y="385"/>
                          </a:cxn>
                          <a:cxn ang="0">
                            <a:pos x="160" y="348"/>
                          </a:cxn>
                          <a:cxn ang="0">
                            <a:pos x="165" y="288"/>
                          </a:cxn>
                          <a:cxn ang="0">
                            <a:pos x="158" y="220"/>
                          </a:cxn>
                          <a:cxn ang="0">
                            <a:pos x="130" y="132"/>
                          </a:cxn>
                          <a:cxn ang="0">
                            <a:pos x="92" y="59"/>
                          </a:cxn>
                          <a:cxn ang="0">
                            <a:pos x="78" y="39"/>
                          </a:cxn>
                          <a:cxn ang="0">
                            <a:pos x="45" y="28"/>
                          </a:cxn>
                          <a:cxn ang="0">
                            <a:pos x="21" y="50"/>
                          </a:cxn>
                          <a:cxn ang="0">
                            <a:pos x="5" y="206"/>
                          </a:cxn>
                        </a:cxnLst>
                        <a:rect l="0" t="0" r="r" b="b"/>
                        <a:pathLst>
                          <a:path w="196" h="451">
                            <a:moveTo>
                              <a:pt x="5" y="206"/>
                            </a:moveTo>
                            <a:lnTo>
                              <a:pt x="1" y="141"/>
                            </a:lnTo>
                            <a:lnTo>
                              <a:pt x="0" y="108"/>
                            </a:lnTo>
                            <a:lnTo>
                              <a:pt x="0" y="79"/>
                            </a:lnTo>
                            <a:lnTo>
                              <a:pt x="1" y="48"/>
                            </a:lnTo>
                            <a:lnTo>
                              <a:pt x="4" y="33"/>
                            </a:lnTo>
                            <a:lnTo>
                              <a:pt x="12" y="12"/>
                            </a:lnTo>
                            <a:lnTo>
                              <a:pt x="25" y="3"/>
                            </a:lnTo>
                            <a:lnTo>
                              <a:pt x="48" y="0"/>
                            </a:lnTo>
                            <a:lnTo>
                              <a:pt x="69" y="6"/>
                            </a:lnTo>
                            <a:lnTo>
                              <a:pt x="87" y="20"/>
                            </a:lnTo>
                            <a:lnTo>
                              <a:pt x="117" y="63"/>
                            </a:lnTo>
                            <a:lnTo>
                              <a:pt x="150" y="125"/>
                            </a:lnTo>
                            <a:lnTo>
                              <a:pt x="174" y="177"/>
                            </a:lnTo>
                            <a:lnTo>
                              <a:pt x="186" y="210"/>
                            </a:lnTo>
                            <a:lnTo>
                              <a:pt x="193" y="243"/>
                            </a:lnTo>
                            <a:lnTo>
                              <a:pt x="195" y="290"/>
                            </a:lnTo>
                            <a:lnTo>
                              <a:pt x="192" y="346"/>
                            </a:lnTo>
                            <a:lnTo>
                              <a:pt x="169" y="395"/>
                            </a:lnTo>
                            <a:lnTo>
                              <a:pt x="131" y="428"/>
                            </a:lnTo>
                            <a:lnTo>
                              <a:pt x="100" y="446"/>
                            </a:lnTo>
                            <a:lnTo>
                              <a:pt x="60" y="450"/>
                            </a:lnTo>
                            <a:lnTo>
                              <a:pt x="44" y="421"/>
                            </a:lnTo>
                            <a:lnTo>
                              <a:pt x="26" y="361"/>
                            </a:lnTo>
                            <a:lnTo>
                              <a:pt x="67" y="403"/>
                            </a:lnTo>
                            <a:lnTo>
                              <a:pt x="80" y="404"/>
                            </a:lnTo>
                            <a:lnTo>
                              <a:pt x="95" y="395"/>
                            </a:lnTo>
                            <a:lnTo>
                              <a:pt x="106" y="384"/>
                            </a:lnTo>
                            <a:lnTo>
                              <a:pt x="110" y="363"/>
                            </a:lnTo>
                            <a:lnTo>
                              <a:pt x="112" y="346"/>
                            </a:lnTo>
                            <a:lnTo>
                              <a:pt x="114" y="309"/>
                            </a:lnTo>
                            <a:lnTo>
                              <a:pt x="115" y="275"/>
                            </a:lnTo>
                            <a:lnTo>
                              <a:pt x="114" y="247"/>
                            </a:lnTo>
                            <a:lnTo>
                              <a:pt x="108" y="211"/>
                            </a:lnTo>
                            <a:lnTo>
                              <a:pt x="100" y="176"/>
                            </a:lnTo>
                            <a:lnTo>
                              <a:pt x="91" y="144"/>
                            </a:lnTo>
                            <a:lnTo>
                              <a:pt x="79" y="110"/>
                            </a:lnTo>
                            <a:lnTo>
                              <a:pt x="63" y="92"/>
                            </a:lnTo>
                            <a:lnTo>
                              <a:pt x="53" y="87"/>
                            </a:lnTo>
                            <a:lnTo>
                              <a:pt x="40" y="90"/>
                            </a:lnTo>
                            <a:lnTo>
                              <a:pt x="32" y="95"/>
                            </a:lnTo>
                            <a:lnTo>
                              <a:pt x="22" y="107"/>
                            </a:lnTo>
                            <a:lnTo>
                              <a:pt x="10" y="141"/>
                            </a:lnTo>
                            <a:lnTo>
                              <a:pt x="17" y="78"/>
                            </a:lnTo>
                            <a:lnTo>
                              <a:pt x="25" y="70"/>
                            </a:lnTo>
                            <a:lnTo>
                              <a:pt x="36" y="63"/>
                            </a:lnTo>
                            <a:lnTo>
                              <a:pt x="48" y="59"/>
                            </a:lnTo>
                            <a:lnTo>
                              <a:pt x="65" y="63"/>
                            </a:lnTo>
                            <a:lnTo>
                              <a:pt x="79" y="70"/>
                            </a:lnTo>
                            <a:lnTo>
                              <a:pt x="92" y="85"/>
                            </a:lnTo>
                            <a:lnTo>
                              <a:pt x="107" y="104"/>
                            </a:lnTo>
                            <a:lnTo>
                              <a:pt x="117" y="127"/>
                            </a:lnTo>
                            <a:lnTo>
                              <a:pt x="122" y="149"/>
                            </a:lnTo>
                            <a:lnTo>
                              <a:pt x="126" y="172"/>
                            </a:lnTo>
                            <a:lnTo>
                              <a:pt x="131" y="205"/>
                            </a:lnTo>
                            <a:lnTo>
                              <a:pt x="130" y="254"/>
                            </a:lnTo>
                            <a:lnTo>
                              <a:pt x="127" y="290"/>
                            </a:lnTo>
                            <a:lnTo>
                              <a:pt x="117" y="370"/>
                            </a:lnTo>
                            <a:lnTo>
                              <a:pt x="90" y="435"/>
                            </a:lnTo>
                            <a:lnTo>
                              <a:pt x="127" y="412"/>
                            </a:lnTo>
                            <a:lnTo>
                              <a:pt x="143" y="398"/>
                            </a:lnTo>
                            <a:lnTo>
                              <a:pt x="153" y="385"/>
                            </a:lnTo>
                            <a:lnTo>
                              <a:pt x="160" y="370"/>
                            </a:lnTo>
                            <a:lnTo>
                              <a:pt x="160" y="348"/>
                            </a:lnTo>
                            <a:lnTo>
                              <a:pt x="165" y="322"/>
                            </a:lnTo>
                            <a:lnTo>
                              <a:pt x="165" y="288"/>
                            </a:lnTo>
                            <a:lnTo>
                              <a:pt x="162" y="256"/>
                            </a:lnTo>
                            <a:lnTo>
                              <a:pt x="158" y="220"/>
                            </a:lnTo>
                            <a:lnTo>
                              <a:pt x="147" y="176"/>
                            </a:lnTo>
                            <a:lnTo>
                              <a:pt x="130" y="132"/>
                            </a:lnTo>
                            <a:lnTo>
                              <a:pt x="106" y="86"/>
                            </a:lnTo>
                            <a:lnTo>
                              <a:pt x="92" y="59"/>
                            </a:lnTo>
                            <a:lnTo>
                              <a:pt x="84" y="46"/>
                            </a:lnTo>
                            <a:lnTo>
                              <a:pt x="78" y="39"/>
                            </a:lnTo>
                            <a:lnTo>
                              <a:pt x="64" y="32"/>
                            </a:lnTo>
                            <a:lnTo>
                              <a:pt x="45" y="28"/>
                            </a:lnTo>
                            <a:lnTo>
                              <a:pt x="30" y="33"/>
                            </a:lnTo>
                            <a:lnTo>
                              <a:pt x="21" y="50"/>
                            </a:lnTo>
                            <a:lnTo>
                              <a:pt x="17" y="77"/>
                            </a:lnTo>
                            <a:lnTo>
                              <a:pt x="5" y="206"/>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grpSp>
            <p:sp>
              <p:nvSpPr>
                <p:cNvPr id="380956" name="Freeform 28"/>
                <p:cNvSpPr>
                  <a:spLocks/>
                </p:cNvSpPr>
                <p:nvPr/>
              </p:nvSpPr>
              <p:spPr bwMode="auto">
                <a:xfrm>
                  <a:off x="1842" y="1938"/>
                  <a:ext cx="1419" cy="1700"/>
                </a:xfrm>
                <a:custGeom>
                  <a:avLst/>
                  <a:gdLst/>
                  <a:ahLst/>
                  <a:cxnLst>
                    <a:cxn ang="0">
                      <a:pos x="756" y="95"/>
                    </a:cxn>
                    <a:cxn ang="0">
                      <a:pos x="749" y="20"/>
                    </a:cxn>
                    <a:cxn ang="0">
                      <a:pos x="643" y="10"/>
                    </a:cxn>
                    <a:cxn ang="0">
                      <a:pos x="539" y="50"/>
                    </a:cxn>
                    <a:cxn ang="0">
                      <a:pos x="488" y="100"/>
                    </a:cxn>
                    <a:cxn ang="0">
                      <a:pos x="359" y="143"/>
                    </a:cxn>
                    <a:cxn ang="0">
                      <a:pos x="301" y="241"/>
                    </a:cxn>
                    <a:cxn ang="0">
                      <a:pos x="346" y="315"/>
                    </a:cxn>
                    <a:cxn ang="0">
                      <a:pos x="320" y="358"/>
                    </a:cxn>
                    <a:cxn ang="0">
                      <a:pos x="308" y="390"/>
                    </a:cxn>
                    <a:cxn ang="0">
                      <a:pos x="131" y="335"/>
                    </a:cxn>
                    <a:cxn ang="0">
                      <a:pos x="49" y="371"/>
                    </a:cxn>
                    <a:cxn ang="0">
                      <a:pos x="2" y="436"/>
                    </a:cxn>
                    <a:cxn ang="0">
                      <a:pos x="72" y="449"/>
                    </a:cxn>
                    <a:cxn ang="0">
                      <a:pos x="173" y="440"/>
                    </a:cxn>
                    <a:cxn ang="0">
                      <a:pos x="363" y="496"/>
                    </a:cxn>
                    <a:cxn ang="0">
                      <a:pos x="462" y="500"/>
                    </a:cxn>
                    <a:cxn ang="0">
                      <a:pos x="495" y="368"/>
                    </a:cxn>
                    <a:cxn ang="0">
                      <a:pos x="540" y="314"/>
                    </a:cxn>
                    <a:cxn ang="0">
                      <a:pos x="584" y="282"/>
                    </a:cxn>
                    <a:cxn ang="0">
                      <a:pos x="508" y="378"/>
                    </a:cxn>
                    <a:cxn ang="0">
                      <a:pos x="540" y="439"/>
                    </a:cxn>
                    <a:cxn ang="0">
                      <a:pos x="665" y="515"/>
                    </a:cxn>
                    <a:cxn ang="0">
                      <a:pos x="725" y="590"/>
                    </a:cxn>
                    <a:cxn ang="0">
                      <a:pos x="838" y="568"/>
                    </a:cxn>
                    <a:cxn ang="0">
                      <a:pos x="767" y="656"/>
                    </a:cxn>
                    <a:cxn ang="0">
                      <a:pos x="725" y="742"/>
                    </a:cxn>
                    <a:cxn ang="0">
                      <a:pos x="767" y="899"/>
                    </a:cxn>
                    <a:cxn ang="0">
                      <a:pos x="865" y="1103"/>
                    </a:cxn>
                    <a:cxn ang="0">
                      <a:pos x="816" y="1206"/>
                    </a:cxn>
                    <a:cxn ang="0">
                      <a:pos x="767" y="1363"/>
                    </a:cxn>
                    <a:cxn ang="0">
                      <a:pos x="677" y="1523"/>
                    </a:cxn>
                    <a:cxn ang="0">
                      <a:pos x="617" y="1612"/>
                    </a:cxn>
                    <a:cxn ang="0">
                      <a:pos x="664" y="1696"/>
                    </a:cxn>
                    <a:cxn ang="0">
                      <a:pos x="700" y="1630"/>
                    </a:cxn>
                    <a:cxn ang="0">
                      <a:pos x="757" y="1699"/>
                    </a:cxn>
                    <a:cxn ang="0">
                      <a:pos x="795" y="1624"/>
                    </a:cxn>
                    <a:cxn ang="0">
                      <a:pos x="843" y="1656"/>
                    </a:cxn>
                    <a:cxn ang="0">
                      <a:pos x="894" y="1580"/>
                    </a:cxn>
                    <a:cxn ang="0">
                      <a:pos x="802" y="1537"/>
                    </a:cxn>
                    <a:cxn ang="0">
                      <a:pos x="775" y="1550"/>
                    </a:cxn>
                    <a:cxn ang="0">
                      <a:pos x="698" y="1531"/>
                    </a:cxn>
                    <a:cxn ang="0">
                      <a:pos x="741" y="1495"/>
                    </a:cxn>
                    <a:cxn ang="0">
                      <a:pos x="847" y="1519"/>
                    </a:cxn>
                    <a:cxn ang="0">
                      <a:pos x="912" y="1410"/>
                    </a:cxn>
                    <a:cxn ang="0">
                      <a:pos x="943" y="1233"/>
                    </a:cxn>
                    <a:cxn ang="0">
                      <a:pos x="933" y="1149"/>
                    </a:cxn>
                    <a:cxn ang="0">
                      <a:pos x="921" y="1033"/>
                    </a:cxn>
                    <a:cxn ang="0">
                      <a:pos x="939" y="859"/>
                    </a:cxn>
                    <a:cxn ang="0">
                      <a:pos x="1020" y="803"/>
                    </a:cxn>
                    <a:cxn ang="0">
                      <a:pos x="1230" y="714"/>
                    </a:cxn>
                    <a:cxn ang="0">
                      <a:pos x="1219" y="660"/>
                    </a:cxn>
                    <a:cxn ang="0">
                      <a:pos x="1281" y="555"/>
                    </a:cxn>
                    <a:cxn ang="0">
                      <a:pos x="1261" y="488"/>
                    </a:cxn>
                    <a:cxn ang="0">
                      <a:pos x="1350" y="554"/>
                    </a:cxn>
                    <a:cxn ang="0">
                      <a:pos x="1401" y="522"/>
                    </a:cxn>
                    <a:cxn ang="0">
                      <a:pos x="1348" y="364"/>
                    </a:cxn>
                    <a:cxn ang="0">
                      <a:pos x="1231" y="284"/>
                    </a:cxn>
                    <a:cxn ang="0">
                      <a:pos x="1109" y="295"/>
                    </a:cxn>
                    <a:cxn ang="0">
                      <a:pos x="968" y="287"/>
                    </a:cxn>
                    <a:cxn ang="0">
                      <a:pos x="854" y="211"/>
                    </a:cxn>
                    <a:cxn ang="0">
                      <a:pos x="778" y="125"/>
                    </a:cxn>
                    <a:cxn ang="0">
                      <a:pos x="661" y="79"/>
                    </a:cxn>
                  </a:cxnLst>
                  <a:rect l="0" t="0" r="r" b="b"/>
                  <a:pathLst>
                    <a:path w="1419" h="1700">
                      <a:moveTo>
                        <a:pt x="661" y="79"/>
                      </a:moveTo>
                      <a:lnTo>
                        <a:pt x="697" y="77"/>
                      </a:lnTo>
                      <a:lnTo>
                        <a:pt x="725" y="79"/>
                      </a:lnTo>
                      <a:lnTo>
                        <a:pt x="743" y="85"/>
                      </a:lnTo>
                      <a:lnTo>
                        <a:pt x="756" y="95"/>
                      </a:lnTo>
                      <a:lnTo>
                        <a:pt x="766" y="113"/>
                      </a:lnTo>
                      <a:lnTo>
                        <a:pt x="772" y="78"/>
                      </a:lnTo>
                      <a:lnTo>
                        <a:pt x="774" y="58"/>
                      </a:lnTo>
                      <a:lnTo>
                        <a:pt x="767" y="38"/>
                      </a:lnTo>
                      <a:lnTo>
                        <a:pt x="749" y="20"/>
                      </a:lnTo>
                      <a:lnTo>
                        <a:pt x="731" y="11"/>
                      </a:lnTo>
                      <a:lnTo>
                        <a:pt x="715" y="5"/>
                      </a:lnTo>
                      <a:lnTo>
                        <a:pt x="693" y="1"/>
                      </a:lnTo>
                      <a:lnTo>
                        <a:pt x="670" y="0"/>
                      </a:lnTo>
                      <a:lnTo>
                        <a:pt x="643" y="10"/>
                      </a:lnTo>
                      <a:lnTo>
                        <a:pt x="625" y="29"/>
                      </a:lnTo>
                      <a:lnTo>
                        <a:pt x="607" y="47"/>
                      </a:lnTo>
                      <a:lnTo>
                        <a:pt x="575" y="47"/>
                      </a:lnTo>
                      <a:lnTo>
                        <a:pt x="555" y="47"/>
                      </a:lnTo>
                      <a:lnTo>
                        <a:pt x="539" y="50"/>
                      </a:lnTo>
                      <a:lnTo>
                        <a:pt x="524" y="60"/>
                      </a:lnTo>
                      <a:lnTo>
                        <a:pt x="497" y="83"/>
                      </a:lnTo>
                      <a:lnTo>
                        <a:pt x="519" y="100"/>
                      </a:lnTo>
                      <a:lnTo>
                        <a:pt x="504" y="97"/>
                      </a:lnTo>
                      <a:lnTo>
                        <a:pt x="488" y="100"/>
                      </a:lnTo>
                      <a:lnTo>
                        <a:pt x="462" y="104"/>
                      </a:lnTo>
                      <a:lnTo>
                        <a:pt x="434" y="113"/>
                      </a:lnTo>
                      <a:lnTo>
                        <a:pt x="409" y="125"/>
                      </a:lnTo>
                      <a:lnTo>
                        <a:pt x="385" y="131"/>
                      </a:lnTo>
                      <a:lnTo>
                        <a:pt x="359" y="143"/>
                      </a:lnTo>
                      <a:lnTo>
                        <a:pt x="340" y="154"/>
                      </a:lnTo>
                      <a:lnTo>
                        <a:pt x="328" y="170"/>
                      </a:lnTo>
                      <a:lnTo>
                        <a:pt x="304" y="210"/>
                      </a:lnTo>
                      <a:lnTo>
                        <a:pt x="303" y="220"/>
                      </a:lnTo>
                      <a:lnTo>
                        <a:pt x="301" y="241"/>
                      </a:lnTo>
                      <a:lnTo>
                        <a:pt x="301" y="260"/>
                      </a:lnTo>
                      <a:lnTo>
                        <a:pt x="301" y="273"/>
                      </a:lnTo>
                      <a:lnTo>
                        <a:pt x="311" y="291"/>
                      </a:lnTo>
                      <a:lnTo>
                        <a:pt x="328" y="308"/>
                      </a:lnTo>
                      <a:lnTo>
                        <a:pt x="346" y="315"/>
                      </a:lnTo>
                      <a:lnTo>
                        <a:pt x="363" y="323"/>
                      </a:lnTo>
                      <a:lnTo>
                        <a:pt x="378" y="336"/>
                      </a:lnTo>
                      <a:lnTo>
                        <a:pt x="360" y="340"/>
                      </a:lnTo>
                      <a:lnTo>
                        <a:pt x="336" y="349"/>
                      </a:lnTo>
                      <a:lnTo>
                        <a:pt x="320" y="358"/>
                      </a:lnTo>
                      <a:lnTo>
                        <a:pt x="324" y="372"/>
                      </a:lnTo>
                      <a:lnTo>
                        <a:pt x="330" y="386"/>
                      </a:lnTo>
                      <a:lnTo>
                        <a:pt x="338" y="397"/>
                      </a:lnTo>
                      <a:lnTo>
                        <a:pt x="347" y="415"/>
                      </a:lnTo>
                      <a:lnTo>
                        <a:pt x="308" y="390"/>
                      </a:lnTo>
                      <a:lnTo>
                        <a:pt x="277" y="378"/>
                      </a:lnTo>
                      <a:lnTo>
                        <a:pt x="246" y="369"/>
                      </a:lnTo>
                      <a:lnTo>
                        <a:pt x="207" y="363"/>
                      </a:lnTo>
                      <a:lnTo>
                        <a:pt x="163" y="358"/>
                      </a:lnTo>
                      <a:lnTo>
                        <a:pt x="131" y="335"/>
                      </a:lnTo>
                      <a:lnTo>
                        <a:pt x="104" y="344"/>
                      </a:lnTo>
                      <a:lnTo>
                        <a:pt x="103" y="371"/>
                      </a:lnTo>
                      <a:lnTo>
                        <a:pt x="84" y="363"/>
                      </a:lnTo>
                      <a:lnTo>
                        <a:pt x="64" y="363"/>
                      </a:lnTo>
                      <a:lnTo>
                        <a:pt x="49" y="371"/>
                      </a:lnTo>
                      <a:lnTo>
                        <a:pt x="41" y="380"/>
                      </a:lnTo>
                      <a:lnTo>
                        <a:pt x="25" y="395"/>
                      </a:lnTo>
                      <a:lnTo>
                        <a:pt x="0" y="420"/>
                      </a:lnTo>
                      <a:lnTo>
                        <a:pt x="1" y="429"/>
                      </a:lnTo>
                      <a:lnTo>
                        <a:pt x="2" y="436"/>
                      </a:lnTo>
                      <a:lnTo>
                        <a:pt x="9" y="447"/>
                      </a:lnTo>
                      <a:lnTo>
                        <a:pt x="24" y="452"/>
                      </a:lnTo>
                      <a:lnTo>
                        <a:pt x="40" y="453"/>
                      </a:lnTo>
                      <a:lnTo>
                        <a:pt x="57" y="456"/>
                      </a:lnTo>
                      <a:lnTo>
                        <a:pt x="72" y="449"/>
                      </a:lnTo>
                      <a:lnTo>
                        <a:pt x="87" y="442"/>
                      </a:lnTo>
                      <a:lnTo>
                        <a:pt x="107" y="433"/>
                      </a:lnTo>
                      <a:lnTo>
                        <a:pt x="123" y="431"/>
                      </a:lnTo>
                      <a:lnTo>
                        <a:pt x="146" y="436"/>
                      </a:lnTo>
                      <a:lnTo>
                        <a:pt x="173" y="440"/>
                      </a:lnTo>
                      <a:lnTo>
                        <a:pt x="207" y="446"/>
                      </a:lnTo>
                      <a:lnTo>
                        <a:pt x="249" y="452"/>
                      </a:lnTo>
                      <a:lnTo>
                        <a:pt x="285" y="456"/>
                      </a:lnTo>
                      <a:lnTo>
                        <a:pt x="331" y="466"/>
                      </a:lnTo>
                      <a:lnTo>
                        <a:pt x="363" y="496"/>
                      </a:lnTo>
                      <a:lnTo>
                        <a:pt x="380" y="509"/>
                      </a:lnTo>
                      <a:lnTo>
                        <a:pt x="399" y="516"/>
                      </a:lnTo>
                      <a:lnTo>
                        <a:pt x="427" y="523"/>
                      </a:lnTo>
                      <a:lnTo>
                        <a:pt x="452" y="518"/>
                      </a:lnTo>
                      <a:lnTo>
                        <a:pt x="462" y="500"/>
                      </a:lnTo>
                      <a:lnTo>
                        <a:pt x="465" y="470"/>
                      </a:lnTo>
                      <a:lnTo>
                        <a:pt x="462" y="442"/>
                      </a:lnTo>
                      <a:lnTo>
                        <a:pt x="465" y="421"/>
                      </a:lnTo>
                      <a:lnTo>
                        <a:pt x="478" y="394"/>
                      </a:lnTo>
                      <a:lnTo>
                        <a:pt x="495" y="368"/>
                      </a:lnTo>
                      <a:lnTo>
                        <a:pt x="503" y="340"/>
                      </a:lnTo>
                      <a:lnTo>
                        <a:pt x="505" y="306"/>
                      </a:lnTo>
                      <a:lnTo>
                        <a:pt x="512" y="282"/>
                      </a:lnTo>
                      <a:lnTo>
                        <a:pt x="516" y="322"/>
                      </a:lnTo>
                      <a:lnTo>
                        <a:pt x="540" y="314"/>
                      </a:lnTo>
                      <a:lnTo>
                        <a:pt x="559" y="293"/>
                      </a:lnTo>
                      <a:lnTo>
                        <a:pt x="566" y="273"/>
                      </a:lnTo>
                      <a:lnTo>
                        <a:pt x="555" y="251"/>
                      </a:lnTo>
                      <a:lnTo>
                        <a:pt x="584" y="271"/>
                      </a:lnTo>
                      <a:lnTo>
                        <a:pt x="584" y="282"/>
                      </a:lnTo>
                      <a:lnTo>
                        <a:pt x="580" y="301"/>
                      </a:lnTo>
                      <a:lnTo>
                        <a:pt x="571" y="318"/>
                      </a:lnTo>
                      <a:lnTo>
                        <a:pt x="546" y="339"/>
                      </a:lnTo>
                      <a:lnTo>
                        <a:pt x="521" y="366"/>
                      </a:lnTo>
                      <a:lnTo>
                        <a:pt x="508" y="378"/>
                      </a:lnTo>
                      <a:lnTo>
                        <a:pt x="501" y="390"/>
                      </a:lnTo>
                      <a:lnTo>
                        <a:pt x="499" y="399"/>
                      </a:lnTo>
                      <a:lnTo>
                        <a:pt x="503" y="411"/>
                      </a:lnTo>
                      <a:lnTo>
                        <a:pt x="516" y="425"/>
                      </a:lnTo>
                      <a:lnTo>
                        <a:pt x="540" y="439"/>
                      </a:lnTo>
                      <a:lnTo>
                        <a:pt x="571" y="461"/>
                      </a:lnTo>
                      <a:lnTo>
                        <a:pt x="590" y="473"/>
                      </a:lnTo>
                      <a:lnTo>
                        <a:pt x="615" y="491"/>
                      </a:lnTo>
                      <a:lnTo>
                        <a:pt x="635" y="504"/>
                      </a:lnTo>
                      <a:lnTo>
                        <a:pt x="665" y="515"/>
                      </a:lnTo>
                      <a:lnTo>
                        <a:pt x="688" y="522"/>
                      </a:lnTo>
                      <a:lnTo>
                        <a:pt x="706" y="531"/>
                      </a:lnTo>
                      <a:lnTo>
                        <a:pt x="720" y="547"/>
                      </a:lnTo>
                      <a:lnTo>
                        <a:pt x="728" y="567"/>
                      </a:lnTo>
                      <a:lnTo>
                        <a:pt x="725" y="590"/>
                      </a:lnTo>
                      <a:lnTo>
                        <a:pt x="729" y="618"/>
                      </a:lnTo>
                      <a:lnTo>
                        <a:pt x="735" y="648"/>
                      </a:lnTo>
                      <a:lnTo>
                        <a:pt x="766" y="621"/>
                      </a:lnTo>
                      <a:lnTo>
                        <a:pt x="802" y="591"/>
                      </a:lnTo>
                      <a:lnTo>
                        <a:pt x="838" y="568"/>
                      </a:lnTo>
                      <a:lnTo>
                        <a:pt x="833" y="580"/>
                      </a:lnTo>
                      <a:lnTo>
                        <a:pt x="812" y="601"/>
                      </a:lnTo>
                      <a:lnTo>
                        <a:pt x="800" y="617"/>
                      </a:lnTo>
                      <a:lnTo>
                        <a:pt x="784" y="635"/>
                      </a:lnTo>
                      <a:lnTo>
                        <a:pt x="767" y="656"/>
                      </a:lnTo>
                      <a:lnTo>
                        <a:pt x="751" y="674"/>
                      </a:lnTo>
                      <a:lnTo>
                        <a:pt x="741" y="688"/>
                      </a:lnTo>
                      <a:lnTo>
                        <a:pt x="733" y="705"/>
                      </a:lnTo>
                      <a:lnTo>
                        <a:pt x="728" y="727"/>
                      </a:lnTo>
                      <a:lnTo>
                        <a:pt x="725" y="742"/>
                      </a:lnTo>
                      <a:lnTo>
                        <a:pt x="724" y="765"/>
                      </a:lnTo>
                      <a:lnTo>
                        <a:pt x="721" y="790"/>
                      </a:lnTo>
                      <a:lnTo>
                        <a:pt x="728" y="814"/>
                      </a:lnTo>
                      <a:lnTo>
                        <a:pt x="741" y="845"/>
                      </a:lnTo>
                      <a:lnTo>
                        <a:pt x="767" y="899"/>
                      </a:lnTo>
                      <a:lnTo>
                        <a:pt x="795" y="948"/>
                      </a:lnTo>
                      <a:lnTo>
                        <a:pt x="829" y="1008"/>
                      </a:lnTo>
                      <a:lnTo>
                        <a:pt x="854" y="1046"/>
                      </a:lnTo>
                      <a:lnTo>
                        <a:pt x="873" y="1077"/>
                      </a:lnTo>
                      <a:lnTo>
                        <a:pt x="865" y="1103"/>
                      </a:lnTo>
                      <a:lnTo>
                        <a:pt x="862" y="1127"/>
                      </a:lnTo>
                      <a:lnTo>
                        <a:pt x="863" y="1147"/>
                      </a:lnTo>
                      <a:lnTo>
                        <a:pt x="851" y="1171"/>
                      </a:lnTo>
                      <a:lnTo>
                        <a:pt x="838" y="1187"/>
                      </a:lnTo>
                      <a:lnTo>
                        <a:pt x="816" y="1206"/>
                      </a:lnTo>
                      <a:lnTo>
                        <a:pt x="800" y="1234"/>
                      </a:lnTo>
                      <a:lnTo>
                        <a:pt x="792" y="1259"/>
                      </a:lnTo>
                      <a:lnTo>
                        <a:pt x="786" y="1286"/>
                      </a:lnTo>
                      <a:lnTo>
                        <a:pt x="778" y="1316"/>
                      </a:lnTo>
                      <a:lnTo>
                        <a:pt x="767" y="1363"/>
                      </a:lnTo>
                      <a:lnTo>
                        <a:pt x="756" y="1406"/>
                      </a:lnTo>
                      <a:lnTo>
                        <a:pt x="733" y="1456"/>
                      </a:lnTo>
                      <a:lnTo>
                        <a:pt x="717" y="1505"/>
                      </a:lnTo>
                      <a:lnTo>
                        <a:pt x="704" y="1519"/>
                      </a:lnTo>
                      <a:lnTo>
                        <a:pt x="677" y="1523"/>
                      </a:lnTo>
                      <a:lnTo>
                        <a:pt x="658" y="1528"/>
                      </a:lnTo>
                      <a:lnTo>
                        <a:pt x="638" y="1541"/>
                      </a:lnTo>
                      <a:lnTo>
                        <a:pt x="627" y="1559"/>
                      </a:lnTo>
                      <a:lnTo>
                        <a:pt x="621" y="1581"/>
                      </a:lnTo>
                      <a:lnTo>
                        <a:pt x="617" y="1612"/>
                      </a:lnTo>
                      <a:lnTo>
                        <a:pt x="618" y="1646"/>
                      </a:lnTo>
                      <a:lnTo>
                        <a:pt x="625" y="1666"/>
                      </a:lnTo>
                      <a:lnTo>
                        <a:pt x="637" y="1682"/>
                      </a:lnTo>
                      <a:lnTo>
                        <a:pt x="647" y="1692"/>
                      </a:lnTo>
                      <a:lnTo>
                        <a:pt x="664" y="1696"/>
                      </a:lnTo>
                      <a:lnTo>
                        <a:pt x="678" y="1696"/>
                      </a:lnTo>
                      <a:lnTo>
                        <a:pt x="689" y="1691"/>
                      </a:lnTo>
                      <a:lnTo>
                        <a:pt x="688" y="1603"/>
                      </a:lnTo>
                      <a:lnTo>
                        <a:pt x="706" y="1603"/>
                      </a:lnTo>
                      <a:lnTo>
                        <a:pt x="700" y="1630"/>
                      </a:lnTo>
                      <a:lnTo>
                        <a:pt x="704" y="1657"/>
                      </a:lnTo>
                      <a:lnTo>
                        <a:pt x="711" y="1682"/>
                      </a:lnTo>
                      <a:lnTo>
                        <a:pt x="721" y="1696"/>
                      </a:lnTo>
                      <a:lnTo>
                        <a:pt x="740" y="1697"/>
                      </a:lnTo>
                      <a:lnTo>
                        <a:pt x="757" y="1699"/>
                      </a:lnTo>
                      <a:lnTo>
                        <a:pt x="772" y="1689"/>
                      </a:lnTo>
                      <a:lnTo>
                        <a:pt x="783" y="1675"/>
                      </a:lnTo>
                      <a:lnTo>
                        <a:pt x="784" y="1657"/>
                      </a:lnTo>
                      <a:lnTo>
                        <a:pt x="784" y="1640"/>
                      </a:lnTo>
                      <a:lnTo>
                        <a:pt x="795" y="1624"/>
                      </a:lnTo>
                      <a:lnTo>
                        <a:pt x="798" y="1643"/>
                      </a:lnTo>
                      <a:lnTo>
                        <a:pt x="804" y="1664"/>
                      </a:lnTo>
                      <a:lnTo>
                        <a:pt x="815" y="1670"/>
                      </a:lnTo>
                      <a:lnTo>
                        <a:pt x="830" y="1659"/>
                      </a:lnTo>
                      <a:lnTo>
                        <a:pt x="843" y="1656"/>
                      </a:lnTo>
                      <a:lnTo>
                        <a:pt x="857" y="1650"/>
                      </a:lnTo>
                      <a:lnTo>
                        <a:pt x="874" y="1638"/>
                      </a:lnTo>
                      <a:lnTo>
                        <a:pt x="894" y="1616"/>
                      </a:lnTo>
                      <a:lnTo>
                        <a:pt x="900" y="1598"/>
                      </a:lnTo>
                      <a:lnTo>
                        <a:pt x="894" y="1580"/>
                      </a:lnTo>
                      <a:lnTo>
                        <a:pt x="880" y="1567"/>
                      </a:lnTo>
                      <a:lnTo>
                        <a:pt x="863" y="1555"/>
                      </a:lnTo>
                      <a:lnTo>
                        <a:pt x="845" y="1545"/>
                      </a:lnTo>
                      <a:lnTo>
                        <a:pt x="827" y="1540"/>
                      </a:lnTo>
                      <a:lnTo>
                        <a:pt x="802" y="1537"/>
                      </a:lnTo>
                      <a:lnTo>
                        <a:pt x="834" y="1581"/>
                      </a:lnTo>
                      <a:lnTo>
                        <a:pt x="815" y="1579"/>
                      </a:lnTo>
                      <a:lnTo>
                        <a:pt x="800" y="1570"/>
                      </a:lnTo>
                      <a:lnTo>
                        <a:pt x="786" y="1562"/>
                      </a:lnTo>
                      <a:lnTo>
                        <a:pt x="775" y="1550"/>
                      </a:lnTo>
                      <a:lnTo>
                        <a:pt x="763" y="1541"/>
                      </a:lnTo>
                      <a:lnTo>
                        <a:pt x="747" y="1531"/>
                      </a:lnTo>
                      <a:lnTo>
                        <a:pt x="729" y="1527"/>
                      </a:lnTo>
                      <a:lnTo>
                        <a:pt x="716" y="1527"/>
                      </a:lnTo>
                      <a:lnTo>
                        <a:pt x="698" y="1531"/>
                      </a:lnTo>
                      <a:lnTo>
                        <a:pt x="689" y="1527"/>
                      </a:lnTo>
                      <a:lnTo>
                        <a:pt x="711" y="1517"/>
                      </a:lnTo>
                      <a:lnTo>
                        <a:pt x="723" y="1505"/>
                      </a:lnTo>
                      <a:lnTo>
                        <a:pt x="733" y="1463"/>
                      </a:lnTo>
                      <a:lnTo>
                        <a:pt x="741" y="1495"/>
                      </a:lnTo>
                      <a:lnTo>
                        <a:pt x="752" y="1512"/>
                      </a:lnTo>
                      <a:lnTo>
                        <a:pt x="772" y="1523"/>
                      </a:lnTo>
                      <a:lnTo>
                        <a:pt x="800" y="1524"/>
                      </a:lnTo>
                      <a:lnTo>
                        <a:pt x="826" y="1519"/>
                      </a:lnTo>
                      <a:lnTo>
                        <a:pt x="847" y="1519"/>
                      </a:lnTo>
                      <a:lnTo>
                        <a:pt x="873" y="1524"/>
                      </a:lnTo>
                      <a:lnTo>
                        <a:pt x="900" y="1544"/>
                      </a:lnTo>
                      <a:lnTo>
                        <a:pt x="892" y="1470"/>
                      </a:lnTo>
                      <a:lnTo>
                        <a:pt x="912" y="1441"/>
                      </a:lnTo>
                      <a:lnTo>
                        <a:pt x="912" y="1410"/>
                      </a:lnTo>
                      <a:lnTo>
                        <a:pt x="913" y="1362"/>
                      </a:lnTo>
                      <a:lnTo>
                        <a:pt x="912" y="1309"/>
                      </a:lnTo>
                      <a:lnTo>
                        <a:pt x="921" y="1264"/>
                      </a:lnTo>
                      <a:lnTo>
                        <a:pt x="932" y="1247"/>
                      </a:lnTo>
                      <a:lnTo>
                        <a:pt x="943" y="1233"/>
                      </a:lnTo>
                      <a:lnTo>
                        <a:pt x="948" y="1219"/>
                      </a:lnTo>
                      <a:lnTo>
                        <a:pt x="947" y="1206"/>
                      </a:lnTo>
                      <a:lnTo>
                        <a:pt x="933" y="1189"/>
                      </a:lnTo>
                      <a:lnTo>
                        <a:pt x="920" y="1160"/>
                      </a:lnTo>
                      <a:lnTo>
                        <a:pt x="933" y="1149"/>
                      </a:lnTo>
                      <a:lnTo>
                        <a:pt x="941" y="1134"/>
                      </a:lnTo>
                      <a:lnTo>
                        <a:pt x="940" y="1118"/>
                      </a:lnTo>
                      <a:lnTo>
                        <a:pt x="931" y="1099"/>
                      </a:lnTo>
                      <a:lnTo>
                        <a:pt x="922" y="1076"/>
                      </a:lnTo>
                      <a:lnTo>
                        <a:pt x="921" y="1033"/>
                      </a:lnTo>
                      <a:lnTo>
                        <a:pt x="921" y="991"/>
                      </a:lnTo>
                      <a:lnTo>
                        <a:pt x="921" y="951"/>
                      </a:lnTo>
                      <a:lnTo>
                        <a:pt x="921" y="907"/>
                      </a:lnTo>
                      <a:lnTo>
                        <a:pt x="926" y="884"/>
                      </a:lnTo>
                      <a:lnTo>
                        <a:pt x="939" y="859"/>
                      </a:lnTo>
                      <a:lnTo>
                        <a:pt x="948" y="848"/>
                      </a:lnTo>
                      <a:lnTo>
                        <a:pt x="960" y="836"/>
                      </a:lnTo>
                      <a:lnTo>
                        <a:pt x="979" y="818"/>
                      </a:lnTo>
                      <a:lnTo>
                        <a:pt x="998" y="806"/>
                      </a:lnTo>
                      <a:lnTo>
                        <a:pt x="1020" y="803"/>
                      </a:lnTo>
                      <a:lnTo>
                        <a:pt x="1046" y="797"/>
                      </a:lnTo>
                      <a:lnTo>
                        <a:pt x="1071" y="786"/>
                      </a:lnTo>
                      <a:lnTo>
                        <a:pt x="1108" y="769"/>
                      </a:lnTo>
                      <a:lnTo>
                        <a:pt x="1189" y="734"/>
                      </a:lnTo>
                      <a:lnTo>
                        <a:pt x="1230" y="714"/>
                      </a:lnTo>
                      <a:lnTo>
                        <a:pt x="1222" y="698"/>
                      </a:lnTo>
                      <a:lnTo>
                        <a:pt x="1151" y="715"/>
                      </a:lnTo>
                      <a:lnTo>
                        <a:pt x="1175" y="690"/>
                      </a:lnTo>
                      <a:lnTo>
                        <a:pt x="1193" y="669"/>
                      </a:lnTo>
                      <a:lnTo>
                        <a:pt x="1219" y="660"/>
                      </a:lnTo>
                      <a:lnTo>
                        <a:pt x="1251" y="647"/>
                      </a:lnTo>
                      <a:lnTo>
                        <a:pt x="1281" y="629"/>
                      </a:lnTo>
                      <a:lnTo>
                        <a:pt x="1290" y="612"/>
                      </a:lnTo>
                      <a:lnTo>
                        <a:pt x="1290" y="582"/>
                      </a:lnTo>
                      <a:lnTo>
                        <a:pt x="1281" y="555"/>
                      </a:lnTo>
                      <a:lnTo>
                        <a:pt x="1261" y="532"/>
                      </a:lnTo>
                      <a:lnTo>
                        <a:pt x="1239" y="509"/>
                      </a:lnTo>
                      <a:lnTo>
                        <a:pt x="1224" y="488"/>
                      </a:lnTo>
                      <a:lnTo>
                        <a:pt x="1243" y="487"/>
                      </a:lnTo>
                      <a:lnTo>
                        <a:pt x="1261" y="488"/>
                      </a:lnTo>
                      <a:lnTo>
                        <a:pt x="1279" y="492"/>
                      </a:lnTo>
                      <a:lnTo>
                        <a:pt x="1299" y="498"/>
                      </a:lnTo>
                      <a:lnTo>
                        <a:pt x="1316" y="513"/>
                      </a:lnTo>
                      <a:lnTo>
                        <a:pt x="1338" y="533"/>
                      </a:lnTo>
                      <a:lnTo>
                        <a:pt x="1350" y="554"/>
                      </a:lnTo>
                      <a:lnTo>
                        <a:pt x="1358" y="525"/>
                      </a:lnTo>
                      <a:lnTo>
                        <a:pt x="1361" y="504"/>
                      </a:lnTo>
                      <a:lnTo>
                        <a:pt x="1364" y="475"/>
                      </a:lnTo>
                      <a:lnTo>
                        <a:pt x="1385" y="495"/>
                      </a:lnTo>
                      <a:lnTo>
                        <a:pt x="1401" y="522"/>
                      </a:lnTo>
                      <a:lnTo>
                        <a:pt x="1418" y="550"/>
                      </a:lnTo>
                      <a:lnTo>
                        <a:pt x="1416" y="518"/>
                      </a:lnTo>
                      <a:lnTo>
                        <a:pt x="1413" y="487"/>
                      </a:lnTo>
                      <a:lnTo>
                        <a:pt x="1401" y="464"/>
                      </a:lnTo>
                      <a:lnTo>
                        <a:pt x="1348" y="364"/>
                      </a:lnTo>
                      <a:lnTo>
                        <a:pt x="1321" y="336"/>
                      </a:lnTo>
                      <a:lnTo>
                        <a:pt x="1312" y="328"/>
                      </a:lnTo>
                      <a:lnTo>
                        <a:pt x="1289" y="313"/>
                      </a:lnTo>
                      <a:lnTo>
                        <a:pt x="1259" y="295"/>
                      </a:lnTo>
                      <a:lnTo>
                        <a:pt x="1231" y="284"/>
                      </a:lnTo>
                      <a:lnTo>
                        <a:pt x="1203" y="278"/>
                      </a:lnTo>
                      <a:lnTo>
                        <a:pt x="1185" y="278"/>
                      </a:lnTo>
                      <a:lnTo>
                        <a:pt x="1160" y="287"/>
                      </a:lnTo>
                      <a:lnTo>
                        <a:pt x="1133" y="293"/>
                      </a:lnTo>
                      <a:lnTo>
                        <a:pt x="1109" y="295"/>
                      </a:lnTo>
                      <a:lnTo>
                        <a:pt x="1089" y="293"/>
                      </a:lnTo>
                      <a:lnTo>
                        <a:pt x="1062" y="291"/>
                      </a:lnTo>
                      <a:lnTo>
                        <a:pt x="1030" y="291"/>
                      </a:lnTo>
                      <a:lnTo>
                        <a:pt x="1011" y="290"/>
                      </a:lnTo>
                      <a:lnTo>
                        <a:pt x="968" y="287"/>
                      </a:lnTo>
                      <a:lnTo>
                        <a:pt x="943" y="279"/>
                      </a:lnTo>
                      <a:lnTo>
                        <a:pt x="924" y="270"/>
                      </a:lnTo>
                      <a:lnTo>
                        <a:pt x="897" y="256"/>
                      </a:lnTo>
                      <a:lnTo>
                        <a:pt x="878" y="235"/>
                      </a:lnTo>
                      <a:lnTo>
                        <a:pt x="854" y="211"/>
                      </a:lnTo>
                      <a:lnTo>
                        <a:pt x="839" y="188"/>
                      </a:lnTo>
                      <a:lnTo>
                        <a:pt x="827" y="171"/>
                      </a:lnTo>
                      <a:lnTo>
                        <a:pt x="812" y="159"/>
                      </a:lnTo>
                      <a:lnTo>
                        <a:pt x="794" y="141"/>
                      </a:lnTo>
                      <a:lnTo>
                        <a:pt x="778" y="125"/>
                      </a:lnTo>
                      <a:lnTo>
                        <a:pt x="763" y="112"/>
                      </a:lnTo>
                      <a:lnTo>
                        <a:pt x="735" y="105"/>
                      </a:lnTo>
                      <a:lnTo>
                        <a:pt x="712" y="97"/>
                      </a:lnTo>
                      <a:lnTo>
                        <a:pt x="689" y="88"/>
                      </a:lnTo>
                      <a:lnTo>
                        <a:pt x="661" y="7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sp>
          <p:nvSpPr>
            <p:cNvPr id="380957" name="Freeform 29"/>
            <p:cNvSpPr>
              <a:spLocks/>
            </p:cNvSpPr>
            <p:nvPr/>
          </p:nvSpPr>
          <p:spPr bwMode="auto">
            <a:xfrm>
              <a:off x="3104" y="1833"/>
              <a:ext cx="1099" cy="974"/>
            </a:xfrm>
            <a:custGeom>
              <a:avLst/>
              <a:gdLst/>
              <a:ahLst/>
              <a:cxnLst>
                <a:cxn ang="0">
                  <a:pos x="103" y="461"/>
                </a:cxn>
                <a:cxn ang="0">
                  <a:pos x="166" y="437"/>
                </a:cxn>
                <a:cxn ang="0">
                  <a:pos x="217" y="387"/>
                </a:cxn>
                <a:cxn ang="0">
                  <a:pos x="267" y="316"/>
                </a:cxn>
                <a:cxn ang="0">
                  <a:pos x="331" y="214"/>
                </a:cxn>
                <a:cxn ang="0">
                  <a:pos x="417" y="135"/>
                </a:cxn>
                <a:cxn ang="0">
                  <a:pos x="496" y="78"/>
                </a:cxn>
                <a:cxn ang="0">
                  <a:pos x="577" y="36"/>
                </a:cxn>
                <a:cxn ang="0">
                  <a:pos x="669" y="6"/>
                </a:cxn>
                <a:cxn ang="0">
                  <a:pos x="777" y="3"/>
                </a:cxn>
                <a:cxn ang="0">
                  <a:pos x="879" y="30"/>
                </a:cxn>
                <a:cxn ang="0">
                  <a:pos x="975" y="87"/>
                </a:cxn>
                <a:cxn ang="0">
                  <a:pos x="1056" y="172"/>
                </a:cxn>
                <a:cxn ang="0">
                  <a:pos x="1091" y="243"/>
                </a:cxn>
                <a:cxn ang="0">
                  <a:pos x="1096" y="307"/>
                </a:cxn>
                <a:cxn ang="0">
                  <a:pos x="1077" y="403"/>
                </a:cxn>
                <a:cxn ang="0">
                  <a:pos x="1028" y="495"/>
                </a:cxn>
                <a:cxn ang="0">
                  <a:pos x="932" y="593"/>
                </a:cxn>
                <a:cxn ang="0">
                  <a:pos x="855" y="703"/>
                </a:cxn>
                <a:cxn ang="0">
                  <a:pos x="817" y="803"/>
                </a:cxn>
                <a:cxn ang="0">
                  <a:pos x="825" y="872"/>
                </a:cxn>
                <a:cxn ang="0">
                  <a:pos x="857" y="932"/>
                </a:cxn>
                <a:cxn ang="0">
                  <a:pos x="924" y="962"/>
                </a:cxn>
                <a:cxn ang="0">
                  <a:pos x="920" y="973"/>
                </a:cxn>
                <a:cxn ang="0">
                  <a:pos x="852" y="948"/>
                </a:cxn>
                <a:cxn ang="0">
                  <a:pos x="809" y="900"/>
                </a:cxn>
                <a:cxn ang="0">
                  <a:pos x="785" y="832"/>
                </a:cxn>
                <a:cxn ang="0">
                  <a:pos x="793" y="761"/>
                </a:cxn>
                <a:cxn ang="0">
                  <a:pos x="825" y="681"/>
                </a:cxn>
                <a:cxn ang="0">
                  <a:pos x="877" y="588"/>
                </a:cxn>
                <a:cxn ang="0">
                  <a:pos x="973" y="485"/>
                </a:cxn>
                <a:cxn ang="0">
                  <a:pos x="1034" y="379"/>
                </a:cxn>
                <a:cxn ang="0">
                  <a:pos x="1042" y="313"/>
                </a:cxn>
                <a:cxn ang="0">
                  <a:pos x="1012" y="230"/>
                </a:cxn>
                <a:cxn ang="0">
                  <a:pos x="940" y="152"/>
                </a:cxn>
                <a:cxn ang="0">
                  <a:pos x="838" y="95"/>
                </a:cxn>
                <a:cxn ang="0">
                  <a:pos x="715" y="73"/>
                </a:cxn>
                <a:cxn ang="0">
                  <a:pos x="609" y="101"/>
                </a:cxn>
                <a:cxn ang="0">
                  <a:pos x="476" y="185"/>
                </a:cxn>
                <a:cxn ang="0">
                  <a:pos x="386" y="268"/>
                </a:cxn>
                <a:cxn ang="0">
                  <a:pos x="338" y="358"/>
                </a:cxn>
                <a:cxn ang="0">
                  <a:pos x="285" y="440"/>
                </a:cxn>
                <a:cxn ang="0">
                  <a:pos x="206" y="517"/>
                </a:cxn>
                <a:cxn ang="0">
                  <a:pos x="72" y="592"/>
                </a:cxn>
                <a:cxn ang="0">
                  <a:pos x="4" y="558"/>
                </a:cxn>
                <a:cxn ang="0">
                  <a:pos x="4" y="500"/>
                </a:cxn>
                <a:cxn ang="0">
                  <a:pos x="42" y="458"/>
                </a:cxn>
              </a:cxnLst>
              <a:rect l="0" t="0" r="r" b="b"/>
              <a:pathLst>
                <a:path w="1099" h="974">
                  <a:moveTo>
                    <a:pt x="42" y="458"/>
                  </a:moveTo>
                  <a:lnTo>
                    <a:pt x="77" y="463"/>
                  </a:lnTo>
                  <a:lnTo>
                    <a:pt x="103" y="461"/>
                  </a:lnTo>
                  <a:lnTo>
                    <a:pt x="130" y="456"/>
                  </a:lnTo>
                  <a:lnTo>
                    <a:pt x="150" y="446"/>
                  </a:lnTo>
                  <a:lnTo>
                    <a:pt x="166" y="437"/>
                  </a:lnTo>
                  <a:lnTo>
                    <a:pt x="185" y="423"/>
                  </a:lnTo>
                  <a:lnTo>
                    <a:pt x="200" y="409"/>
                  </a:lnTo>
                  <a:lnTo>
                    <a:pt x="217" y="387"/>
                  </a:lnTo>
                  <a:lnTo>
                    <a:pt x="234" y="367"/>
                  </a:lnTo>
                  <a:lnTo>
                    <a:pt x="252" y="344"/>
                  </a:lnTo>
                  <a:lnTo>
                    <a:pt x="267" y="316"/>
                  </a:lnTo>
                  <a:lnTo>
                    <a:pt x="285" y="282"/>
                  </a:lnTo>
                  <a:lnTo>
                    <a:pt x="304" y="252"/>
                  </a:lnTo>
                  <a:lnTo>
                    <a:pt x="331" y="214"/>
                  </a:lnTo>
                  <a:lnTo>
                    <a:pt x="357" y="185"/>
                  </a:lnTo>
                  <a:lnTo>
                    <a:pt x="385" y="160"/>
                  </a:lnTo>
                  <a:lnTo>
                    <a:pt x="417" y="135"/>
                  </a:lnTo>
                  <a:lnTo>
                    <a:pt x="437" y="121"/>
                  </a:lnTo>
                  <a:lnTo>
                    <a:pt x="456" y="105"/>
                  </a:lnTo>
                  <a:lnTo>
                    <a:pt x="496" y="78"/>
                  </a:lnTo>
                  <a:lnTo>
                    <a:pt x="530" y="58"/>
                  </a:lnTo>
                  <a:lnTo>
                    <a:pt x="557" y="45"/>
                  </a:lnTo>
                  <a:lnTo>
                    <a:pt x="577" y="36"/>
                  </a:lnTo>
                  <a:lnTo>
                    <a:pt x="604" y="24"/>
                  </a:lnTo>
                  <a:lnTo>
                    <a:pt x="636" y="14"/>
                  </a:lnTo>
                  <a:lnTo>
                    <a:pt x="669" y="6"/>
                  </a:lnTo>
                  <a:lnTo>
                    <a:pt x="704" y="2"/>
                  </a:lnTo>
                  <a:lnTo>
                    <a:pt x="747" y="0"/>
                  </a:lnTo>
                  <a:lnTo>
                    <a:pt x="777" y="3"/>
                  </a:lnTo>
                  <a:lnTo>
                    <a:pt x="804" y="7"/>
                  </a:lnTo>
                  <a:lnTo>
                    <a:pt x="838" y="16"/>
                  </a:lnTo>
                  <a:lnTo>
                    <a:pt x="879" y="30"/>
                  </a:lnTo>
                  <a:lnTo>
                    <a:pt x="908" y="46"/>
                  </a:lnTo>
                  <a:lnTo>
                    <a:pt x="935" y="61"/>
                  </a:lnTo>
                  <a:lnTo>
                    <a:pt x="975" y="87"/>
                  </a:lnTo>
                  <a:lnTo>
                    <a:pt x="1004" y="112"/>
                  </a:lnTo>
                  <a:lnTo>
                    <a:pt x="1037" y="147"/>
                  </a:lnTo>
                  <a:lnTo>
                    <a:pt x="1056" y="172"/>
                  </a:lnTo>
                  <a:lnTo>
                    <a:pt x="1073" y="200"/>
                  </a:lnTo>
                  <a:lnTo>
                    <a:pt x="1083" y="223"/>
                  </a:lnTo>
                  <a:lnTo>
                    <a:pt x="1091" y="243"/>
                  </a:lnTo>
                  <a:lnTo>
                    <a:pt x="1096" y="268"/>
                  </a:lnTo>
                  <a:lnTo>
                    <a:pt x="1098" y="286"/>
                  </a:lnTo>
                  <a:lnTo>
                    <a:pt x="1096" y="307"/>
                  </a:lnTo>
                  <a:lnTo>
                    <a:pt x="1091" y="344"/>
                  </a:lnTo>
                  <a:lnTo>
                    <a:pt x="1087" y="375"/>
                  </a:lnTo>
                  <a:lnTo>
                    <a:pt x="1077" y="403"/>
                  </a:lnTo>
                  <a:lnTo>
                    <a:pt x="1064" y="434"/>
                  </a:lnTo>
                  <a:lnTo>
                    <a:pt x="1048" y="461"/>
                  </a:lnTo>
                  <a:lnTo>
                    <a:pt x="1028" y="495"/>
                  </a:lnTo>
                  <a:lnTo>
                    <a:pt x="994" y="534"/>
                  </a:lnTo>
                  <a:lnTo>
                    <a:pt x="966" y="562"/>
                  </a:lnTo>
                  <a:lnTo>
                    <a:pt x="932" y="593"/>
                  </a:lnTo>
                  <a:lnTo>
                    <a:pt x="899" y="629"/>
                  </a:lnTo>
                  <a:lnTo>
                    <a:pt x="872" y="669"/>
                  </a:lnTo>
                  <a:lnTo>
                    <a:pt x="855" y="703"/>
                  </a:lnTo>
                  <a:lnTo>
                    <a:pt x="834" y="745"/>
                  </a:lnTo>
                  <a:lnTo>
                    <a:pt x="825" y="772"/>
                  </a:lnTo>
                  <a:lnTo>
                    <a:pt x="817" y="803"/>
                  </a:lnTo>
                  <a:lnTo>
                    <a:pt x="817" y="829"/>
                  </a:lnTo>
                  <a:lnTo>
                    <a:pt x="820" y="852"/>
                  </a:lnTo>
                  <a:lnTo>
                    <a:pt x="825" y="872"/>
                  </a:lnTo>
                  <a:lnTo>
                    <a:pt x="834" y="896"/>
                  </a:lnTo>
                  <a:lnTo>
                    <a:pt x="846" y="917"/>
                  </a:lnTo>
                  <a:lnTo>
                    <a:pt x="857" y="932"/>
                  </a:lnTo>
                  <a:lnTo>
                    <a:pt x="875" y="945"/>
                  </a:lnTo>
                  <a:lnTo>
                    <a:pt x="897" y="956"/>
                  </a:lnTo>
                  <a:lnTo>
                    <a:pt x="924" y="962"/>
                  </a:lnTo>
                  <a:lnTo>
                    <a:pt x="973" y="966"/>
                  </a:lnTo>
                  <a:lnTo>
                    <a:pt x="943" y="971"/>
                  </a:lnTo>
                  <a:lnTo>
                    <a:pt x="920" y="973"/>
                  </a:lnTo>
                  <a:lnTo>
                    <a:pt x="896" y="970"/>
                  </a:lnTo>
                  <a:lnTo>
                    <a:pt x="872" y="961"/>
                  </a:lnTo>
                  <a:lnTo>
                    <a:pt x="852" y="948"/>
                  </a:lnTo>
                  <a:lnTo>
                    <a:pt x="834" y="934"/>
                  </a:lnTo>
                  <a:lnTo>
                    <a:pt x="820" y="920"/>
                  </a:lnTo>
                  <a:lnTo>
                    <a:pt x="809" y="900"/>
                  </a:lnTo>
                  <a:lnTo>
                    <a:pt x="801" y="882"/>
                  </a:lnTo>
                  <a:lnTo>
                    <a:pt x="791" y="858"/>
                  </a:lnTo>
                  <a:lnTo>
                    <a:pt x="785" y="832"/>
                  </a:lnTo>
                  <a:lnTo>
                    <a:pt x="782" y="807"/>
                  </a:lnTo>
                  <a:lnTo>
                    <a:pt x="785" y="787"/>
                  </a:lnTo>
                  <a:lnTo>
                    <a:pt x="793" y="761"/>
                  </a:lnTo>
                  <a:lnTo>
                    <a:pt x="801" y="738"/>
                  </a:lnTo>
                  <a:lnTo>
                    <a:pt x="812" y="712"/>
                  </a:lnTo>
                  <a:lnTo>
                    <a:pt x="825" y="681"/>
                  </a:lnTo>
                  <a:lnTo>
                    <a:pt x="836" y="656"/>
                  </a:lnTo>
                  <a:lnTo>
                    <a:pt x="855" y="623"/>
                  </a:lnTo>
                  <a:lnTo>
                    <a:pt x="877" y="588"/>
                  </a:lnTo>
                  <a:lnTo>
                    <a:pt x="903" y="558"/>
                  </a:lnTo>
                  <a:lnTo>
                    <a:pt x="942" y="518"/>
                  </a:lnTo>
                  <a:lnTo>
                    <a:pt x="973" y="485"/>
                  </a:lnTo>
                  <a:lnTo>
                    <a:pt x="1005" y="442"/>
                  </a:lnTo>
                  <a:lnTo>
                    <a:pt x="1025" y="407"/>
                  </a:lnTo>
                  <a:lnTo>
                    <a:pt x="1034" y="379"/>
                  </a:lnTo>
                  <a:lnTo>
                    <a:pt x="1037" y="366"/>
                  </a:lnTo>
                  <a:lnTo>
                    <a:pt x="1040" y="339"/>
                  </a:lnTo>
                  <a:lnTo>
                    <a:pt x="1042" y="313"/>
                  </a:lnTo>
                  <a:lnTo>
                    <a:pt x="1037" y="285"/>
                  </a:lnTo>
                  <a:lnTo>
                    <a:pt x="1029" y="267"/>
                  </a:lnTo>
                  <a:lnTo>
                    <a:pt x="1012" y="230"/>
                  </a:lnTo>
                  <a:lnTo>
                    <a:pt x="994" y="205"/>
                  </a:lnTo>
                  <a:lnTo>
                    <a:pt x="973" y="180"/>
                  </a:lnTo>
                  <a:lnTo>
                    <a:pt x="940" y="152"/>
                  </a:lnTo>
                  <a:lnTo>
                    <a:pt x="908" y="129"/>
                  </a:lnTo>
                  <a:lnTo>
                    <a:pt x="872" y="108"/>
                  </a:lnTo>
                  <a:lnTo>
                    <a:pt x="838" y="95"/>
                  </a:lnTo>
                  <a:lnTo>
                    <a:pt x="798" y="81"/>
                  </a:lnTo>
                  <a:lnTo>
                    <a:pt x="747" y="73"/>
                  </a:lnTo>
                  <a:lnTo>
                    <a:pt x="715" y="73"/>
                  </a:lnTo>
                  <a:lnTo>
                    <a:pt x="672" y="80"/>
                  </a:lnTo>
                  <a:lnTo>
                    <a:pt x="633" y="91"/>
                  </a:lnTo>
                  <a:lnTo>
                    <a:pt x="609" y="101"/>
                  </a:lnTo>
                  <a:lnTo>
                    <a:pt x="566" y="123"/>
                  </a:lnTo>
                  <a:lnTo>
                    <a:pt x="516" y="154"/>
                  </a:lnTo>
                  <a:lnTo>
                    <a:pt x="476" y="185"/>
                  </a:lnTo>
                  <a:lnTo>
                    <a:pt x="433" y="223"/>
                  </a:lnTo>
                  <a:lnTo>
                    <a:pt x="401" y="251"/>
                  </a:lnTo>
                  <a:lnTo>
                    <a:pt x="386" y="268"/>
                  </a:lnTo>
                  <a:lnTo>
                    <a:pt x="369" y="292"/>
                  </a:lnTo>
                  <a:lnTo>
                    <a:pt x="348" y="331"/>
                  </a:lnTo>
                  <a:lnTo>
                    <a:pt x="338" y="358"/>
                  </a:lnTo>
                  <a:lnTo>
                    <a:pt x="324" y="381"/>
                  </a:lnTo>
                  <a:lnTo>
                    <a:pt x="308" y="406"/>
                  </a:lnTo>
                  <a:lnTo>
                    <a:pt x="285" y="440"/>
                  </a:lnTo>
                  <a:lnTo>
                    <a:pt x="263" y="465"/>
                  </a:lnTo>
                  <a:lnTo>
                    <a:pt x="237" y="491"/>
                  </a:lnTo>
                  <a:lnTo>
                    <a:pt x="206" y="517"/>
                  </a:lnTo>
                  <a:lnTo>
                    <a:pt x="134" y="570"/>
                  </a:lnTo>
                  <a:lnTo>
                    <a:pt x="114" y="583"/>
                  </a:lnTo>
                  <a:lnTo>
                    <a:pt x="72" y="592"/>
                  </a:lnTo>
                  <a:lnTo>
                    <a:pt x="37" y="588"/>
                  </a:lnTo>
                  <a:lnTo>
                    <a:pt x="14" y="578"/>
                  </a:lnTo>
                  <a:lnTo>
                    <a:pt x="4" y="558"/>
                  </a:lnTo>
                  <a:lnTo>
                    <a:pt x="1" y="543"/>
                  </a:lnTo>
                  <a:lnTo>
                    <a:pt x="0" y="520"/>
                  </a:lnTo>
                  <a:lnTo>
                    <a:pt x="4" y="500"/>
                  </a:lnTo>
                  <a:lnTo>
                    <a:pt x="10" y="485"/>
                  </a:lnTo>
                  <a:lnTo>
                    <a:pt x="25" y="467"/>
                  </a:lnTo>
                  <a:lnTo>
                    <a:pt x="42" y="458"/>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80958" name="Group 30"/>
            <p:cNvGrpSpPr>
              <a:grpSpLocks/>
            </p:cNvGrpSpPr>
            <p:nvPr/>
          </p:nvGrpSpPr>
          <p:grpSpPr bwMode="auto">
            <a:xfrm>
              <a:off x="2678" y="2687"/>
              <a:ext cx="628" cy="660"/>
              <a:chOff x="2678" y="2687"/>
              <a:chExt cx="628" cy="660"/>
            </a:xfrm>
          </p:grpSpPr>
          <p:grpSp>
            <p:nvGrpSpPr>
              <p:cNvPr id="380959" name="Group 31"/>
              <p:cNvGrpSpPr>
                <a:grpSpLocks/>
              </p:cNvGrpSpPr>
              <p:nvPr/>
            </p:nvGrpSpPr>
            <p:grpSpPr bwMode="auto">
              <a:xfrm>
                <a:off x="2678" y="2687"/>
                <a:ext cx="628" cy="660"/>
                <a:chOff x="2678" y="2687"/>
                <a:chExt cx="628" cy="660"/>
              </a:xfrm>
            </p:grpSpPr>
            <p:sp>
              <p:nvSpPr>
                <p:cNvPr id="380960" name="Freeform 32"/>
                <p:cNvSpPr>
                  <a:spLocks/>
                </p:cNvSpPr>
                <p:nvPr/>
              </p:nvSpPr>
              <p:spPr bwMode="auto">
                <a:xfrm>
                  <a:off x="2678" y="2687"/>
                  <a:ext cx="628" cy="660"/>
                </a:xfrm>
                <a:custGeom>
                  <a:avLst/>
                  <a:gdLst/>
                  <a:ahLst/>
                  <a:cxnLst>
                    <a:cxn ang="0">
                      <a:pos x="303" y="0"/>
                    </a:cxn>
                    <a:cxn ang="0">
                      <a:pos x="328" y="50"/>
                    </a:cxn>
                    <a:cxn ang="0">
                      <a:pos x="339" y="73"/>
                    </a:cxn>
                    <a:cxn ang="0">
                      <a:pos x="349" y="93"/>
                    </a:cxn>
                    <a:cxn ang="0">
                      <a:pos x="357" y="111"/>
                    </a:cxn>
                    <a:cxn ang="0">
                      <a:pos x="382" y="120"/>
                    </a:cxn>
                    <a:cxn ang="0">
                      <a:pos x="412" y="136"/>
                    </a:cxn>
                    <a:cxn ang="0">
                      <a:pos x="435" y="147"/>
                    </a:cxn>
                    <a:cxn ang="0">
                      <a:pos x="461" y="157"/>
                    </a:cxn>
                    <a:cxn ang="0">
                      <a:pos x="494" y="166"/>
                    </a:cxn>
                    <a:cxn ang="0">
                      <a:pos x="524" y="171"/>
                    </a:cxn>
                    <a:cxn ang="0">
                      <a:pos x="559" y="174"/>
                    </a:cxn>
                    <a:cxn ang="0">
                      <a:pos x="584" y="177"/>
                    </a:cxn>
                    <a:cxn ang="0">
                      <a:pos x="602" y="183"/>
                    </a:cxn>
                    <a:cxn ang="0">
                      <a:pos x="612" y="191"/>
                    </a:cxn>
                    <a:cxn ang="0">
                      <a:pos x="620" y="205"/>
                    </a:cxn>
                    <a:cxn ang="0">
                      <a:pos x="627" y="228"/>
                    </a:cxn>
                    <a:cxn ang="0">
                      <a:pos x="625" y="261"/>
                    </a:cxn>
                    <a:cxn ang="0">
                      <a:pos x="582" y="307"/>
                    </a:cxn>
                    <a:cxn ang="0">
                      <a:pos x="542" y="352"/>
                    </a:cxn>
                    <a:cxn ang="0">
                      <a:pos x="511" y="403"/>
                    </a:cxn>
                    <a:cxn ang="0">
                      <a:pos x="487" y="457"/>
                    </a:cxn>
                    <a:cxn ang="0">
                      <a:pos x="441" y="533"/>
                    </a:cxn>
                    <a:cxn ang="0">
                      <a:pos x="426" y="584"/>
                    </a:cxn>
                    <a:cxn ang="0">
                      <a:pos x="412" y="608"/>
                    </a:cxn>
                    <a:cxn ang="0">
                      <a:pos x="385" y="631"/>
                    </a:cxn>
                    <a:cxn ang="0">
                      <a:pos x="342" y="649"/>
                    </a:cxn>
                    <a:cxn ang="0">
                      <a:pos x="295" y="659"/>
                    </a:cxn>
                    <a:cxn ang="0">
                      <a:pos x="255" y="659"/>
                    </a:cxn>
                    <a:cxn ang="0">
                      <a:pos x="214" y="659"/>
                    </a:cxn>
                    <a:cxn ang="0">
                      <a:pos x="175" y="643"/>
                    </a:cxn>
                    <a:cxn ang="0">
                      <a:pos x="153" y="622"/>
                    </a:cxn>
                    <a:cxn ang="0">
                      <a:pos x="146" y="600"/>
                    </a:cxn>
                    <a:cxn ang="0">
                      <a:pos x="147" y="571"/>
                    </a:cxn>
                    <a:cxn ang="0">
                      <a:pos x="162" y="551"/>
                    </a:cxn>
                    <a:cxn ang="0">
                      <a:pos x="185" y="533"/>
                    </a:cxn>
                    <a:cxn ang="0">
                      <a:pos x="261" y="520"/>
                    </a:cxn>
                    <a:cxn ang="0">
                      <a:pos x="306" y="502"/>
                    </a:cxn>
                    <a:cxn ang="0">
                      <a:pos x="332" y="466"/>
                    </a:cxn>
                    <a:cxn ang="0">
                      <a:pos x="362" y="403"/>
                    </a:cxn>
                    <a:cxn ang="0">
                      <a:pos x="405" y="343"/>
                    </a:cxn>
                    <a:cxn ang="0">
                      <a:pos x="426" y="297"/>
                    </a:cxn>
                    <a:cxn ang="0">
                      <a:pos x="425" y="262"/>
                    </a:cxn>
                    <a:cxn ang="0">
                      <a:pos x="417" y="237"/>
                    </a:cxn>
                    <a:cxn ang="0">
                      <a:pos x="400" y="226"/>
                    </a:cxn>
                    <a:cxn ang="0">
                      <a:pos x="373" y="218"/>
                    </a:cxn>
                    <a:cxn ang="0">
                      <a:pos x="339" y="213"/>
                    </a:cxn>
                    <a:cxn ang="0">
                      <a:pos x="306" y="214"/>
                    </a:cxn>
                    <a:cxn ang="0">
                      <a:pos x="280" y="220"/>
                    </a:cxn>
                    <a:cxn ang="0">
                      <a:pos x="249" y="228"/>
                    </a:cxn>
                    <a:cxn ang="0">
                      <a:pos x="217" y="241"/>
                    </a:cxn>
                    <a:cxn ang="0">
                      <a:pos x="189" y="254"/>
                    </a:cxn>
                    <a:cxn ang="0">
                      <a:pos x="158" y="264"/>
                    </a:cxn>
                    <a:cxn ang="0">
                      <a:pos x="124" y="276"/>
                    </a:cxn>
                    <a:cxn ang="0">
                      <a:pos x="103" y="284"/>
                    </a:cxn>
                    <a:cxn ang="0">
                      <a:pos x="24" y="192"/>
                    </a:cxn>
                    <a:cxn ang="0">
                      <a:pos x="0" y="113"/>
                    </a:cxn>
                    <a:cxn ang="0">
                      <a:pos x="303" y="0"/>
                    </a:cxn>
                  </a:cxnLst>
                  <a:rect l="0" t="0" r="r" b="b"/>
                  <a:pathLst>
                    <a:path w="628" h="660">
                      <a:moveTo>
                        <a:pt x="303" y="0"/>
                      </a:moveTo>
                      <a:lnTo>
                        <a:pt x="328" y="50"/>
                      </a:lnTo>
                      <a:lnTo>
                        <a:pt x="339" y="73"/>
                      </a:lnTo>
                      <a:lnTo>
                        <a:pt x="349" y="93"/>
                      </a:lnTo>
                      <a:lnTo>
                        <a:pt x="357" y="111"/>
                      </a:lnTo>
                      <a:lnTo>
                        <a:pt x="382" y="120"/>
                      </a:lnTo>
                      <a:lnTo>
                        <a:pt x="412" y="136"/>
                      </a:lnTo>
                      <a:lnTo>
                        <a:pt x="435" y="147"/>
                      </a:lnTo>
                      <a:lnTo>
                        <a:pt x="461" y="157"/>
                      </a:lnTo>
                      <a:lnTo>
                        <a:pt x="494" y="166"/>
                      </a:lnTo>
                      <a:lnTo>
                        <a:pt x="524" y="171"/>
                      </a:lnTo>
                      <a:lnTo>
                        <a:pt x="559" y="174"/>
                      </a:lnTo>
                      <a:lnTo>
                        <a:pt x="584" y="177"/>
                      </a:lnTo>
                      <a:lnTo>
                        <a:pt x="602" y="183"/>
                      </a:lnTo>
                      <a:lnTo>
                        <a:pt x="612" y="191"/>
                      </a:lnTo>
                      <a:lnTo>
                        <a:pt x="620" y="205"/>
                      </a:lnTo>
                      <a:lnTo>
                        <a:pt x="627" y="228"/>
                      </a:lnTo>
                      <a:lnTo>
                        <a:pt x="625" y="261"/>
                      </a:lnTo>
                      <a:lnTo>
                        <a:pt x="582" y="307"/>
                      </a:lnTo>
                      <a:lnTo>
                        <a:pt x="542" y="352"/>
                      </a:lnTo>
                      <a:lnTo>
                        <a:pt x="511" y="403"/>
                      </a:lnTo>
                      <a:lnTo>
                        <a:pt x="487" y="457"/>
                      </a:lnTo>
                      <a:lnTo>
                        <a:pt x="441" y="533"/>
                      </a:lnTo>
                      <a:lnTo>
                        <a:pt x="426" y="584"/>
                      </a:lnTo>
                      <a:lnTo>
                        <a:pt x="412" y="608"/>
                      </a:lnTo>
                      <a:lnTo>
                        <a:pt x="385" y="631"/>
                      </a:lnTo>
                      <a:lnTo>
                        <a:pt x="342" y="649"/>
                      </a:lnTo>
                      <a:lnTo>
                        <a:pt x="295" y="659"/>
                      </a:lnTo>
                      <a:lnTo>
                        <a:pt x="255" y="659"/>
                      </a:lnTo>
                      <a:lnTo>
                        <a:pt x="214" y="659"/>
                      </a:lnTo>
                      <a:lnTo>
                        <a:pt x="175" y="643"/>
                      </a:lnTo>
                      <a:lnTo>
                        <a:pt x="153" y="622"/>
                      </a:lnTo>
                      <a:lnTo>
                        <a:pt x="146" y="600"/>
                      </a:lnTo>
                      <a:lnTo>
                        <a:pt x="147" y="571"/>
                      </a:lnTo>
                      <a:lnTo>
                        <a:pt x="162" y="551"/>
                      </a:lnTo>
                      <a:lnTo>
                        <a:pt x="185" y="533"/>
                      </a:lnTo>
                      <a:lnTo>
                        <a:pt x="261" y="520"/>
                      </a:lnTo>
                      <a:lnTo>
                        <a:pt x="306" y="502"/>
                      </a:lnTo>
                      <a:lnTo>
                        <a:pt x="332" y="466"/>
                      </a:lnTo>
                      <a:lnTo>
                        <a:pt x="362" y="403"/>
                      </a:lnTo>
                      <a:lnTo>
                        <a:pt x="405" y="343"/>
                      </a:lnTo>
                      <a:lnTo>
                        <a:pt x="426" y="297"/>
                      </a:lnTo>
                      <a:lnTo>
                        <a:pt x="425" y="262"/>
                      </a:lnTo>
                      <a:lnTo>
                        <a:pt x="417" y="237"/>
                      </a:lnTo>
                      <a:lnTo>
                        <a:pt x="400" y="226"/>
                      </a:lnTo>
                      <a:lnTo>
                        <a:pt x="373" y="218"/>
                      </a:lnTo>
                      <a:lnTo>
                        <a:pt x="339" y="213"/>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80961" name="Freeform 33"/>
                <p:cNvSpPr>
                  <a:spLocks/>
                </p:cNvSpPr>
                <p:nvPr/>
              </p:nvSpPr>
              <p:spPr bwMode="auto">
                <a:xfrm>
                  <a:off x="2678" y="2687"/>
                  <a:ext cx="384" cy="285"/>
                </a:xfrm>
                <a:custGeom>
                  <a:avLst/>
                  <a:gdLst/>
                  <a:ahLst/>
                  <a:cxnLst>
                    <a:cxn ang="0">
                      <a:pos x="303" y="0"/>
                    </a:cxn>
                    <a:cxn ang="0">
                      <a:pos x="329" y="50"/>
                    </a:cxn>
                    <a:cxn ang="0">
                      <a:pos x="339" y="73"/>
                    </a:cxn>
                    <a:cxn ang="0">
                      <a:pos x="349" y="92"/>
                    </a:cxn>
                    <a:cxn ang="0">
                      <a:pos x="357" y="111"/>
                    </a:cxn>
                    <a:cxn ang="0">
                      <a:pos x="383" y="120"/>
                    </a:cxn>
                    <a:cxn ang="0">
                      <a:pos x="306" y="214"/>
                    </a:cxn>
                    <a:cxn ang="0">
                      <a:pos x="280" y="220"/>
                    </a:cxn>
                    <a:cxn ang="0">
                      <a:pos x="249" y="228"/>
                    </a:cxn>
                    <a:cxn ang="0">
                      <a:pos x="217" y="241"/>
                    </a:cxn>
                    <a:cxn ang="0">
                      <a:pos x="189" y="254"/>
                    </a:cxn>
                    <a:cxn ang="0">
                      <a:pos x="158" y="264"/>
                    </a:cxn>
                    <a:cxn ang="0">
                      <a:pos x="124" y="276"/>
                    </a:cxn>
                    <a:cxn ang="0">
                      <a:pos x="103" y="284"/>
                    </a:cxn>
                    <a:cxn ang="0">
                      <a:pos x="24" y="192"/>
                    </a:cxn>
                    <a:cxn ang="0">
                      <a:pos x="0" y="113"/>
                    </a:cxn>
                    <a:cxn ang="0">
                      <a:pos x="303" y="0"/>
                    </a:cxn>
                  </a:cxnLst>
                  <a:rect l="0" t="0" r="r" b="b"/>
                  <a:pathLst>
                    <a:path w="384" h="285">
                      <a:moveTo>
                        <a:pt x="303" y="0"/>
                      </a:moveTo>
                      <a:lnTo>
                        <a:pt x="329" y="50"/>
                      </a:lnTo>
                      <a:lnTo>
                        <a:pt x="339" y="73"/>
                      </a:lnTo>
                      <a:lnTo>
                        <a:pt x="349" y="92"/>
                      </a:lnTo>
                      <a:lnTo>
                        <a:pt x="357" y="111"/>
                      </a:lnTo>
                      <a:lnTo>
                        <a:pt x="383" y="120"/>
                      </a:lnTo>
                      <a:lnTo>
                        <a:pt x="306" y="214"/>
                      </a:lnTo>
                      <a:lnTo>
                        <a:pt x="280" y="220"/>
                      </a:lnTo>
                      <a:lnTo>
                        <a:pt x="249" y="228"/>
                      </a:lnTo>
                      <a:lnTo>
                        <a:pt x="217" y="241"/>
                      </a:lnTo>
                      <a:lnTo>
                        <a:pt x="189" y="254"/>
                      </a:lnTo>
                      <a:lnTo>
                        <a:pt x="158" y="264"/>
                      </a:lnTo>
                      <a:lnTo>
                        <a:pt x="124" y="276"/>
                      </a:lnTo>
                      <a:lnTo>
                        <a:pt x="103" y="284"/>
                      </a:lnTo>
                      <a:lnTo>
                        <a:pt x="24" y="192"/>
                      </a:lnTo>
                      <a:lnTo>
                        <a:pt x="0" y="113"/>
                      </a:lnTo>
                      <a:lnTo>
                        <a:pt x="303"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962" name="Freeform 34"/>
              <p:cNvSpPr>
                <a:spLocks/>
              </p:cNvSpPr>
              <p:nvPr/>
            </p:nvSpPr>
            <p:spPr bwMode="auto">
              <a:xfrm>
                <a:off x="2754" y="2714"/>
                <a:ext cx="248" cy="245"/>
              </a:xfrm>
              <a:custGeom>
                <a:avLst/>
                <a:gdLst/>
                <a:ahLst/>
                <a:cxnLst>
                  <a:cxn ang="0">
                    <a:pos x="37" y="244"/>
                  </a:cxn>
                  <a:cxn ang="0">
                    <a:pos x="40" y="201"/>
                  </a:cxn>
                  <a:cxn ang="0">
                    <a:pos x="46" y="168"/>
                  </a:cxn>
                  <a:cxn ang="0">
                    <a:pos x="55" y="146"/>
                  </a:cxn>
                  <a:cxn ang="0">
                    <a:pos x="64" y="125"/>
                  </a:cxn>
                  <a:cxn ang="0">
                    <a:pos x="80" y="106"/>
                  </a:cxn>
                  <a:cxn ang="0">
                    <a:pos x="100" y="88"/>
                  </a:cxn>
                  <a:cxn ang="0">
                    <a:pos x="123" y="73"/>
                  </a:cxn>
                  <a:cxn ang="0">
                    <a:pos x="140" y="60"/>
                  </a:cxn>
                  <a:cxn ang="0">
                    <a:pos x="161" y="50"/>
                  </a:cxn>
                  <a:cxn ang="0">
                    <a:pos x="191" y="39"/>
                  </a:cxn>
                  <a:cxn ang="0">
                    <a:pos x="210" y="30"/>
                  </a:cxn>
                  <a:cxn ang="0">
                    <a:pos x="226" y="21"/>
                  </a:cxn>
                  <a:cxn ang="0">
                    <a:pos x="247" y="0"/>
                  </a:cxn>
                  <a:cxn ang="0">
                    <a:pos x="126" y="32"/>
                  </a:cxn>
                  <a:cxn ang="0">
                    <a:pos x="42" y="64"/>
                  </a:cxn>
                  <a:cxn ang="0">
                    <a:pos x="4" y="96"/>
                  </a:cxn>
                  <a:cxn ang="0">
                    <a:pos x="0" y="133"/>
                  </a:cxn>
                  <a:cxn ang="0">
                    <a:pos x="8" y="169"/>
                  </a:cxn>
                  <a:cxn ang="0">
                    <a:pos x="37" y="244"/>
                  </a:cxn>
                </a:cxnLst>
                <a:rect l="0" t="0" r="r" b="b"/>
                <a:pathLst>
                  <a:path w="248" h="245">
                    <a:moveTo>
                      <a:pt x="37" y="244"/>
                    </a:moveTo>
                    <a:lnTo>
                      <a:pt x="40" y="201"/>
                    </a:lnTo>
                    <a:lnTo>
                      <a:pt x="46" y="168"/>
                    </a:lnTo>
                    <a:lnTo>
                      <a:pt x="55" y="146"/>
                    </a:lnTo>
                    <a:lnTo>
                      <a:pt x="64" y="125"/>
                    </a:lnTo>
                    <a:lnTo>
                      <a:pt x="80" y="106"/>
                    </a:lnTo>
                    <a:lnTo>
                      <a:pt x="100" y="88"/>
                    </a:lnTo>
                    <a:lnTo>
                      <a:pt x="123" y="73"/>
                    </a:lnTo>
                    <a:lnTo>
                      <a:pt x="140" y="60"/>
                    </a:lnTo>
                    <a:lnTo>
                      <a:pt x="161" y="50"/>
                    </a:lnTo>
                    <a:lnTo>
                      <a:pt x="191" y="39"/>
                    </a:lnTo>
                    <a:lnTo>
                      <a:pt x="210" y="30"/>
                    </a:lnTo>
                    <a:lnTo>
                      <a:pt x="226" y="21"/>
                    </a:lnTo>
                    <a:lnTo>
                      <a:pt x="247" y="0"/>
                    </a:lnTo>
                    <a:lnTo>
                      <a:pt x="126" y="32"/>
                    </a:lnTo>
                    <a:lnTo>
                      <a:pt x="42" y="64"/>
                    </a:lnTo>
                    <a:lnTo>
                      <a:pt x="4" y="96"/>
                    </a:lnTo>
                    <a:lnTo>
                      <a:pt x="0" y="133"/>
                    </a:lnTo>
                    <a:lnTo>
                      <a:pt x="8" y="169"/>
                    </a:lnTo>
                    <a:lnTo>
                      <a:pt x="37" y="244"/>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963" name="Freeform 35"/>
            <p:cNvSpPr>
              <a:spLocks/>
            </p:cNvSpPr>
            <p:nvPr/>
          </p:nvSpPr>
          <p:spPr bwMode="auto">
            <a:xfrm>
              <a:off x="3018" y="2430"/>
              <a:ext cx="222" cy="232"/>
            </a:xfrm>
            <a:custGeom>
              <a:avLst/>
              <a:gdLst/>
              <a:ahLst/>
              <a:cxnLst>
                <a:cxn ang="0">
                  <a:pos x="13" y="197"/>
                </a:cxn>
                <a:cxn ang="0">
                  <a:pos x="2" y="207"/>
                </a:cxn>
                <a:cxn ang="0">
                  <a:pos x="0" y="218"/>
                </a:cxn>
                <a:cxn ang="0">
                  <a:pos x="9" y="223"/>
                </a:cxn>
                <a:cxn ang="0">
                  <a:pos x="30" y="214"/>
                </a:cxn>
                <a:cxn ang="0">
                  <a:pos x="55" y="205"/>
                </a:cxn>
                <a:cxn ang="0">
                  <a:pos x="79" y="207"/>
                </a:cxn>
                <a:cxn ang="0">
                  <a:pos x="102" y="231"/>
                </a:cxn>
                <a:cxn ang="0">
                  <a:pos x="125" y="220"/>
                </a:cxn>
                <a:cxn ang="0">
                  <a:pos x="148" y="207"/>
                </a:cxn>
                <a:cxn ang="0">
                  <a:pos x="167" y="196"/>
                </a:cxn>
                <a:cxn ang="0">
                  <a:pos x="191" y="175"/>
                </a:cxn>
                <a:cxn ang="0">
                  <a:pos x="203" y="162"/>
                </a:cxn>
                <a:cxn ang="0">
                  <a:pos x="215" y="134"/>
                </a:cxn>
                <a:cxn ang="0">
                  <a:pos x="221" y="96"/>
                </a:cxn>
                <a:cxn ang="0">
                  <a:pos x="221" y="54"/>
                </a:cxn>
                <a:cxn ang="0">
                  <a:pos x="211" y="23"/>
                </a:cxn>
                <a:cxn ang="0">
                  <a:pos x="199" y="3"/>
                </a:cxn>
                <a:cxn ang="0">
                  <a:pos x="188" y="7"/>
                </a:cxn>
                <a:cxn ang="0">
                  <a:pos x="188" y="28"/>
                </a:cxn>
                <a:cxn ang="0">
                  <a:pos x="190" y="45"/>
                </a:cxn>
                <a:cxn ang="0">
                  <a:pos x="190" y="69"/>
                </a:cxn>
                <a:cxn ang="0">
                  <a:pos x="184" y="87"/>
                </a:cxn>
                <a:cxn ang="0">
                  <a:pos x="175" y="90"/>
                </a:cxn>
                <a:cxn ang="0">
                  <a:pos x="164" y="59"/>
                </a:cxn>
                <a:cxn ang="0">
                  <a:pos x="146" y="36"/>
                </a:cxn>
                <a:cxn ang="0">
                  <a:pos x="121" y="16"/>
                </a:cxn>
                <a:cxn ang="0">
                  <a:pos x="97" y="5"/>
                </a:cxn>
                <a:cxn ang="0">
                  <a:pos x="78" y="0"/>
                </a:cxn>
                <a:cxn ang="0">
                  <a:pos x="68" y="0"/>
                </a:cxn>
                <a:cxn ang="0">
                  <a:pos x="67" y="7"/>
                </a:cxn>
                <a:cxn ang="0">
                  <a:pos x="75" y="19"/>
                </a:cxn>
                <a:cxn ang="0">
                  <a:pos x="90" y="28"/>
                </a:cxn>
                <a:cxn ang="0">
                  <a:pos x="107" y="41"/>
                </a:cxn>
                <a:cxn ang="0">
                  <a:pos x="118" y="58"/>
                </a:cxn>
                <a:cxn ang="0">
                  <a:pos x="125" y="81"/>
                </a:cxn>
                <a:cxn ang="0">
                  <a:pos x="128" y="113"/>
                </a:cxn>
                <a:cxn ang="0">
                  <a:pos x="122" y="132"/>
                </a:cxn>
                <a:cxn ang="0">
                  <a:pos x="113" y="148"/>
                </a:cxn>
                <a:cxn ang="0">
                  <a:pos x="94" y="158"/>
                </a:cxn>
                <a:cxn ang="0">
                  <a:pos x="75" y="165"/>
                </a:cxn>
                <a:cxn ang="0">
                  <a:pos x="43" y="176"/>
                </a:cxn>
                <a:cxn ang="0">
                  <a:pos x="13" y="197"/>
                </a:cxn>
              </a:cxnLst>
              <a:rect l="0" t="0" r="r" b="b"/>
              <a:pathLst>
                <a:path w="222" h="232">
                  <a:moveTo>
                    <a:pt x="13" y="197"/>
                  </a:moveTo>
                  <a:lnTo>
                    <a:pt x="2" y="207"/>
                  </a:lnTo>
                  <a:lnTo>
                    <a:pt x="0" y="218"/>
                  </a:lnTo>
                  <a:lnTo>
                    <a:pt x="9" y="223"/>
                  </a:lnTo>
                  <a:lnTo>
                    <a:pt x="30" y="214"/>
                  </a:lnTo>
                  <a:lnTo>
                    <a:pt x="55" y="205"/>
                  </a:lnTo>
                  <a:lnTo>
                    <a:pt x="79" y="207"/>
                  </a:lnTo>
                  <a:lnTo>
                    <a:pt x="102" y="231"/>
                  </a:lnTo>
                  <a:lnTo>
                    <a:pt x="125" y="220"/>
                  </a:lnTo>
                  <a:lnTo>
                    <a:pt x="148" y="207"/>
                  </a:lnTo>
                  <a:lnTo>
                    <a:pt x="167" y="196"/>
                  </a:lnTo>
                  <a:lnTo>
                    <a:pt x="191" y="175"/>
                  </a:lnTo>
                  <a:lnTo>
                    <a:pt x="203" y="162"/>
                  </a:lnTo>
                  <a:lnTo>
                    <a:pt x="215" y="134"/>
                  </a:lnTo>
                  <a:lnTo>
                    <a:pt x="221" y="96"/>
                  </a:lnTo>
                  <a:lnTo>
                    <a:pt x="221" y="54"/>
                  </a:lnTo>
                  <a:lnTo>
                    <a:pt x="211" y="23"/>
                  </a:lnTo>
                  <a:lnTo>
                    <a:pt x="199" y="3"/>
                  </a:lnTo>
                  <a:lnTo>
                    <a:pt x="188" y="7"/>
                  </a:lnTo>
                  <a:lnTo>
                    <a:pt x="188" y="28"/>
                  </a:lnTo>
                  <a:lnTo>
                    <a:pt x="190" y="45"/>
                  </a:lnTo>
                  <a:lnTo>
                    <a:pt x="190" y="69"/>
                  </a:lnTo>
                  <a:lnTo>
                    <a:pt x="184" y="87"/>
                  </a:lnTo>
                  <a:lnTo>
                    <a:pt x="175" y="90"/>
                  </a:lnTo>
                  <a:lnTo>
                    <a:pt x="164" y="59"/>
                  </a:lnTo>
                  <a:lnTo>
                    <a:pt x="146" y="36"/>
                  </a:lnTo>
                  <a:lnTo>
                    <a:pt x="121" y="16"/>
                  </a:lnTo>
                  <a:lnTo>
                    <a:pt x="97" y="5"/>
                  </a:lnTo>
                  <a:lnTo>
                    <a:pt x="78" y="0"/>
                  </a:lnTo>
                  <a:lnTo>
                    <a:pt x="68" y="0"/>
                  </a:lnTo>
                  <a:lnTo>
                    <a:pt x="67" y="7"/>
                  </a:lnTo>
                  <a:lnTo>
                    <a:pt x="75" y="19"/>
                  </a:lnTo>
                  <a:lnTo>
                    <a:pt x="90" y="28"/>
                  </a:lnTo>
                  <a:lnTo>
                    <a:pt x="107" y="41"/>
                  </a:lnTo>
                  <a:lnTo>
                    <a:pt x="118" y="58"/>
                  </a:lnTo>
                  <a:lnTo>
                    <a:pt x="125" y="81"/>
                  </a:lnTo>
                  <a:lnTo>
                    <a:pt x="128" y="113"/>
                  </a:lnTo>
                  <a:lnTo>
                    <a:pt x="122" y="132"/>
                  </a:lnTo>
                  <a:lnTo>
                    <a:pt x="113" y="148"/>
                  </a:lnTo>
                  <a:lnTo>
                    <a:pt x="94" y="158"/>
                  </a:lnTo>
                  <a:lnTo>
                    <a:pt x="75" y="165"/>
                  </a:lnTo>
                  <a:lnTo>
                    <a:pt x="43" y="176"/>
                  </a:lnTo>
                  <a:lnTo>
                    <a:pt x="13" y="197"/>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964" name="Freeform 36"/>
          <p:cNvSpPr>
            <a:spLocks/>
          </p:cNvSpPr>
          <p:nvPr/>
        </p:nvSpPr>
        <p:spPr bwMode="auto">
          <a:xfrm>
            <a:off x="4013200" y="2474913"/>
            <a:ext cx="1119188" cy="992187"/>
          </a:xfrm>
          <a:custGeom>
            <a:avLst/>
            <a:gdLst/>
            <a:ahLst/>
            <a:cxnLst>
              <a:cxn ang="0">
                <a:pos x="598" y="355"/>
              </a:cxn>
              <a:cxn ang="0">
                <a:pos x="519" y="311"/>
              </a:cxn>
              <a:cxn ang="0">
                <a:pos x="465" y="260"/>
              </a:cxn>
              <a:cxn ang="0">
                <a:pos x="457" y="214"/>
              </a:cxn>
              <a:cxn ang="0">
                <a:pos x="466" y="176"/>
              </a:cxn>
              <a:cxn ang="0">
                <a:pos x="495" y="128"/>
              </a:cxn>
              <a:cxn ang="0">
                <a:pos x="548" y="79"/>
              </a:cxn>
              <a:cxn ang="0">
                <a:pos x="621" y="39"/>
              </a:cxn>
              <a:cxn ang="0">
                <a:pos x="659" y="4"/>
              </a:cxn>
              <a:cxn ang="0">
                <a:pos x="569" y="17"/>
              </a:cxn>
              <a:cxn ang="0">
                <a:pos x="514" y="12"/>
              </a:cxn>
              <a:cxn ang="0">
                <a:pos x="456" y="15"/>
              </a:cxn>
              <a:cxn ang="0">
                <a:pos x="397" y="17"/>
              </a:cxn>
              <a:cxn ang="0">
                <a:pos x="326" y="19"/>
              </a:cxn>
              <a:cxn ang="0">
                <a:pos x="275" y="18"/>
              </a:cxn>
              <a:cxn ang="0">
                <a:pos x="188" y="2"/>
              </a:cxn>
              <a:cxn ang="0">
                <a:pos x="137" y="11"/>
              </a:cxn>
              <a:cxn ang="0">
                <a:pos x="213" y="49"/>
              </a:cxn>
              <a:cxn ang="0">
                <a:pos x="264" y="89"/>
              </a:cxn>
              <a:cxn ang="0">
                <a:pos x="303" y="132"/>
              </a:cxn>
              <a:cxn ang="0">
                <a:pos x="315" y="186"/>
              </a:cxn>
              <a:cxn ang="0">
                <a:pos x="306" y="227"/>
              </a:cxn>
              <a:cxn ang="0">
                <a:pos x="274" y="262"/>
              </a:cxn>
              <a:cxn ang="0">
                <a:pos x="247" y="289"/>
              </a:cxn>
              <a:cxn ang="0">
                <a:pos x="198" y="318"/>
              </a:cxn>
              <a:cxn ang="0">
                <a:pos x="129" y="350"/>
              </a:cxn>
              <a:cxn ang="0">
                <a:pos x="60" y="384"/>
              </a:cxn>
              <a:cxn ang="0">
                <a:pos x="20" y="417"/>
              </a:cxn>
              <a:cxn ang="0">
                <a:pos x="0" y="458"/>
              </a:cxn>
              <a:cxn ang="0">
                <a:pos x="3" y="501"/>
              </a:cxn>
              <a:cxn ang="0">
                <a:pos x="32" y="543"/>
              </a:cxn>
              <a:cxn ang="0">
                <a:pos x="94" y="577"/>
              </a:cxn>
              <a:cxn ang="0">
                <a:pos x="184" y="605"/>
              </a:cxn>
              <a:cxn ang="0">
                <a:pos x="275" y="619"/>
              </a:cxn>
              <a:cxn ang="0">
                <a:pos x="386" y="624"/>
              </a:cxn>
              <a:cxn ang="0">
                <a:pos x="486" y="617"/>
              </a:cxn>
              <a:cxn ang="0">
                <a:pos x="580" y="596"/>
              </a:cxn>
              <a:cxn ang="0">
                <a:pos x="650" y="563"/>
              </a:cxn>
              <a:cxn ang="0">
                <a:pos x="690" y="523"/>
              </a:cxn>
              <a:cxn ang="0">
                <a:pos x="704" y="480"/>
              </a:cxn>
              <a:cxn ang="0">
                <a:pos x="700" y="436"/>
              </a:cxn>
              <a:cxn ang="0">
                <a:pos x="663" y="394"/>
              </a:cxn>
            </a:cxnLst>
            <a:rect l="0" t="0" r="r" b="b"/>
            <a:pathLst>
              <a:path w="705" h="625">
                <a:moveTo>
                  <a:pt x="632" y="373"/>
                </a:moveTo>
                <a:lnTo>
                  <a:pt x="598" y="355"/>
                </a:lnTo>
                <a:lnTo>
                  <a:pt x="557" y="333"/>
                </a:lnTo>
                <a:lnTo>
                  <a:pt x="519" y="311"/>
                </a:lnTo>
                <a:lnTo>
                  <a:pt x="487" y="287"/>
                </a:lnTo>
                <a:lnTo>
                  <a:pt x="465" y="260"/>
                </a:lnTo>
                <a:lnTo>
                  <a:pt x="456" y="233"/>
                </a:lnTo>
                <a:lnTo>
                  <a:pt x="457" y="214"/>
                </a:lnTo>
                <a:lnTo>
                  <a:pt x="460" y="195"/>
                </a:lnTo>
                <a:lnTo>
                  <a:pt x="466" y="176"/>
                </a:lnTo>
                <a:lnTo>
                  <a:pt x="479" y="154"/>
                </a:lnTo>
                <a:lnTo>
                  <a:pt x="495" y="128"/>
                </a:lnTo>
                <a:lnTo>
                  <a:pt x="518" y="103"/>
                </a:lnTo>
                <a:lnTo>
                  <a:pt x="548" y="79"/>
                </a:lnTo>
                <a:lnTo>
                  <a:pt x="584" y="59"/>
                </a:lnTo>
                <a:lnTo>
                  <a:pt x="621" y="39"/>
                </a:lnTo>
                <a:lnTo>
                  <a:pt x="646" y="23"/>
                </a:lnTo>
                <a:lnTo>
                  <a:pt x="659" y="4"/>
                </a:lnTo>
                <a:lnTo>
                  <a:pt x="595" y="7"/>
                </a:lnTo>
                <a:lnTo>
                  <a:pt x="569" y="17"/>
                </a:lnTo>
                <a:lnTo>
                  <a:pt x="538" y="32"/>
                </a:lnTo>
                <a:lnTo>
                  <a:pt x="514" y="12"/>
                </a:lnTo>
                <a:lnTo>
                  <a:pt x="485" y="0"/>
                </a:lnTo>
                <a:lnTo>
                  <a:pt x="456" y="15"/>
                </a:lnTo>
                <a:lnTo>
                  <a:pt x="424" y="31"/>
                </a:lnTo>
                <a:lnTo>
                  <a:pt x="397" y="17"/>
                </a:lnTo>
                <a:lnTo>
                  <a:pt x="355" y="3"/>
                </a:lnTo>
                <a:lnTo>
                  <a:pt x="326" y="19"/>
                </a:lnTo>
                <a:lnTo>
                  <a:pt x="299" y="34"/>
                </a:lnTo>
                <a:lnTo>
                  <a:pt x="275" y="18"/>
                </a:lnTo>
                <a:lnTo>
                  <a:pt x="241" y="8"/>
                </a:lnTo>
                <a:lnTo>
                  <a:pt x="188" y="2"/>
                </a:lnTo>
                <a:lnTo>
                  <a:pt x="138" y="0"/>
                </a:lnTo>
                <a:lnTo>
                  <a:pt x="137" y="11"/>
                </a:lnTo>
                <a:lnTo>
                  <a:pt x="179" y="30"/>
                </a:lnTo>
                <a:lnTo>
                  <a:pt x="213" y="49"/>
                </a:lnTo>
                <a:lnTo>
                  <a:pt x="239" y="67"/>
                </a:lnTo>
                <a:lnTo>
                  <a:pt x="264" y="89"/>
                </a:lnTo>
                <a:lnTo>
                  <a:pt x="286" y="111"/>
                </a:lnTo>
                <a:lnTo>
                  <a:pt x="303" y="132"/>
                </a:lnTo>
                <a:lnTo>
                  <a:pt x="312" y="158"/>
                </a:lnTo>
                <a:lnTo>
                  <a:pt x="315" y="186"/>
                </a:lnTo>
                <a:lnTo>
                  <a:pt x="314" y="204"/>
                </a:lnTo>
                <a:lnTo>
                  <a:pt x="306" y="227"/>
                </a:lnTo>
                <a:lnTo>
                  <a:pt x="291" y="245"/>
                </a:lnTo>
                <a:lnTo>
                  <a:pt x="274" y="262"/>
                </a:lnTo>
                <a:lnTo>
                  <a:pt x="261" y="274"/>
                </a:lnTo>
                <a:lnTo>
                  <a:pt x="247" y="289"/>
                </a:lnTo>
                <a:lnTo>
                  <a:pt x="225" y="304"/>
                </a:lnTo>
                <a:lnTo>
                  <a:pt x="198" y="318"/>
                </a:lnTo>
                <a:lnTo>
                  <a:pt x="166" y="333"/>
                </a:lnTo>
                <a:lnTo>
                  <a:pt x="129" y="350"/>
                </a:lnTo>
                <a:lnTo>
                  <a:pt x="92" y="367"/>
                </a:lnTo>
                <a:lnTo>
                  <a:pt x="60" y="384"/>
                </a:lnTo>
                <a:lnTo>
                  <a:pt x="36" y="398"/>
                </a:lnTo>
                <a:lnTo>
                  <a:pt x="20" y="417"/>
                </a:lnTo>
                <a:lnTo>
                  <a:pt x="6" y="436"/>
                </a:lnTo>
                <a:lnTo>
                  <a:pt x="0" y="458"/>
                </a:lnTo>
                <a:lnTo>
                  <a:pt x="0" y="480"/>
                </a:lnTo>
                <a:lnTo>
                  <a:pt x="3" y="501"/>
                </a:lnTo>
                <a:lnTo>
                  <a:pt x="13" y="521"/>
                </a:lnTo>
                <a:lnTo>
                  <a:pt x="32" y="543"/>
                </a:lnTo>
                <a:lnTo>
                  <a:pt x="64" y="563"/>
                </a:lnTo>
                <a:lnTo>
                  <a:pt x="94" y="577"/>
                </a:lnTo>
                <a:lnTo>
                  <a:pt x="133" y="593"/>
                </a:lnTo>
                <a:lnTo>
                  <a:pt x="184" y="605"/>
                </a:lnTo>
                <a:lnTo>
                  <a:pt x="221" y="613"/>
                </a:lnTo>
                <a:lnTo>
                  <a:pt x="275" y="619"/>
                </a:lnTo>
                <a:lnTo>
                  <a:pt x="335" y="624"/>
                </a:lnTo>
                <a:lnTo>
                  <a:pt x="386" y="624"/>
                </a:lnTo>
                <a:lnTo>
                  <a:pt x="442" y="621"/>
                </a:lnTo>
                <a:lnTo>
                  <a:pt x="486" y="617"/>
                </a:lnTo>
                <a:lnTo>
                  <a:pt x="533" y="609"/>
                </a:lnTo>
                <a:lnTo>
                  <a:pt x="580" y="596"/>
                </a:lnTo>
                <a:lnTo>
                  <a:pt x="616" y="582"/>
                </a:lnTo>
                <a:lnTo>
                  <a:pt x="650" y="563"/>
                </a:lnTo>
                <a:lnTo>
                  <a:pt x="673" y="544"/>
                </a:lnTo>
                <a:lnTo>
                  <a:pt x="690" y="523"/>
                </a:lnTo>
                <a:lnTo>
                  <a:pt x="697" y="503"/>
                </a:lnTo>
                <a:lnTo>
                  <a:pt x="704" y="480"/>
                </a:lnTo>
                <a:lnTo>
                  <a:pt x="704" y="459"/>
                </a:lnTo>
                <a:lnTo>
                  <a:pt x="700" y="436"/>
                </a:lnTo>
                <a:lnTo>
                  <a:pt x="683" y="414"/>
                </a:lnTo>
                <a:lnTo>
                  <a:pt x="663" y="394"/>
                </a:lnTo>
                <a:lnTo>
                  <a:pt x="632" y="373"/>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80965" name="Rectangle 37"/>
          <p:cNvSpPr>
            <a:spLocks noChangeArrowheads="1"/>
          </p:cNvSpPr>
          <p:nvPr/>
        </p:nvSpPr>
        <p:spPr bwMode="auto">
          <a:xfrm>
            <a:off x="3813175" y="1560513"/>
            <a:ext cx="1825625" cy="454025"/>
          </a:xfrm>
          <a:prstGeom prst="rect">
            <a:avLst/>
          </a:prstGeom>
          <a:noFill/>
          <a:ln w="12700">
            <a:noFill/>
            <a:miter lim="800000"/>
            <a:headEnd/>
            <a:tailEnd/>
          </a:ln>
          <a:effectLst/>
        </p:spPr>
        <p:txBody>
          <a:bodyPr wrap="none" lIns="90488" tIns="44450" rIns="90488" bIns="44450">
            <a:spAutoFit/>
          </a:bodyPr>
          <a:lstStyle/>
          <a:p>
            <a:r>
              <a:rPr lang="es-ES">
                <a:latin typeface="Arial" charset="0"/>
              </a:rPr>
              <a:t>Dat</a:t>
            </a:r>
            <a:r>
              <a:rPr lang="es-ES_tradnl">
                <a:latin typeface="Arial" charset="0"/>
              </a:rPr>
              <a:t>os puros</a:t>
            </a:r>
            <a:endParaRPr lang="es-ES">
              <a:latin typeface="Arial" charset="0"/>
            </a:endParaRPr>
          </a:p>
        </p:txBody>
      </p:sp>
      <p:sp>
        <p:nvSpPr>
          <p:cNvPr id="380966" name="Rectangle 38"/>
          <p:cNvSpPr>
            <a:spLocks noChangeArrowheads="1"/>
          </p:cNvSpPr>
          <p:nvPr/>
        </p:nvSpPr>
        <p:spPr bwMode="auto">
          <a:xfrm>
            <a:off x="76200" y="4138613"/>
            <a:ext cx="3433763" cy="698500"/>
          </a:xfrm>
          <a:prstGeom prst="rect">
            <a:avLst/>
          </a:prstGeom>
          <a:noFill/>
          <a:ln w="12700">
            <a:noFill/>
            <a:miter lim="800000"/>
            <a:headEnd/>
            <a:tailEnd/>
          </a:ln>
          <a:effectLst/>
        </p:spPr>
        <p:txBody>
          <a:bodyPr lIns="90488" tIns="44450" rIns="90488" bIns="44450">
            <a:spAutoFit/>
          </a:bodyPr>
          <a:lstStyle/>
          <a:p>
            <a:pPr algn="ctr"/>
            <a:r>
              <a:rPr lang="es-ES" sz="2000">
                <a:latin typeface="Arial" charset="0"/>
              </a:rPr>
              <a:t>Driver </a:t>
            </a:r>
            <a:r>
              <a:rPr lang="es-ES_tradnl" sz="2000">
                <a:latin typeface="Arial" charset="0"/>
              </a:rPr>
              <a:t>del dispositivo de comunicaciones</a:t>
            </a:r>
            <a:endParaRPr lang="es-ES" sz="2000">
              <a:latin typeface="Arial" charset="0"/>
            </a:endParaRPr>
          </a:p>
        </p:txBody>
      </p:sp>
      <p:sp>
        <p:nvSpPr>
          <p:cNvPr id="380967" name="Rectangle 39"/>
          <p:cNvSpPr>
            <a:spLocks noChangeArrowheads="1"/>
          </p:cNvSpPr>
          <p:nvPr/>
        </p:nvSpPr>
        <p:spPr bwMode="auto">
          <a:xfrm>
            <a:off x="228600" y="1103313"/>
            <a:ext cx="2362200" cy="1371600"/>
          </a:xfrm>
          <a:prstGeom prst="rect">
            <a:avLst/>
          </a:prstGeom>
          <a:noFill/>
          <a:ln w="12700">
            <a:noFill/>
            <a:miter lim="800000"/>
            <a:headEnd/>
            <a:tailEnd/>
          </a:ln>
          <a:effectLst/>
        </p:spPr>
        <p:txBody>
          <a:bodyPr lIns="90488" tIns="44450" rIns="90488" bIns="44450"/>
          <a:lstStyle/>
          <a:p>
            <a:pPr marL="342900" indent="-342900" algn="ctr">
              <a:spcBef>
                <a:spcPct val="20000"/>
              </a:spcBef>
              <a:buSzPct val="100000"/>
            </a:pPr>
            <a:r>
              <a:rPr lang="es-ES" b="1">
                <a:latin typeface="Arial" charset="0"/>
              </a:rPr>
              <a:t>Prov</a:t>
            </a:r>
            <a:r>
              <a:rPr lang="es-ES_tradnl" b="1">
                <a:latin typeface="Arial" charset="0"/>
              </a:rPr>
              <a:t>ee el control de la capa física</a:t>
            </a:r>
            <a:endParaRPr lang="es-ES" b="1">
              <a:latin typeface="Arial" charset="0"/>
            </a:endParaRPr>
          </a:p>
        </p:txBody>
      </p:sp>
      <p:sp>
        <p:nvSpPr>
          <p:cNvPr id="380968" name="Rectangle 40"/>
          <p:cNvSpPr>
            <a:spLocks noChangeArrowheads="1"/>
          </p:cNvSpPr>
          <p:nvPr/>
        </p:nvSpPr>
        <p:spPr bwMode="auto">
          <a:xfrm>
            <a:off x="5868988" y="1271588"/>
            <a:ext cx="2925762" cy="1184275"/>
          </a:xfrm>
          <a:prstGeom prst="rect">
            <a:avLst/>
          </a:prstGeom>
          <a:noFill/>
          <a:ln w="12700">
            <a:noFill/>
            <a:miter lim="800000"/>
            <a:headEnd/>
            <a:tailEnd/>
          </a:ln>
          <a:effectLst/>
        </p:spPr>
        <p:txBody>
          <a:bodyPr wrap="none" lIns="90488" tIns="44450" rIns="90488" bIns="44450">
            <a:spAutoFit/>
          </a:bodyPr>
          <a:lstStyle/>
          <a:p>
            <a:pPr algn="ctr"/>
            <a:r>
              <a:rPr lang="es-ES_tradnl" b="1">
                <a:latin typeface="Arial" charset="0"/>
              </a:rPr>
              <a:t>Detecta y/o corrige</a:t>
            </a:r>
          </a:p>
          <a:p>
            <a:pPr algn="ctr"/>
            <a:r>
              <a:rPr lang="es-ES_tradnl" b="1">
                <a:latin typeface="Arial" charset="0"/>
              </a:rPr>
              <a:t>Errores de </a:t>
            </a:r>
            <a:endParaRPr lang="es-ES" b="1">
              <a:latin typeface="Arial" charset="0"/>
            </a:endParaRPr>
          </a:p>
          <a:p>
            <a:pPr algn="ctr"/>
            <a:r>
              <a:rPr lang="es-ES" b="1">
                <a:latin typeface="Arial" charset="0"/>
              </a:rPr>
              <a:t>transmisi</a:t>
            </a:r>
            <a:r>
              <a:rPr lang="es-ES_tradnl" b="1">
                <a:latin typeface="Arial" charset="0"/>
              </a:rPr>
              <a:t>ó</a:t>
            </a:r>
            <a:r>
              <a:rPr lang="es-ES" b="1">
                <a:latin typeface="Arial" charset="0"/>
              </a:rPr>
              <a:t>n</a:t>
            </a:r>
          </a:p>
        </p:txBody>
      </p:sp>
      <p:sp>
        <p:nvSpPr>
          <p:cNvPr id="380969" name="Rectangle 41"/>
          <p:cNvSpPr>
            <a:spLocks noChangeArrowheads="1"/>
          </p:cNvSpPr>
          <p:nvPr/>
        </p:nvSpPr>
        <p:spPr bwMode="auto">
          <a:xfrm>
            <a:off x="7010400" y="5799138"/>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N=2</a:t>
            </a:r>
          </a:p>
        </p:txBody>
      </p:sp>
      <p:sp>
        <p:nvSpPr>
          <p:cNvPr id="380970" name="Line 42"/>
          <p:cNvSpPr>
            <a:spLocks noChangeShapeType="1"/>
          </p:cNvSpPr>
          <p:nvPr/>
        </p:nvSpPr>
        <p:spPr bwMode="auto">
          <a:xfrm>
            <a:off x="4572000" y="1941513"/>
            <a:ext cx="0" cy="457200"/>
          </a:xfrm>
          <a:prstGeom prst="line">
            <a:avLst/>
          </a:prstGeom>
          <a:noFill/>
          <a:ln w="12700">
            <a:solidFill>
              <a:schemeClr val="tx1"/>
            </a:solidFill>
            <a:round/>
            <a:headEnd/>
            <a:tailEnd type="triangle" w="med" len="med"/>
          </a:ln>
          <a:effectLst/>
        </p:spPr>
        <p:txBody>
          <a:bodyPr/>
          <a:lstStyle/>
          <a:p>
            <a:endParaRPr lang="es-ES"/>
          </a:p>
        </p:txBody>
      </p:sp>
      <p:sp>
        <p:nvSpPr>
          <p:cNvPr id="380971" name="Line 43"/>
          <p:cNvSpPr>
            <a:spLocks noChangeShapeType="1"/>
          </p:cNvSpPr>
          <p:nvPr/>
        </p:nvSpPr>
        <p:spPr bwMode="auto">
          <a:xfrm flipV="1">
            <a:off x="3124200" y="3770313"/>
            <a:ext cx="609600" cy="38100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1 Marcador de número de diapositiva"/>
          <p:cNvSpPr>
            <a:spLocks noGrp="1"/>
          </p:cNvSpPr>
          <p:nvPr>
            <p:ph type="sldNum" sz="quarter" idx="10"/>
          </p:nvPr>
        </p:nvSpPr>
        <p:spPr/>
        <p:txBody>
          <a:bodyPr/>
          <a:lstStyle/>
          <a:p>
            <a:fld id="{C4EFEE18-D481-4EF6-9F10-A6EDBD76C77B}" type="slidenum">
              <a:rPr lang="es-ES"/>
              <a:pPr/>
              <a:t>36</a:t>
            </a:fld>
            <a:endParaRPr lang="es-ES"/>
          </a:p>
        </p:txBody>
      </p:sp>
      <p:sp>
        <p:nvSpPr>
          <p:cNvPr id="379908" name="Rectangle 4"/>
          <p:cNvSpPr>
            <a:spLocks noChangeArrowheads="1"/>
          </p:cNvSpPr>
          <p:nvPr/>
        </p:nvSpPr>
        <p:spPr bwMode="auto">
          <a:xfrm>
            <a:off x="685800" y="5988050"/>
            <a:ext cx="1905000" cy="457200"/>
          </a:xfrm>
          <a:prstGeom prst="rect">
            <a:avLst/>
          </a:prstGeom>
          <a:noFill/>
          <a:ln w="12700">
            <a:noFill/>
            <a:miter lim="800000"/>
            <a:headEnd/>
            <a:tailEnd/>
          </a:ln>
          <a:effectLst/>
        </p:spPr>
        <p:txBody>
          <a:bodyPr wrap="none" anchor="ctr"/>
          <a:lstStyle/>
          <a:p>
            <a:endParaRPr lang="es-ES"/>
          </a:p>
        </p:txBody>
      </p:sp>
      <p:sp>
        <p:nvSpPr>
          <p:cNvPr id="379909" name="Rectangle 5"/>
          <p:cNvSpPr>
            <a:spLocks noChangeArrowheads="1"/>
          </p:cNvSpPr>
          <p:nvPr/>
        </p:nvSpPr>
        <p:spPr bwMode="auto">
          <a:xfrm>
            <a:off x="3124200" y="5988050"/>
            <a:ext cx="2895600" cy="457200"/>
          </a:xfrm>
          <a:prstGeom prst="rect">
            <a:avLst/>
          </a:prstGeom>
          <a:noFill/>
          <a:ln w="12700">
            <a:noFill/>
            <a:miter lim="800000"/>
            <a:headEnd/>
            <a:tailEnd/>
          </a:ln>
          <a:effectLst/>
        </p:spPr>
        <p:txBody>
          <a:bodyPr wrap="none" anchor="ctr"/>
          <a:lstStyle/>
          <a:p>
            <a:endParaRPr lang="es-ES"/>
          </a:p>
        </p:txBody>
      </p:sp>
      <p:sp>
        <p:nvSpPr>
          <p:cNvPr id="379910" name="Rectangle 6"/>
          <p:cNvSpPr>
            <a:spLocks noChangeArrowheads="1"/>
          </p:cNvSpPr>
          <p:nvPr/>
        </p:nvSpPr>
        <p:spPr bwMode="auto">
          <a:xfrm>
            <a:off x="685800" y="44450"/>
            <a:ext cx="7772400" cy="9144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Red</a:t>
            </a:r>
            <a:endParaRPr lang="es-ES" sz="4400">
              <a:solidFill>
                <a:schemeClr val="tx2"/>
              </a:solidFill>
            </a:endParaRPr>
          </a:p>
        </p:txBody>
      </p:sp>
      <p:sp>
        <p:nvSpPr>
          <p:cNvPr id="379911" name="AutoShape 7"/>
          <p:cNvSpPr>
            <a:spLocks noChangeArrowheads="1"/>
          </p:cNvSpPr>
          <p:nvPr/>
        </p:nvSpPr>
        <p:spPr bwMode="auto">
          <a:xfrm>
            <a:off x="6635750" y="2641600"/>
            <a:ext cx="2273300" cy="1005417"/>
          </a:xfrm>
          <a:prstGeom prst="wedgeRoundRectCallout">
            <a:avLst>
              <a:gd name="adj1" fmla="val -41671"/>
              <a:gd name="adj2" fmla="val 66667"/>
              <a:gd name="adj3" fmla="val 16667"/>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sz="2000" b="1">
                <a:latin typeface="Arial" charset="0"/>
              </a:rPr>
              <a:t>¿Por donde debo</a:t>
            </a:r>
          </a:p>
          <a:p>
            <a:pPr algn="ctr"/>
            <a:r>
              <a:rPr lang="es-ES_tradnl" sz="2000" b="1">
                <a:latin typeface="Arial" charset="0"/>
              </a:rPr>
              <a:t>ir a  w.x.y.z?</a:t>
            </a:r>
            <a:endParaRPr lang="es-ES" sz="2000" b="1">
              <a:latin typeface="Arial" charset="0"/>
            </a:endParaRPr>
          </a:p>
        </p:txBody>
      </p:sp>
      <p:grpSp>
        <p:nvGrpSpPr>
          <p:cNvPr id="379912" name="Group 8"/>
          <p:cNvGrpSpPr>
            <a:grpSpLocks/>
          </p:cNvGrpSpPr>
          <p:nvPr/>
        </p:nvGrpSpPr>
        <p:grpSpPr bwMode="auto">
          <a:xfrm>
            <a:off x="381000" y="1416050"/>
            <a:ext cx="5487988" cy="4267200"/>
            <a:chOff x="240" y="1056"/>
            <a:chExt cx="3457" cy="2688"/>
          </a:xfrm>
        </p:grpSpPr>
        <p:grpSp>
          <p:nvGrpSpPr>
            <p:cNvPr id="379913" name="Group 9"/>
            <p:cNvGrpSpPr>
              <a:grpSpLocks/>
            </p:cNvGrpSpPr>
            <p:nvPr/>
          </p:nvGrpSpPr>
          <p:grpSpPr bwMode="auto">
            <a:xfrm>
              <a:off x="240" y="2392"/>
              <a:ext cx="2238" cy="1352"/>
              <a:chOff x="240" y="2392"/>
              <a:chExt cx="2238" cy="1352"/>
            </a:xfrm>
          </p:grpSpPr>
          <p:sp>
            <p:nvSpPr>
              <p:cNvPr id="379914" name="Line 10"/>
              <p:cNvSpPr>
                <a:spLocks noChangeShapeType="1"/>
              </p:cNvSpPr>
              <p:nvPr/>
            </p:nvSpPr>
            <p:spPr bwMode="auto">
              <a:xfrm>
                <a:off x="1087" y="3171"/>
                <a:ext cx="0" cy="294"/>
              </a:xfrm>
              <a:prstGeom prst="line">
                <a:avLst/>
              </a:prstGeom>
              <a:noFill/>
              <a:ln w="12700">
                <a:solidFill>
                  <a:srgbClr val="000000"/>
                </a:solidFill>
                <a:round/>
                <a:headEnd/>
                <a:tailEnd/>
              </a:ln>
              <a:effectLst/>
            </p:spPr>
            <p:txBody>
              <a:bodyPr/>
              <a:lstStyle/>
              <a:p>
                <a:endParaRPr lang="es-ES"/>
              </a:p>
            </p:txBody>
          </p:sp>
          <p:sp>
            <p:nvSpPr>
              <p:cNvPr id="379915" name="Line 11"/>
              <p:cNvSpPr>
                <a:spLocks noChangeShapeType="1"/>
              </p:cNvSpPr>
              <p:nvPr/>
            </p:nvSpPr>
            <p:spPr bwMode="auto">
              <a:xfrm>
                <a:off x="1522" y="3351"/>
                <a:ext cx="0" cy="393"/>
              </a:xfrm>
              <a:prstGeom prst="line">
                <a:avLst/>
              </a:prstGeom>
              <a:noFill/>
              <a:ln w="12700">
                <a:solidFill>
                  <a:srgbClr val="000000"/>
                </a:solidFill>
                <a:round/>
                <a:headEnd/>
                <a:tailEnd/>
              </a:ln>
              <a:effectLst/>
            </p:spPr>
            <p:txBody>
              <a:bodyPr/>
              <a:lstStyle/>
              <a:p>
                <a:endParaRPr lang="es-ES"/>
              </a:p>
            </p:txBody>
          </p:sp>
          <p:sp>
            <p:nvSpPr>
              <p:cNvPr id="379916" name="Line 12"/>
              <p:cNvSpPr>
                <a:spLocks noChangeShapeType="1"/>
              </p:cNvSpPr>
              <p:nvPr/>
            </p:nvSpPr>
            <p:spPr bwMode="auto">
              <a:xfrm>
                <a:off x="2474" y="3082"/>
                <a:ext cx="0" cy="462"/>
              </a:xfrm>
              <a:prstGeom prst="line">
                <a:avLst/>
              </a:prstGeom>
              <a:noFill/>
              <a:ln w="12700">
                <a:solidFill>
                  <a:srgbClr val="000000"/>
                </a:solidFill>
                <a:round/>
                <a:headEnd/>
                <a:tailEnd/>
              </a:ln>
              <a:effectLst/>
            </p:spPr>
            <p:txBody>
              <a:bodyPr/>
              <a:lstStyle/>
              <a:p>
                <a:endParaRPr lang="es-ES"/>
              </a:p>
            </p:txBody>
          </p:sp>
          <p:sp>
            <p:nvSpPr>
              <p:cNvPr id="379917" name="Line 13"/>
              <p:cNvSpPr>
                <a:spLocks noChangeShapeType="1"/>
              </p:cNvSpPr>
              <p:nvPr/>
            </p:nvSpPr>
            <p:spPr bwMode="auto">
              <a:xfrm>
                <a:off x="2366" y="3197"/>
                <a:ext cx="0" cy="408"/>
              </a:xfrm>
              <a:prstGeom prst="line">
                <a:avLst/>
              </a:prstGeom>
              <a:noFill/>
              <a:ln w="12700">
                <a:solidFill>
                  <a:srgbClr val="000000"/>
                </a:solidFill>
                <a:round/>
                <a:headEnd/>
                <a:tailEnd/>
              </a:ln>
              <a:effectLst/>
            </p:spPr>
            <p:txBody>
              <a:bodyPr/>
              <a:lstStyle/>
              <a:p>
                <a:endParaRPr lang="es-ES"/>
              </a:p>
            </p:txBody>
          </p:sp>
          <p:sp>
            <p:nvSpPr>
              <p:cNvPr id="379918" name="Line 14"/>
              <p:cNvSpPr>
                <a:spLocks noChangeShapeType="1"/>
              </p:cNvSpPr>
              <p:nvPr/>
            </p:nvSpPr>
            <p:spPr bwMode="auto">
              <a:xfrm>
                <a:off x="2079" y="2548"/>
                <a:ext cx="0" cy="264"/>
              </a:xfrm>
              <a:prstGeom prst="line">
                <a:avLst/>
              </a:prstGeom>
              <a:noFill/>
              <a:ln w="12700">
                <a:solidFill>
                  <a:srgbClr val="000000"/>
                </a:solidFill>
                <a:round/>
                <a:headEnd/>
                <a:tailEnd/>
              </a:ln>
              <a:effectLst/>
            </p:spPr>
            <p:txBody>
              <a:bodyPr/>
              <a:lstStyle/>
              <a:p>
                <a:endParaRPr lang="es-ES"/>
              </a:p>
            </p:txBody>
          </p:sp>
          <p:sp>
            <p:nvSpPr>
              <p:cNvPr id="379919" name="Freeform 15"/>
              <p:cNvSpPr>
                <a:spLocks/>
              </p:cNvSpPr>
              <p:nvPr/>
            </p:nvSpPr>
            <p:spPr bwMode="auto">
              <a:xfrm>
                <a:off x="259" y="2471"/>
                <a:ext cx="25" cy="486"/>
              </a:xfrm>
              <a:custGeom>
                <a:avLst/>
                <a:gdLst/>
                <a:ahLst/>
                <a:cxnLst>
                  <a:cxn ang="0">
                    <a:pos x="0" y="0"/>
                  </a:cxn>
                  <a:cxn ang="0">
                    <a:pos x="0" y="476"/>
                  </a:cxn>
                  <a:cxn ang="0">
                    <a:pos x="24" y="485"/>
                  </a:cxn>
                </a:cxnLst>
                <a:rect l="0" t="0" r="r" b="b"/>
                <a:pathLst>
                  <a:path w="25" h="486">
                    <a:moveTo>
                      <a:pt x="0" y="0"/>
                    </a:moveTo>
                    <a:lnTo>
                      <a:pt x="0" y="476"/>
                    </a:lnTo>
                    <a:lnTo>
                      <a:pt x="24" y="485"/>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9920" name="Line 16"/>
              <p:cNvSpPr>
                <a:spLocks noChangeShapeType="1"/>
              </p:cNvSpPr>
              <p:nvPr/>
            </p:nvSpPr>
            <p:spPr bwMode="auto">
              <a:xfrm>
                <a:off x="240" y="3002"/>
                <a:ext cx="0" cy="512"/>
              </a:xfrm>
              <a:prstGeom prst="line">
                <a:avLst/>
              </a:prstGeom>
              <a:noFill/>
              <a:ln w="12700">
                <a:solidFill>
                  <a:srgbClr val="000000"/>
                </a:solidFill>
                <a:round/>
                <a:headEnd/>
                <a:tailEnd/>
              </a:ln>
              <a:effectLst/>
            </p:spPr>
            <p:txBody>
              <a:bodyPr/>
              <a:lstStyle/>
              <a:p>
                <a:endParaRPr lang="es-ES"/>
              </a:p>
            </p:txBody>
          </p:sp>
          <p:sp>
            <p:nvSpPr>
              <p:cNvPr id="379921" name="Freeform 17"/>
              <p:cNvSpPr>
                <a:spLocks/>
              </p:cNvSpPr>
              <p:nvPr/>
            </p:nvSpPr>
            <p:spPr bwMode="auto">
              <a:xfrm>
                <a:off x="1070" y="3164"/>
                <a:ext cx="1094" cy="392"/>
              </a:xfrm>
              <a:custGeom>
                <a:avLst/>
                <a:gdLst/>
                <a:ahLst/>
                <a:cxnLst>
                  <a:cxn ang="0">
                    <a:pos x="0" y="324"/>
                  </a:cxn>
                  <a:cxn ang="0">
                    <a:pos x="429" y="0"/>
                  </a:cxn>
                  <a:cxn ang="0">
                    <a:pos x="1093" y="228"/>
                  </a:cxn>
                  <a:cxn ang="0">
                    <a:pos x="947" y="358"/>
                  </a:cxn>
                  <a:cxn ang="0">
                    <a:pos x="448" y="177"/>
                  </a:cxn>
                  <a:cxn ang="0">
                    <a:pos x="193" y="391"/>
                  </a:cxn>
                  <a:cxn ang="0">
                    <a:pos x="0" y="324"/>
                  </a:cxn>
                </a:cxnLst>
                <a:rect l="0" t="0" r="r" b="b"/>
                <a:pathLst>
                  <a:path w="1094" h="392">
                    <a:moveTo>
                      <a:pt x="0" y="324"/>
                    </a:moveTo>
                    <a:lnTo>
                      <a:pt x="429" y="0"/>
                    </a:lnTo>
                    <a:lnTo>
                      <a:pt x="1093" y="228"/>
                    </a:lnTo>
                    <a:lnTo>
                      <a:pt x="947" y="358"/>
                    </a:lnTo>
                    <a:lnTo>
                      <a:pt x="448" y="177"/>
                    </a:lnTo>
                    <a:lnTo>
                      <a:pt x="193" y="391"/>
                    </a:lnTo>
                    <a:lnTo>
                      <a:pt x="0" y="324"/>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79922" name="Freeform 18"/>
              <p:cNvSpPr>
                <a:spLocks/>
              </p:cNvSpPr>
              <p:nvPr/>
            </p:nvSpPr>
            <p:spPr bwMode="auto">
              <a:xfrm>
                <a:off x="254" y="2392"/>
                <a:ext cx="2224" cy="806"/>
              </a:xfrm>
              <a:custGeom>
                <a:avLst/>
                <a:gdLst/>
                <a:ahLst/>
                <a:cxnLst>
                  <a:cxn ang="0">
                    <a:pos x="2101" y="805"/>
                  </a:cxn>
                  <a:cxn ang="0">
                    <a:pos x="2223" y="683"/>
                  </a:cxn>
                  <a:cxn ang="0">
                    <a:pos x="1428" y="428"/>
                  </a:cxn>
                  <a:cxn ang="0">
                    <a:pos x="1825" y="153"/>
                  </a:cxn>
                  <a:cxn ang="0">
                    <a:pos x="1685" y="116"/>
                  </a:cxn>
                  <a:cxn ang="0">
                    <a:pos x="1281" y="383"/>
                  </a:cxn>
                  <a:cxn ang="0">
                    <a:pos x="146" y="0"/>
                  </a:cxn>
                  <a:cxn ang="0">
                    <a:pos x="0" y="80"/>
                  </a:cxn>
                  <a:cxn ang="0">
                    <a:pos x="2101" y="805"/>
                  </a:cxn>
                </a:cxnLst>
                <a:rect l="0" t="0" r="r" b="b"/>
                <a:pathLst>
                  <a:path w="2224" h="806">
                    <a:moveTo>
                      <a:pt x="2101" y="805"/>
                    </a:moveTo>
                    <a:lnTo>
                      <a:pt x="2223" y="683"/>
                    </a:lnTo>
                    <a:lnTo>
                      <a:pt x="1428" y="428"/>
                    </a:lnTo>
                    <a:lnTo>
                      <a:pt x="1825" y="153"/>
                    </a:lnTo>
                    <a:lnTo>
                      <a:pt x="1685" y="116"/>
                    </a:lnTo>
                    <a:lnTo>
                      <a:pt x="1281" y="383"/>
                    </a:lnTo>
                    <a:lnTo>
                      <a:pt x="146" y="0"/>
                    </a:lnTo>
                    <a:lnTo>
                      <a:pt x="0" y="80"/>
                    </a:lnTo>
                    <a:lnTo>
                      <a:pt x="2101" y="805"/>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79923" name="Freeform 19"/>
              <p:cNvSpPr>
                <a:spLocks/>
              </p:cNvSpPr>
              <p:nvPr/>
            </p:nvSpPr>
            <p:spPr bwMode="auto">
              <a:xfrm>
                <a:off x="240" y="2921"/>
                <a:ext cx="848" cy="685"/>
              </a:xfrm>
              <a:custGeom>
                <a:avLst/>
                <a:gdLst/>
                <a:ahLst/>
                <a:cxnLst>
                  <a:cxn ang="0">
                    <a:pos x="134" y="0"/>
                  </a:cxn>
                  <a:cxn ang="0">
                    <a:pos x="847" y="246"/>
                  </a:cxn>
                  <a:cxn ang="0">
                    <a:pos x="301" y="684"/>
                  </a:cxn>
                  <a:cxn ang="0">
                    <a:pos x="140" y="629"/>
                  </a:cxn>
                  <a:cxn ang="0">
                    <a:pos x="577" y="283"/>
                  </a:cxn>
                  <a:cxn ang="0">
                    <a:pos x="0" y="80"/>
                  </a:cxn>
                  <a:cxn ang="0">
                    <a:pos x="134" y="0"/>
                  </a:cxn>
                </a:cxnLst>
                <a:rect l="0" t="0" r="r" b="b"/>
                <a:pathLst>
                  <a:path w="848" h="685">
                    <a:moveTo>
                      <a:pt x="134" y="0"/>
                    </a:moveTo>
                    <a:lnTo>
                      <a:pt x="847" y="246"/>
                    </a:lnTo>
                    <a:lnTo>
                      <a:pt x="301" y="684"/>
                    </a:lnTo>
                    <a:lnTo>
                      <a:pt x="140" y="629"/>
                    </a:lnTo>
                    <a:lnTo>
                      <a:pt x="577" y="283"/>
                    </a:lnTo>
                    <a:lnTo>
                      <a:pt x="0" y="80"/>
                    </a:lnTo>
                    <a:lnTo>
                      <a:pt x="134"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9924" name="Group 20"/>
            <p:cNvGrpSpPr>
              <a:grpSpLocks/>
            </p:cNvGrpSpPr>
            <p:nvPr/>
          </p:nvGrpSpPr>
          <p:grpSpPr bwMode="auto">
            <a:xfrm>
              <a:off x="2568" y="1686"/>
              <a:ext cx="1129" cy="1810"/>
              <a:chOff x="2568" y="1686"/>
              <a:chExt cx="1129" cy="1810"/>
            </a:xfrm>
          </p:grpSpPr>
          <p:sp>
            <p:nvSpPr>
              <p:cNvPr id="379925" name="Freeform 21"/>
              <p:cNvSpPr>
                <a:spLocks/>
              </p:cNvSpPr>
              <p:nvPr/>
            </p:nvSpPr>
            <p:spPr bwMode="auto">
              <a:xfrm>
                <a:off x="2753" y="1760"/>
                <a:ext cx="179" cy="509"/>
              </a:xfrm>
              <a:custGeom>
                <a:avLst/>
                <a:gdLst/>
                <a:ahLst/>
                <a:cxnLst>
                  <a:cxn ang="0">
                    <a:pos x="0" y="0"/>
                  </a:cxn>
                  <a:cxn ang="0">
                    <a:pos x="0" y="466"/>
                  </a:cxn>
                  <a:cxn ang="0">
                    <a:pos x="178" y="508"/>
                  </a:cxn>
                </a:cxnLst>
                <a:rect l="0" t="0" r="r" b="b"/>
                <a:pathLst>
                  <a:path w="179" h="509">
                    <a:moveTo>
                      <a:pt x="0" y="0"/>
                    </a:moveTo>
                    <a:lnTo>
                      <a:pt x="0" y="466"/>
                    </a:lnTo>
                    <a:lnTo>
                      <a:pt x="178" y="508"/>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9926" name="Line 22"/>
              <p:cNvSpPr>
                <a:spLocks noChangeShapeType="1"/>
              </p:cNvSpPr>
              <p:nvPr/>
            </p:nvSpPr>
            <p:spPr bwMode="auto">
              <a:xfrm>
                <a:off x="2930" y="2238"/>
                <a:ext cx="0" cy="404"/>
              </a:xfrm>
              <a:prstGeom prst="line">
                <a:avLst/>
              </a:prstGeom>
              <a:noFill/>
              <a:ln w="12700">
                <a:solidFill>
                  <a:srgbClr val="000000"/>
                </a:solidFill>
                <a:round/>
                <a:headEnd/>
                <a:tailEnd/>
              </a:ln>
              <a:effectLst/>
            </p:spPr>
            <p:txBody>
              <a:bodyPr/>
              <a:lstStyle/>
              <a:p>
                <a:endParaRPr lang="es-ES"/>
              </a:p>
            </p:txBody>
          </p:sp>
          <p:sp>
            <p:nvSpPr>
              <p:cNvPr id="379927" name="Line 23"/>
              <p:cNvSpPr>
                <a:spLocks noChangeShapeType="1"/>
              </p:cNvSpPr>
              <p:nvPr/>
            </p:nvSpPr>
            <p:spPr bwMode="auto">
              <a:xfrm>
                <a:off x="2568" y="2673"/>
                <a:ext cx="0" cy="417"/>
              </a:xfrm>
              <a:prstGeom prst="line">
                <a:avLst/>
              </a:prstGeom>
              <a:noFill/>
              <a:ln w="12700">
                <a:solidFill>
                  <a:srgbClr val="000000"/>
                </a:solidFill>
                <a:round/>
                <a:headEnd/>
                <a:tailEnd/>
              </a:ln>
              <a:effectLst/>
            </p:spPr>
            <p:txBody>
              <a:bodyPr/>
              <a:lstStyle/>
              <a:p>
                <a:endParaRPr lang="es-ES"/>
              </a:p>
            </p:txBody>
          </p:sp>
          <p:sp>
            <p:nvSpPr>
              <p:cNvPr id="379928" name="Line 24"/>
              <p:cNvSpPr>
                <a:spLocks noChangeShapeType="1"/>
              </p:cNvSpPr>
              <p:nvPr/>
            </p:nvSpPr>
            <p:spPr bwMode="auto">
              <a:xfrm>
                <a:off x="3455" y="1903"/>
                <a:ext cx="0" cy="301"/>
              </a:xfrm>
              <a:prstGeom prst="line">
                <a:avLst/>
              </a:prstGeom>
              <a:noFill/>
              <a:ln w="12700">
                <a:solidFill>
                  <a:srgbClr val="000000"/>
                </a:solidFill>
                <a:round/>
                <a:headEnd/>
                <a:tailEnd/>
              </a:ln>
              <a:effectLst/>
            </p:spPr>
            <p:txBody>
              <a:bodyPr/>
              <a:lstStyle/>
              <a:p>
                <a:endParaRPr lang="es-ES"/>
              </a:p>
            </p:txBody>
          </p:sp>
          <p:sp>
            <p:nvSpPr>
              <p:cNvPr id="379929" name="Line 25"/>
              <p:cNvSpPr>
                <a:spLocks noChangeShapeType="1"/>
              </p:cNvSpPr>
              <p:nvPr/>
            </p:nvSpPr>
            <p:spPr bwMode="auto">
              <a:xfrm>
                <a:off x="3579" y="2268"/>
                <a:ext cx="0" cy="419"/>
              </a:xfrm>
              <a:prstGeom prst="line">
                <a:avLst/>
              </a:prstGeom>
              <a:noFill/>
              <a:ln w="12700">
                <a:solidFill>
                  <a:srgbClr val="000000"/>
                </a:solidFill>
                <a:round/>
                <a:headEnd/>
                <a:tailEnd/>
              </a:ln>
              <a:effectLst/>
            </p:spPr>
            <p:txBody>
              <a:bodyPr/>
              <a:lstStyle/>
              <a:p>
                <a:endParaRPr lang="es-ES"/>
              </a:p>
            </p:txBody>
          </p:sp>
          <p:sp>
            <p:nvSpPr>
              <p:cNvPr id="379930" name="Freeform 26"/>
              <p:cNvSpPr>
                <a:spLocks/>
              </p:cNvSpPr>
              <p:nvPr/>
            </p:nvSpPr>
            <p:spPr bwMode="auto">
              <a:xfrm>
                <a:off x="2568" y="1686"/>
                <a:ext cx="1129" cy="1810"/>
              </a:xfrm>
              <a:custGeom>
                <a:avLst/>
                <a:gdLst/>
                <a:ahLst/>
                <a:cxnLst>
                  <a:cxn ang="0">
                    <a:pos x="1128" y="173"/>
                  </a:cxn>
                  <a:cxn ang="0">
                    <a:pos x="275" y="0"/>
                  </a:cxn>
                  <a:cxn ang="0">
                    <a:pos x="178" y="64"/>
                  </a:cxn>
                  <a:cxn ang="0">
                    <a:pos x="770" y="183"/>
                  </a:cxn>
                  <a:cxn ang="0">
                    <a:pos x="358" y="549"/>
                  </a:cxn>
                  <a:cxn ang="0">
                    <a:pos x="794" y="649"/>
                  </a:cxn>
                  <a:cxn ang="0">
                    <a:pos x="493" y="997"/>
                  </a:cxn>
                  <a:cxn ang="0">
                    <a:pos x="101" y="878"/>
                  </a:cxn>
                  <a:cxn ang="0">
                    <a:pos x="0" y="978"/>
                  </a:cxn>
                  <a:cxn ang="0">
                    <a:pos x="864" y="1252"/>
                  </a:cxn>
                  <a:cxn ang="0">
                    <a:pos x="551" y="1757"/>
                  </a:cxn>
                  <a:cxn ang="0">
                    <a:pos x="699" y="1809"/>
                  </a:cxn>
                  <a:cxn ang="0">
                    <a:pos x="1058" y="1179"/>
                  </a:cxn>
                  <a:cxn ang="0">
                    <a:pos x="634" y="1051"/>
                  </a:cxn>
                  <a:cxn ang="0">
                    <a:pos x="1012" y="577"/>
                  </a:cxn>
                  <a:cxn ang="0">
                    <a:pos x="602" y="476"/>
                  </a:cxn>
                  <a:cxn ang="0">
                    <a:pos x="884" y="209"/>
                  </a:cxn>
                  <a:cxn ang="0">
                    <a:pos x="1038" y="246"/>
                  </a:cxn>
                  <a:cxn ang="0">
                    <a:pos x="1128" y="173"/>
                  </a:cxn>
                </a:cxnLst>
                <a:rect l="0" t="0" r="r" b="b"/>
                <a:pathLst>
                  <a:path w="1129" h="1810">
                    <a:moveTo>
                      <a:pt x="1128" y="173"/>
                    </a:moveTo>
                    <a:lnTo>
                      <a:pt x="275" y="0"/>
                    </a:lnTo>
                    <a:lnTo>
                      <a:pt x="178" y="64"/>
                    </a:lnTo>
                    <a:lnTo>
                      <a:pt x="770" y="183"/>
                    </a:lnTo>
                    <a:lnTo>
                      <a:pt x="358" y="549"/>
                    </a:lnTo>
                    <a:lnTo>
                      <a:pt x="794" y="649"/>
                    </a:lnTo>
                    <a:lnTo>
                      <a:pt x="493" y="997"/>
                    </a:lnTo>
                    <a:lnTo>
                      <a:pt x="101" y="878"/>
                    </a:lnTo>
                    <a:lnTo>
                      <a:pt x="0" y="978"/>
                    </a:lnTo>
                    <a:lnTo>
                      <a:pt x="864" y="1252"/>
                    </a:lnTo>
                    <a:lnTo>
                      <a:pt x="551" y="1757"/>
                    </a:lnTo>
                    <a:lnTo>
                      <a:pt x="699" y="1809"/>
                    </a:lnTo>
                    <a:lnTo>
                      <a:pt x="1058" y="1179"/>
                    </a:lnTo>
                    <a:lnTo>
                      <a:pt x="634" y="1051"/>
                    </a:lnTo>
                    <a:lnTo>
                      <a:pt x="1012" y="577"/>
                    </a:lnTo>
                    <a:lnTo>
                      <a:pt x="602" y="476"/>
                    </a:lnTo>
                    <a:lnTo>
                      <a:pt x="884" y="209"/>
                    </a:lnTo>
                    <a:lnTo>
                      <a:pt x="1038" y="246"/>
                    </a:lnTo>
                    <a:lnTo>
                      <a:pt x="1128" y="173"/>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9931" name="Group 27"/>
            <p:cNvGrpSpPr>
              <a:grpSpLocks/>
            </p:cNvGrpSpPr>
            <p:nvPr/>
          </p:nvGrpSpPr>
          <p:grpSpPr bwMode="auto">
            <a:xfrm>
              <a:off x="2458" y="1092"/>
              <a:ext cx="1214" cy="658"/>
              <a:chOff x="2458" y="1092"/>
              <a:chExt cx="1214" cy="658"/>
            </a:xfrm>
          </p:grpSpPr>
          <p:sp>
            <p:nvSpPr>
              <p:cNvPr id="379932" name="Line 28"/>
              <p:cNvSpPr>
                <a:spLocks noChangeShapeType="1"/>
              </p:cNvSpPr>
              <p:nvPr/>
            </p:nvSpPr>
            <p:spPr bwMode="auto">
              <a:xfrm>
                <a:off x="3107" y="1171"/>
                <a:ext cx="0" cy="164"/>
              </a:xfrm>
              <a:prstGeom prst="line">
                <a:avLst/>
              </a:prstGeom>
              <a:noFill/>
              <a:ln w="12700">
                <a:solidFill>
                  <a:srgbClr val="000000"/>
                </a:solidFill>
                <a:round/>
                <a:headEnd/>
                <a:tailEnd/>
              </a:ln>
              <a:effectLst/>
            </p:spPr>
            <p:txBody>
              <a:bodyPr/>
              <a:lstStyle/>
              <a:p>
                <a:endParaRPr lang="es-ES"/>
              </a:p>
            </p:txBody>
          </p:sp>
          <p:sp>
            <p:nvSpPr>
              <p:cNvPr id="379933" name="Line 29"/>
              <p:cNvSpPr>
                <a:spLocks noChangeShapeType="1"/>
              </p:cNvSpPr>
              <p:nvPr/>
            </p:nvSpPr>
            <p:spPr bwMode="auto">
              <a:xfrm>
                <a:off x="2722" y="1311"/>
                <a:ext cx="0" cy="439"/>
              </a:xfrm>
              <a:prstGeom prst="line">
                <a:avLst/>
              </a:prstGeom>
              <a:noFill/>
              <a:ln w="12700">
                <a:solidFill>
                  <a:srgbClr val="000000"/>
                </a:solidFill>
                <a:round/>
                <a:headEnd/>
                <a:tailEnd/>
              </a:ln>
              <a:effectLst/>
            </p:spPr>
            <p:txBody>
              <a:bodyPr/>
              <a:lstStyle/>
              <a:p>
                <a:endParaRPr lang="es-ES"/>
              </a:p>
            </p:txBody>
          </p:sp>
          <p:sp>
            <p:nvSpPr>
              <p:cNvPr id="379934" name="Freeform 30"/>
              <p:cNvSpPr>
                <a:spLocks/>
              </p:cNvSpPr>
              <p:nvPr/>
            </p:nvSpPr>
            <p:spPr bwMode="auto">
              <a:xfrm>
                <a:off x="2458" y="1092"/>
                <a:ext cx="1214" cy="365"/>
              </a:xfrm>
              <a:custGeom>
                <a:avLst/>
                <a:gdLst/>
                <a:ahLst/>
                <a:cxnLst>
                  <a:cxn ang="0">
                    <a:pos x="0" y="21"/>
                  </a:cxn>
                  <a:cxn ang="0">
                    <a:pos x="486" y="101"/>
                  </a:cxn>
                  <a:cxn ang="0">
                    <a:pos x="268" y="218"/>
                  </a:cxn>
                  <a:cxn ang="0">
                    <a:pos x="1129" y="364"/>
                  </a:cxn>
                  <a:cxn ang="0">
                    <a:pos x="1213" y="301"/>
                  </a:cxn>
                  <a:cxn ang="0">
                    <a:pos x="455" y="182"/>
                  </a:cxn>
                  <a:cxn ang="0">
                    <a:pos x="649" y="73"/>
                  </a:cxn>
                  <a:cxn ang="0">
                    <a:pos x="136" y="0"/>
                  </a:cxn>
                  <a:cxn ang="0">
                    <a:pos x="0" y="21"/>
                  </a:cxn>
                </a:cxnLst>
                <a:rect l="0" t="0" r="r" b="b"/>
                <a:pathLst>
                  <a:path w="1214" h="365">
                    <a:moveTo>
                      <a:pt x="0" y="21"/>
                    </a:moveTo>
                    <a:lnTo>
                      <a:pt x="486" y="101"/>
                    </a:lnTo>
                    <a:lnTo>
                      <a:pt x="268" y="218"/>
                    </a:lnTo>
                    <a:lnTo>
                      <a:pt x="1129" y="364"/>
                    </a:lnTo>
                    <a:lnTo>
                      <a:pt x="1213" y="301"/>
                    </a:lnTo>
                    <a:lnTo>
                      <a:pt x="455" y="182"/>
                    </a:lnTo>
                    <a:lnTo>
                      <a:pt x="649" y="73"/>
                    </a:lnTo>
                    <a:lnTo>
                      <a:pt x="136" y="0"/>
                    </a:lnTo>
                    <a:lnTo>
                      <a:pt x="0" y="2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9935" name="Group 31"/>
            <p:cNvGrpSpPr>
              <a:grpSpLocks/>
            </p:cNvGrpSpPr>
            <p:nvPr/>
          </p:nvGrpSpPr>
          <p:grpSpPr bwMode="auto">
            <a:xfrm>
              <a:off x="381" y="1056"/>
              <a:ext cx="2188" cy="1487"/>
              <a:chOff x="381" y="1056"/>
              <a:chExt cx="2188" cy="1487"/>
            </a:xfrm>
          </p:grpSpPr>
          <p:grpSp>
            <p:nvGrpSpPr>
              <p:cNvPr id="379936" name="Group 32"/>
              <p:cNvGrpSpPr>
                <a:grpSpLocks/>
              </p:cNvGrpSpPr>
              <p:nvPr/>
            </p:nvGrpSpPr>
            <p:grpSpPr bwMode="auto">
              <a:xfrm>
                <a:off x="381" y="1056"/>
                <a:ext cx="2188" cy="1487"/>
                <a:chOff x="381" y="1056"/>
                <a:chExt cx="2188" cy="1487"/>
              </a:xfrm>
            </p:grpSpPr>
            <p:sp>
              <p:nvSpPr>
                <p:cNvPr id="379937" name="Line 33"/>
                <p:cNvSpPr>
                  <a:spLocks noChangeShapeType="1"/>
                </p:cNvSpPr>
                <p:nvPr/>
              </p:nvSpPr>
              <p:spPr bwMode="auto">
                <a:xfrm>
                  <a:off x="789" y="1918"/>
                  <a:ext cx="0" cy="119"/>
                </a:xfrm>
                <a:prstGeom prst="line">
                  <a:avLst/>
                </a:prstGeom>
                <a:noFill/>
                <a:ln w="12700">
                  <a:solidFill>
                    <a:srgbClr val="000000"/>
                  </a:solidFill>
                  <a:round/>
                  <a:headEnd/>
                  <a:tailEnd/>
                </a:ln>
                <a:effectLst/>
              </p:spPr>
              <p:txBody>
                <a:bodyPr/>
                <a:lstStyle/>
                <a:p>
                  <a:endParaRPr lang="es-ES"/>
                </a:p>
              </p:txBody>
            </p:sp>
            <p:sp>
              <p:nvSpPr>
                <p:cNvPr id="379938" name="Line 34"/>
                <p:cNvSpPr>
                  <a:spLocks noChangeShapeType="1"/>
                </p:cNvSpPr>
                <p:nvPr/>
              </p:nvSpPr>
              <p:spPr bwMode="auto">
                <a:xfrm>
                  <a:off x="903" y="1864"/>
                  <a:ext cx="0" cy="115"/>
                </a:xfrm>
                <a:prstGeom prst="line">
                  <a:avLst/>
                </a:prstGeom>
                <a:noFill/>
                <a:ln w="12700">
                  <a:solidFill>
                    <a:srgbClr val="000000"/>
                  </a:solidFill>
                  <a:round/>
                  <a:headEnd/>
                  <a:tailEnd/>
                </a:ln>
                <a:effectLst/>
              </p:spPr>
              <p:txBody>
                <a:bodyPr/>
                <a:lstStyle/>
                <a:p>
                  <a:endParaRPr lang="es-ES"/>
                </a:p>
              </p:txBody>
            </p:sp>
            <p:sp>
              <p:nvSpPr>
                <p:cNvPr id="379939" name="Line 35"/>
                <p:cNvSpPr>
                  <a:spLocks noChangeShapeType="1"/>
                </p:cNvSpPr>
                <p:nvPr/>
              </p:nvSpPr>
              <p:spPr bwMode="auto">
                <a:xfrm>
                  <a:off x="1273" y="1689"/>
                  <a:ext cx="0" cy="120"/>
                </a:xfrm>
                <a:prstGeom prst="line">
                  <a:avLst/>
                </a:prstGeom>
                <a:noFill/>
                <a:ln w="12700">
                  <a:solidFill>
                    <a:srgbClr val="000000"/>
                  </a:solidFill>
                  <a:round/>
                  <a:headEnd/>
                  <a:tailEnd/>
                </a:ln>
                <a:effectLst/>
              </p:spPr>
              <p:txBody>
                <a:bodyPr/>
                <a:lstStyle/>
                <a:p>
                  <a:endParaRPr lang="es-ES"/>
                </a:p>
              </p:txBody>
            </p:sp>
            <p:grpSp>
              <p:nvGrpSpPr>
                <p:cNvPr id="379940" name="Group 36"/>
                <p:cNvGrpSpPr>
                  <a:grpSpLocks/>
                </p:cNvGrpSpPr>
                <p:nvPr/>
              </p:nvGrpSpPr>
              <p:grpSpPr bwMode="auto">
                <a:xfrm>
                  <a:off x="381" y="1056"/>
                  <a:ext cx="2188" cy="1487"/>
                  <a:chOff x="381" y="1056"/>
                  <a:chExt cx="2188" cy="1487"/>
                </a:xfrm>
              </p:grpSpPr>
              <p:grpSp>
                <p:nvGrpSpPr>
                  <p:cNvPr id="379941" name="Group 37"/>
                  <p:cNvGrpSpPr>
                    <a:grpSpLocks/>
                  </p:cNvGrpSpPr>
                  <p:nvPr/>
                </p:nvGrpSpPr>
                <p:grpSpPr bwMode="auto">
                  <a:xfrm>
                    <a:off x="381" y="1056"/>
                    <a:ext cx="2188" cy="1487"/>
                    <a:chOff x="381" y="1056"/>
                    <a:chExt cx="2188" cy="1487"/>
                  </a:xfrm>
                </p:grpSpPr>
                <p:grpSp>
                  <p:nvGrpSpPr>
                    <p:cNvPr id="379942" name="Group 38"/>
                    <p:cNvGrpSpPr>
                      <a:grpSpLocks/>
                    </p:cNvGrpSpPr>
                    <p:nvPr/>
                  </p:nvGrpSpPr>
                  <p:grpSpPr bwMode="auto">
                    <a:xfrm>
                      <a:off x="394" y="1095"/>
                      <a:ext cx="2175" cy="1448"/>
                      <a:chOff x="394" y="1095"/>
                      <a:chExt cx="2175" cy="1448"/>
                    </a:xfrm>
                  </p:grpSpPr>
                  <p:sp>
                    <p:nvSpPr>
                      <p:cNvPr id="379943" name="Freeform 39"/>
                      <p:cNvSpPr>
                        <a:spLocks/>
                      </p:cNvSpPr>
                      <p:nvPr/>
                    </p:nvSpPr>
                    <p:spPr bwMode="auto">
                      <a:xfrm>
                        <a:off x="1344" y="1500"/>
                        <a:ext cx="1225" cy="928"/>
                      </a:xfrm>
                      <a:custGeom>
                        <a:avLst/>
                        <a:gdLst/>
                        <a:ahLst/>
                        <a:cxnLst>
                          <a:cxn ang="0">
                            <a:pos x="0" y="905"/>
                          </a:cxn>
                          <a:cxn ang="0">
                            <a:pos x="201" y="781"/>
                          </a:cxn>
                          <a:cxn ang="0">
                            <a:pos x="593" y="927"/>
                          </a:cxn>
                          <a:cxn ang="0">
                            <a:pos x="1224" y="463"/>
                          </a:cxn>
                          <a:cxn ang="0">
                            <a:pos x="1224" y="0"/>
                          </a:cxn>
                        </a:cxnLst>
                        <a:rect l="0" t="0" r="r" b="b"/>
                        <a:pathLst>
                          <a:path w="1225" h="928">
                            <a:moveTo>
                              <a:pt x="0" y="905"/>
                            </a:moveTo>
                            <a:lnTo>
                              <a:pt x="201" y="781"/>
                            </a:lnTo>
                            <a:lnTo>
                              <a:pt x="593" y="927"/>
                            </a:lnTo>
                            <a:lnTo>
                              <a:pt x="1224" y="463"/>
                            </a:lnTo>
                            <a:lnTo>
                              <a:pt x="1224" y="0"/>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9944" name="Line 40"/>
                      <p:cNvSpPr>
                        <a:spLocks noChangeShapeType="1"/>
                      </p:cNvSpPr>
                      <p:nvPr/>
                    </p:nvSpPr>
                    <p:spPr bwMode="auto">
                      <a:xfrm>
                        <a:off x="1541" y="1770"/>
                        <a:ext cx="0" cy="512"/>
                      </a:xfrm>
                      <a:prstGeom prst="line">
                        <a:avLst/>
                      </a:prstGeom>
                      <a:noFill/>
                      <a:ln w="12700">
                        <a:solidFill>
                          <a:srgbClr val="000000"/>
                        </a:solidFill>
                        <a:round/>
                        <a:headEnd/>
                        <a:tailEnd/>
                      </a:ln>
                      <a:effectLst/>
                    </p:spPr>
                    <p:txBody>
                      <a:bodyPr/>
                      <a:lstStyle/>
                      <a:p>
                        <a:endParaRPr lang="es-ES"/>
                      </a:p>
                    </p:txBody>
                  </p:sp>
                  <p:sp>
                    <p:nvSpPr>
                      <p:cNvPr id="379945" name="Line 41"/>
                      <p:cNvSpPr>
                        <a:spLocks noChangeShapeType="1"/>
                      </p:cNvSpPr>
                      <p:nvPr/>
                    </p:nvSpPr>
                    <p:spPr bwMode="auto">
                      <a:xfrm>
                        <a:off x="1925" y="1885"/>
                        <a:ext cx="0" cy="537"/>
                      </a:xfrm>
                      <a:prstGeom prst="line">
                        <a:avLst/>
                      </a:prstGeom>
                      <a:noFill/>
                      <a:ln w="12700">
                        <a:solidFill>
                          <a:srgbClr val="000000"/>
                        </a:solidFill>
                        <a:round/>
                        <a:headEnd/>
                        <a:tailEnd/>
                      </a:ln>
                      <a:effectLst/>
                    </p:spPr>
                    <p:txBody>
                      <a:bodyPr/>
                      <a:lstStyle/>
                      <a:p>
                        <a:endParaRPr lang="es-ES"/>
                      </a:p>
                    </p:txBody>
                  </p:sp>
                  <p:sp>
                    <p:nvSpPr>
                      <p:cNvPr id="379946" name="Line 42"/>
                      <p:cNvSpPr>
                        <a:spLocks noChangeShapeType="1"/>
                      </p:cNvSpPr>
                      <p:nvPr/>
                    </p:nvSpPr>
                    <p:spPr bwMode="auto">
                      <a:xfrm>
                        <a:off x="1191" y="1329"/>
                        <a:ext cx="0" cy="459"/>
                      </a:xfrm>
                      <a:prstGeom prst="line">
                        <a:avLst/>
                      </a:prstGeom>
                      <a:noFill/>
                      <a:ln w="12700">
                        <a:solidFill>
                          <a:srgbClr val="000000"/>
                        </a:solidFill>
                        <a:round/>
                        <a:headEnd/>
                        <a:tailEnd/>
                      </a:ln>
                      <a:effectLst/>
                    </p:spPr>
                    <p:txBody>
                      <a:bodyPr/>
                      <a:lstStyle/>
                      <a:p>
                        <a:endParaRPr lang="es-ES"/>
                      </a:p>
                    </p:txBody>
                  </p:sp>
                  <p:sp>
                    <p:nvSpPr>
                      <p:cNvPr id="379947" name="Line 43"/>
                      <p:cNvSpPr>
                        <a:spLocks noChangeShapeType="1"/>
                      </p:cNvSpPr>
                      <p:nvPr/>
                    </p:nvSpPr>
                    <p:spPr bwMode="auto">
                      <a:xfrm>
                        <a:off x="1061" y="2012"/>
                        <a:ext cx="0" cy="531"/>
                      </a:xfrm>
                      <a:prstGeom prst="line">
                        <a:avLst/>
                      </a:prstGeom>
                      <a:noFill/>
                      <a:ln w="12700">
                        <a:solidFill>
                          <a:srgbClr val="000000"/>
                        </a:solidFill>
                        <a:round/>
                        <a:headEnd/>
                        <a:tailEnd/>
                      </a:ln>
                      <a:effectLst/>
                    </p:spPr>
                    <p:txBody>
                      <a:bodyPr/>
                      <a:lstStyle/>
                      <a:p>
                        <a:endParaRPr lang="es-ES"/>
                      </a:p>
                    </p:txBody>
                  </p:sp>
                  <p:sp>
                    <p:nvSpPr>
                      <p:cNvPr id="379948" name="Line 44"/>
                      <p:cNvSpPr>
                        <a:spLocks noChangeShapeType="1"/>
                      </p:cNvSpPr>
                      <p:nvPr/>
                    </p:nvSpPr>
                    <p:spPr bwMode="auto">
                      <a:xfrm>
                        <a:off x="1339" y="2002"/>
                        <a:ext cx="0" cy="521"/>
                      </a:xfrm>
                      <a:prstGeom prst="line">
                        <a:avLst/>
                      </a:prstGeom>
                      <a:noFill/>
                      <a:ln w="12700">
                        <a:solidFill>
                          <a:srgbClr val="000000"/>
                        </a:solidFill>
                        <a:round/>
                        <a:headEnd/>
                        <a:tailEnd/>
                      </a:ln>
                      <a:effectLst/>
                    </p:spPr>
                    <p:txBody>
                      <a:bodyPr/>
                      <a:lstStyle/>
                      <a:p>
                        <a:endParaRPr lang="es-ES"/>
                      </a:p>
                    </p:txBody>
                  </p:sp>
                  <p:sp>
                    <p:nvSpPr>
                      <p:cNvPr id="379949" name="Line 45"/>
                      <p:cNvSpPr>
                        <a:spLocks noChangeShapeType="1"/>
                      </p:cNvSpPr>
                      <p:nvPr/>
                    </p:nvSpPr>
                    <p:spPr bwMode="auto">
                      <a:xfrm>
                        <a:off x="734" y="2067"/>
                        <a:ext cx="1" cy="392"/>
                      </a:xfrm>
                      <a:prstGeom prst="line">
                        <a:avLst/>
                      </a:prstGeom>
                      <a:noFill/>
                      <a:ln w="12700">
                        <a:solidFill>
                          <a:srgbClr val="000000"/>
                        </a:solidFill>
                        <a:round/>
                        <a:headEnd/>
                        <a:tailEnd/>
                      </a:ln>
                      <a:effectLst/>
                    </p:spPr>
                    <p:txBody>
                      <a:bodyPr/>
                      <a:lstStyle/>
                      <a:p>
                        <a:endParaRPr lang="es-ES"/>
                      </a:p>
                    </p:txBody>
                  </p:sp>
                  <p:sp>
                    <p:nvSpPr>
                      <p:cNvPr id="379950" name="Line 46"/>
                      <p:cNvSpPr>
                        <a:spLocks noChangeShapeType="1"/>
                      </p:cNvSpPr>
                      <p:nvPr/>
                    </p:nvSpPr>
                    <p:spPr bwMode="auto">
                      <a:xfrm>
                        <a:off x="394" y="1798"/>
                        <a:ext cx="0" cy="372"/>
                      </a:xfrm>
                      <a:prstGeom prst="line">
                        <a:avLst/>
                      </a:prstGeom>
                      <a:noFill/>
                      <a:ln w="12700">
                        <a:solidFill>
                          <a:srgbClr val="000000"/>
                        </a:solidFill>
                        <a:round/>
                        <a:headEnd/>
                        <a:tailEnd/>
                      </a:ln>
                      <a:effectLst/>
                    </p:spPr>
                    <p:txBody>
                      <a:bodyPr/>
                      <a:lstStyle/>
                      <a:p>
                        <a:endParaRPr lang="es-ES"/>
                      </a:p>
                    </p:txBody>
                  </p:sp>
                  <p:sp>
                    <p:nvSpPr>
                      <p:cNvPr id="379951" name="Line 47"/>
                      <p:cNvSpPr>
                        <a:spLocks noChangeShapeType="1"/>
                      </p:cNvSpPr>
                      <p:nvPr/>
                    </p:nvSpPr>
                    <p:spPr bwMode="auto">
                      <a:xfrm>
                        <a:off x="2515" y="1290"/>
                        <a:ext cx="0" cy="192"/>
                      </a:xfrm>
                      <a:prstGeom prst="line">
                        <a:avLst/>
                      </a:prstGeom>
                      <a:noFill/>
                      <a:ln w="12700">
                        <a:solidFill>
                          <a:srgbClr val="000000"/>
                        </a:solidFill>
                        <a:round/>
                        <a:headEnd/>
                        <a:tailEnd/>
                      </a:ln>
                      <a:effectLst/>
                    </p:spPr>
                    <p:txBody>
                      <a:bodyPr/>
                      <a:lstStyle/>
                      <a:p>
                        <a:endParaRPr lang="es-ES"/>
                      </a:p>
                    </p:txBody>
                  </p:sp>
                  <p:sp>
                    <p:nvSpPr>
                      <p:cNvPr id="379952" name="Line 48"/>
                      <p:cNvSpPr>
                        <a:spLocks noChangeShapeType="1"/>
                      </p:cNvSpPr>
                      <p:nvPr/>
                    </p:nvSpPr>
                    <p:spPr bwMode="auto">
                      <a:xfrm>
                        <a:off x="1091" y="1539"/>
                        <a:ext cx="0" cy="344"/>
                      </a:xfrm>
                      <a:prstGeom prst="line">
                        <a:avLst/>
                      </a:prstGeom>
                      <a:noFill/>
                      <a:ln w="12700">
                        <a:solidFill>
                          <a:srgbClr val="000000"/>
                        </a:solidFill>
                        <a:round/>
                        <a:headEnd/>
                        <a:tailEnd/>
                      </a:ln>
                      <a:effectLst/>
                    </p:spPr>
                    <p:txBody>
                      <a:bodyPr/>
                      <a:lstStyle/>
                      <a:p>
                        <a:endParaRPr lang="es-ES"/>
                      </a:p>
                    </p:txBody>
                  </p:sp>
                  <p:sp>
                    <p:nvSpPr>
                      <p:cNvPr id="379953" name="Line 49"/>
                      <p:cNvSpPr>
                        <a:spLocks noChangeShapeType="1"/>
                      </p:cNvSpPr>
                      <p:nvPr/>
                    </p:nvSpPr>
                    <p:spPr bwMode="auto">
                      <a:xfrm>
                        <a:off x="625" y="1214"/>
                        <a:ext cx="0" cy="220"/>
                      </a:xfrm>
                      <a:prstGeom prst="line">
                        <a:avLst/>
                      </a:prstGeom>
                      <a:noFill/>
                      <a:ln w="12700">
                        <a:solidFill>
                          <a:srgbClr val="000000"/>
                        </a:solidFill>
                        <a:round/>
                        <a:headEnd/>
                        <a:tailEnd/>
                      </a:ln>
                      <a:effectLst/>
                    </p:spPr>
                    <p:txBody>
                      <a:bodyPr/>
                      <a:lstStyle/>
                      <a:p>
                        <a:endParaRPr lang="es-ES"/>
                      </a:p>
                    </p:txBody>
                  </p:sp>
                  <p:sp>
                    <p:nvSpPr>
                      <p:cNvPr id="379954" name="Line 50"/>
                      <p:cNvSpPr>
                        <a:spLocks noChangeShapeType="1"/>
                      </p:cNvSpPr>
                      <p:nvPr/>
                    </p:nvSpPr>
                    <p:spPr bwMode="auto">
                      <a:xfrm>
                        <a:off x="538" y="1465"/>
                        <a:ext cx="0" cy="250"/>
                      </a:xfrm>
                      <a:prstGeom prst="line">
                        <a:avLst/>
                      </a:prstGeom>
                      <a:noFill/>
                      <a:ln w="12700">
                        <a:solidFill>
                          <a:srgbClr val="000000"/>
                        </a:solidFill>
                        <a:round/>
                        <a:headEnd/>
                        <a:tailEnd/>
                      </a:ln>
                      <a:effectLst/>
                    </p:spPr>
                    <p:txBody>
                      <a:bodyPr/>
                      <a:lstStyle/>
                      <a:p>
                        <a:endParaRPr lang="es-ES"/>
                      </a:p>
                    </p:txBody>
                  </p:sp>
                  <p:sp>
                    <p:nvSpPr>
                      <p:cNvPr id="379955" name="Line 51"/>
                      <p:cNvSpPr>
                        <a:spLocks noChangeShapeType="1"/>
                      </p:cNvSpPr>
                      <p:nvPr/>
                    </p:nvSpPr>
                    <p:spPr bwMode="auto">
                      <a:xfrm>
                        <a:off x="1717" y="1543"/>
                        <a:ext cx="0" cy="185"/>
                      </a:xfrm>
                      <a:prstGeom prst="line">
                        <a:avLst/>
                      </a:prstGeom>
                      <a:noFill/>
                      <a:ln w="12700">
                        <a:solidFill>
                          <a:srgbClr val="000000"/>
                        </a:solidFill>
                        <a:round/>
                        <a:headEnd/>
                        <a:tailEnd/>
                      </a:ln>
                      <a:effectLst/>
                    </p:spPr>
                    <p:txBody>
                      <a:bodyPr/>
                      <a:lstStyle/>
                      <a:p>
                        <a:endParaRPr lang="es-ES"/>
                      </a:p>
                    </p:txBody>
                  </p:sp>
                  <p:sp>
                    <p:nvSpPr>
                      <p:cNvPr id="379956" name="Line 52"/>
                      <p:cNvSpPr>
                        <a:spLocks noChangeShapeType="1"/>
                      </p:cNvSpPr>
                      <p:nvPr/>
                    </p:nvSpPr>
                    <p:spPr bwMode="auto">
                      <a:xfrm>
                        <a:off x="1909" y="1437"/>
                        <a:ext cx="0" cy="351"/>
                      </a:xfrm>
                      <a:prstGeom prst="line">
                        <a:avLst/>
                      </a:prstGeom>
                      <a:noFill/>
                      <a:ln w="12700">
                        <a:solidFill>
                          <a:srgbClr val="000000"/>
                        </a:solidFill>
                        <a:round/>
                        <a:headEnd/>
                        <a:tailEnd/>
                      </a:ln>
                      <a:effectLst/>
                    </p:spPr>
                    <p:txBody>
                      <a:bodyPr/>
                      <a:lstStyle/>
                      <a:p>
                        <a:endParaRPr lang="es-ES"/>
                      </a:p>
                    </p:txBody>
                  </p:sp>
                  <p:sp>
                    <p:nvSpPr>
                      <p:cNvPr id="379957" name="Line 53"/>
                      <p:cNvSpPr>
                        <a:spLocks noChangeShapeType="1"/>
                      </p:cNvSpPr>
                      <p:nvPr/>
                    </p:nvSpPr>
                    <p:spPr bwMode="auto">
                      <a:xfrm>
                        <a:off x="2009" y="1386"/>
                        <a:ext cx="0" cy="345"/>
                      </a:xfrm>
                      <a:prstGeom prst="line">
                        <a:avLst/>
                      </a:prstGeom>
                      <a:noFill/>
                      <a:ln w="12700">
                        <a:solidFill>
                          <a:srgbClr val="000000"/>
                        </a:solidFill>
                        <a:round/>
                        <a:headEnd/>
                        <a:tailEnd/>
                      </a:ln>
                      <a:effectLst/>
                    </p:spPr>
                    <p:txBody>
                      <a:bodyPr/>
                      <a:lstStyle/>
                      <a:p>
                        <a:endParaRPr lang="es-ES"/>
                      </a:p>
                    </p:txBody>
                  </p:sp>
                  <p:sp>
                    <p:nvSpPr>
                      <p:cNvPr id="379958" name="Line 54"/>
                      <p:cNvSpPr>
                        <a:spLocks noChangeShapeType="1"/>
                      </p:cNvSpPr>
                      <p:nvPr/>
                    </p:nvSpPr>
                    <p:spPr bwMode="auto">
                      <a:xfrm>
                        <a:off x="2158" y="1246"/>
                        <a:ext cx="0" cy="167"/>
                      </a:xfrm>
                      <a:prstGeom prst="line">
                        <a:avLst/>
                      </a:prstGeom>
                      <a:noFill/>
                      <a:ln w="12700">
                        <a:solidFill>
                          <a:srgbClr val="000000"/>
                        </a:solidFill>
                        <a:round/>
                        <a:headEnd/>
                        <a:tailEnd/>
                      </a:ln>
                      <a:effectLst/>
                    </p:spPr>
                    <p:txBody>
                      <a:bodyPr/>
                      <a:lstStyle/>
                      <a:p>
                        <a:endParaRPr lang="es-ES"/>
                      </a:p>
                    </p:txBody>
                  </p:sp>
                  <p:sp>
                    <p:nvSpPr>
                      <p:cNvPr id="379959" name="Line 55"/>
                      <p:cNvSpPr>
                        <a:spLocks noChangeShapeType="1"/>
                      </p:cNvSpPr>
                      <p:nvPr/>
                    </p:nvSpPr>
                    <p:spPr bwMode="auto">
                      <a:xfrm>
                        <a:off x="2397" y="1146"/>
                        <a:ext cx="0" cy="145"/>
                      </a:xfrm>
                      <a:prstGeom prst="line">
                        <a:avLst/>
                      </a:prstGeom>
                      <a:noFill/>
                      <a:ln w="12700">
                        <a:solidFill>
                          <a:srgbClr val="000000"/>
                        </a:solidFill>
                        <a:round/>
                        <a:headEnd/>
                        <a:tailEnd/>
                      </a:ln>
                      <a:effectLst/>
                    </p:spPr>
                    <p:txBody>
                      <a:bodyPr/>
                      <a:lstStyle/>
                      <a:p>
                        <a:endParaRPr lang="es-ES"/>
                      </a:p>
                    </p:txBody>
                  </p:sp>
                  <p:sp>
                    <p:nvSpPr>
                      <p:cNvPr id="379960" name="Line 56"/>
                      <p:cNvSpPr>
                        <a:spLocks noChangeShapeType="1"/>
                      </p:cNvSpPr>
                      <p:nvPr/>
                    </p:nvSpPr>
                    <p:spPr bwMode="auto">
                      <a:xfrm>
                        <a:off x="1142" y="1095"/>
                        <a:ext cx="0" cy="142"/>
                      </a:xfrm>
                      <a:prstGeom prst="line">
                        <a:avLst/>
                      </a:prstGeom>
                      <a:noFill/>
                      <a:ln w="12700">
                        <a:solidFill>
                          <a:srgbClr val="000000"/>
                        </a:solidFill>
                        <a:round/>
                        <a:headEnd/>
                        <a:tailEnd/>
                      </a:ln>
                      <a:effectLst/>
                    </p:spPr>
                    <p:txBody>
                      <a:bodyPr/>
                      <a:lstStyle/>
                      <a:p>
                        <a:endParaRPr lang="es-ES"/>
                      </a:p>
                    </p:txBody>
                  </p:sp>
                </p:grpSp>
                <p:sp>
                  <p:nvSpPr>
                    <p:cNvPr id="379961" name="Freeform 57"/>
                    <p:cNvSpPr>
                      <a:spLocks/>
                    </p:cNvSpPr>
                    <p:nvPr/>
                  </p:nvSpPr>
                  <p:spPr bwMode="auto">
                    <a:xfrm>
                      <a:off x="381" y="1056"/>
                      <a:ext cx="2013" cy="859"/>
                    </a:xfrm>
                    <a:custGeom>
                      <a:avLst/>
                      <a:gdLst/>
                      <a:ahLst/>
                      <a:cxnLst>
                        <a:cxn ang="0">
                          <a:pos x="524" y="801"/>
                        </a:cxn>
                        <a:cxn ang="0">
                          <a:pos x="403" y="858"/>
                        </a:cxn>
                        <a:cxn ang="0">
                          <a:pos x="0" y="730"/>
                        </a:cxn>
                        <a:cxn ang="0">
                          <a:pos x="524" y="510"/>
                        </a:cxn>
                        <a:cxn ang="0">
                          <a:pos x="158" y="404"/>
                        </a:cxn>
                        <a:cxn ang="0">
                          <a:pos x="715" y="229"/>
                        </a:cxn>
                        <a:cxn ang="0">
                          <a:pos x="245" y="151"/>
                        </a:cxn>
                        <a:cxn ang="0">
                          <a:pos x="757" y="0"/>
                        </a:cxn>
                        <a:cxn ang="0">
                          <a:pos x="1756" y="131"/>
                        </a:cxn>
                        <a:cxn ang="0">
                          <a:pos x="1887" y="82"/>
                        </a:cxn>
                        <a:cxn ang="0">
                          <a:pos x="2012" y="90"/>
                        </a:cxn>
                        <a:cxn ang="0">
                          <a:pos x="1771" y="192"/>
                        </a:cxn>
                        <a:cxn ang="0">
                          <a:pos x="754" y="41"/>
                        </a:cxn>
                        <a:cxn ang="0">
                          <a:pos x="429" y="136"/>
                        </a:cxn>
                        <a:cxn ang="0">
                          <a:pos x="1621" y="326"/>
                        </a:cxn>
                        <a:cxn ang="0">
                          <a:pos x="1526" y="382"/>
                        </a:cxn>
                        <a:cxn ang="0">
                          <a:pos x="815" y="255"/>
                        </a:cxn>
                        <a:cxn ang="0">
                          <a:pos x="394" y="393"/>
                        </a:cxn>
                        <a:cxn ang="0">
                          <a:pos x="712" y="481"/>
                        </a:cxn>
                        <a:cxn ang="0">
                          <a:pos x="173" y="713"/>
                        </a:cxn>
                        <a:cxn ang="0">
                          <a:pos x="524" y="801"/>
                        </a:cxn>
                      </a:cxnLst>
                      <a:rect l="0" t="0" r="r" b="b"/>
                      <a:pathLst>
                        <a:path w="2013" h="859">
                          <a:moveTo>
                            <a:pt x="524" y="801"/>
                          </a:moveTo>
                          <a:lnTo>
                            <a:pt x="403" y="858"/>
                          </a:lnTo>
                          <a:lnTo>
                            <a:pt x="0" y="730"/>
                          </a:lnTo>
                          <a:lnTo>
                            <a:pt x="524" y="510"/>
                          </a:lnTo>
                          <a:lnTo>
                            <a:pt x="158" y="404"/>
                          </a:lnTo>
                          <a:lnTo>
                            <a:pt x="715" y="229"/>
                          </a:lnTo>
                          <a:lnTo>
                            <a:pt x="245" y="151"/>
                          </a:lnTo>
                          <a:lnTo>
                            <a:pt x="757" y="0"/>
                          </a:lnTo>
                          <a:lnTo>
                            <a:pt x="1756" y="131"/>
                          </a:lnTo>
                          <a:lnTo>
                            <a:pt x="1887" y="82"/>
                          </a:lnTo>
                          <a:lnTo>
                            <a:pt x="2012" y="90"/>
                          </a:lnTo>
                          <a:lnTo>
                            <a:pt x="1771" y="192"/>
                          </a:lnTo>
                          <a:lnTo>
                            <a:pt x="754" y="41"/>
                          </a:lnTo>
                          <a:lnTo>
                            <a:pt x="429" y="136"/>
                          </a:lnTo>
                          <a:lnTo>
                            <a:pt x="1621" y="326"/>
                          </a:lnTo>
                          <a:lnTo>
                            <a:pt x="1526" y="382"/>
                          </a:lnTo>
                          <a:lnTo>
                            <a:pt x="815" y="255"/>
                          </a:lnTo>
                          <a:lnTo>
                            <a:pt x="394" y="393"/>
                          </a:lnTo>
                          <a:lnTo>
                            <a:pt x="712" y="481"/>
                          </a:lnTo>
                          <a:lnTo>
                            <a:pt x="173" y="713"/>
                          </a:lnTo>
                          <a:lnTo>
                            <a:pt x="524" y="80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79962" name="Freeform 58"/>
                  <p:cNvSpPr>
                    <a:spLocks/>
                  </p:cNvSpPr>
                  <p:nvPr/>
                </p:nvSpPr>
                <p:spPr bwMode="auto">
                  <a:xfrm>
                    <a:off x="734" y="1274"/>
                    <a:ext cx="1835" cy="834"/>
                  </a:xfrm>
                  <a:custGeom>
                    <a:avLst/>
                    <a:gdLst/>
                    <a:ahLst/>
                    <a:cxnLst>
                      <a:cxn ang="0">
                        <a:pos x="0" y="787"/>
                      </a:cxn>
                      <a:cxn ang="0">
                        <a:pos x="724" y="450"/>
                      </a:cxn>
                      <a:cxn ang="0">
                        <a:pos x="538" y="411"/>
                      </a:cxn>
                      <a:cxn ang="0">
                        <a:pos x="885" y="246"/>
                      </a:cxn>
                      <a:cxn ang="0">
                        <a:pos x="982" y="263"/>
                      </a:cxn>
                      <a:cxn ang="0">
                        <a:pos x="736" y="382"/>
                      </a:cxn>
                      <a:cxn ang="0">
                        <a:pos x="1180" y="512"/>
                      </a:cxn>
                      <a:cxn ang="0">
                        <a:pos x="1664" y="238"/>
                      </a:cxn>
                      <a:cxn ang="0">
                        <a:pos x="1358" y="181"/>
                      </a:cxn>
                      <a:cxn ang="0">
                        <a:pos x="1691" y="0"/>
                      </a:cxn>
                      <a:cxn ang="0">
                        <a:pos x="1782" y="10"/>
                      </a:cxn>
                      <a:cxn ang="0">
                        <a:pos x="1505" y="168"/>
                      </a:cxn>
                      <a:cxn ang="0">
                        <a:pos x="1834" y="227"/>
                      </a:cxn>
                      <a:cxn ang="0">
                        <a:pos x="1192" y="612"/>
                      </a:cxn>
                      <a:cxn ang="0">
                        <a:pos x="808" y="495"/>
                      </a:cxn>
                      <a:cxn ang="0">
                        <a:pos x="405" y="677"/>
                      </a:cxn>
                      <a:cxn ang="0">
                        <a:pos x="602" y="722"/>
                      </a:cxn>
                      <a:cxn ang="0">
                        <a:pos x="475" y="776"/>
                      </a:cxn>
                      <a:cxn ang="0">
                        <a:pos x="326" y="731"/>
                      </a:cxn>
                      <a:cxn ang="0">
                        <a:pos x="108" y="833"/>
                      </a:cxn>
                      <a:cxn ang="0">
                        <a:pos x="0" y="787"/>
                      </a:cxn>
                    </a:cxnLst>
                    <a:rect l="0" t="0" r="r" b="b"/>
                    <a:pathLst>
                      <a:path w="1835" h="834">
                        <a:moveTo>
                          <a:pt x="0" y="787"/>
                        </a:moveTo>
                        <a:lnTo>
                          <a:pt x="724" y="450"/>
                        </a:lnTo>
                        <a:lnTo>
                          <a:pt x="538" y="411"/>
                        </a:lnTo>
                        <a:lnTo>
                          <a:pt x="885" y="246"/>
                        </a:lnTo>
                        <a:lnTo>
                          <a:pt x="982" y="263"/>
                        </a:lnTo>
                        <a:lnTo>
                          <a:pt x="736" y="382"/>
                        </a:lnTo>
                        <a:lnTo>
                          <a:pt x="1180" y="512"/>
                        </a:lnTo>
                        <a:lnTo>
                          <a:pt x="1664" y="238"/>
                        </a:lnTo>
                        <a:lnTo>
                          <a:pt x="1358" y="181"/>
                        </a:lnTo>
                        <a:lnTo>
                          <a:pt x="1691" y="0"/>
                        </a:lnTo>
                        <a:lnTo>
                          <a:pt x="1782" y="10"/>
                        </a:lnTo>
                        <a:lnTo>
                          <a:pt x="1505" y="168"/>
                        </a:lnTo>
                        <a:lnTo>
                          <a:pt x="1834" y="227"/>
                        </a:lnTo>
                        <a:lnTo>
                          <a:pt x="1192" y="612"/>
                        </a:lnTo>
                        <a:lnTo>
                          <a:pt x="808" y="495"/>
                        </a:lnTo>
                        <a:lnTo>
                          <a:pt x="405" y="677"/>
                        </a:lnTo>
                        <a:lnTo>
                          <a:pt x="602" y="722"/>
                        </a:lnTo>
                        <a:lnTo>
                          <a:pt x="475" y="776"/>
                        </a:lnTo>
                        <a:lnTo>
                          <a:pt x="326" y="731"/>
                        </a:lnTo>
                        <a:lnTo>
                          <a:pt x="108" y="833"/>
                        </a:lnTo>
                        <a:lnTo>
                          <a:pt x="0" y="787"/>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sp>
            <p:nvSpPr>
              <p:cNvPr id="379963" name="Line 59"/>
              <p:cNvSpPr>
                <a:spLocks noChangeShapeType="1"/>
              </p:cNvSpPr>
              <p:nvPr/>
            </p:nvSpPr>
            <p:spPr bwMode="auto">
              <a:xfrm>
                <a:off x="2095" y="1448"/>
                <a:ext cx="1" cy="231"/>
              </a:xfrm>
              <a:prstGeom prst="line">
                <a:avLst/>
              </a:prstGeom>
              <a:noFill/>
              <a:ln w="12700">
                <a:solidFill>
                  <a:srgbClr val="000000"/>
                </a:solidFill>
                <a:round/>
                <a:headEnd/>
                <a:tailEnd/>
              </a:ln>
              <a:effectLst/>
            </p:spPr>
            <p:txBody>
              <a:bodyPr/>
              <a:lstStyle/>
              <a:p>
                <a:endParaRPr lang="es-ES"/>
              </a:p>
            </p:txBody>
          </p:sp>
        </p:grpSp>
      </p:grpSp>
      <p:grpSp>
        <p:nvGrpSpPr>
          <p:cNvPr id="379964" name="Group 60"/>
          <p:cNvGrpSpPr>
            <a:grpSpLocks/>
          </p:cNvGrpSpPr>
          <p:nvPr/>
        </p:nvGrpSpPr>
        <p:grpSpPr bwMode="auto">
          <a:xfrm>
            <a:off x="3597275" y="4251325"/>
            <a:ext cx="1011238" cy="1704975"/>
            <a:chOff x="2266" y="2842"/>
            <a:chExt cx="637" cy="1074"/>
          </a:xfrm>
        </p:grpSpPr>
        <p:sp>
          <p:nvSpPr>
            <p:cNvPr id="379965" name="Freeform 61"/>
            <p:cNvSpPr>
              <a:spLocks/>
            </p:cNvSpPr>
            <p:nvPr/>
          </p:nvSpPr>
          <p:spPr bwMode="auto">
            <a:xfrm>
              <a:off x="2539" y="2842"/>
              <a:ext cx="187" cy="247"/>
            </a:xfrm>
            <a:custGeom>
              <a:avLst/>
              <a:gdLst/>
              <a:ahLst/>
              <a:cxnLst>
                <a:cxn ang="0">
                  <a:pos x="148" y="11"/>
                </a:cxn>
                <a:cxn ang="0">
                  <a:pos x="127" y="0"/>
                </a:cxn>
                <a:cxn ang="0">
                  <a:pos x="111" y="7"/>
                </a:cxn>
                <a:cxn ang="0">
                  <a:pos x="96" y="34"/>
                </a:cxn>
                <a:cxn ang="0">
                  <a:pos x="86" y="73"/>
                </a:cxn>
                <a:cxn ang="0">
                  <a:pos x="84" y="101"/>
                </a:cxn>
                <a:cxn ang="0">
                  <a:pos x="83" y="135"/>
                </a:cxn>
                <a:cxn ang="0">
                  <a:pos x="17" y="133"/>
                </a:cxn>
                <a:cxn ang="0">
                  <a:pos x="0" y="139"/>
                </a:cxn>
                <a:cxn ang="0">
                  <a:pos x="2" y="155"/>
                </a:cxn>
                <a:cxn ang="0">
                  <a:pos x="37" y="149"/>
                </a:cxn>
                <a:cxn ang="0">
                  <a:pos x="84" y="159"/>
                </a:cxn>
                <a:cxn ang="0">
                  <a:pos x="94" y="194"/>
                </a:cxn>
                <a:cxn ang="0">
                  <a:pos x="108" y="224"/>
                </a:cxn>
                <a:cxn ang="0">
                  <a:pos x="124" y="235"/>
                </a:cxn>
                <a:cxn ang="0">
                  <a:pos x="141" y="246"/>
                </a:cxn>
                <a:cxn ang="0">
                  <a:pos x="154" y="239"/>
                </a:cxn>
                <a:cxn ang="0">
                  <a:pos x="172" y="212"/>
                </a:cxn>
                <a:cxn ang="0">
                  <a:pos x="183" y="178"/>
                </a:cxn>
                <a:cxn ang="0">
                  <a:pos x="186" y="150"/>
                </a:cxn>
                <a:cxn ang="0">
                  <a:pos x="180" y="93"/>
                </a:cxn>
                <a:cxn ang="0">
                  <a:pos x="165" y="50"/>
                </a:cxn>
                <a:cxn ang="0">
                  <a:pos x="154" y="24"/>
                </a:cxn>
                <a:cxn ang="0">
                  <a:pos x="140" y="10"/>
                </a:cxn>
                <a:cxn ang="0">
                  <a:pos x="148" y="11"/>
                </a:cxn>
              </a:cxnLst>
              <a:rect l="0" t="0" r="r" b="b"/>
              <a:pathLst>
                <a:path w="187" h="247">
                  <a:moveTo>
                    <a:pt x="148" y="11"/>
                  </a:moveTo>
                  <a:lnTo>
                    <a:pt x="127" y="0"/>
                  </a:lnTo>
                  <a:lnTo>
                    <a:pt x="111" y="7"/>
                  </a:lnTo>
                  <a:lnTo>
                    <a:pt x="96" y="34"/>
                  </a:lnTo>
                  <a:lnTo>
                    <a:pt x="86" y="73"/>
                  </a:lnTo>
                  <a:lnTo>
                    <a:pt x="84" y="101"/>
                  </a:lnTo>
                  <a:lnTo>
                    <a:pt x="83" y="135"/>
                  </a:lnTo>
                  <a:lnTo>
                    <a:pt x="17" y="133"/>
                  </a:lnTo>
                  <a:lnTo>
                    <a:pt x="0" y="139"/>
                  </a:lnTo>
                  <a:lnTo>
                    <a:pt x="2" y="155"/>
                  </a:lnTo>
                  <a:lnTo>
                    <a:pt x="37" y="149"/>
                  </a:lnTo>
                  <a:lnTo>
                    <a:pt x="84" y="159"/>
                  </a:lnTo>
                  <a:lnTo>
                    <a:pt x="94" y="194"/>
                  </a:lnTo>
                  <a:lnTo>
                    <a:pt x="108" y="224"/>
                  </a:lnTo>
                  <a:lnTo>
                    <a:pt x="124" y="235"/>
                  </a:lnTo>
                  <a:lnTo>
                    <a:pt x="141" y="246"/>
                  </a:lnTo>
                  <a:lnTo>
                    <a:pt x="154" y="239"/>
                  </a:lnTo>
                  <a:lnTo>
                    <a:pt x="172" y="212"/>
                  </a:lnTo>
                  <a:lnTo>
                    <a:pt x="183" y="178"/>
                  </a:lnTo>
                  <a:lnTo>
                    <a:pt x="186" y="150"/>
                  </a:lnTo>
                  <a:lnTo>
                    <a:pt x="180" y="93"/>
                  </a:lnTo>
                  <a:lnTo>
                    <a:pt x="165" y="50"/>
                  </a:lnTo>
                  <a:lnTo>
                    <a:pt x="154" y="24"/>
                  </a:lnTo>
                  <a:lnTo>
                    <a:pt x="140" y="10"/>
                  </a:lnTo>
                  <a:lnTo>
                    <a:pt x="148" y="11"/>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66" name="Freeform 62"/>
            <p:cNvSpPr>
              <a:spLocks/>
            </p:cNvSpPr>
            <p:nvPr/>
          </p:nvSpPr>
          <p:spPr bwMode="auto">
            <a:xfrm>
              <a:off x="2266" y="3080"/>
              <a:ext cx="378" cy="92"/>
            </a:xfrm>
            <a:custGeom>
              <a:avLst/>
              <a:gdLst/>
              <a:ahLst/>
              <a:cxnLst>
                <a:cxn ang="0">
                  <a:pos x="377" y="57"/>
                </a:cxn>
                <a:cxn ang="0">
                  <a:pos x="345" y="43"/>
                </a:cxn>
                <a:cxn ang="0">
                  <a:pos x="278" y="36"/>
                </a:cxn>
                <a:cxn ang="0">
                  <a:pos x="222" y="29"/>
                </a:cxn>
                <a:cxn ang="0">
                  <a:pos x="159" y="16"/>
                </a:cxn>
                <a:cxn ang="0">
                  <a:pos x="113" y="15"/>
                </a:cxn>
                <a:cxn ang="0">
                  <a:pos x="52" y="5"/>
                </a:cxn>
                <a:cxn ang="0">
                  <a:pos x="0" y="0"/>
                </a:cxn>
                <a:cxn ang="0">
                  <a:pos x="0" y="9"/>
                </a:cxn>
                <a:cxn ang="0">
                  <a:pos x="12" y="23"/>
                </a:cxn>
                <a:cxn ang="0">
                  <a:pos x="58" y="23"/>
                </a:cxn>
                <a:cxn ang="0">
                  <a:pos x="54" y="39"/>
                </a:cxn>
                <a:cxn ang="0">
                  <a:pos x="61" y="59"/>
                </a:cxn>
                <a:cxn ang="0">
                  <a:pos x="73" y="73"/>
                </a:cxn>
                <a:cxn ang="0">
                  <a:pos x="92" y="73"/>
                </a:cxn>
                <a:cxn ang="0">
                  <a:pos x="109" y="66"/>
                </a:cxn>
                <a:cxn ang="0">
                  <a:pos x="114" y="44"/>
                </a:cxn>
                <a:cxn ang="0">
                  <a:pos x="114" y="32"/>
                </a:cxn>
                <a:cxn ang="0">
                  <a:pos x="158" y="33"/>
                </a:cxn>
                <a:cxn ang="0">
                  <a:pos x="176" y="39"/>
                </a:cxn>
                <a:cxn ang="0">
                  <a:pos x="213" y="53"/>
                </a:cxn>
                <a:cxn ang="0">
                  <a:pos x="266" y="62"/>
                </a:cxn>
                <a:cxn ang="0">
                  <a:pos x="310" y="63"/>
                </a:cxn>
                <a:cxn ang="0">
                  <a:pos x="339" y="71"/>
                </a:cxn>
                <a:cxn ang="0">
                  <a:pos x="365" y="91"/>
                </a:cxn>
                <a:cxn ang="0">
                  <a:pos x="377" y="71"/>
                </a:cxn>
                <a:cxn ang="0">
                  <a:pos x="369" y="53"/>
                </a:cxn>
                <a:cxn ang="0">
                  <a:pos x="363" y="48"/>
                </a:cxn>
                <a:cxn ang="0">
                  <a:pos x="377" y="57"/>
                </a:cxn>
              </a:cxnLst>
              <a:rect l="0" t="0" r="r" b="b"/>
              <a:pathLst>
                <a:path w="378" h="92">
                  <a:moveTo>
                    <a:pt x="377" y="57"/>
                  </a:moveTo>
                  <a:lnTo>
                    <a:pt x="345" y="43"/>
                  </a:lnTo>
                  <a:lnTo>
                    <a:pt x="278" y="36"/>
                  </a:lnTo>
                  <a:lnTo>
                    <a:pt x="222" y="29"/>
                  </a:lnTo>
                  <a:lnTo>
                    <a:pt x="159" y="16"/>
                  </a:lnTo>
                  <a:lnTo>
                    <a:pt x="113" y="15"/>
                  </a:lnTo>
                  <a:lnTo>
                    <a:pt x="52" y="5"/>
                  </a:lnTo>
                  <a:lnTo>
                    <a:pt x="0" y="0"/>
                  </a:lnTo>
                  <a:lnTo>
                    <a:pt x="0" y="9"/>
                  </a:lnTo>
                  <a:lnTo>
                    <a:pt x="12" y="23"/>
                  </a:lnTo>
                  <a:lnTo>
                    <a:pt x="58" y="23"/>
                  </a:lnTo>
                  <a:lnTo>
                    <a:pt x="54" y="39"/>
                  </a:lnTo>
                  <a:lnTo>
                    <a:pt x="61" y="59"/>
                  </a:lnTo>
                  <a:lnTo>
                    <a:pt x="73" y="73"/>
                  </a:lnTo>
                  <a:lnTo>
                    <a:pt x="92" y="73"/>
                  </a:lnTo>
                  <a:lnTo>
                    <a:pt x="109" y="66"/>
                  </a:lnTo>
                  <a:lnTo>
                    <a:pt x="114" y="44"/>
                  </a:lnTo>
                  <a:lnTo>
                    <a:pt x="114" y="32"/>
                  </a:lnTo>
                  <a:lnTo>
                    <a:pt x="158" y="33"/>
                  </a:lnTo>
                  <a:lnTo>
                    <a:pt x="176" y="39"/>
                  </a:lnTo>
                  <a:lnTo>
                    <a:pt x="213" y="53"/>
                  </a:lnTo>
                  <a:lnTo>
                    <a:pt x="266" y="62"/>
                  </a:lnTo>
                  <a:lnTo>
                    <a:pt x="310" y="63"/>
                  </a:lnTo>
                  <a:lnTo>
                    <a:pt x="339" y="71"/>
                  </a:lnTo>
                  <a:lnTo>
                    <a:pt x="365" y="91"/>
                  </a:lnTo>
                  <a:lnTo>
                    <a:pt x="377" y="71"/>
                  </a:lnTo>
                  <a:lnTo>
                    <a:pt x="369" y="53"/>
                  </a:lnTo>
                  <a:lnTo>
                    <a:pt x="363" y="48"/>
                  </a:lnTo>
                  <a:lnTo>
                    <a:pt x="377" y="5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67" name="Freeform 63"/>
            <p:cNvSpPr>
              <a:spLocks/>
            </p:cNvSpPr>
            <p:nvPr/>
          </p:nvSpPr>
          <p:spPr bwMode="auto">
            <a:xfrm>
              <a:off x="2614" y="3099"/>
              <a:ext cx="149" cy="427"/>
            </a:xfrm>
            <a:custGeom>
              <a:avLst/>
              <a:gdLst/>
              <a:ahLst/>
              <a:cxnLst>
                <a:cxn ang="0">
                  <a:pos x="82" y="0"/>
                </a:cxn>
                <a:cxn ang="0">
                  <a:pos x="63" y="4"/>
                </a:cxn>
                <a:cxn ang="0">
                  <a:pos x="41" y="4"/>
                </a:cxn>
                <a:cxn ang="0">
                  <a:pos x="12" y="24"/>
                </a:cxn>
                <a:cxn ang="0">
                  <a:pos x="1" y="65"/>
                </a:cxn>
                <a:cxn ang="0">
                  <a:pos x="0" y="121"/>
                </a:cxn>
                <a:cxn ang="0">
                  <a:pos x="11" y="183"/>
                </a:cxn>
                <a:cxn ang="0">
                  <a:pos x="31" y="243"/>
                </a:cxn>
                <a:cxn ang="0">
                  <a:pos x="44" y="294"/>
                </a:cxn>
                <a:cxn ang="0">
                  <a:pos x="60" y="364"/>
                </a:cxn>
                <a:cxn ang="0">
                  <a:pos x="77" y="407"/>
                </a:cxn>
                <a:cxn ang="0">
                  <a:pos x="98" y="426"/>
                </a:cxn>
                <a:cxn ang="0">
                  <a:pos x="117" y="426"/>
                </a:cxn>
                <a:cxn ang="0">
                  <a:pos x="139" y="407"/>
                </a:cxn>
                <a:cxn ang="0">
                  <a:pos x="148" y="380"/>
                </a:cxn>
                <a:cxn ang="0">
                  <a:pos x="148" y="336"/>
                </a:cxn>
                <a:cxn ang="0">
                  <a:pos x="135" y="278"/>
                </a:cxn>
                <a:cxn ang="0">
                  <a:pos x="125" y="199"/>
                </a:cxn>
                <a:cxn ang="0">
                  <a:pos x="122" y="100"/>
                </a:cxn>
                <a:cxn ang="0">
                  <a:pos x="128" y="27"/>
                </a:cxn>
                <a:cxn ang="0">
                  <a:pos x="110" y="1"/>
                </a:cxn>
                <a:cxn ang="0">
                  <a:pos x="82" y="0"/>
                </a:cxn>
              </a:cxnLst>
              <a:rect l="0" t="0" r="r" b="b"/>
              <a:pathLst>
                <a:path w="149" h="427">
                  <a:moveTo>
                    <a:pt x="82" y="0"/>
                  </a:moveTo>
                  <a:lnTo>
                    <a:pt x="63" y="4"/>
                  </a:lnTo>
                  <a:lnTo>
                    <a:pt x="41" y="4"/>
                  </a:lnTo>
                  <a:lnTo>
                    <a:pt x="12" y="24"/>
                  </a:lnTo>
                  <a:lnTo>
                    <a:pt x="1" y="65"/>
                  </a:lnTo>
                  <a:lnTo>
                    <a:pt x="0" y="121"/>
                  </a:lnTo>
                  <a:lnTo>
                    <a:pt x="11" y="183"/>
                  </a:lnTo>
                  <a:lnTo>
                    <a:pt x="31" y="243"/>
                  </a:lnTo>
                  <a:lnTo>
                    <a:pt x="44" y="294"/>
                  </a:lnTo>
                  <a:lnTo>
                    <a:pt x="60" y="364"/>
                  </a:lnTo>
                  <a:lnTo>
                    <a:pt x="77" y="407"/>
                  </a:lnTo>
                  <a:lnTo>
                    <a:pt x="98" y="426"/>
                  </a:lnTo>
                  <a:lnTo>
                    <a:pt x="117" y="426"/>
                  </a:lnTo>
                  <a:lnTo>
                    <a:pt x="139" y="407"/>
                  </a:lnTo>
                  <a:lnTo>
                    <a:pt x="148" y="380"/>
                  </a:lnTo>
                  <a:lnTo>
                    <a:pt x="148" y="336"/>
                  </a:lnTo>
                  <a:lnTo>
                    <a:pt x="135" y="278"/>
                  </a:lnTo>
                  <a:lnTo>
                    <a:pt x="125" y="199"/>
                  </a:lnTo>
                  <a:lnTo>
                    <a:pt x="122" y="100"/>
                  </a:lnTo>
                  <a:lnTo>
                    <a:pt x="128" y="27"/>
                  </a:lnTo>
                  <a:lnTo>
                    <a:pt x="110" y="1"/>
                  </a:lnTo>
                  <a:lnTo>
                    <a:pt x="82"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68" name="Freeform 64"/>
            <p:cNvSpPr>
              <a:spLocks/>
            </p:cNvSpPr>
            <p:nvPr/>
          </p:nvSpPr>
          <p:spPr bwMode="auto">
            <a:xfrm>
              <a:off x="2727" y="3117"/>
              <a:ext cx="167" cy="382"/>
            </a:xfrm>
            <a:custGeom>
              <a:avLst/>
              <a:gdLst/>
              <a:ahLst/>
              <a:cxnLst>
                <a:cxn ang="0">
                  <a:pos x="39" y="14"/>
                </a:cxn>
                <a:cxn ang="0">
                  <a:pos x="21" y="0"/>
                </a:cxn>
                <a:cxn ang="0">
                  <a:pos x="8" y="0"/>
                </a:cxn>
                <a:cxn ang="0">
                  <a:pos x="0" y="11"/>
                </a:cxn>
                <a:cxn ang="0">
                  <a:pos x="4" y="35"/>
                </a:cxn>
                <a:cxn ang="0">
                  <a:pos x="15" y="49"/>
                </a:cxn>
                <a:cxn ang="0">
                  <a:pos x="36" y="65"/>
                </a:cxn>
                <a:cxn ang="0">
                  <a:pos x="75" y="87"/>
                </a:cxn>
                <a:cxn ang="0">
                  <a:pos x="126" y="127"/>
                </a:cxn>
                <a:cxn ang="0">
                  <a:pos x="145" y="128"/>
                </a:cxn>
                <a:cxn ang="0">
                  <a:pos x="135" y="163"/>
                </a:cxn>
                <a:cxn ang="0">
                  <a:pos x="113" y="202"/>
                </a:cxn>
                <a:cxn ang="0">
                  <a:pos x="95" y="250"/>
                </a:cxn>
                <a:cxn ang="0">
                  <a:pos x="87" y="299"/>
                </a:cxn>
                <a:cxn ang="0">
                  <a:pos x="91" y="315"/>
                </a:cxn>
                <a:cxn ang="0">
                  <a:pos x="102" y="325"/>
                </a:cxn>
                <a:cxn ang="0">
                  <a:pos x="116" y="332"/>
                </a:cxn>
                <a:cxn ang="0">
                  <a:pos x="131" y="346"/>
                </a:cxn>
                <a:cxn ang="0">
                  <a:pos x="136" y="362"/>
                </a:cxn>
                <a:cxn ang="0">
                  <a:pos x="141" y="381"/>
                </a:cxn>
                <a:cxn ang="0">
                  <a:pos x="152" y="381"/>
                </a:cxn>
                <a:cxn ang="0">
                  <a:pos x="155" y="367"/>
                </a:cxn>
                <a:cxn ang="0">
                  <a:pos x="148" y="345"/>
                </a:cxn>
                <a:cxn ang="0">
                  <a:pos x="127" y="329"/>
                </a:cxn>
                <a:cxn ang="0">
                  <a:pos x="115" y="315"/>
                </a:cxn>
                <a:cxn ang="0">
                  <a:pos x="104" y="306"/>
                </a:cxn>
                <a:cxn ang="0">
                  <a:pos x="101" y="291"/>
                </a:cxn>
                <a:cxn ang="0">
                  <a:pos x="106" y="250"/>
                </a:cxn>
                <a:cxn ang="0">
                  <a:pos x="123" y="219"/>
                </a:cxn>
                <a:cxn ang="0">
                  <a:pos x="136" y="192"/>
                </a:cxn>
                <a:cxn ang="0">
                  <a:pos x="155" y="162"/>
                </a:cxn>
                <a:cxn ang="0">
                  <a:pos x="166" y="133"/>
                </a:cxn>
                <a:cxn ang="0">
                  <a:pos x="166" y="115"/>
                </a:cxn>
                <a:cxn ang="0">
                  <a:pos x="157" y="107"/>
                </a:cxn>
                <a:cxn ang="0">
                  <a:pos x="119" y="77"/>
                </a:cxn>
                <a:cxn ang="0">
                  <a:pos x="83" y="49"/>
                </a:cxn>
                <a:cxn ang="0">
                  <a:pos x="46" y="24"/>
                </a:cxn>
                <a:cxn ang="0">
                  <a:pos x="39" y="14"/>
                </a:cxn>
              </a:cxnLst>
              <a:rect l="0" t="0" r="r" b="b"/>
              <a:pathLst>
                <a:path w="167" h="382">
                  <a:moveTo>
                    <a:pt x="39" y="14"/>
                  </a:moveTo>
                  <a:lnTo>
                    <a:pt x="21" y="0"/>
                  </a:lnTo>
                  <a:lnTo>
                    <a:pt x="8" y="0"/>
                  </a:lnTo>
                  <a:lnTo>
                    <a:pt x="0" y="11"/>
                  </a:lnTo>
                  <a:lnTo>
                    <a:pt x="4" y="35"/>
                  </a:lnTo>
                  <a:lnTo>
                    <a:pt x="15" y="49"/>
                  </a:lnTo>
                  <a:lnTo>
                    <a:pt x="36" y="65"/>
                  </a:lnTo>
                  <a:lnTo>
                    <a:pt x="75" y="87"/>
                  </a:lnTo>
                  <a:lnTo>
                    <a:pt x="126" y="127"/>
                  </a:lnTo>
                  <a:lnTo>
                    <a:pt x="145" y="128"/>
                  </a:lnTo>
                  <a:lnTo>
                    <a:pt x="135" y="163"/>
                  </a:lnTo>
                  <a:lnTo>
                    <a:pt x="113" y="202"/>
                  </a:lnTo>
                  <a:lnTo>
                    <a:pt x="95" y="250"/>
                  </a:lnTo>
                  <a:lnTo>
                    <a:pt x="87" y="299"/>
                  </a:lnTo>
                  <a:lnTo>
                    <a:pt x="91" y="315"/>
                  </a:lnTo>
                  <a:lnTo>
                    <a:pt x="102" y="325"/>
                  </a:lnTo>
                  <a:lnTo>
                    <a:pt x="116" y="332"/>
                  </a:lnTo>
                  <a:lnTo>
                    <a:pt x="131" y="346"/>
                  </a:lnTo>
                  <a:lnTo>
                    <a:pt x="136" y="362"/>
                  </a:lnTo>
                  <a:lnTo>
                    <a:pt x="141" y="381"/>
                  </a:lnTo>
                  <a:lnTo>
                    <a:pt x="152" y="381"/>
                  </a:lnTo>
                  <a:lnTo>
                    <a:pt x="155" y="367"/>
                  </a:lnTo>
                  <a:lnTo>
                    <a:pt x="148" y="345"/>
                  </a:lnTo>
                  <a:lnTo>
                    <a:pt x="127" y="329"/>
                  </a:lnTo>
                  <a:lnTo>
                    <a:pt x="115" y="315"/>
                  </a:lnTo>
                  <a:lnTo>
                    <a:pt x="104" y="306"/>
                  </a:lnTo>
                  <a:lnTo>
                    <a:pt x="101" y="291"/>
                  </a:lnTo>
                  <a:lnTo>
                    <a:pt x="106" y="250"/>
                  </a:lnTo>
                  <a:lnTo>
                    <a:pt x="123" y="219"/>
                  </a:lnTo>
                  <a:lnTo>
                    <a:pt x="136" y="192"/>
                  </a:lnTo>
                  <a:lnTo>
                    <a:pt x="155" y="162"/>
                  </a:lnTo>
                  <a:lnTo>
                    <a:pt x="166" y="133"/>
                  </a:lnTo>
                  <a:lnTo>
                    <a:pt x="166" y="115"/>
                  </a:lnTo>
                  <a:lnTo>
                    <a:pt x="157" y="107"/>
                  </a:lnTo>
                  <a:lnTo>
                    <a:pt x="119" y="77"/>
                  </a:lnTo>
                  <a:lnTo>
                    <a:pt x="83" y="49"/>
                  </a:lnTo>
                  <a:lnTo>
                    <a:pt x="46" y="24"/>
                  </a:lnTo>
                  <a:lnTo>
                    <a:pt x="39" y="14"/>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69" name="Freeform 65"/>
            <p:cNvSpPr>
              <a:spLocks/>
            </p:cNvSpPr>
            <p:nvPr/>
          </p:nvSpPr>
          <p:spPr bwMode="auto">
            <a:xfrm>
              <a:off x="2617" y="3490"/>
              <a:ext cx="111" cy="412"/>
            </a:xfrm>
            <a:custGeom>
              <a:avLst/>
              <a:gdLst/>
              <a:ahLst/>
              <a:cxnLst>
                <a:cxn ang="0">
                  <a:pos x="89" y="47"/>
                </a:cxn>
                <a:cxn ang="0">
                  <a:pos x="104" y="20"/>
                </a:cxn>
                <a:cxn ang="0">
                  <a:pos x="99" y="0"/>
                </a:cxn>
                <a:cxn ang="0">
                  <a:pos x="85" y="0"/>
                </a:cxn>
                <a:cxn ang="0">
                  <a:pos x="68" y="21"/>
                </a:cxn>
                <a:cxn ang="0">
                  <a:pos x="46" y="67"/>
                </a:cxn>
                <a:cxn ang="0">
                  <a:pos x="34" y="111"/>
                </a:cxn>
                <a:cxn ang="0">
                  <a:pos x="23" y="153"/>
                </a:cxn>
                <a:cxn ang="0">
                  <a:pos x="20" y="191"/>
                </a:cxn>
                <a:cxn ang="0">
                  <a:pos x="20" y="212"/>
                </a:cxn>
                <a:cxn ang="0">
                  <a:pos x="32" y="238"/>
                </a:cxn>
                <a:cxn ang="0">
                  <a:pos x="49" y="304"/>
                </a:cxn>
                <a:cxn ang="0">
                  <a:pos x="70" y="344"/>
                </a:cxn>
                <a:cxn ang="0">
                  <a:pos x="75" y="361"/>
                </a:cxn>
                <a:cxn ang="0">
                  <a:pos x="56" y="364"/>
                </a:cxn>
                <a:cxn ang="0">
                  <a:pos x="31" y="364"/>
                </a:cxn>
                <a:cxn ang="0">
                  <a:pos x="0" y="379"/>
                </a:cxn>
                <a:cxn ang="0">
                  <a:pos x="2" y="390"/>
                </a:cxn>
                <a:cxn ang="0">
                  <a:pos x="6" y="404"/>
                </a:cxn>
                <a:cxn ang="0">
                  <a:pos x="16" y="411"/>
                </a:cxn>
                <a:cxn ang="0">
                  <a:pos x="36" y="401"/>
                </a:cxn>
                <a:cxn ang="0">
                  <a:pos x="56" y="386"/>
                </a:cxn>
                <a:cxn ang="0">
                  <a:pos x="85" y="383"/>
                </a:cxn>
                <a:cxn ang="0">
                  <a:pos x="102" y="389"/>
                </a:cxn>
                <a:cxn ang="0">
                  <a:pos x="110" y="381"/>
                </a:cxn>
                <a:cxn ang="0">
                  <a:pos x="110" y="369"/>
                </a:cxn>
                <a:cxn ang="0">
                  <a:pos x="100" y="355"/>
                </a:cxn>
                <a:cxn ang="0">
                  <a:pos x="85" y="334"/>
                </a:cxn>
                <a:cxn ang="0">
                  <a:pos x="57" y="277"/>
                </a:cxn>
                <a:cxn ang="0">
                  <a:pos x="44" y="229"/>
                </a:cxn>
                <a:cxn ang="0">
                  <a:pos x="41" y="181"/>
                </a:cxn>
                <a:cxn ang="0">
                  <a:pos x="42" y="156"/>
                </a:cxn>
                <a:cxn ang="0">
                  <a:pos x="52" y="111"/>
                </a:cxn>
                <a:cxn ang="0">
                  <a:pos x="77" y="62"/>
                </a:cxn>
                <a:cxn ang="0">
                  <a:pos x="95" y="37"/>
                </a:cxn>
                <a:cxn ang="0">
                  <a:pos x="89" y="47"/>
                </a:cxn>
              </a:cxnLst>
              <a:rect l="0" t="0" r="r" b="b"/>
              <a:pathLst>
                <a:path w="111" h="412">
                  <a:moveTo>
                    <a:pt x="89" y="47"/>
                  </a:moveTo>
                  <a:lnTo>
                    <a:pt x="104" y="20"/>
                  </a:lnTo>
                  <a:lnTo>
                    <a:pt x="99" y="0"/>
                  </a:lnTo>
                  <a:lnTo>
                    <a:pt x="85" y="0"/>
                  </a:lnTo>
                  <a:lnTo>
                    <a:pt x="68" y="21"/>
                  </a:lnTo>
                  <a:lnTo>
                    <a:pt x="46" y="67"/>
                  </a:lnTo>
                  <a:lnTo>
                    <a:pt x="34" y="111"/>
                  </a:lnTo>
                  <a:lnTo>
                    <a:pt x="23" y="153"/>
                  </a:lnTo>
                  <a:lnTo>
                    <a:pt x="20" y="191"/>
                  </a:lnTo>
                  <a:lnTo>
                    <a:pt x="20" y="212"/>
                  </a:lnTo>
                  <a:lnTo>
                    <a:pt x="32" y="238"/>
                  </a:lnTo>
                  <a:lnTo>
                    <a:pt x="49" y="304"/>
                  </a:lnTo>
                  <a:lnTo>
                    <a:pt x="70" y="344"/>
                  </a:lnTo>
                  <a:lnTo>
                    <a:pt x="75" y="361"/>
                  </a:lnTo>
                  <a:lnTo>
                    <a:pt x="56" y="364"/>
                  </a:lnTo>
                  <a:lnTo>
                    <a:pt x="31" y="364"/>
                  </a:lnTo>
                  <a:lnTo>
                    <a:pt x="0" y="379"/>
                  </a:lnTo>
                  <a:lnTo>
                    <a:pt x="2" y="390"/>
                  </a:lnTo>
                  <a:lnTo>
                    <a:pt x="6" y="404"/>
                  </a:lnTo>
                  <a:lnTo>
                    <a:pt x="16" y="411"/>
                  </a:lnTo>
                  <a:lnTo>
                    <a:pt x="36" y="401"/>
                  </a:lnTo>
                  <a:lnTo>
                    <a:pt x="56" y="386"/>
                  </a:lnTo>
                  <a:lnTo>
                    <a:pt x="85" y="383"/>
                  </a:lnTo>
                  <a:lnTo>
                    <a:pt x="102" y="389"/>
                  </a:lnTo>
                  <a:lnTo>
                    <a:pt x="110" y="381"/>
                  </a:lnTo>
                  <a:lnTo>
                    <a:pt x="110" y="369"/>
                  </a:lnTo>
                  <a:lnTo>
                    <a:pt x="100" y="355"/>
                  </a:lnTo>
                  <a:lnTo>
                    <a:pt x="85" y="334"/>
                  </a:lnTo>
                  <a:lnTo>
                    <a:pt x="57" y="277"/>
                  </a:lnTo>
                  <a:lnTo>
                    <a:pt x="44" y="229"/>
                  </a:lnTo>
                  <a:lnTo>
                    <a:pt x="41" y="181"/>
                  </a:lnTo>
                  <a:lnTo>
                    <a:pt x="42" y="156"/>
                  </a:lnTo>
                  <a:lnTo>
                    <a:pt x="52" y="111"/>
                  </a:lnTo>
                  <a:lnTo>
                    <a:pt x="77" y="62"/>
                  </a:lnTo>
                  <a:lnTo>
                    <a:pt x="95" y="37"/>
                  </a:lnTo>
                  <a:lnTo>
                    <a:pt x="89" y="4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0" name="Freeform 66"/>
            <p:cNvSpPr>
              <a:spLocks/>
            </p:cNvSpPr>
            <p:nvPr/>
          </p:nvSpPr>
          <p:spPr bwMode="auto">
            <a:xfrm>
              <a:off x="2736" y="3460"/>
              <a:ext cx="167" cy="456"/>
            </a:xfrm>
            <a:custGeom>
              <a:avLst/>
              <a:gdLst/>
              <a:ahLst/>
              <a:cxnLst>
                <a:cxn ang="0">
                  <a:pos x="69" y="79"/>
                </a:cxn>
                <a:cxn ang="0">
                  <a:pos x="44" y="36"/>
                </a:cxn>
                <a:cxn ang="0">
                  <a:pos x="22" y="0"/>
                </a:cxn>
                <a:cxn ang="0">
                  <a:pos x="7" y="3"/>
                </a:cxn>
                <a:cxn ang="0">
                  <a:pos x="0" y="19"/>
                </a:cxn>
                <a:cxn ang="0">
                  <a:pos x="0" y="45"/>
                </a:cxn>
                <a:cxn ang="0">
                  <a:pos x="13" y="61"/>
                </a:cxn>
                <a:cxn ang="0">
                  <a:pos x="36" y="81"/>
                </a:cxn>
                <a:cxn ang="0">
                  <a:pos x="55" y="106"/>
                </a:cxn>
                <a:cxn ang="0">
                  <a:pos x="76" y="140"/>
                </a:cxn>
                <a:cxn ang="0">
                  <a:pos x="84" y="165"/>
                </a:cxn>
                <a:cxn ang="0">
                  <a:pos x="94" y="195"/>
                </a:cxn>
                <a:cxn ang="0">
                  <a:pos x="100" y="236"/>
                </a:cxn>
                <a:cxn ang="0">
                  <a:pos x="100" y="273"/>
                </a:cxn>
                <a:cxn ang="0">
                  <a:pos x="94" y="320"/>
                </a:cxn>
                <a:cxn ang="0">
                  <a:pos x="81" y="364"/>
                </a:cxn>
                <a:cxn ang="0">
                  <a:pos x="69" y="389"/>
                </a:cxn>
                <a:cxn ang="0">
                  <a:pos x="62" y="406"/>
                </a:cxn>
                <a:cxn ang="0">
                  <a:pos x="62" y="419"/>
                </a:cxn>
                <a:cxn ang="0">
                  <a:pos x="69" y="424"/>
                </a:cxn>
                <a:cxn ang="0">
                  <a:pos x="87" y="424"/>
                </a:cxn>
                <a:cxn ang="0">
                  <a:pos x="114" y="431"/>
                </a:cxn>
                <a:cxn ang="0">
                  <a:pos x="135" y="441"/>
                </a:cxn>
                <a:cxn ang="0">
                  <a:pos x="147" y="455"/>
                </a:cxn>
                <a:cxn ang="0">
                  <a:pos x="158" y="449"/>
                </a:cxn>
                <a:cxn ang="0">
                  <a:pos x="166" y="431"/>
                </a:cxn>
                <a:cxn ang="0">
                  <a:pos x="165" y="416"/>
                </a:cxn>
                <a:cxn ang="0">
                  <a:pos x="143" y="404"/>
                </a:cxn>
                <a:cxn ang="0">
                  <a:pos x="110" y="400"/>
                </a:cxn>
                <a:cxn ang="0">
                  <a:pos x="79" y="400"/>
                </a:cxn>
                <a:cxn ang="0">
                  <a:pos x="92" y="380"/>
                </a:cxn>
                <a:cxn ang="0">
                  <a:pos x="98" y="355"/>
                </a:cxn>
                <a:cxn ang="0">
                  <a:pos x="106" y="320"/>
                </a:cxn>
                <a:cxn ang="0">
                  <a:pos x="116" y="282"/>
                </a:cxn>
                <a:cxn ang="0">
                  <a:pos x="116" y="238"/>
                </a:cxn>
                <a:cxn ang="0">
                  <a:pos x="114" y="195"/>
                </a:cxn>
                <a:cxn ang="0">
                  <a:pos x="103" y="157"/>
                </a:cxn>
                <a:cxn ang="0">
                  <a:pos x="83" y="106"/>
                </a:cxn>
                <a:cxn ang="0">
                  <a:pos x="69" y="79"/>
                </a:cxn>
              </a:cxnLst>
              <a:rect l="0" t="0" r="r" b="b"/>
              <a:pathLst>
                <a:path w="167" h="456">
                  <a:moveTo>
                    <a:pt x="69" y="79"/>
                  </a:moveTo>
                  <a:lnTo>
                    <a:pt x="44" y="36"/>
                  </a:lnTo>
                  <a:lnTo>
                    <a:pt x="22" y="0"/>
                  </a:lnTo>
                  <a:lnTo>
                    <a:pt x="7" y="3"/>
                  </a:lnTo>
                  <a:lnTo>
                    <a:pt x="0" y="19"/>
                  </a:lnTo>
                  <a:lnTo>
                    <a:pt x="0" y="45"/>
                  </a:lnTo>
                  <a:lnTo>
                    <a:pt x="13" y="61"/>
                  </a:lnTo>
                  <a:lnTo>
                    <a:pt x="36" y="81"/>
                  </a:lnTo>
                  <a:lnTo>
                    <a:pt x="55" y="106"/>
                  </a:lnTo>
                  <a:lnTo>
                    <a:pt x="76" y="140"/>
                  </a:lnTo>
                  <a:lnTo>
                    <a:pt x="84" y="165"/>
                  </a:lnTo>
                  <a:lnTo>
                    <a:pt x="94" y="195"/>
                  </a:lnTo>
                  <a:lnTo>
                    <a:pt x="100" y="236"/>
                  </a:lnTo>
                  <a:lnTo>
                    <a:pt x="100" y="273"/>
                  </a:lnTo>
                  <a:lnTo>
                    <a:pt x="94" y="320"/>
                  </a:lnTo>
                  <a:lnTo>
                    <a:pt x="81" y="364"/>
                  </a:lnTo>
                  <a:lnTo>
                    <a:pt x="69" y="389"/>
                  </a:lnTo>
                  <a:lnTo>
                    <a:pt x="62" y="406"/>
                  </a:lnTo>
                  <a:lnTo>
                    <a:pt x="62" y="419"/>
                  </a:lnTo>
                  <a:lnTo>
                    <a:pt x="69" y="424"/>
                  </a:lnTo>
                  <a:lnTo>
                    <a:pt x="87" y="424"/>
                  </a:lnTo>
                  <a:lnTo>
                    <a:pt x="114" y="431"/>
                  </a:lnTo>
                  <a:lnTo>
                    <a:pt x="135" y="441"/>
                  </a:lnTo>
                  <a:lnTo>
                    <a:pt x="147" y="455"/>
                  </a:lnTo>
                  <a:lnTo>
                    <a:pt x="158" y="449"/>
                  </a:lnTo>
                  <a:lnTo>
                    <a:pt x="166" y="431"/>
                  </a:lnTo>
                  <a:lnTo>
                    <a:pt x="165" y="416"/>
                  </a:lnTo>
                  <a:lnTo>
                    <a:pt x="143" y="404"/>
                  </a:lnTo>
                  <a:lnTo>
                    <a:pt x="110" y="400"/>
                  </a:lnTo>
                  <a:lnTo>
                    <a:pt x="79" y="400"/>
                  </a:lnTo>
                  <a:lnTo>
                    <a:pt x="92" y="380"/>
                  </a:lnTo>
                  <a:lnTo>
                    <a:pt x="98" y="355"/>
                  </a:lnTo>
                  <a:lnTo>
                    <a:pt x="106" y="320"/>
                  </a:lnTo>
                  <a:lnTo>
                    <a:pt x="116" y="282"/>
                  </a:lnTo>
                  <a:lnTo>
                    <a:pt x="116" y="238"/>
                  </a:lnTo>
                  <a:lnTo>
                    <a:pt x="114" y="195"/>
                  </a:lnTo>
                  <a:lnTo>
                    <a:pt x="103" y="157"/>
                  </a:lnTo>
                  <a:lnTo>
                    <a:pt x="83" y="106"/>
                  </a:lnTo>
                  <a:lnTo>
                    <a:pt x="69" y="7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aphicFrame>
        <p:nvGraphicFramePr>
          <p:cNvPr id="379971" name="Object 67">
            <a:hlinkClick r:id="" action="ppaction://ole?verb=0"/>
          </p:cNvPr>
          <p:cNvGraphicFramePr>
            <a:graphicFrameLocks/>
          </p:cNvGraphicFramePr>
          <p:nvPr/>
        </p:nvGraphicFramePr>
        <p:xfrm>
          <a:off x="2157413" y="2970213"/>
          <a:ext cx="1103312" cy="1492250"/>
        </p:xfrm>
        <a:graphic>
          <a:graphicData uri="http://schemas.openxmlformats.org/presentationml/2006/ole">
            <mc:AlternateContent xmlns:mc="http://schemas.openxmlformats.org/markup-compatibility/2006">
              <mc:Choice xmlns:v="urn:schemas-microsoft-com:vml" Requires="v">
                <p:oleObj name="ClipArt" r:id="rId3" imgW="2998440" imgH="3659040" progId="MS_ClipArt_Gallery.2">
                  <p:embed/>
                </p:oleObj>
              </mc:Choice>
              <mc:Fallback>
                <p:oleObj name="ClipArt" r:id="rId3" imgW="2998440" imgH="3659040" progId="MS_ClipArt_Gallery.2">
                  <p:embed/>
                  <p:pic>
                    <p:nvPicPr>
                      <p:cNvPr id="0" name="Picture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7413" y="2970213"/>
                        <a:ext cx="1103312"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79972" name="Group 68"/>
          <p:cNvGrpSpPr>
            <a:grpSpLocks/>
          </p:cNvGrpSpPr>
          <p:nvPr/>
        </p:nvGrpSpPr>
        <p:grpSpPr bwMode="auto">
          <a:xfrm>
            <a:off x="3789363" y="2543175"/>
            <a:ext cx="530225" cy="1066800"/>
            <a:chOff x="2387" y="1766"/>
            <a:chExt cx="334" cy="672"/>
          </a:xfrm>
        </p:grpSpPr>
        <p:sp>
          <p:nvSpPr>
            <p:cNvPr id="379973" name="Freeform 69"/>
            <p:cNvSpPr>
              <a:spLocks/>
            </p:cNvSpPr>
            <p:nvPr/>
          </p:nvSpPr>
          <p:spPr bwMode="auto">
            <a:xfrm>
              <a:off x="2530" y="1766"/>
              <a:ext cx="98" cy="155"/>
            </a:xfrm>
            <a:custGeom>
              <a:avLst/>
              <a:gdLst/>
              <a:ahLst/>
              <a:cxnLst>
                <a:cxn ang="0">
                  <a:pos x="77" y="7"/>
                </a:cxn>
                <a:cxn ang="0">
                  <a:pos x="66" y="0"/>
                </a:cxn>
                <a:cxn ang="0">
                  <a:pos x="58" y="4"/>
                </a:cxn>
                <a:cxn ang="0">
                  <a:pos x="50" y="21"/>
                </a:cxn>
                <a:cxn ang="0">
                  <a:pos x="45" y="45"/>
                </a:cxn>
                <a:cxn ang="0">
                  <a:pos x="44" y="63"/>
                </a:cxn>
                <a:cxn ang="0">
                  <a:pos x="43" y="85"/>
                </a:cxn>
                <a:cxn ang="0">
                  <a:pos x="9" y="83"/>
                </a:cxn>
                <a:cxn ang="0">
                  <a:pos x="0" y="87"/>
                </a:cxn>
                <a:cxn ang="0">
                  <a:pos x="1" y="97"/>
                </a:cxn>
                <a:cxn ang="0">
                  <a:pos x="19" y="93"/>
                </a:cxn>
                <a:cxn ang="0">
                  <a:pos x="44" y="99"/>
                </a:cxn>
                <a:cxn ang="0">
                  <a:pos x="49" y="121"/>
                </a:cxn>
                <a:cxn ang="0">
                  <a:pos x="56" y="140"/>
                </a:cxn>
                <a:cxn ang="0">
                  <a:pos x="64" y="147"/>
                </a:cxn>
                <a:cxn ang="0">
                  <a:pos x="73" y="154"/>
                </a:cxn>
                <a:cxn ang="0">
                  <a:pos x="80" y="149"/>
                </a:cxn>
                <a:cxn ang="0">
                  <a:pos x="89" y="132"/>
                </a:cxn>
                <a:cxn ang="0">
                  <a:pos x="95" y="111"/>
                </a:cxn>
                <a:cxn ang="0">
                  <a:pos x="97" y="94"/>
                </a:cxn>
                <a:cxn ang="0">
                  <a:pos x="93" y="58"/>
                </a:cxn>
                <a:cxn ang="0">
                  <a:pos x="86" y="31"/>
                </a:cxn>
                <a:cxn ang="0">
                  <a:pos x="80" y="15"/>
                </a:cxn>
                <a:cxn ang="0">
                  <a:pos x="73" y="6"/>
                </a:cxn>
                <a:cxn ang="0">
                  <a:pos x="77" y="7"/>
                </a:cxn>
              </a:cxnLst>
              <a:rect l="0" t="0" r="r" b="b"/>
              <a:pathLst>
                <a:path w="98" h="155">
                  <a:moveTo>
                    <a:pt x="77" y="7"/>
                  </a:moveTo>
                  <a:lnTo>
                    <a:pt x="66" y="0"/>
                  </a:lnTo>
                  <a:lnTo>
                    <a:pt x="58" y="4"/>
                  </a:lnTo>
                  <a:lnTo>
                    <a:pt x="50" y="21"/>
                  </a:lnTo>
                  <a:lnTo>
                    <a:pt x="45" y="45"/>
                  </a:lnTo>
                  <a:lnTo>
                    <a:pt x="44" y="63"/>
                  </a:lnTo>
                  <a:lnTo>
                    <a:pt x="43" y="85"/>
                  </a:lnTo>
                  <a:lnTo>
                    <a:pt x="9" y="83"/>
                  </a:lnTo>
                  <a:lnTo>
                    <a:pt x="0" y="87"/>
                  </a:lnTo>
                  <a:lnTo>
                    <a:pt x="1" y="97"/>
                  </a:lnTo>
                  <a:lnTo>
                    <a:pt x="19" y="93"/>
                  </a:lnTo>
                  <a:lnTo>
                    <a:pt x="44" y="99"/>
                  </a:lnTo>
                  <a:lnTo>
                    <a:pt x="49" y="121"/>
                  </a:lnTo>
                  <a:lnTo>
                    <a:pt x="56" y="140"/>
                  </a:lnTo>
                  <a:lnTo>
                    <a:pt x="64" y="147"/>
                  </a:lnTo>
                  <a:lnTo>
                    <a:pt x="73" y="154"/>
                  </a:lnTo>
                  <a:lnTo>
                    <a:pt x="80" y="149"/>
                  </a:lnTo>
                  <a:lnTo>
                    <a:pt x="89" y="132"/>
                  </a:lnTo>
                  <a:lnTo>
                    <a:pt x="95" y="111"/>
                  </a:lnTo>
                  <a:lnTo>
                    <a:pt x="97" y="94"/>
                  </a:lnTo>
                  <a:lnTo>
                    <a:pt x="93" y="58"/>
                  </a:lnTo>
                  <a:lnTo>
                    <a:pt x="86" y="31"/>
                  </a:lnTo>
                  <a:lnTo>
                    <a:pt x="80" y="15"/>
                  </a:lnTo>
                  <a:lnTo>
                    <a:pt x="73" y="6"/>
                  </a:lnTo>
                  <a:lnTo>
                    <a:pt x="77" y="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4" name="Freeform 70"/>
            <p:cNvSpPr>
              <a:spLocks/>
            </p:cNvSpPr>
            <p:nvPr/>
          </p:nvSpPr>
          <p:spPr bwMode="auto">
            <a:xfrm>
              <a:off x="2387" y="1915"/>
              <a:ext cx="198" cy="58"/>
            </a:xfrm>
            <a:custGeom>
              <a:avLst/>
              <a:gdLst/>
              <a:ahLst/>
              <a:cxnLst>
                <a:cxn ang="0">
                  <a:pos x="197" y="36"/>
                </a:cxn>
                <a:cxn ang="0">
                  <a:pos x="180" y="27"/>
                </a:cxn>
                <a:cxn ang="0">
                  <a:pos x="145" y="22"/>
                </a:cxn>
                <a:cxn ang="0">
                  <a:pos x="116" y="18"/>
                </a:cxn>
                <a:cxn ang="0">
                  <a:pos x="83" y="10"/>
                </a:cxn>
                <a:cxn ang="0">
                  <a:pos x="59" y="9"/>
                </a:cxn>
                <a:cxn ang="0">
                  <a:pos x="27" y="3"/>
                </a:cxn>
                <a:cxn ang="0">
                  <a:pos x="0" y="0"/>
                </a:cxn>
                <a:cxn ang="0">
                  <a:pos x="0" y="6"/>
                </a:cxn>
                <a:cxn ang="0">
                  <a:pos x="6" y="14"/>
                </a:cxn>
                <a:cxn ang="0">
                  <a:pos x="30" y="14"/>
                </a:cxn>
                <a:cxn ang="0">
                  <a:pos x="28" y="25"/>
                </a:cxn>
                <a:cxn ang="0">
                  <a:pos x="31" y="37"/>
                </a:cxn>
                <a:cxn ang="0">
                  <a:pos x="38" y="45"/>
                </a:cxn>
                <a:cxn ang="0">
                  <a:pos x="48" y="45"/>
                </a:cxn>
                <a:cxn ang="0">
                  <a:pos x="57" y="41"/>
                </a:cxn>
                <a:cxn ang="0">
                  <a:pos x="59" y="27"/>
                </a:cxn>
                <a:cxn ang="0">
                  <a:pos x="59" y="20"/>
                </a:cxn>
                <a:cxn ang="0">
                  <a:pos x="82" y="20"/>
                </a:cxn>
                <a:cxn ang="0">
                  <a:pos x="92" y="25"/>
                </a:cxn>
                <a:cxn ang="0">
                  <a:pos x="111" y="33"/>
                </a:cxn>
                <a:cxn ang="0">
                  <a:pos x="139" y="38"/>
                </a:cxn>
                <a:cxn ang="0">
                  <a:pos x="162" y="39"/>
                </a:cxn>
                <a:cxn ang="0">
                  <a:pos x="177" y="44"/>
                </a:cxn>
                <a:cxn ang="0">
                  <a:pos x="191" y="57"/>
                </a:cxn>
                <a:cxn ang="0">
                  <a:pos x="197" y="44"/>
                </a:cxn>
                <a:cxn ang="0">
                  <a:pos x="193" y="33"/>
                </a:cxn>
                <a:cxn ang="0">
                  <a:pos x="190" y="30"/>
                </a:cxn>
                <a:cxn ang="0">
                  <a:pos x="197" y="36"/>
                </a:cxn>
              </a:cxnLst>
              <a:rect l="0" t="0" r="r" b="b"/>
              <a:pathLst>
                <a:path w="198" h="58">
                  <a:moveTo>
                    <a:pt x="197" y="36"/>
                  </a:moveTo>
                  <a:lnTo>
                    <a:pt x="180" y="27"/>
                  </a:lnTo>
                  <a:lnTo>
                    <a:pt x="145" y="22"/>
                  </a:lnTo>
                  <a:lnTo>
                    <a:pt x="116" y="18"/>
                  </a:lnTo>
                  <a:lnTo>
                    <a:pt x="83" y="10"/>
                  </a:lnTo>
                  <a:lnTo>
                    <a:pt x="59" y="9"/>
                  </a:lnTo>
                  <a:lnTo>
                    <a:pt x="27" y="3"/>
                  </a:lnTo>
                  <a:lnTo>
                    <a:pt x="0" y="0"/>
                  </a:lnTo>
                  <a:lnTo>
                    <a:pt x="0" y="6"/>
                  </a:lnTo>
                  <a:lnTo>
                    <a:pt x="6" y="14"/>
                  </a:lnTo>
                  <a:lnTo>
                    <a:pt x="30" y="14"/>
                  </a:lnTo>
                  <a:lnTo>
                    <a:pt x="28" y="25"/>
                  </a:lnTo>
                  <a:lnTo>
                    <a:pt x="31" y="37"/>
                  </a:lnTo>
                  <a:lnTo>
                    <a:pt x="38" y="45"/>
                  </a:lnTo>
                  <a:lnTo>
                    <a:pt x="48" y="45"/>
                  </a:lnTo>
                  <a:lnTo>
                    <a:pt x="57" y="41"/>
                  </a:lnTo>
                  <a:lnTo>
                    <a:pt x="59" y="27"/>
                  </a:lnTo>
                  <a:lnTo>
                    <a:pt x="59" y="20"/>
                  </a:lnTo>
                  <a:lnTo>
                    <a:pt x="82" y="20"/>
                  </a:lnTo>
                  <a:lnTo>
                    <a:pt x="92" y="25"/>
                  </a:lnTo>
                  <a:lnTo>
                    <a:pt x="111" y="33"/>
                  </a:lnTo>
                  <a:lnTo>
                    <a:pt x="139" y="38"/>
                  </a:lnTo>
                  <a:lnTo>
                    <a:pt x="162" y="39"/>
                  </a:lnTo>
                  <a:lnTo>
                    <a:pt x="177" y="44"/>
                  </a:lnTo>
                  <a:lnTo>
                    <a:pt x="191" y="57"/>
                  </a:lnTo>
                  <a:lnTo>
                    <a:pt x="197" y="44"/>
                  </a:lnTo>
                  <a:lnTo>
                    <a:pt x="193" y="33"/>
                  </a:lnTo>
                  <a:lnTo>
                    <a:pt x="190" y="30"/>
                  </a:lnTo>
                  <a:lnTo>
                    <a:pt x="197" y="36"/>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5" name="Freeform 71"/>
            <p:cNvSpPr>
              <a:spLocks/>
            </p:cNvSpPr>
            <p:nvPr/>
          </p:nvSpPr>
          <p:spPr bwMode="auto">
            <a:xfrm>
              <a:off x="2569" y="1927"/>
              <a:ext cx="79" cy="267"/>
            </a:xfrm>
            <a:custGeom>
              <a:avLst/>
              <a:gdLst/>
              <a:ahLst/>
              <a:cxnLst>
                <a:cxn ang="0">
                  <a:pos x="43" y="0"/>
                </a:cxn>
                <a:cxn ang="0">
                  <a:pos x="33" y="2"/>
                </a:cxn>
                <a:cxn ang="0">
                  <a:pos x="21" y="2"/>
                </a:cxn>
                <a:cxn ang="0">
                  <a:pos x="6" y="15"/>
                </a:cxn>
                <a:cxn ang="0">
                  <a:pos x="0" y="41"/>
                </a:cxn>
                <a:cxn ang="0">
                  <a:pos x="0" y="75"/>
                </a:cxn>
                <a:cxn ang="0">
                  <a:pos x="6" y="114"/>
                </a:cxn>
                <a:cxn ang="0">
                  <a:pos x="16" y="152"/>
                </a:cxn>
                <a:cxn ang="0">
                  <a:pos x="23" y="183"/>
                </a:cxn>
                <a:cxn ang="0">
                  <a:pos x="31" y="227"/>
                </a:cxn>
                <a:cxn ang="0">
                  <a:pos x="40" y="254"/>
                </a:cxn>
                <a:cxn ang="0">
                  <a:pos x="52" y="266"/>
                </a:cxn>
                <a:cxn ang="0">
                  <a:pos x="62" y="266"/>
                </a:cxn>
                <a:cxn ang="0">
                  <a:pos x="73" y="254"/>
                </a:cxn>
                <a:cxn ang="0">
                  <a:pos x="78" y="237"/>
                </a:cxn>
                <a:cxn ang="0">
                  <a:pos x="78" y="210"/>
                </a:cxn>
                <a:cxn ang="0">
                  <a:pos x="71" y="174"/>
                </a:cxn>
                <a:cxn ang="0">
                  <a:pos x="66" y="124"/>
                </a:cxn>
                <a:cxn ang="0">
                  <a:pos x="64" y="62"/>
                </a:cxn>
                <a:cxn ang="0">
                  <a:pos x="67" y="16"/>
                </a:cxn>
                <a:cxn ang="0">
                  <a:pos x="58" y="0"/>
                </a:cxn>
                <a:cxn ang="0">
                  <a:pos x="43" y="0"/>
                </a:cxn>
              </a:cxnLst>
              <a:rect l="0" t="0" r="r" b="b"/>
              <a:pathLst>
                <a:path w="79" h="267">
                  <a:moveTo>
                    <a:pt x="43" y="0"/>
                  </a:moveTo>
                  <a:lnTo>
                    <a:pt x="33" y="2"/>
                  </a:lnTo>
                  <a:lnTo>
                    <a:pt x="21" y="2"/>
                  </a:lnTo>
                  <a:lnTo>
                    <a:pt x="6" y="15"/>
                  </a:lnTo>
                  <a:lnTo>
                    <a:pt x="0" y="41"/>
                  </a:lnTo>
                  <a:lnTo>
                    <a:pt x="0" y="75"/>
                  </a:lnTo>
                  <a:lnTo>
                    <a:pt x="6" y="114"/>
                  </a:lnTo>
                  <a:lnTo>
                    <a:pt x="16" y="152"/>
                  </a:lnTo>
                  <a:lnTo>
                    <a:pt x="23" y="183"/>
                  </a:lnTo>
                  <a:lnTo>
                    <a:pt x="31" y="227"/>
                  </a:lnTo>
                  <a:lnTo>
                    <a:pt x="40" y="254"/>
                  </a:lnTo>
                  <a:lnTo>
                    <a:pt x="52" y="266"/>
                  </a:lnTo>
                  <a:lnTo>
                    <a:pt x="62" y="266"/>
                  </a:lnTo>
                  <a:lnTo>
                    <a:pt x="73" y="254"/>
                  </a:lnTo>
                  <a:lnTo>
                    <a:pt x="78" y="237"/>
                  </a:lnTo>
                  <a:lnTo>
                    <a:pt x="78" y="210"/>
                  </a:lnTo>
                  <a:lnTo>
                    <a:pt x="71" y="174"/>
                  </a:lnTo>
                  <a:lnTo>
                    <a:pt x="66" y="124"/>
                  </a:lnTo>
                  <a:lnTo>
                    <a:pt x="64" y="62"/>
                  </a:lnTo>
                  <a:lnTo>
                    <a:pt x="67" y="16"/>
                  </a:lnTo>
                  <a:lnTo>
                    <a:pt x="58" y="0"/>
                  </a:lnTo>
                  <a:lnTo>
                    <a:pt x="43"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6" name="Freeform 72"/>
            <p:cNvSpPr>
              <a:spLocks/>
            </p:cNvSpPr>
            <p:nvPr/>
          </p:nvSpPr>
          <p:spPr bwMode="auto">
            <a:xfrm>
              <a:off x="2629" y="1939"/>
              <a:ext cx="86" cy="239"/>
            </a:xfrm>
            <a:custGeom>
              <a:avLst/>
              <a:gdLst/>
              <a:ahLst/>
              <a:cxnLst>
                <a:cxn ang="0">
                  <a:pos x="20" y="9"/>
                </a:cxn>
                <a:cxn ang="0">
                  <a:pos x="11" y="0"/>
                </a:cxn>
                <a:cxn ang="0">
                  <a:pos x="4" y="0"/>
                </a:cxn>
                <a:cxn ang="0">
                  <a:pos x="0" y="7"/>
                </a:cxn>
                <a:cxn ang="0">
                  <a:pos x="2" y="21"/>
                </a:cxn>
                <a:cxn ang="0">
                  <a:pos x="7" y="31"/>
                </a:cxn>
                <a:cxn ang="0">
                  <a:pos x="18" y="41"/>
                </a:cxn>
                <a:cxn ang="0">
                  <a:pos x="38" y="54"/>
                </a:cxn>
                <a:cxn ang="0">
                  <a:pos x="64" y="79"/>
                </a:cxn>
                <a:cxn ang="0">
                  <a:pos x="74" y="80"/>
                </a:cxn>
                <a:cxn ang="0">
                  <a:pos x="69" y="102"/>
                </a:cxn>
                <a:cxn ang="0">
                  <a:pos x="58" y="126"/>
                </a:cxn>
                <a:cxn ang="0">
                  <a:pos x="48" y="156"/>
                </a:cxn>
                <a:cxn ang="0">
                  <a:pos x="44" y="187"/>
                </a:cxn>
                <a:cxn ang="0">
                  <a:pos x="47" y="196"/>
                </a:cxn>
                <a:cxn ang="0">
                  <a:pos x="52" y="203"/>
                </a:cxn>
                <a:cxn ang="0">
                  <a:pos x="59" y="207"/>
                </a:cxn>
                <a:cxn ang="0">
                  <a:pos x="67" y="216"/>
                </a:cxn>
                <a:cxn ang="0">
                  <a:pos x="70" y="226"/>
                </a:cxn>
                <a:cxn ang="0">
                  <a:pos x="72" y="238"/>
                </a:cxn>
                <a:cxn ang="0">
                  <a:pos x="77" y="238"/>
                </a:cxn>
                <a:cxn ang="0">
                  <a:pos x="79" y="229"/>
                </a:cxn>
                <a:cxn ang="0">
                  <a:pos x="75" y="216"/>
                </a:cxn>
                <a:cxn ang="0">
                  <a:pos x="65" y="206"/>
                </a:cxn>
                <a:cxn ang="0">
                  <a:pos x="59" y="196"/>
                </a:cxn>
                <a:cxn ang="0">
                  <a:pos x="53" y="191"/>
                </a:cxn>
                <a:cxn ang="0">
                  <a:pos x="51" y="182"/>
                </a:cxn>
                <a:cxn ang="0">
                  <a:pos x="54" y="156"/>
                </a:cxn>
                <a:cxn ang="0">
                  <a:pos x="63" y="137"/>
                </a:cxn>
                <a:cxn ang="0">
                  <a:pos x="70" y="120"/>
                </a:cxn>
                <a:cxn ang="0">
                  <a:pos x="79" y="101"/>
                </a:cxn>
                <a:cxn ang="0">
                  <a:pos x="85" y="83"/>
                </a:cxn>
                <a:cxn ang="0">
                  <a:pos x="85" y="72"/>
                </a:cxn>
                <a:cxn ang="0">
                  <a:pos x="80" y="67"/>
                </a:cxn>
                <a:cxn ang="0">
                  <a:pos x="61" y="48"/>
                </a:cxn>
                <a:cxn ang="0">
                  <a:pos x="42" y="31"/>
                </a:cxn>
                <a:cxn ang="0">
                  <a:pos x="23" y="15"/>
                </a:cxn>
                <a:cxn ang="0">
                  <a:pos x="20" y="9"/>
                </a:cxn>
              </a:cxnLst>
              <a:rect l="0" t="0" r="r" b="b"/>
              <a:pathLst>
                <a:path w="86" h="239">
                  <a:moveTo>
                    <a:pt x="20" y="9"/>
                  </a:moveTo>
                  <a:lnTo>
                    <a:pt x="11" y="0"/>
                  </a:lnTo>
                  <a:lnTo>
                    <a:pt x="4" y="0"/>
                  </a:lnTo>
                  <a:lnTo>
                    <a:pt x="0" y="7"/>
                  </a:lnTo>
                  <a:lnTo>
                    <a:pt x="2" y="21"/>
                  </a:lnTo>
                  <a:lnTo>
                    <a:pt x="7" y="31"/>
                  </a:lnTo>
                  <a:lnTo>
                    <a:pt x="18" y="41"/>
                  </a:lnTo>
                  <a:lnTo>
                    <a:pt x="38" y="54"/>
                  </a:lnTo>
                  <a:lnTo>
                    <a:pt x="64" y="79"/>
                  </a:lnTo>
                  <a:lnTo>
                    <a:pt x="74" y="80"/>
                  </a:lnTo>
                  <a:lnTo>
                    <a:pt x="69" y="102"/>
                  </a:lnTo>
                  <a:lnTo>
                    <a:pt x="58" y="126"/>
                  </a:lnTo>
                  <a:lnTo>
                    <a:pt x="48" y="156"/>
                  </a:lnTo>
                  <a:lnTo>
                    <a:pt x="44" y="187"/>
                  </a:lnTo>
                  <a:lnTo>
                    <a:pt x="47" y="196"/>
                  </a:lnTo>
                  <a:lnTo>
                    <a:pt x="52" y="203"/>
                  </a:lnTo>
                  <a:lnTo>
                    <a:pt x="59" y="207"/>
                  </a:lnTo>
                  <a:lnTo>
                    <a:pt x="67" y="216"/>
                  </a:lnTo>
                  <a:lnTo>
                    <a:pt x="70" y="226"/>
                  </a:lnTo>
                  <a:lnTo>
                    <a:pt x="72" y="238"/>
                  </a:lnTo>
                  <a:lnTo>
                    <a:pt x="77" y="238"/>
                  </a:lnTo>
                  <a:lnTo>
                    <a:pt x="79" y="229"/>
                  </a:lnTo>
                  <a:lnTo>
                    <a:pt x="75" y="216"/>
                  </a:lnTo>
                  <a:lnTo>
                    <a:pt x="65" y="206"/>
                  </a:lnTo>
                  <a:lnTo>
                    <a:pt x="59" y="196"/>
                  </a:lnTo>
                  <a:lnTo>
                    <a:pt x="53" y="191"/>
                  </a:lnTo>
                  <a:lnTo>
                    <a:pt x="51" y="182"/>
                  </a:lnTo>
                  <a:lnTo>
                    <a:pt x="54" y="156"/>
                  </a:lnTo>
                  <a:lnTo>
                    <a:pt x="63" y="137"/>
                  </a:lnTo>
                  <a:lnTo>
                    <a:pt x="70" y="120"/>
                  </a:lnTo>
                  <a:lnTo>
                    <a:pt x="79" y="101"/>
                  </a:lnTo>
                  <a:lnTo>
                    <a:pt x="85" y="83"/>
                  </a:lnTo>
                  <a:lnTo>
                    <a:pt x="85" y="72"/>
                  </a:lnTo>
                  <a:lnTo>
                    <a:pt x="80" y="67"/>
                  </a:lnTo>
                  <a:lnTo>
                    <a:pt x="61" y="48"/>
                  </a:lnTo>
                  <a:lnTo>
                    <a:pt x="42" y="31"/>
                  </a:lnTo>
                  <a:lnTo>
                    <a:pt x="23" y="15"/>
                  </a:lnTo>
                  <a:lnTo>
                    <a:pt x="20" y="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7" name="Freeform 73"/>
            <p:cNvSpPr>
              <a:spLocks/>
            </p:cNvSpPr>
            <p:nvPr/>
          </p:nvSpPr>
          <p:spPr bwMode="auto">
            <a:xfrm>
              <a:off x="2570" y="2171"/>
              <a:ext cx="60" cy="259"/>
            </a:xfrm>
            <a:custGeom>
              <a:avLst/>
              <a:gdLst/>
              <a:ahLst/>
              <a:cxnLst>
                <a:cxn ang="0">
                  <a:pos x="48" y="29"/>
                </a:cxn>
                <a:cxn ang="0">
                  <a:pos x="55" y="12"/>
                </a:cxn>
                <a:cxn ang="0">
                  <a:pos x="53" y="0"/>
                </a:cxn>
                <a:cxn ang="0">
                  <a:pos x="45" y="0"/>
                </a:cxn>
                <a:cxn ang="0">
                  <a:pos x="36" y="13"/>
                </a:cxn>
                <a:cxn ang="0">
                  <a:pos x="24" y="42"/>
                </a:cxn>
                <a:cxn ang="0">
                  <a:pos x="18" y="70"/>
                </a:cxn>
                <a:cxn ang="0">
                  <a:pos x="12" y="96"/>
                </a:cxn>
                <a:cxn ang="0">
                  <a:pos x="10" y="120"/>
                </a:cxn>
                <a:cxn ang="0">
                  <a:pos x="11" y="133"/>
                </a:cxn>
                <a:cxn ang="0">
                  <a:pos x="17" y="149"/>
                </a:cxn>
                <a:cxn ang="0">
                  <a:pos x="26" y="191"/>
                </a:cxn>
                <a:cxn ang="0">
                  <a:pos x="37" y="216"/>
                </a:cxn>
                <a:cxn ang="0">
                  <a:pos x="40" y="226"/>
                </a:cxn>
                <a:cxn ang="0">
                  <a:pos x="30" y="228"/>
                </a:cxn>
                <a:cxn ang="0">
                  <a:pos x="16" y="228"/>
                </a:cxn>
                <a:cxn ang="0">
                  <a:pos x="0" y="238"/>
                </a:cxn>
                <a:cxn ang="0">
                  <a:pos x="1" y="245"/>
                </a:cxn>
                <a:cxn ang="0">
                  <a:pos x="3" y="253"/>
                </a:cxn>
                <a:cxn ang="0">
                  <a:pos x="8" y="258"/>
                </a:cxn>
                <a:cxn ang="0">
                  <a:pos x="19" y="252"/>
                </a:cxn>
                <a:cxn ang="0">
                  <a:pos x="30" y="242"/>
                </a:cxn>
                <a:cxn ang="0">
                  <a:pos x="45" y="240"/>
                </a:cxn>
                <a:cxn ang="0">
                  <a:pos x="55" y="244"/>
                </a:cxn>
                <a:cxn ang="0">
                  <a:pos x="59" y="239"/>
                </a:cxn>
                <a:cxn ang="0">
                  <a:pos x="59" y="231"/>
                </a:cxn>
                <a:cxn ang="0">
                  <a:pos x="53" y="223"/>
                </a:cxn>
                <a:cxn ang="0">
                  <a:pos x="45" y="209"/>
                </a:cxn>
                <a:cxn ang="0">
                  <a:pos x="31" y="174"/>
                </a:cxn>
                <a:cxn ang="0">
                  <a:pos x="24" y="143"/>
                </a:cxn>
                <a:cxn ang="0">
                  <a:pos x="22" y="114"/>
                </a:cxn>
                <a:cxn ang="0">
                  <a:pos x="22" y="98"/>
                </a:cxn>
                <a:cxn ang="0">
                  <a:pos x="27" y="70"/>
                </a:cxn>
                <a:cxn ang="0">
                  <a:pos x="41" y="38"/>
                </a:cxn>
                <a:cxn ang="0">
                  <a:pos x="51" y="23"/>
                </a:cxn>
                <a:cxn ang="0">
                  <a:pos x="48" y="29"/>
                </a:cxn>
              </a:cxnLst>
              <a:rect l="0" t="0" r="r" b="b"/>
              <a:pathLst>
                <a:path w="60" h="259">
                  <a:moveTo>
                    <a:pt x="48" y="29"/>
                  </a:moveTo>
                  <a:lnTo>
                    <a:pt x="55" y="12"/>
                  </a:lnTo>
                  <a:lnTo>
                    <a:pt x="53" y="0"/>
                  </a:lnTo>
                  <a:lnTo>
                    <a:pt x="45" y="0"/>
                  </a:lnTo>
                  <a:lnTo>
                    <a:pt x="36" y="13"/>
                  </a:lnTo>
                  <a:lnTo>
                    <a:pt x="24" y="42"/>
                  </a:lnTo>
                  <a:lnTo>
                    <a:pt x="18" y="70"/>
                  </a:lnTo>
                  <a:lnTo>
                    <a:pt x="12" y="96"/>
                  </a:lnTo>
                  <a:lnTo>
                    <a:pt x="10" y="120"/>
                  </a:lnTo>
                  <a:lnTo>
                    <a:pt x="11" y="133"/>
                  </a:lnTo>
                  <a:lnTo>
                    <a:pt x="17" y="149"/>
                  </a:lnTo>
                  <a:lnTo>
                    <a:pt x="26" y="191"/>
                  </a:lnTo>
                  <a:lnTo>
                    <a:pt x="37" y="216"/>
                  </a:lnTo>
                  <a:lnTo>
                    <a:pt x="40" y="226"/>
                  </a:lnTo>
                  <a:lnTo>
                    <a:pt x="30" y="228"/>
                  </a:lnTo>
                  <a:lnTo>
                    <a:pt x="16" y="228"/>
                  </a:lnTo>
                  <a:lnTo>
                    <a:pt x="0" y="238"/>
                  </a:lnTo>
                  <a:lnTo>
                    <a:pt x="1" y="245"/>
                  </a:lnTo>
                  <a:lnTo>
                    <a:pt x="3" y="253"/>
                  </a:lnTo>
                  <a:lnTo>
                    <a:pt x="8" y="258"/>
                  </a:lnTo>
                  <a:lnTo>
                    <a:pt x="19" y="252"/>
                  </a:lnTo>
                  <a:lnTo>
                    <a:pt x="30" y="242"/>
                  </a:lnTo>
                  <a:lnTo>
                    <a:pt x="45" y="240"/>
                  </a:lnTo>
                  <a:lnTo>
                    <a:pt x="55" y="244"/>
                  </a:lnTo>
                  <a:lnTo>
                    <a:pt x="59" y="239"/>
                  </a:lnTo>
                  <a:lnTo>
                    <a:pt x="59" y="231"/>
                  </a:lnTo>
                  <a:lnTo>
                    <a:pt x="53" y="223"/>
                  </a:lnTo>
                  <a:lnTo>
                    <a:pt x="45" y="209"/>
                  </a:lnTo>
                  <a:lnTo>
                    <a:pt x="31" y="174"/>
                  </a:lnTo>
                  <a:lnTo>
                    <a:pt x="24" y="143"/>
                  </a:lnTo>
                  <a:lnTo>
                    <a:pt x="22" y="114"/>
                  </a:lnTo>
                  <a:lnTo>
                    <a:pt x="22" y="98"/>
                  </a:lnTo>
                  <a:lnTo>
                    <a:pt x="27" y="70"/>
                  </a:lnTo>
                  <a:lnTo>
                    <a:pt x="41" y="38"/>
                  </a:lnTo>
                  <a:lnTo>
                    <a:pt x="51" y="23"/>
                  </a:lnTo>
                  <a:lnTo>
                    <a:pt x="48" y="2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9978" name="Freeform 74"/>
            <p:cNvSpPr>
              <a:spLocks/>
            </p:cNvSpPr>
            <p:nvPr/>
          </p:nvSpPr>
          <p:spPr bwMode="auto">
            <a:xfrm>
              <a:off x="2633" y="2153"/>
              <a:ext cx="88" cy="285"/>
            </a:xfrm>
            <a:custGeom>
              <a:avLst/>
              <a:gdLst/>
              <a:ahLst/>
              <a:cxnLst>
                <a:cxn ang="0">
                  <a:pos x="36" y="49"/>
                </a:cxn>
                <a:cxn ang="0">
                  <a:pos x="23" y="22"/>
                </a:cxn>
                <a:cxn ang="0">
                  <a:pos x="11" y="0"/>
                </a:cxn>
                <a:cxn ang="0">
                  <a:pos x="3" y="2"/>
                </a:cxn>
                <a:cxn ang="0">
                  <a:pos x="0" y="12"/>
                </a:cxn>
                <a:cxn ang="0">
                  <a:pos x="0" y="28"/>
                </a:cxn>
                <a:cxn ang="0">
                  <a:pos x="6" y="38"/>
                </a:cxn>
                <a:cxn ang="0">
                  <a:pos x="19" y="50"/>
                </a:cxn>
                <a:cxn ang="0">
                  <a:pos x="29" y="66"/>
                </a:cxn>
                <a:cxn ang="0">
                  <a:pos x="40" y="87"/>
                </a:cxn>
                <a:cxn ang="0">
                  <a:pos x="44" y="103"/>
                </a:cxn>
                <a:cxn ang="0">
                  <a:pos x="49" y="122"/>
                </a:cxn>
                <a:cxn ang="0">
                  <a:pos x="52" y="147"/>
                </a:cxn>
                <a:cxn ang="0">
                  <a:pos x="52" y="170"/>
                </a:cxn>
                <a:cxn ang="0">
                  <a:pos x="49" y="199"/>
                </a:cxn>
                <a:cxn ang="0">
                  <a:pos x="42" y="227"/>
                </a:cxn>
                <a:cxn ang="0">
                  <a:pos x="36" y="243"/>
                </a:cxn>
                <a:cxn ang="0">
                  <a:pos x="32" y="253"/>
                </a:cxn>
                <a:cxn ang="0">
                  <a:pos x="32" y="262"/>
                </a:cxn>
                <a:cxn ang="0">
                  <a:pos x="36" y="264"/>
                </a:cxn>
                <a:cxn ang="0">
                  <a:pos x="46" y="264"/>
                </a:cxn>
                <a:cxn ang="0">
                  <a:pos x="59" y="269"/>
                </a:cxn>
                <a:cxn ang="0">
                  <a:pos x="71" y="275"/>
                </a:cxn>
                <a:cxn ang="0">
                  <a:pos x="77" y="284"/>
                </a:cxn>
                <a:cxn ang="0">
                  <a:pos x="83" y="280"/>
                </a:cxn>
                <a:cxn ang="0">
                  <a:pos x="87" y="269"/>
                </a:cxn>
                <a:cxn ang="0">
                  <a:pos x="86" y="259"/>
                </a:cxn>
                <a:cxn ang="0">
                  <a:pos x="75" y="252"/>
                </a:cxn>
                <a:cxn ang="0">
                  <a:pos x="58" y="250"/>
                </a:cxn>
                <a:cxn ang="0">
                  <a:pos x="41" y="250"/>
                </a:cxn>
                <a:cxn ang="0">
                  <a:pos x="48" y="237"/>
                </a:cxn>
                <a:cxn ang="0">
                  <a:pos x="51" y="221"/>
                </a:cxn>
                <a:cxn ang="0">
                  <a:pos x="55" y="199"/>
                </a:cxn>
                <a:cxn ang="0">
                  <a:pos x="61" y="176"/>
                </a:cxn>
                <a:cxn ang="0">
                  <a:pos x="61" y="149"/>
                </a:cxn>
                <a:cxn ang="0">
                  <a:pos x="59" y="122"/>
                </a:cxn>
                <a:cxn ang="0">
                  <a:pos x="54" y="98"/>
                </a:cxn>
                <a:cxn ang="0">
                  <a:pos x="43" y="66"/>
                </a:cxn>
                <a:cxn ang="0">
                  <a:pos x="36" y="49"/>
                </a:cxn>
              </a:cxnLst>
              <a:rect l="0" t="0" r="r" b="b"/>
              <a:pathLst>
                <a:path w="88" h="285">
                  <a:moveTo>
                    <a:pt x="36" y="49"/>
                  </a:moveTo>
                  <a:lnTo>
                    <a:pt x="23" y="22"/>
                  </a:lnTo>
                  <a:lnTo>
                    <a:pt x="11" y="0"/>
                  </a:lnTo>
                  <a:lnTo>
                    <a:pt x="3" y="2"/>
                  </a:lnTo>
                  <a:lnTo>
                    <a:pt x="0" y="12"/>
                  </a:lnTo>
                  <a:lnTo>
                    <a:pt x="0" y="28"/>
                  </a:lnTo>
                  <a:lnTo>
                    <a:pt x="6" y="38"/>
                  </a:lnTo>
                  <a:lnTo>
                    <a:pt x="19" y="50"/>
                  </a:lnTo>
                  <a:lnTo>
                    <a:pt x="29" y="66"/>
                  </a:lnTo>
                  <a:lnTo>
                    <a:pt x="40" y="87"/>
                  </a:lnTo>
                  <a:lnTo>
                    <a:pt x="44" y="103"/>
                  </a:lnTo>
                  <a:lnTo>
                    <a:pt x="49" y="122"/>
                  </a:lnTo>
                  <a:lnTo>
                    <a:pt x="52" y="147"/>
                  </a:lnTo>
                  <a:lnTo>
                    <a:pt x="52" y="170"/>
                  </a:lnTo>
                  <a:lnTo>
                    <a:pt x="49" y="199"/>
                  </a:lnTo>
                  <a:lnTo>
                    <a:pt x="42" y="227"/>
                  </a:lnTo>
                  <a:lnTo>
                    <a:pt x="36" y="243"/>
                  </a:lnTo>
                  <a:lnTo>
                    <a:pt x="32" y="253"/>
                  </a:lnTo>
                  <a:lnTo>
                    <a:pt x="32" y="262"/>
                  </a:lnTo>
                  <a:lnTo>
                    <a:pt x="36" y="264"/>
                  </a:lnTo>
                  <a:lnTo>
                    <a:pt x="46" y="264"/>
                  </a:lnTo>
                  <a:lnTo>
                    <a:pt x="59" y="269"/>
                  </a:lnTo>
                  <a:lnTo>
                    <a:pt x="71" y="275"/>
                  </a:lnTo>
                  <a:lnTo>
                    <a:pt x="77" y="284"/>
                  </a:lnTo>
                  <a:lnTo>
                    <a:pt x="83" y="280"/>
                  </a:lnTo>
                  <a:lnTo>
                    <a:pt x="87" y="269"/>
                  </a:lnTo>
                  <a:lnTo>
                    <a:pt x="86" y="259"/>
                  </a:lnTo>
                  <a:lnTo>
                    <a:pt x="75" y="252"/>
                  </a:lnTo>
                  <a:lnTo>
                    <a:pt x="58" y="250"/>
                  </a:lnTo>
                  <a:lnTo>
                    <a:pt x="41" y="250"/>
                  </a:lnTo>
                  <a:lnTo>
                    <a:pt x="48" y="237"/>
                  </a:lnTo>
                  <a:lnTo>
                    <a:pt x="51" y="221"/>
                  </a:lnTo>
                  <a:lnTo>
                    <a:pt x="55" y="199"/>
                  </a:lnTo>
                  <a:lnTo>
                    <a:pt x="61" y="176"/>
                  </a:lnTo>
                  <a:lnTo>
                    <a:pt x="61" y="149"/>
                  </a:lnTo>
                  <a:lnTo>
                    <a:pt x="59" y="122"/>
                  </a:lnTo>
                  <a:lnTo>
                    <a:pt x="54" y="98"/>
                  </a:lnTo>
                  <a:lnTo>
                    <a:pt x="43" y="66"/>
                  </a:lnTo>
                  <a:lnTo>
                    <a:pt x="36" y="4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79979" name="Group 75"/>
          <p:cNvGrpSpPr>
            <a:grpSpLocks/>
          </p:cNvGrpSpPr>
          <p:nvPr/>
        </p:nvGrpSpPr>
        <p:grpSpPr bwMode="auto">
          <a:xfrm>
            <a:off x="6248400" y="3930650"/>
            <a:ext cx="2151063" cy="1884363"/>
            <a:chOff x="3936" y="2832"/>
            <a:chExt cx="1355" cy="1187"/>
          </a:xfrm>
        </p:grpSpPr>
        <p:grpSp>
          <p:nvGrpSpPr>
            <p:cNvPr id="379980" name="Group 76"/>
            <p:cNvGrpSpPr>
              <a:grpSpLocks/>
            </p:cNvGrpSpPr>
            <p:nvPr/>
          </p:nvGrpSpPr>
          <p:grpSpPr bwMode="auto">
            <a:xfrm>
              <a:off x="3936" y="2832"/>
              <a:ext cx="882" cy="1187"/>
              <a:chOff x="3936" y="2832"/>
              <a:chExt cx="882" cy="1187"/>
            </a:xfrm>
          </p:grpSpPr>
          <p:sp>
            <p:nvSpPr>
              <p:cNvPr id="379981" name="Freeform 77"/>
              <p:cNvSpPr>
                <a:spLocks/>
              </p:cNvSpPr>
              <p:nvPr/>
            </p:nvSpPr>
            <p:spPr bwMode="auto">
              <a:xfrm>
                <a:off x="4075" y="3059"/>
                <a:ext cx="743" cy="960"/>
              </a:xfrm>
              <a:custGeom>
                <a:avLst/>
                <a:gdLst/>
                <a:ahLst/>
                <a:cxnLst>
                  <a:cxn ang="0">
                    <a:pos x="305" y="34"/>
                  </a:cxn>
                  <a:cxn ang="0">
                    <a:pos x="178" y="104"/>
                  </a:cxn>
                  <a:cxn ang="0">
                    <a:pos x="145" y="166"/>
                  </a:cxn>
                  <a:cxn ang="0">
                    <a:pos x="179" y="196"/>
                  </a:cxn>
                  <a:cxn ang="0">
                    <a:pos x="90" y="203"/>
                  </a:cxn>
                  <a:cxn ang="0">
                    <a:pos x="51" y="201"/>
                  </a:cxn>
                  <a:cxn ang="0">
                    <a:pos x="26" y="215"/>
                  </a:cxn>
                  <a:cxn ang="0">
                    <a:pos x="4" y="242"/>
                  </a:cxn>
                  <a:cxn ang="0">
                    <a:pos x="0" y="265"/>
                  </a:cxn>
                  <a:cxn ang="0">
                    <a:pos x="42" y="272"/>
                  </a:cxn>
                  <a:cxn ang="0">
                    <a:pos x="72" y="265"/>
                  </a:cxn>
                  <a:cxn ang="0">
                    <a:pos x="108" y="269"/>
                  </a:cxn>
                  <a:cxn ang="0">
                    <a:pos x="199" y="307"/>
                  </a:cxn>
                  <a:cxn ang="0">
                    <a:pos x="247" y="307"/>
                  </a:cxn>
                  <a:cxn ang="0">
                    <a:pos x="263" y="264"/>
                  </a:cxn>
                  <a:cxn ang="0">
                    <a:pos x="306" y="298"/>
                  </a:cxn>
                  <a:cxn ang="0">
                    <a:pos x="355" y="307"/>
                  </a:cxn>
                  <a:cxn ang="0">
                    <a:pos x="366" y="350"/>
                  </a:cxn>
                  <a:cxn ang="0">
                    <a:pos x="366" y="390"/>
                  </a:cxn>
                  <a:cxn ang="0">
                    <a:pos x="357" y="421"/>
                  </a:cxn>
                  <a:cxn ang="0">
                    <a:pos x="353" y="444"/>
                  </a:cxn>
                  <a:cxn ang="0">
                    <a:pos x="366" y="473"/>
                  </a:cxn>
                  <a:cxn ang="0">
                    <a:pos x="421" y="575"/>
                  </a:cxn>
                  <a:cxn ang="0">
                    <a:pos x="441" y="632"/>
                  </a:cxn>
                  <a:cxn ang="0">
                    <a:pos x="425" y="674"/>
                  </a:cxn>
                  <a:cxn ang="0">
                    <a:pos x="399" y="729"/>
                  </a:cxn>
                  <a:cxn ang="0">
                    <a:pos x="384" y="799"/>
                  </a:cxn>
                  <a:cxn ang="0">
                    <a:pos x="366" y="846"/>
                  </a:cxn>
                  <a:cxn ang="0">
                    <a:pos x="331" y="858"/>
                  </a:cxn>
                  <a:cxn ang="0">
                    <a:pos x="317" y="899"/>
                  </a:cxn>
                  <a:cxn ang="0">
                    <a:pos x="325" y="942"/>
                  </a:cxn>
                  <a:cxn ang="0">
                    <a:pos x="384" y="958"/>
                  </a:cxn>
                  <a:cxn ang="0">
                    <a:pos x="438" y="940"/>
                  </a:cxn>
                  <a:cxn ang="0">
                    <a:pos x="469" y="911"/>
                  </a:cxn>
                  <a:cxn ang="0">
                    <a:pos x="480" y="878"/>
                  </a:cxn>
                  <a:cxn ang="0">
                    <a:pos x="482" y="812"/>
                  </a:cxn>
                  <a:cxn ang="0">
                    <a:pos x="480" y="729"/>
                  </a:cxn>
                  <a:cxn ang="0">
                    <a:pos x="515" y="681"/>
                  </a:cxn>
                  <a:cxn ang="0">
                    <a:pos x="493" y="640"/>
                  </a:cxn>
                  <a:cxn ang="0">
                    <a:pos x="493" y="583"/>
                  </a:cxn>
                  <a:cxn ang="0">
                    <a:pos x="483" y="513"/>
                  </a:cxn>
                  <a:cxn ang="0">
                    <a:pos x="496" y="491"/>
                  </a:cxn>
                  <a:cxn ang="0">
                    <a:pos x="515" y="477"/>
                  </a:cxn>
                  <a:cxn ang="0">
                    <a:pos x="597" y="443"/>
                  </a:cxn>
                  <a:cxn ang="0">
                    <a:pos x="682" y="398"/>
                  </a:cxn>
                  <a:cxn ang="0">
                    <a:pos x="719" y="362"/>
                  </a:cxn>
                  <a:cxn ang="0">
                    <a:pos x="742" y="307"/>
                  </a:cxn>
                  <a:cxn ang="0">
                    <a:pos x="728" y="240"/>
                  </a:cxn>
                  <a:cxn ang="0">
                    <a:pos x="680" y="189"/>
                  </a:cxn>
                  <a:cxn ang="0">
                    <a:pos x="615" y="164"/>
                  </a:cxn>
                  <a:cxn ang="0">
                    <a:pos x="522" y="163"/>
                  </a:cxn>
                  <a:cxn ang="0">
                    <a:pos x="487" y="127"/>
                  </a:cxn>
                  <a:cxn ang="0">
                    <a:pos x="509" y="101"/>
                  </a:cxn>
                  <a:cxn ang="0">
                    <a:pos x="504" y="78"/>
                  </a:cxn>
                  <a:cxn ang="0">
                    <a:pos x="473" y="82"/>
                  </a:cxn>
                  <a:cxn ang="0">
                    <a:pos x="419" y="93"/>
                  </a:cxn>
                  <a:cxn ang="0">
                    <a:pos x="404" y="33"/>
                  </a:cxn>
                </a:cxnLst>
                <a:rect l="0" t="0" r="r" b="b"/>
                <a:pathLst>
                  <a:path w="743" h="960">
                    <a:moveTo>
                      <a:pt x="386" y="0"/>
                    </a:moveTo>
                    <a:lnTo>
                      <a:pt x="364" y="10"/>
                    </a:lnTo>
                    <a:lnTo>
                      <a:pt x="305" y="34"/>
                    </a:lnTo>
                    <a:lnTo>
                      <a:pt x="283" y="9"/>
                    </a:lnTo>
                    <a:lnTo>
                      <a:pt x="158" y="87"/>
                    </a:lnTo>
                    <a:lnTo>
                      <a:pt x="178" y="104"/>
                    </a:lnTo>
                    <a:lnTo>
                      <a:pt x="144" y="137"/>
                    </a:lnTo>
                    <a:lnTo>
                      <a:pt x="144" y="155"/>
                    </a:lnTo>
                    <a:lnTo>
                      <a:pt x="145" y="166"/>
                    </a:lnTo>
                    <a:lnTo>
                      <a:pt x="149" y="170"/>
                    </a:lnTo>
                    <a:lnTo>
                      <a:pt x="153" y="175"/>
                    </a:lnTo>
                    <a:lnTo>
                      <a:pt x="179" y="196"/>
                    </a:lnTo>
                    <a:lnTo>
                      <a:pt x="149" y="223"/>
                    </a:lnTo>
                    <a:lnTo>
                      <a:pt x="118" y="214"/>
                    </a:lnTo>
                    <a:lnTo>
                      <a:pt x="90" y="203"/>
                    </a:lnTo>
                    <a:lnTo>
                      <a:pt x="72" y="194"/>
                    </a:lnTo>
                    <a:lnTo>
                      <a:pt x="63" y="196"/>
                    </a:lnTo>
                    <a:lnTo>
                      <a:pt x="51" y="201"/>
                    </a:lnTo>
                    <a:lnTo>
                      <a:pt x="41" y="203"/>
                    </a:lnTo>
                    <a:lnTo>
                      <a:pt x="32" y="209"/>
                    </a:lnTo>
                    <a:lnTo>
                      <a:pt x="26" y="215"/>
                    </a:lnTo>
                    <a:lnTo>
                      <a:pt x="17" y="223"/>
                    </a:lnTo>
                    <a:lnTo>
                      <a:pt x="8" y="234"/>
                    </a:lnTo>
                    <a:lnTo>
                      <a:pt x="4" y="242"/>
                    </a:lnTo>
                    <a:lnTo>
                      <a:pt x="2" y="250"/>
                    </a:lnTo>
                    <a:lnTo>
                      <a:pt x="0" y="258"/>
                    </a:lnTo>
                    <a:lnTo>
                      <a:pt x="0" y="265"/>
                    </a:lnTo>
                    <a:lnTo>
                      <a:pt x="23" y="271"/>
                    </a:lnTo>
                    <a:lnTo>
                      <a:pt x="32" y="272"/>
                    </a:lnTo>
                    <a:lnTo>
                      <a:pt x="42" y="272"/>
                    </a:lnTo>
                    <a:lnTo>
                      <a:pt x="50" y="270"/>
                    </a:lnTo>
                    <a:lnTo>
                      <a:pt x="61" y="267"/>
                    </a:lnTo>
                    <a:lnTo>
                      <a:pt x="72" y="265"/>
                    </a:lnTo>
                    <a:lnTo>
                      <a:pt x="78" y="265"/>
                    </a:lnTo>
                    <a:lnTo>
                      <a:pt x="92" y="267"/>
                    </a:lnTo>
                    <a:lnTo>
                      <a:pt x="108" y="269"/>
                    </a:lnTo>
                    <a:lnTo>
                      <a:pt x="159" y="279"/>
                    </a:lnTo>
                    <a:lnTo>
                      <a:pt x="168" y="281"/>
                    </a:lnTo>
                    <a:lnTo>
                      <a:pt x="199" y="307"/>
                    </a:lnTo>
                    <a:lnTo>
                      <a:pt x="219" y="310"/>
                    </a:lnTo>
                    <a:lnTo>
                      <a:pt x="234" y="309"/>
                    </a:lnTo>
                    <a:lnTo>
                      <a:pt x="247" y="307"/>
                    </a:lnTo>
                    <a:lnTo>
                      <a:pt x="256" y="294"/>
                    </a:lnTo>
                    <a:lnTo>
                      <a:pt x="260" y="281"/>
                    </a:lnTo>
                    <a:lnTo>
                      <a:pt x="263" y="264"/>
                    </a:lnTo>
                    <a:lnTo>
                      <a:pt x="280" y="279"/>
                    </a:lnTo>
                    <a:lnTo>
                      <a:pt x="294" y="290"/>
                    </a:lnTo>
                    <a:lnTo>
                      <a:pt x="306" y="298"/>
                    </a:lnTo>
                    <a:lnTo>
                      <a:pt x="317" y="304"/>
                    </a:lnTo>
                    <a:lnTo>
                      <a:pt x="335" y="316"/>
                    </a:lnTo>
                    <a:lnTo>
                      <a:pt x="355" y="307"/>
                    </a:lnTo>
                    <a:lnTo>
                      <a:pt x="358" y="319"/>
                    </a:lnTo>
                    <a:lnTo>
                      <a:pt x="364" y="338"/>
                    </a:lnTo>
                    <a:lnTo>
                      <a:pt x="366" y="350"/>
                    </a:lnTo>
                    <a:lnTo>
                      <a:pt x="366" y="364"/>
                    </a:lnTo>
                    <a:lnTo>
                      <a:pt x="366" y="378"/>
                    </a:lnTo>
                    <a:lnTo>
                      <a:pt x="366" y="390"/>
                    </a:lnTo>
                    <a:lnTo>
                      <a:pt x="366" y="400"/>
                    </a:lnTo>
                    <a:lnTo>
                      <a:pt x="360" y="413"/>
                    </a:lnTo>
                    <a:lnTo>
                      <a:pt x="357" y="421"/>
                    </a:lnTo>
                    <a:lnTo>
                      <a:pt x="355" y="428"/>
                    </a:lnTo>
                    <a:lnTo>
                      <a:pt x="354" y="435"/>
                    </a:lnTo>
                    <a:lnTo>
                      <a:pt x="353" y="444"/>
                    </a:lnTo>
                    <a:lnTo>
                      <a:pt x="355" y="453"/>
                    </a:lnTo>
                    <a:lnTo>
                      <a:pt x="360" y="464"/>
                    </a:lnTo>
                    <a:lnTo>
                      <a:pt x="366" y="473"/>
                    </a:lnTo>
                    <a:lnTo>
                      <a:pt x="390" y="514"/>
                    </a:lnTo>
                    <a:lnTo>
                      <a:pt x="403" y="541"/>
                    </a:lnTo>
                    <a:lnTo>
                      <a:pt x="421" y="575"/>
                    </a:lnTo>
                    <a:lnTo>
                      <a:pt x="439" y="606"/>
                    </a:lnTo>
                    <a:lnTo>
                      <a:pt x="441" y="623"/>
                    </a:lnTo>
                    <a:lnTo>
                      <a:pt x="441" y="632"/>
                    </a:lnTo>
                    <a:lnTo>
                      <a:pt x="440" y="640"/>
                    </a:lnTo>
                    <a:lnTo>
                      <a:pt x="438" y="649"/>
                    </a:lnTo>
                    <a:lnTo>
                      <a:pt x="425" y="674"/>
                    </a:lnTo>
                    <a:lnTo>
                      <a:pt x="416" y="691"/>
                    </a:lnTo>
                    <a:lnTo>
                      <a:pt x="407" y="711"/>
                    </a:lnTo>
                    <a:lnTo>
                      <a:pt x="399" y="729"/>
                    </a:lnTo>
                    <a:lnTo>
                      <a:pt x="393" y="751"/>
                    </a:lnTo>
                    <a:lnTo>
                      <a:pt x="389" y="774"/>
                    </a:lnTo>
                    <a:lnTo>
                      <a:pt x="384" y="799"/>
                    </a:lnTo>
                    <a:lnTo>
                      <a:pt x="377" y="824"/>
                    </a:lnTo>
                    <a:lnTo>
                      <a:pt x="373" y="838"/>
                    </a:lnTo>
                    <a:lnTo>
                      <a:pt x="366" y="846"/>
                    </a:lnTo>
                    <a:lnTo>
                      <a:pt x="353" y="848"/>
                    </a:lnTo>
                    <a:lnTo>
                      <a:pt x="340" y="851"/>
                    </a:lnTo>
                    <a:lnTo>
                      <a:pt x="331" y="858"/>
                    </a:lnTo>
                    <a:lnTo>
                      <a:pt x="327" y="868"/>
                    </a:lnTo>
                    <a:lnTo>
                      <a:pt x="322" y="880"/>
                    </a:lnTo>
                    <a:lnTo>
                      <a:pt x="317" y="899"/>
                    </a:lnTo>
                    <a:lnTo>
                      <a:pt x="316" y="918"/>
                    </a:lnTo>
                    <a:lnTo>
                      <a:pt x="320" y="932"/>
                    </a:lnTo>
                    <a:lnTo>
                      <a:pt x="325" y="942"/>
                    </a:lnTo>
                    <a:lnTo>
                      <a:pt x="345" y="951"/>
                    </a:lnTo>
                    <a:lnTo>
                      <a:pt x="366" y="959"/>
                    </a:lnTo>
                    <a:lnTo>
                      <a:pt x="384" y="958"/>
                    </a:lnTo>
                    <a:lnTo>
                      <a:pt x="400" y="954"/>
                    </a:lnTo>
                    <a:lnTo>
                      <a:pt x="418" y="951"/>
                    </a:lnTo>
                    <a:lnTo>
                      <a:pt x="438" y="940"/>
                    </a:lnTo>
                    <a:lnTo>
                      <a:pt x="447" y="931"/>
                    </a:lnTo>
                    <a:lnTo>
                      <a:pt x="457" y="924"/>
                    </a:lnTo>
                    <a:lnTo>
                      <a:pt x="469" y="911"/>
                    </a:lnTo>
                    <a:lnTo>
                      <a:pt x="474" y="903"/>
                    </a:lnTo>
                    <a:lnTo>
                      <a:pt x="480" y="890"/>
                    </a:lnTo>
                    <a:lnTo>
                      <a:pt x="480" y="878"/>
                    </a:lnTo>
                    <a:lnTo>
                      <a:pt x="480" y="852"/>
                    </a:lnTo>
                    <a:lnTo>
                      <a:pt x="480" y="834"/>
                    </a:lnTo>
                    <a:lnTo>
                      <a:pt x="482" y="812"/>
                    </a:lnTo>
                    <a:lnTo>
                      <a:pt x="480" y="786"/>
                    </a:lnTo>
                    <a:lnTo>
                      <a:pt x="480" y="759"/>
                    </a:lnTo>
                    <a:lnTo>
                      <a:pt x="480" y="729"/>
                    </a:lnTo>
                    <a:lnTo>
                      <a:pt x="497" y="713"/>
                    </a:lnTo>
                    <a:lnTo>
                      <a:pt x="506" y="698"/>
                    </a:lnTo>
                    <a:lnTo>
                      <a:pt x="515" y="681"/>
                    </a:lnTo>
                    <a:lnTo>
                      <a:pt x="513" y="664"/>
                    </a:lnTo>
                    <a:lnTo>
                      <a:pt x="506" y="655"/>
                    </a:lnTo>
                    <a:lnTo>
                      <a:pt x="493" y="640"/>
                    </a:lnTo>
                    <a:lnTo>
                      <a:pt x="493" y="627"/>
                    </a:lnTo>
                    <a:lnTo>
                      <a:pt x="493" y="608"/>
                    </a:lnTo>
                    <a:lnTo>
                      <a:pt x="493" y="583"/>
                    </a:lnTo>
                    <a:lnTo>
                      <a:pt x="491" y="565"/>
                    </a:lnTo>
                    <a:lnTo>
                      <a:pt x="489" y="546"/>
                    </a:lnTo>
                    <a:lnTo>
                      <a:pt x="483" y="513"/>
                    </a:lnTo>
                    <a:lnTo>
                      <a:pt x="487" y="504"/>
                    </a:lnTo>
                    <a:lnTo>
                      <a:pt x="491" y="498"/>
                    </a:lnTo>
                    <a:lnTo>
                      <a:pt x="496" y="491"/>
                    </a:lnTo>
                    <a:lnTo>
                      <a:pt x="500" y="485"/>
                    </a:lnTo>
                    <a:lnTo>
                      <a:pt x="507" y="480"/>
                    </a:lnTo>
                    <a:lnTo>
                      <a:pt x="515" y="477"/>
                    </a:lnTo>
                    <a:lnTo>
                      <a:pt x="537" y="469"/>
                    </a:lnTo>
                    <a:lnTo>
                      <a:pt x="563" y="460"/>
                    </a:lnTo>
                    <a:lnTo>
                      <a:pt x="597" y="443"/>
                    </a:lnTo>
                    <a:lnTo>
                      <a:pt x="636" y="423"/>
                    </a:lnTo>
                    <a:lnTo>
                      <a:pt x="657" y="412"/>
                    </a:lnTo>
                    <a:lnTo>
                      <a:pt x="682" y="398"/>
                    </a:lnTo>
                    <a:lnTo>
                      <a:pt x="698" y="388"/>
                    </a:lnTo>
                    <a:lnTo>
                      <a:pt x="708" y="377"/>
                    </a:lnTo>
                    <a:lnTo>
                      <a:pt x="719" y="362"/>
                    </a:lnTo>
                    <a:lnTo>
                      <a:pt x="728" y="345"/>
                    </a:lnTo>
                    <a:lnTo>
                      <a:pt x="737" y="325"/>
                    </a:lnTo>
                    <a:lnTo>
                      <a:pt x="742" y="307"/>
                    </a:lnTo>
                    <a:lnTo>
                      <a:pt x="740" y="293"/>
                    </a:lnTo>
                    <a:lnTo>
                      <a:pt x="736" y="270"/>
                    </a:lnTo>
                    <a:lnTo>
                      <a:pt x="728" y="240"/>
                    </a:lnTo>
                    <a:lnTo>
                      <a:pt x="715" y="215"/>
                    </a:lnTo>
                    <a:lnTo>
                      <a:pt x="697" y="202"/>
                    </a:lnTo>
                    <a:lnTo>
                      <a:pt x="680" y="189"/>
                    </a:lnTo>
                    <a:lnTo>
                      <a:pt x="658" y="176"/>
                    </a:lnTo>
                    <a:lnTo>
                      <a:pt x="643" y="170"/>
                    </a:lnTo>
                    <a:lnTo>
                      <a:pt x="615" y="164"/>
                    </a:lnTo>
                    <a:lnTo>
                      <a:pt x="577" y="164"/>
                    </a:lnTo>
                    <a:lnTo>
                      <a:pt x="548" y="165"/>
                    </a:lnTo>
                    <a:lnTo>
                      <a:pt x="522" y="163"/>
                    </a:lnTo>
                    <a:lnTo>
                      <a:pt x="501" y="151"/>
                    </a:lnTo>
                    <a:lnTo>
                      <a:pt x="479" y="137"/>
                    </a:lnTo>
                    <a:lnTo>
                      <a:pt x="487" y="127"/>
                    </a:lnTo>
                    <a:lnTo>
                      <a:pt x="495" y="119"/>
                    </a:lnTo>
                    <a:lnTo>
                      <a:pt x="502" y="111"/>
                    </a:lnTo>
                    <a:lnTo>
                      <a:pt x="509" y="101"/>
                    </a:lnTo>
                    <a:lnTo>
                      <a:pt x="511" y="92"/>
                    </a:lnTo>
                    <a:lnTo>
                      <a:pt x="509" y="84"/>
                    </a:lnTo>
                    <a:lnTo>
                      <a:pt x="504" y="78"/>
                    </a:lnTo>
                    <a:lnTo>
                      <a:pt x="495" y="76"/>
                    </a:lnTo>
                    <a:lnTo>
                      <a:pt x="486" y="77"/>
                    </a:lnTo>
                    <a:lnTo>
                      <a:pt x="473" y="82"/>
                    </a:lnTo>
                    <a:lnTo>
                      <a:pt x="464" y="87"/>
                    </a:lnTo>
                    <a:lnTo>
                      <a:pt x="451" y="92"/>
                    </a:lnTo>
                    <a:lnTo>
                      <a:pt x="419" y="93"/>
                    </a:lnTo>
                    <a:lnTo>
                      <a:pt x="412" y="70"/>
                    </a:lnTo>
                    <a:lnTo>
                      <a:pt x="409" y="50"/>
                    </a:lnTo>
                    <a:lnTo>
                      <a:pt x="404" y="33"/>
                    </a:lnTo>
                    <a:lnTo>
                      <a:pt x="397" y="15"/>
                    </a:lnTo>
                    <a:lnTo>
                      <a:pt x="386"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79982" name="Group 78"/>
              <p:cNvGrpSpPr>
                <a:grpSpLocks/>
              </p:cNvGrpSpPr>
              <p:nvPr/>
            </p:nvGrpSpPr>
            <p:grpSpPr bwMode="auto">
              <a:xfrm>
                <a:off x="3936" y="2832"/>
                <a:ext cx="873" cy="1172"/>
                <a:chOff x="3936" y="2832"/>
                <a:chExt cx="873" cy="1172"/>
              </a:xfrm>
            </p:grpSpPr>
            <p:grpSp>
              <p:nvGrpSpPr>
                <p:cNvPr id="379983" name="Group 79"/>
                <p:cNvGrpSpPr>
                  <a:grpSpLocks/>
                </p:cNvGrpSpPr>
                <p:nvPr/>
              </p:nvGrpSpPr>
              <p:grpSpPr bwMode="auto">
                <a:xfrm>
                  <a:off x="3936" y="2832"/>
                  <a:ext cx="463" cy="343"/>
                  <a:chOff x="3936" y="2832"/>
                  <a:chExt cx="463" cy="343"/>
                </a:xfrm>
              </p:grpSpPr>
              <p:sp>
                <p:nvSpPr>
                  <p:cNvPr id="379984" name="Freeform 80"/>
                  <p:cNvSpPr>
                    <a:spLocks/>
                  </p:cNvSpPr>
                  <p:nvPr/>
                </p:nvSpPr>
                <p:spPr bwMode="auto">
                  <a:xfrm>
                    <a:off x="4275" y="2832"/>
                    <a:ext cx="124" cy="289"/>
                  </a:xfrm>
                  <a:custGeom>
                    <a:avLst/>
                    <a:gdLst/>
                    <a:ahLst/>
                    <a:cxnLst>
                      <a:cxn ang="0">
                        <a:pos x="0" y="54"/>
                      </a:cxn>
                      <a:cxn ang="0">
                        <a:pos x="3" y="35"/>
                      </a:cxn>
                      <a:cxn ang="0">
                        <a:pos x="6" y="24"/>
                      </a:cxn>
                      <a:cxn ang="0">
                        <a:pos x="11" y="14"/>
                      </a:cxn>
                      <a:cxn ang="0">
                        <a:pos x="18" y="6"/>
                      </a:cxn>
                      <a:cxn ang="0">
                        <a:pos x="30" y="0"/>
                      </a:cxn>
                      <a:cxn ang="0">
                        <a:pos x="37" y="0"/>
                      </a:cxn>
                      <a:cxn ang="0">
                        <a:pos x="48" y="2"/>
                      </a:cxn>
                      <a:cxn ang="0">
                        <a:pos x="64" y="12"/>
                      </a:cxn>
                      <a:cxn ang="0">
                        <a:pos x="81" y="27"/>
                      </a:cxn>
                      <a:cxn ang="0">
                        <a:pos x="92" y="42"/>
                      </a:cxn>
                      <a:cxn ang="0">
                        <a:pos x="101" y="61"/>
                      </a:cxn>
                      <a:cxn ang="0">
                        <a:pos x="110" y="82"/>
                      </a:cxn>
                      <a:cxn ang="0">
                        <a:pos x="114" y="96"/>
                      </a:cxn>
                      <a:cxn ang="0">
                        <a:pos x="119" y="122"/>
                      </a:cxn>
                      <a:cxn ang="0">
                        <a:pos x="120" y="144"/>
                      </a:cxn>
                      <a:cxn ang="0">
                        <a:pos x="120" y="165"/>
                      </a:cxn>
                      <a:cxn ang="0">
                        <a:pos x="115" y="182"/>
                      </a:cxn>
                      <a:cxn ang="0">
                        <a:pos x="107" y="193"/>
                      </a:cxn>
                      <a:cxn ang="0">
                        <a:pos x="96" y="203"/>
                      </a:cxn>
                      <a:cxn ang="0">
                        <a:pos x="88" y="207"/>
                      </a:cxn>
                      <a:cxn ang="0">
                        <a:pos x="82" y="210"/>
                      </a:cxn>
                      <a:cxn ang="0">
                        <a:pos x="84" y="238"/>
                      </a:cxn>
                      <a:cxn ang="0">
                        <a:pos x="123" y="288"/>
                      </a:cxn>
                      <a:cxn ang="0">
                        <a:pos x="51" y="262"/>
                      </a:cxn>
                      <a:cxn ang="0">
                        <a:pos x="0" y="77"/>
                      </a:cxn>
                      <a:cxn ang="0">
                        <a:pos x="0" y="54"/>
                      </a:cxn>
                    </a:cxnLst>
                    <a:rect l="0" t="0" r="r" b="b"/>
                    <a:pathLst>
                      <a:path w="124" h="289">
                        <a:moveTo>
                          <a:pt x="0" y="54"/>
                        </a:moveTo>
                        <a:lnTo>
                          <a:pt x="3" y="35"/>
                        </a:lnTo>
                        <a:lnTo>
                          <a:pt x="6" y="24"/>
                        </a:lnTo>
                        <a:lnTo>
                          <a:pt x="11" y="14"/>
                        </a:lnTo>
                        <a:lnTo>
                          <a:pt x="18" y="6"/>
                        </a:lnTo>
                        <a:lnTo>
                          <a:pt x="30" y="0"/>
                        </a:lnTo>
                        <a:lnTo>
                          <a:pt x="37" y="0"/>
                        </a:lnTo>
                        <a:lnTo>
                          <a:pt x="48" y="2"/>
                        </a:lnTo>
                        <a:lnTo>
                          <a:pt x="64" y="12"/>
                        </a:lnTo>
                        <a:lnTo>
                          <a:pt x="81" y="27"/>
                        </a:lnTo>
                        <a:lnTo>
                          <a:pt x="92" y="42"/>
                        </a:lnTo>
                        <a:lnTo>
                          <a:pt x="101" y="61"/>
                        </a:lnTo>
                        <a:lnTo>
                          <a:pt x="110" y="82"/>
                        </a:lnTo>
                        <a:lnTo>
                          <a:pt x="114" y="96"/>
                        </a:lnTo>
                        <a:lnTo>
                          <a:pt x="119" y="122"/>
                        </a:lnTo>
                        <a:lnTo>
                          <a:pt x="120" y="144"/>
                        </a:lnTo>
                        <a:lnTo>
                          <a:pt x="120" y="165"/>
                        </a:lnTo>
                        <a:lnTo>
                          <a:pt x="115" y="182"/>
                        </a:lnTo>
                        <a:lnTo>
                          <a:pt x="107" y="193"/>
                        </a:lnTo>
                        <a:lnTo>
                          <a:pt x="96" y="203"/>
                        </a:lnTo>
                        <a:lnTo>
                          <a:pt x="88" y="207"/>
                        </a:lnTo>
                        <a:lnTo>
                          <a:pt x="82" y="210"/>
                        </a:lnTo>
                        <a:lnTo>
                          <a:pt x="84" y="238"/>
                        </a:lnTo>
                        <a:lnTo>
                          <a:pt x="123" y="288"/>
                        </a:lnTo>
                        <a:lnTo>
                          <a:pt x="51" y="262"/>
                        </a:lnTo>
                        <a:lnTo>
                          <a:pt x="0" y="77"/>
                        </a:lnTo>
                        <a:lnTo>
                          <a:pt x="0" y="54"/>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79985" name="Group 81"/>
                  <p:cNvGrpSpPr>
                    <a:grpSpLocks/>
                  </p:cNvGrpSpPr>
                  <p:nvPr/>
                </p:nvGrpSpPr>
                <p:grpSpPr bwMode="auto">
                  <a:xfrm>
                    <a:off x="3936" y="2839"/>
                    <a:ext cx="455" cy="336"/>
                    <a:chOff x="3936" y="2839"/>
                    <a:chExt cx="455" cy="336"/>
                  </a:xfrm>
                </p:grpSpPr>
                <p:grpSp>
                  <p:nvGrpSpPr>
                    <p:cNvPr id="379986" name="Group 82"/>
                    <p:cNvGrpSpPr>
                      <a:grpSpLocks/>
                    </p:cNvGrpSpPr>
                    <p:nvPr/>
                  </p:nvGrpSpPr>
                  <p:grpSpPr bwMode="auto">
                    <a:xfrm>
                      <a:off x="3936" y="2890"/>
                      <a:ext cx="455" cy="285"/>
                      <a:chOff x="3936" y="2890"/>
                      <a:chExt cx="455" cy="285"/>
                    </a:xfrm>
                  </p:grpSpPr>
                  <p:sp>
                    <p:nvSpPr>
                      <p:cNvPr id="379987" name="Freeform 83"/>
                      <p:cNvSpPr>
                        <a:spLocks/>
                      </p:cNvSpPr>
                      <p:nvPr/>
                    </p:nvSpPr>
                    <p:spPr bwMode="auto">
                      <a:xfrm>
                        <a:off x="3936" y="2890"/>
                        <a:ext cx="455" cy="285"/>
                      </a:xfrm>
                      <a:custGeom>
                        <a:avLst/>
                        <a:gdLst/>
                        <a:ahLst/>
                        <a:cxnLst>
                          <a:cxn ang="0">
                            <a:pos x="39" y="72"/>
                          </a:cxn>
                          <a:cxn ang="0">
                            <a:pos x="13" y="81"/>
                          </a:cxn>
                          <a:cxn ang="0">
                            <a:pos x="4" y="91"/>
                          </a:cxn>
                          <a:cxn ang="0">
                            <a:pos x="1" y="105"/>
                          </a:cxn>
                          <a:cxn ang="0">
                            <a:pos x="0" y="117"/>
                          </a:cxn>
                          <a:cxn ang="0">
                            <a:pos x="1" y="125"/>
                          </a:cxn>
                          <a:cxn ang="0">
                            <a:pos x="3" y="134"/>
                          </a:cxn>
                          <a:cxn ang="0">
                            <a:pos x="7" y="140"/>
                          </a:cxn>
                          <a:cxn ang="0">
                            <a:pos x="13" y="147"/>
                          </a:cxn>
                          <a:cxn ang="0">
                            <a:pos x="21" y="152"/>
                          </a:cxn>
                          <a:cxn ang="0">
                            <a:pos x="68" y="161"/>
                          </a:cxn>
                          <a:cxn ang="0">
                            <a:pos x="114" y="181"/>
                          </a:cxn>
                          <a:cxn ang="0">
                            <a:pos x="149" y="195"/>
                          </a:cxn>
                          <a:cxn ang="0">
                            <a:pos x="149" y="201"/>
                          </a:cxn>
                          <a:cxn ang="0">
                            <a:pos x="153" y="211"/>
                          </a:cxn>
                          <a:cxn ang="0">
                            <a:pos x="160" y="219"/>
                          </a:cxn>
                          <a:cxn ang="0">
                            <a:pos x="171" y="224"/>
                          </a:cxn>
                          <a:cxn ang="0">
                            <a:pos x="185" y="227"/>
                          </a:cxn>
                          <a:cxn ang="0">
                            <a:pos x="199" y="230"/>
                          </a:cxn>
                          <a:cxn ang="0">
                            <a:pos x="221" y="228"/>
                          </a:cxn>
                          <a:cxn ang="0">
                            <a:pos x="298" y="254"/>
                          </a:cxn>
                          <a:cxn ang="0">
                            <a:pos x="339" y="284"/>
                          </a:cxn>
                          <a:cxn ang="0">
                            <a:pos x="454" y="215"/>
                          </a:cxn>
                          <a:cxn ang="0">
                            <a:pos x="412" y="166"/>
                          </a:cxn>
                          <a:cxn ang="0">
                            <a:pos x="411" y="126"/>
                          </a:cxn>
                          <a:cxn ang="0">
                            <a:pos x="413" y="87"/>
                          </a:cxn>
                          <a:cxn ang="0">
                            <a:pos x="412" y="73"/>
                          </a:cxn>
                          <a:cxn ang="0">
                            <a:pos x="409" y="61"/>
                          </a:cxn>
                          <a:cxn ang="0">
                            <a:pos x="404" y="50"/>
                          </a:cxn>
                          <a:cxn ang="0">
                            <a:pos x="396" y="39"/>
                          </a:cxn>
                          <a:cxn ang="0">
                            <a:pos x="388" y="30"/>
                          </a:cxn>
                          <a:cxn ang="0">
                            <a:pos x="378" y="23"/>
                          </a:cxn>
                          <a:cxn ang="0">
                            <a:pos x="363" y="15"/>
                          </a:cxn>
                          <a:cxn ang="0">
                            <a:pos x="340" y="5"/>
                          </a:cxn>
                          <a:cxn ang="0">
                            <a:pos x="313" y="0"/>
                          </a:cxn>
                          <a:cxn ang="0">
                            <a:pos x="283" y="3"/>
                          </a:cxn>
                          <a:cxn ang="0">
                            <a:pos x="265" y="9"/>
                          </a:cxn>
                          <a:cxn ang="0">
                            <a:pos x="244" y="21"/>
                          </a:cxn>
                          <a:cxn ang="0">
                            <a:pos x="213" y="19"/>
                          </a:cxn>
                          <a:cxn ang="0">
                            <a:pos x="224" y="32"/>
                          </a:cxn>
                          <a:cxn ang="0">
                            <a:pos x="203" y="52"/>
                          </a:cxn>
                          <a:cxn ang="0">
                            <a:pos x="162" y="81"/>
                          </a:cxn>
                          <a:cxn ang="0">
                            <a:pos x="139" y="92"/>
                          </a:cxn>
                          <a:cxn ang="0">
                            <a:pos x="65" y="70"/>
                          </a:cxn>
                          <a:cxn ang="0">
                            <a:pos x="39" y="72"/>
                          </a:cxn>
                        </a:cxnLst>
                        <a:rect l="0" t="0" r="r" b="b"/>
                        <a:pathLst>
                          <a:path w="455" h="285">
                            <a:moveTo>
                              <a:pt x="39" y="72"/>
                            </a:moveTo>
                            <a:lnTo>
                              <a:pt x="13" y="81"/>
                            </a:lnTo>
                            <a:lnTo>
                              <a:pt x="4" y="91"/>
                            </a:lnTo>
                            <a:lnTo>
                              <a:pt x="1" y="105"/>
                            </a:lnTo>
                            <a:lnTo>
                              <a:pt x="0" y="117"/>
                            </a:lnTo>
                            <a:lnTo>
                              <a:pt x="1" y="125"/>
                            </a:lnTo>
                            <a:lnTo>
                              <a:pt x="3" y="134"/>
                            </a:lnTo>
                            <a:lnTo>
                              <a:pt x="7" y="140"/>
                            </a:lnTo>
                            <a:lnTo>
                              <a:pt x="13" y="147"/>
                            </a:lnTo>
                            <a:lnTo>
                              <a:pt x="21" y="152"/>
                            </a:lnTo>
                            <a:lnTo>
                              <a:pt x="68" y="161"/>
                            </a:lnTo>
                            <a:lnTo>
                              <a:pt x="114" y="181"/>
                            </a:lnTo>
                            <a:lnTo>
                              <a:pt x="149" y="195"/>
                            </a:lnTo>
                            <a:lnTo>
                              <a:pt x="149" y="201"/>
                            </a:lnTo>
                            <a:lnTo>
                              <a:pt x="153" y="211"/>
                            </a:lnTo>
                            <a:lnTo>
                              <a:pt x="160" y="219"/>
                            </a:lnTo>
                            <a:lnTo>
                              <a:pt x="171" y="224"/>
                            </a:lnTo>
                            <a:lnTo>
                              <a:pt x="185" y="227"/>
                            </a:lnTo>
                            <a:lnTo>
                              <a:pt x="199" y="230"/>
                            </a:lnTo>
                            <a:lnTo>
                              <a:pt x="221" y="228"/>
                            </a:lnTo>
                            <a:lnTo>
                              <a:pt x="298" y="254"/>
                            </a:lnTo>
                            <a:lnTo>
                              <a:pt x="339" y="284"/>
                            </a:lnTo>
                            <a:lnTo>
                              <a:pt x="454" y="215"/>
                            </a:lnTo>
                            <a:lnTo>
                              <a:pt x="412" y="166"/>
                            </a:lnTo>
                            <a:lnTo>
                              <a:pt x="411" y="126"/>
                            </a:lnTo>
                            <a:lnTo>
                              <a:pt x="413" y="87"/>
                            </a:lnTo>
                            <a:lnTo>
                              <a:pt x="412" y="73"/>
                            </a:lnTo>
                            <a:lnTo>
                              <a:pt x="409" y="61"/>
                            </a:lnTo>
                            <a:lnTo>
                              <a:pt x="404" y="50"/>
                            </a:lnTo>
                            <a:lnTo>
                              <a:pt x="396" y="39"/>
                            </a:lnTo>
                            <a:lnTo>
                              <a:pt x="388" y="30"/>
                            </a:lnTo>
                            <a:lnTo>
                              <a:pt x="378" y="23"/>
                            </a:lnTo>
                            <a:lnTo>
                              <a:pt x="363" y="15"/>
                            </a:lnTo>
                            <a:lnTo>
                              <a:pt x="340" y="5"/>
                            </a:lnTo>
                            <a:lnTo>
                              <a:pt x="313" y="0"/>
                            </a:lnTo>
                            <a:lnTo>
                              <a:pt x="283" y="3"/>
                            </a:lnTo>
                            <a:lnTo>
                              <a:pt x="265" y="9"/>
                            </a:lnTo>
                            <a:lnTo>
                              <a:pt x="244" y="21"/>
                            </a:lnTo>
                            <a:lnTo>
                              <a:pt x="213" y="19"/>
                            </a:lnTo>
                            <a:lnTo>
                              <a:pt x="224" y="32"/>
                            </a:lnTo>
                            <a:lnTo>
                              <a:pt x="203" y="52"/>
                            </a:lnTo>
                            <a:lnTo>
                              <a:pt x="162" y="81"/>
                            </a:lnTo>
                            <a:lnTo>
                              <a:pt x="139" y="92"/>
                            </a:lnTo>
                            <a:lnTo>
                              <a:pt x="65" y="70"/>
                            </a:lnTo>
                            <a:lnTo>
                              <a:pt x="39" y="72"/>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9988" name="Freeform 84"/>
                      <p:cNvSpPr>
                        <a:spLocks/>
                      </p:cNvSpPr>
                      <p:nvPr/>
                    </p:nvSpPr>
                    <p:spPr bwMode="auto">
                      <a:xfrm>
                        <a:off x="3952" y="2890"/>
                        <a:ext cx="407" cy="258"/>
                      </a:xfrm>
                      <a:custGeom>
                        <a:avLst/>
                        <a:gdLst/>
                        <a:ahLst/>
                        <a:cxnLst>
                          <a:cxn ang="0">
                            <a:pos x="32" y="74"/>
                          </a:cxn>
                          <a:cxn ang="0">
                            <a:pos x="11" y="85"/>
                          </a:cxn>
                          <a:cxn ang="0">
                            <a:pos x="0" y="101"/>
                          </a:cxn>
                          <a:cxn ang="0">
                            <a:pos x="1" y="122"/>
                          </a:cxn>
                          <a:cxn ang="0">
                            <a:pos x="13" y="141"/>
                          </a:cxn>
                          <a:cxn ang="0">
                            <a:pos x="50" y="153"/>
                          </a:cxn>
                          <a:cxn ang="0">
                            <a:pos x="146" y="185"/>
                          </a:cxn>
                          <a:cxn ang="0">
                            <a:pos x="163" y="191"/>
                          </a:cxn>
                          <a:cxn ang="0">
                            <a:pos x="167" y="196"/>
                          </a:cxn>
                          <a:cxn ang="0">
                            <a:pos x="160" y="202"/>
                          </a:cxn>
                          <a:cxn ang="0">
                            <a:pos x="139" y="200"/>
                          </a:cxn>
                          <a:cxn ang="0">
                            <a:pos x="142" y="211"/>
                          </a:cxn>
                          <a:cxn ang="0">
                            <a:pos x="177" y="220"/>
                          </a:cxn>
                          <a:cxn ang="0">
                            <a:pos x="217" y="223"/>
                          </a:cxn>
                          <a:cxn ang="0">
                            <a:pos x="265" y="238"/>
                          </a:cxn>
                          <a:cxn ang="0">
                            <a:pos x="298" y="257"/>
                          </a:cxn>
                          <a:cxn ang="0">
                            <a:pos x="406" y="179"/>
                          </a:cxn>
                          <a:cxn ang="0">
                            <a:pos x="395" y="124"/>
                          </a:cxn>
                          <a:cxn ang="0">
                            <a:pos x="396" y="73"/>
                          </a:cxn>
                          <a:cxn ang="0">
                            <a:pos x="386" y="49"/>
                          </a:cxn>
                          <a:cxn ang="0">
                            <a:pos x="373" y="31"/>
                          </a:cxn>
                          <a:cxn ang="0">
                            <a:pos x="348" y="15"/>
                          </a:cxn>
                          <a:cxn ang="0">
                            <a:pos x="298" y="0"/>
                          </a:cxn>
                          <a:cxn ang="0">
                            <a:pos x="267" y="3"/>
                          </a:cxn>
                          <a:cxn ang="0">
                            <a:pos x="243" y="12"/>
                          </a:cxn>
                          <a:cxn ang="0">
                            <a:pos x="215" y="20"/>
                          </a:cxn>
                          <a:cxn ang="0">
                            <a:pos x="212" y="33"/>
                          </a:cxn>
                          <a:cxn ang="0">
                            <a:pos x="196" y="52"/>
                          </a:cxn>
                          <a:cxn ang="0">
                            <a:pos x="170" y="70"/>
                          </a:cxn>
                          <a:cxn ang="0">
                            <a:pos x="142" y="88"/>
                          </a:cxn>
                          <a:cxn ang="0">
                            <a:pos x="121" y="105"/>
                          </a:cxn>
                          <a:cxn ang="0">
                            <a:pos x="108" y="127"/>
                          </a:cxn>
                          <a:cxn ang="0">
                            <a:pos x="107" y="91"/>
                          </a:cxn>
                          <a:cxn ang="0">
                            <a:pos x="94" y="93"/>
                          </a:cxn>
                          <a:cxn ang="0">
                            <a:pos x="74" y="105"/>
                          </a:cxn>
                          <a:cxn ang="0">
                            <a:pos x="79" y="90"/>
                          </a:cxn>
                          <a:cxn ang="0">
                            <a:pos x="72" y="80"/>
                          </a:cxn>
                        </a:cxnLst>
                        <a:rect l="0" t="0" r="r" b="b"/>
                        <a:pathLst>
                          <a:path w="407" h="258">
                            <a:moveTo>
                              <a:pt x="48" y="74"/>
                            </a:moveTo>
                            <a:lnTo>
                              <a:pt x="32" y="74"/>
                            </a:lnTo>
                            <a:lnTo>
                              <a:pt x="19" y="78"/>
                            </a:lnTo>
                            <a:lnTo>
                              <a:pt x="11" y="85"/>
                            </a:lnTo>
                            <a:lnTo>
                              <a:pt x="5" y="91"/>
                            </a:lnTo>
                            <a:lnTo>
                              <a:pt x="0" y="101"/>
                            </a:lnTo>
                            <a:lnTo>
                              <a:pt x="0" y="111"/>
                            </a:lnTo>
                            <a:lnTo>
                              <a:pt x="1" y="122"/>
                            </a:lnTo>
                            <a:lnTo>
                              <a:pt x="4" y="131"/>
                            </a:lnTo>
                            <a:lnTo>
                              <a:pt x="13" y="141"/>
                            </a:lnTo>
                            <a:lnTo>
                              <a:pt x="25" y="148"/>
                            </a:lnTo>
                            <a:lnTo>
                              <a:pt x="50" y="153"/>
                            </a:lnTo>
                            <a:lnTo>
                              <a:pt x="135" y="186"/>
                            </a:lnTo>
                            <a:lnTo>
                              <a:pt x="146" y="185"/>
                            </a:lnTo>
                            <a:lnTo>
                              <a:pt x="155" y="188"/>
                            </a:lnTo>
                            <a:lnTo>
                              <a:pt x="163" y="191"/>
                            </a:lnTo>
                            <a:lnTo>
                              <a:pt x="165" y="193"/>
                            </a:lnTo>
                            <a:lnTo>
                              <a:pt x="167" y="196"/>
                            </a:lnTo>
                            <a:lnTo>
                              <a:pt x="167" y="202"/>
                            </a:lnTo>
                            <a:lnTo>
                              <a:pt x="160" y="202"/>
                            </a:lnTo>
                            <a:lnTo>
                              <a:pt x="151" y="202"/>
                            </a:lnTo>
                            <a:lnTo>
                              <a:pt x="139" y="200"/>
                            </a:lnTo>
                            <a:lnTo>
                              <a:pt x="139" y="205"/>
                            </a:lnTo>
                            <a:lnTo>
                              <a:pt x="142" y="211"/>
                            </a:lnTo>
                            <a:lnTo>
                              <a:pt x="152" y="216"/>
                            </a:lnTo>
                            <a:lnTo>
                              <a:pt x="177" y="220"/>
                            </a:lnTo>
                            <a:lnTo>
                              <a:pt x="197" y="221"/>
                            </a:lnTo>
                            <a:lnTo>
                              <a:pt x="217" y="223"/>
                            </a:lnTo>
                            <a:lnTo>
                              <a:pt x="237" y="228"/>
                            </a:lnTo>
                            <a:lnTo>
                              <a:pt x="265" y="238"/>
                            </a:lnTo>
                            <a:lnTo>
                              <a:pt x="289" y="248"/>
                            </a:lnTo>
                            <a:lnTo>
                              <a:pt x="298" y="257"/>
                            </a:lnTo>
                            <a:lnTo>
                              <a:pt x="375" y="237"/>
                            </a:lnTo>
                            <a:lnTo>
                              <a:pt x="406" y="179"/>
                            </a:lnTo>
                            <a:lnTo>
                              <a:pt x="395" y="165"/>
                            </a:lnTo>
                            <a:lnTo>
                              <a:pt x="395" y="124"/>
                            </a:lnTo>
                            <a:lnTo>
                              <a:pt x="397" y="90"/>
                            </a:lnTo>
                            <a:lnTo>
                              <a:pt x="396" y="73"/>
                            </a:lnTo>
                            <a:lnTo>
                              <a:pt x="392" y="61"/>
                            </a:lnTo>
                            <a:lnTo>
                              <a:pt x="386" y="49"/>
                            </a:lnTo>
                            <a:lnTo>
                              <a:pt x="380" y="40"/>
                            </a:lnTo>
                            <a:lnTo>
                              <a:pt x="373" y="31"/>
                            </a:lnTo>
                            <a:lnTo>
                              <a:pt x="361" y="23"/>
                            </a:lnTo>
                            <a:lnTo>
                              <a:pt x="348" y="15"/>
                            </a:lnTo>
                            <a:lnTo>
                              <a:pt x="316" y="3"/>
                            </a:lnTo>
                            <a:lnTo>
                              <a:pt x="298" y="0"/>
                            </a:lnTo>
                            <a:lnTo>
                              <a:pt x="280" y="1"/>
                            </a:lnTo>
                            <a:lnTo>
                              <a:pt x="267" y="3"/>
                            </a:lnTo>
                            <a:lnTo>
                              <a:pt x="256" y="6"/>
                            </a:lnTo>
                            <a:lnTo>
                              <a:pt x="243" y="12"/>
                            </a:lnTo>
                            <a:lnTo>
                              <a:pt x="227" y="21"/>
                            </a:lnTo>
                            <a:lnTo>
                              <a:pt x="215" y="20"/>
                            </a:lnTo>
                            <a:lnTo>
                              <a:pt x="196" y="19"/>
                            </a:lnTo>
                            <a:lnTo>
                              <a:pt x="212" y="33"/>
                            </a:lnTo>
                            <a:lnTo>
                              <a:pt x="208" y="42"/>
                            </a:lnTo>
                            <a:lnTo>
                              <a:pt x="196" y="52"/>
                            </a:lnTo>
                            <a:lnTo>
                              <a:pt x="186" y="63"/>
                            </a:lnTo>
                            <a:lnTo>
                              <a:pt x="170" y="70"/>
                            </a:lnTo>
                            <a:lnTo>
                              <a:pt x="154" y="80"/>
                            </a:lnTo>
                            <a:lnTo>
                              <a:pt x="142" y="88"/>
                            </a:lnTo>
                            <a:lnTo>
                              <a:pt x="129" y="97"/>
                            </a:lnTo>
                            <a:lnTo>
                              <a:pt x="121" y="105"/>
                            </a:lnTo>
                            <a:lnTo>
                              <a:pt x="115" y="115"/>
                            </a:lnTo>
                            <a:lnTo>
                              <a:pt x="108" y="127"/>
                            </a:lnTo>
                            <a:lnTo>
                              <a:pt x="111" y="98"/>
                            </a:lnTo>
                            <a:lnTo>
                              <a:pt x="107" y="91"/>
                            </a:lnTo>
                            <a:lnTo>
                              <a:pt x="100" y="91"/>
                            </a:lnTo>
                            <a:lnTo>
                              <a:pt x="94" y="93"/>
                            </a:lnTo>
                            <a:lnTo>
                              <a:pt x="85" y="98"/>
                            </a:lnTo>
                            <a:lnTo>
                              <a:pt x="74" y="105"/>
                            </a:lnTo>
                            <a:lnTo>
                              <a:pt x="76" y="96"/>
                            </a:lnTo>
                            <a:lnTo>
                              <a:pt x="79" y="90"/>
                            </a:lnTo>
                            <a:lnTo>
                              <a:pt x="76" y="84"/>
                            </a:lnTo>
                            <a:lnTo>
                              <a:pt x="72" y="80"/>
                            </a:lnTo>
                            <a:lnTo>
                              <a:pt x="48" y="74"/>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79989" name="Group 85"/>
                    <p:cNvGrpSpPr>
                      <a:grpSpLocks/>
                    </p:cNvGrpSpPr>
                    <p:nvPr/>
                  </p:nvGrpSpPr>
                  <p:grpSpPr bwMode="auto">
                    <a:xfrm>
                      <a:off x="3943" y="2945"/>
                      <a:ext cx="68" cy="45"/>
                      <a:chOff x="3943" y="2945"/>
                      <a:chExt cx="68" cy="45"/>
                    </a:xfrm>
                  </p:grpSpPr>
                  <p:sp>
                    <p:nvSpPr>
                      <p:cNvPr id="379990" name="Freeform 86"/>
                      <p:cNvSpPr>
                        <a:spLocks/>
                      </p:cNvSpPr>
                      <p:nvPr/>
                    </p:nvSpPr>
                    <p:spPr bwMode="auto">
                      <a:xfrm>
                        <a:off x="3943" y="2945"/>
                        <a:ext cx="68" cy="45"/>
                      </a:xfrm>
                      <a:custGeom>
                        <a:avLst/>
                        <a:gdLst/>
                        <a:ahLst/>
                        <a:cxnLst>
                          <a:cxn ang="0">
                            <a:pos x="24" y="0"/>
                          </a:cxn>
                          <a:cxn ang="0">
                            <a:pos x="15" y="1"/>
                          </a:cxn>
                          <a:cxn ang="0">
                            <a:pos x="8" y="4"/>
                          </a:cxn>
                          <a:cxn ang="0">
                            <a:pos x="4" y="8"/>
                          </a:cxn>
                          <a:cxn ang="0">
                            <a:pos x="0" y="13"/>
                          </a:cxn>
                          <a:cxn ang="0">
                            <a:pos x="0" y="20"/>
                          </a:cxn>
                          <a:cxn ang="0">
                            <a:pos x="3" y="27"/>
                          </a:cxn>
                          <a:cxn ang="0">
                            <a:pos x="6" y="32"/>
                          </a:cxn>
                          <a:cxn ang="0">
                            <a:pos x="15" y="39"/>
                          </a:cxn>
                          <a:cxn ang="0">
                            <a:pos x="28" y="44"/>
                          </a:cxn>
                          <a:cxn ang="0">
                            <a:pos x="43" y="42"/>
                          </a:cxn>
                          <a:cxn ang="0">
                            <a:pos x="54" y="37"/>
                          </a:cxn>
                          <a:cxn ang="0">
                            <a:pos x="60" y="31"/>
                          </a:cxn>
                          <a:cxn ang="0">
                            <a:pos x="64" y="23"/>
                          </a:cxn>
                          <a:cxn ang="0">
                            <a:pos x="67" y="13"/>
                          </a:cxn>
                          <a:cxn ang="0">
                            <a:pos x="59" y="4"/>
                          </a:cxn>
                          <a:cxn ang="0">
                            <a:pos x="44" y="0"/>
                          </a:cxn>
                          <a:cxn ang="0">
                            <a:pos x="32" y="0"/>
                          </a:cxn>
                          <a:cxn ang="0">
                            <a:pos x="24" y="0"/>
                          </a:cxn>
                        </a:cxnLst>
                        <a:rect l="0" t="0" r="r" b="b"/>
                        <a:pathLst>
                          <a:path w="68" h="45">
                            <a:moveTo>
                              <a:pt x="24" y="0"/>
                            </a:moveTo>
                            <a:lnTo>
                              <a:pt x="15" y="1"/>
                            </a:lnTo>
                            <a:lnTo>
                              <a:pt x="8" y="4"/>
                            </a:lnTo>
                            <a:lnTo>
                              <a:pt x="4" y="8"/>
                            </a:lnTo>
                            <a:lnTo>
                              <a:pt x="0" y="13"/>
                            </a:lnTo>
                            <a:lnTo>
                              <a:pt x="0" y="20"/>
                            </a:lnTo>
                            <a:lnTo>
                              <a:pt x="3" y="27"/>
                            </a:lnTo>
                            <a:lnTo>
                              <a:pt x="6" y="32"/>
                            </a:lnTo>
                            <a:lnTo>
                              <a:pt x="15" y="39"/>
                            </a:lnTo>
                            <a:lnTo>
                              <a:pt x="28" y="44"/>
                            </a:lnTo>
                            <a:lnTo>
                              <a:pt x="43" y="42"/>
                            </a:lnTo>
                            <a:lnTo>
                              <a:pt x="54" y="37"/>
                            </a:lnTo>
                            <a:lnTo>
                              <a:pt x="60" y="31"/>
                            </a:lnTo>
                            <a:lnTo>
                              <a:pt x="64" y="23"/>
                            </a:lnTo>
                            <a:lnTo>
                              <a:pt x="67" y="13"/>
                            </a:lnTo>
                            <a:lnTo>
                              <a:pt x="59" y="4"/>
                            </a:lnTo>
                            <a:lnTo>
                              <a:pt x="44" y="0"/>
                            </a:lnTo>
                            <a:lnTo>
                              <a:pt x="32" y="0"/>
                            </a:lnTo>
                            <a:lnTo>
                              <a:pt x="24"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9991" name="Freeform 87"/>
                      <p:cNvSpPr>
                        <a:spLocks/>
                      </p:cNvSpPr>
                      <p:nvPr/>
                    </p:nvSpPr>
                    <p:spPr bwMode="auto">
                      <a:xfrm>
                        <a:off x="3961" y="2952"/>
                        <a:ext cx="39" cy="32"/>
                      </a:xfrm>
                      <a:custGeom>
                        <a:avLst/>
                        <a:gdLst/>
                        <a:ahLst/>
                        <a:cxnLst>
                          <a:cxn ang="0">
                            <a:pos x="7" y="0"/>
                          </a:cxn>
                          <a:cxn ang="0">
                            <a:pos x="2" y="2"/>
                          </a:cxn>
                          <a:cxn ang="0">
                            <a:pos x="0" y="6"/>
                          </a:cxn>
                          <a:cxn ang="0">
                            <a:pos x="0" y="11"/>
                          </a:cxn>
                          <a:cxn ang="0">
                            <a:pos x="2" y="16"/>
                          </a:cxn>
                          <a:cxn ang="0">
                            <a:pos x="7" y="22"/>
                          </a:cxn>
                          <a:cxn ang="0">
                            <a:pos x="14" y="26"/>
                          </a:cxn>
                          <a:cxn ang="0">
                            <a:pos x="22" y="31"/>
                          </a:cxn>
                          <a:cxn ang="0">
                            <a:pos x="30" y="28"/>
                          </a:cxn>
                          <a:cxn ang="0">
                            <a:pos x="37" y="23"/>
                          </a:cxn>
                          <a:cxn ang="0">
                            <a:pos x="38" y="15"/>
                          </a:cxn>
                          <a:cxn ang="0">
                            <a:pos x="37" y="8"/>
                          </a:cxn>
                          <a:cxn ang="0">
                            <a:pos x="33" y="5"/>
                          </a:cxn>
                          <a:cxn ang="0">
                            <a:pos x="27" y="2"/>
                          </a:cxn>
                          <a:cxn ang="0">
                            <a:pos x="21" y="0"/>
                          </a:cxn>
                          <a:cxn ang="0">
                            <a:pos x="7" y="0"/>
                          </a:cxn>
                        </a:cxnLst>
                        <a:rect l="0" t="0" r="r" b="b"/>
                        <a:pathLst>
                          <a:path w="39" h="32">
                            <a:moveTo>
                              <a:pt x="7" y="0"/>
                            </a:moveTo>
                            <a:lnTo>
                              <a:pt x="2" y="2"/>
                            </a:lnTo>
                            <a:lnTo>
                              <a:pt x="0" y="6"/>
                            </a:lnTo>
                            <a:lnTo>
                              <a:pt x="0" y="11"/>
                            </a:lnTo>
                            <a:lnTo>
                              <a:pt x="2" y="16"/>
                            </a:lnTo>
                            <a:lnTo>
                              <a:pt x="7" y="22"/>
                            </a:lnTo>
                            <a:lnTo>
                              <a:pt x="14" y="26"/>
                            </a:lnTo>
                            <a:lnTo>
                              <a:pt x="22" y="31"/>
                            </a:lnTo>
                            <a:lnTo>
                              <a:pt x="30" y="28"/>
                            </a:lnTo>
                            <a:lnTo>
                              <a:pt x="37" y="23"/>
                            </a:lnTo>
                            <a:lnTo>
                              <a:pt x="38" y="15"/>
                            </a:lnTo>
                            <a:lnTo>
                              <a:pt x="37" y="8"/>
                            </a:lnTo>
                            <a:lnTo>
                              <a:pt x="33" y="5"/>
                            </a:lnTo>
                            <a:lnTo>
                              <a:pt x="27" y="2"/>
                            </a:lnTo>
                            <a:lnTo>
                              <a:pt x="21" y="0"/>
                            </a:lnTo>
                            <a:lnTo>
                              <a:pt x="7"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79992" name="Group 88"/>
                    <p:cNvGrpSpPr>
                      <a:grpSpLocks/>
                    </p:cNvGrpSpPr>
                    <p:nvPr/>
                  </p:nvGrpSpPr>
                  <p:grpSpPr bwMode="auto">
                    <a:xfrm>
                      <a:off x="4086" y="2945"/>
                      <a:ext cx="67" cy="71"/>
                      <a:chOff x="4086" y="2945"/>
                      <a:chExt cx="67" cy="71"/>
                    </a:xfrm>
                  </p:grpSpPr>
                  <p:sp>
                    <p:nvSpPr>
                      <p:cNvPr id="379993" name="Oval 89"/>
                      <p:cNvSpPr>
                        <a:spLocks noChangeArrowheads="1"/>
                      </p:cNvSpPr>
                      <p:nvPr/>
                    </p:nvSpPr>
                    <p:spPr bwMode="auto">
                      <a:xfrm>
                        <a:off x="4099" y="2986"/>
                        <a:ext cx="45" cy="29"/>
                      </a:xfrm>
                      <a:prstGeom prst="ellipse">
                        <a:avLst/>
                      </a:prstGeom>
                      <a:solidFill>
                        <a:srgbClr val="CC9900"/>
                      </a:solidFill>
                      <a:ln w="12700">
                        <a:solidFill>
                          <a:srgbClr val="996633"/>
                        </a:solidFill>
                        <a:round/>
                        <a:headEnd/>
                        <a:tailEnd/>
                      </a:ln>
                      <a:effectLst/>
                    </p:spPr>
                    <p:txBody>
                      <a:bodyPr wrap="none" anchor="ctr"/>
                      <a:lstStyle/>
                      <a:p>
                        <a:endParaRPr lang="es-ES"/>
                      </a:p>
                    </p:txBody>
                  </p:sp>
                  <p:sp>
                    <p:nvSpPr>
                      <p:cNvPr id="379994" name="Arc 90"/>
                      <p:cNvSpPr>
                        <a:spLocks/>
                      </p:cNvSpPr>
                      <p:nvPr/>
                    </p:nvSpPr>
                    <p:spPr bwMode="auto">
                      <a:xfrm>
                        <a:off x="4086" y="2946"/>
                        <a:ext cx="56" cy="70"/>
                      </a:xfrm>
                      <a:custGeom>
                        <a:avLst/>
                        <a:gdLst>
                          <a:gd name="G0" fmla="+- 21600 0 0"/>
                          <a:gd name="G1" fmla="+- 21511 0 0"/>
                          <a:gd name="G2" fmla="+- 21600 0 0"/>
                          <a:gd name="T0" fmla="*/ 36338 w 36338"/>
                          <a:gd name="T1" fmla="*/ 37302 h 43111"/>
                          <a:gd name="T2" fmla="*/ 19644 w 36338"/>
                          <a:gd name="T3" fmla="*/ 0 h 43111"/>
                          <a:gd name="T4" fmla="*/ 21600 w 36338"/>
                          <a:gd name="T5" fmla="*/ 21511 h 43111"/>
                        </a:gdLst>
                        <a:ahLst/>
                        <a:cxnLst>
                          <a:cxn ang="0">
                            <a:pos x="T0" y="T1"/>
                          </a:cxn>
                          <a:cxn ang="0">
                            <a:pos x="T2" y="T3"/>
                          </a:cxn>
                          <a:cxn ang="0">
                            <a:pos x="T4" y="T5"/>
                          </a:cxn>
                        </a:cxnLst>
                        <a:rect l="0" t="0" r="r" b="b"/>
                        <a:pathLst>
                          <a:path w="36338" h="43111" fill="none" extrusionOk="0">
                            <a:moveTo>
                              <a:pt x="36337" y="37301"/>
                            </a:moveTo>
                            <a:cubicBezTo>
                              <a:pt x="32338" y="41034"/>
                              <a:pt x="27071" y="43110"/>
                              <a:pt x="21600" y="43111"/>
                            </a:cubicBezTo>
                            <a:cubicBezTo>
                              <a:pt x="9670" y="43111"/>
                              <a:pt x="0" y="33440"/>
                              <a:pt x="0" y="21511"/>
                            </a:cubicBezTo>
                            <a:cubicBezTo>
                              <a:pt x="-1" y="10339"/>
                              <a:pt x="8518" y="1011"/>
                              <a:pt x="19643" y="-1"/>
                            </a:cubicBezTo>
                          </a:path>
                          <a:path w="36338" h="43111" stroke="0" extrusionOk="0">
                            <a:moveTo>
                              <a:pt x="36337" y="37301"/>
                            </a:moveTo>
                            <a:cubicBezTo>
                              <a:pt x="32338" y="41034"/>
                              <a:pt x="27071" y="43110"/>
                              <a:pt x="21600" y="43111"/>
                            </a:cubicBezTo>
                            <a:cubicBezTo>
                              <a:pt x="9670" y="43111"/>
                              <a:pt x="0" y="33440"/>
                              <a:pt x="0" y="21511"/>
                            </a:cubicBezTo>
                            <a:cubicBezTo>
                              <a:pt x="-1" y="10339"/>
                              <a:pt x="8518" y="1011"/>
                              <a:pt x="19643" y="-1"/>
                            </a:cubicBezTo>
                            <a:lnTo>
                              <a:pt x="21600" y="21511"/>
                            </a:lnTo>
                            <a:close/>
                          </a:path>
                        </a:pathLst>
                      </a:custGeom>
                      <a:solidFill>
                        <a:srgbClr val="CC9900"/>
                      </a:solidFill>
                      <a:ln w="12700" cap="rnd">
                        <a:solidFill>
                          <a:srgbClr val="996633"/>
                        </a:solidFill>
                        <a:round/>
                        <a:headEnd/>
                        <a:tailEnd/>
                      </a:ln>
                      <a:effectLst/>
                    </p:spPr>
                    <p:txBody>
                      <a:bodyPr/>
                      <a:lstStyle/>
                      <a:p>
                        <a:endParaRPr lang="es-ES"/>
                      </a:p>
                    </p:txBody>
                  </p:sp>
                  <p:sp>
                    <p:nvSpPr>
                      <p:cNvPr id="379995" name="Arc 91"/>
                      <p:cNvSpPr>
                        <a:spLocks/>
                      </p:cNvSpPr>
                      <p:nvPr/>
                    </p:nvSpPr>
                    <p:spPr bwMode="auto">
                      <a:xfrm>
                        <a:off x="4091" y="2960"/>
                        <a:ext cx="23" cy="23"/>
                      </a:xfrm>
                      <a:custGeom>
                        <a:avLst/>
                        <a:gdLst>
                          <a:gd name="G0" fmla="+- 21600 0 0"/>
                          <a:gd name="G1" fmla="+- 21600 0 0"/>
                          <a:gd name="G2" fmla="+- 21600 0 0"/>
                          <a:gd name="T0" fmla="*/ 42289 w 43200"/>
                          <a:gd name="T1" fmla="*/ 15393 h 43200"/>
                          <a:gd name="T2" fmla="*/ 23394 w 43200"/>
                          <a:gd name="T3" fmla="*/ 75 h 43200"/>
                          <a:gd name="T4" fmla="*/ 21600 w 43200"/>
                          <a:gd name="T5" fmla="*/ 21600 h 43200"/>
                        </a:gdLst>
                        <a:ahLst/>
                        <a:cxnLst>
                          <a:cxn ang="0">
                            <a:pos x="T0" y="T1"/>
                          </a:cxn>
                          <a:cxn ang="0">
                            <a:pos x="T2" y="T3"/>
                          </a:cxn>
                          <a:cxn ang="0">
                            <a:pos x="T4" y="T5"/>
                          </a:cxn>
                        </a:cxnLst>
                        <a:rect l="0" t="0" r="r" b="b"/>
                        <a:pathLst>
                          <a:path w="43200" h="43200" fill="none"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path>
                          <a:path w="43200" h="43200" stroke="0" extrusionOk="0">
                            <a:moveTo>
                              <a:pt x="42288" y="15393"/>
                            </a:moveTo>
                            <a:cubicBezTo>
                              <a:pt x="42893" y="17406"/>
                              <a:pt x="43200" y="19497"/>
                              <a:pt x="43200" y="21600"/>
                            </a:cubicBezTo>
                            <a:cubicBezTo>
                              <a:pt x="43200" y="33529"/>
                              <a:pt x="33529" y="43200"/>
                              <a:pt x="21600" y="43200"/>
                            </a:cubicBezTo>
                            <a:cubicBezTo>
                              <a:pt x="9670" y="43200"/>
                              <a:pt x="0" y="33529"/>
                              <a:pt x="0" y="21600"/>
                            </a:cubicBezTo>
                            <a:cubicBezTo>
                              <a:pt x="0" y="9670"/>
                              <a:pt x="9670" y="0"/>
                              <a:pt x="21600" y="0"/>
                            </a:cubicBezTo>
                            <a:cubicBezTo>
                              <a:pt x="22198" y="-1"/>
                              <a:pt x="22797" y="24"/>
                              <a:pt x="23394" y="74"/>
                            </a:cubicBezTo>
                            <a:lnTo>
                              <a:pt x="21600" y="21600"/>
                            </a:lnTo>
                            <a:close/>
                          </a:path>
                        </a:pathLst>
                      </a:custGeom>
                      <a:solidFill>
                        <a:srgbClr val="CC9900"/>
                      </a:solidFill>
                      <a:ln w="12700" cap="rnd">
                        <a:solidFill>
                          <a:srgbClr val="996633"/>
                        </a:solidFill>
                        <a:round/>
                        <a:headEnd/>
                        <a:tailEnd/>
                      </a:ln>
                      <a:effectLst/>
                    </p:spPr>
                    <p:txBody>
                      <a:bodyPr/>
                      <a:lstStyle/>
                      <a:p>
                        <a:endParaRPr lang="es-ES"/>
                      </a:p>
                    </p:txBody>
                  </p:sp>
                  <p:sp>
                    <p:nvSpPr>
                      <p:cNvPr id="379996" name="Arc 92"/>
                      <p:cNvSpPr>
                        <a:spLocks/>
                      </p:cNvSpPr>
                      <p:nvPr/>
                    </p:nvSpPr>
                    <p:spPr bwMode="auto">
                      <a:xfrm>
                        <a:off x="4100" y="2945"/>
                        <a:ext cx="53" cy="71"/>
                      </a:xfrm>
                      <a:custGeom>
                        <a:avLst/>
                        <a:gdLst>
                          <a:gd name="G0" fmla="+- 10843 0 0"/>
                          <a:gd name="G1" fmla="+- 21600 0 0"/>
                          <a:gd name="G2" fmla="+- 21600 0 0"/>
                          <a:gd name="T0" fmla="*/ 0 w 32443"/>
                          <a:gd name="T1" fmla="*/ 2919 h 39062"/>
                          <a:gd name="T2" fmla="*/ 23557 w 32443"/>
                          <a:gd name="T3" fmla="*/ 39062 h 39062"/>
                          <a:gd name="T4" fmla="*/ 10843 w 32443"/>
                          <a:gd name="T5" fmla="*/ 21600 h 39062"/>
                        </a:gdLst>
                        <a:ahLst/>
                        <a:cxnLst>
                          <a:cxn ang="0">
                            <a:pos x="T0" y="T1"/>
                          </a:cxn>
                          <a:cxn ang="0">
                            <a:pos x="T2" y="T3"/>
                          </a:cxn>
                          <a:cxn ang="0">
                            <a:pos x="T4" y="T5"/>
                          </a:cxn>
                        </a:cxnLst>
                        <a:rect l="0" t="0" r="r" b="b"/>
                        <a:pathLst>
                          <a:path w="32443" h="39062" fill="none" extrusionOk="0">
                            <a:moveTo>
                              <a:pt x="-1" y="2918"/>
                            </a:moveTo>
                            <a:cubicBezTo>
                              <a:pt x="3293" y="1006"/>
                              <a:pt x="7034" y="-1"/>
                              <a:pt x="10843" y="0"/>
                            </a:cubicBezTo>
                            <a:cubicBezTo>
                              <a:pt x="22772" y="0"/>
                              <a:pt x="32443" y="9670"/>
                              <a:pt x="32443" y="21600"/>
                            </a:cubicBezTo>
                            <a:cubicBezTo>
                              <a:pt x="32443" y="28506"/>
                              <a:pt x="29140" y="34996"/>
                              <a:pt x="23556" y="39061"/>
                            </a:cubicBezTo>
                          </a:path>
                          <a:path w="32443" h="39062" stroke="0" extrusionOk="0">
                            <a:moveTo>
                              <a:pt x="-1" y="2918"/>
                            </a:moveTo>
                            <a:cubicBezTo>
                              <a:pt x="3293" y="1006"/>
                              <a:pt x="7034" y="-1"/>
                              <a:pt x="10843" y="0"/>
                            </a:cubicBezTo>
                            <a:cubicBezTo>
                              <a:pt x="22772" y="0"/>
                              <a:pt x="32443" y="9670"/>
                              <a:pt x="32443" y="21600"/>
                            </a:cubicBezTo>
                            <a:cubicBezTo>
                              <a:pt x="32443" y="28506"/>
                              <a:pt x="29140" y="34996"/>
                              <a:pt x="23556" y="39061"/>
                            </a:cubicBezTo>
                            <a:lnTo>
                              <a:pt x="10843" y="21600"/>
                            </a:lnTo>
                            <a:close/>
                          </a:path>
                        </a:pathLst>
                      </a:custGeom>
                      <a:solidFill>
                        <a:srgbClr val="CC9900"/>
                      </a:solidFill>
                      <a:ln w="12700" cap="rnd">
                        <a:solidFill>
                          <a:srgbClr val="996633"/>
                        </a:solidFill>
                        <a:round/>
                        <a:headEnd/>
                        <a:tailEnd/>
                      </a:ln>
                      <a:effectLst/>
                    </p:spPr>
                    <p:txBody>
                      <a:bodyPr/>
                      <a:lstStyle/>
                      <a:p>
                        <a:endParaRPr lang="es-ES"/>
                      </a:p>
                    </p:txBody>
                  </p:sp>
                </p:grpSp>
                <p:grpSp>
                  <p:nvGrpSpPr>
                    <p:cNvPr id="379997" name="Group 93"/>
                    <p:cNvGrpSpPr>
                      <a:grpSpLocks/>
                    </p:cNvGrpSpPr>
                    <p:nvPr/>
                  </p:nvGrpSpPr>
                  <p:grpSpPr bwMode="auto">
                    <a:xfrm>
                      <a:off x="4223" y="2839"/>
                      <a:ext cx="101" cy="246"/>
                      <a:chOff x="4223" y="2839"/>
                      <a:chExt cx="101" cy="246"/>
                    </a:xfrm>
                  </p:grpSpPr>
                  <p:sp>
                    <p:nvSpPr>
                      <p:cNvPr id="379998" name="Freeform 94"/>
                      <p:cNvSpPr>
                        <a:spLocks/>
                      </p:cNvSpPr>
                      <p:nvPr/>
                    </p:nvSpPr>
                    <p:spPr bwMode="auto">
                      <a:xfrm>
                        <a:off x="4225" y="2844"/>
                        <a:ext cx="91" cy="236"/>
                      </a:xfrm>
                      <a:custGeom>
                        <a:avLst/>
                        <a:gdLst/>
                        <a:ahLst/>
                        <a:cxnLst>
                          <a:cxn ang="0">
                            <a:pos x="0" y="59"/>
                          </a:cxn>
                          <a:cxn ang="0">
                            <a:pos x="4" y="17"/>
                          </a:cxn>
                          <a:cxn ang="0">
                            <a:pos x="9" y="4"/>
                          </a:cxn>
                          <a:cxn ang="0">
                            <a:pos x="21" y="0"/>
                          </a:cxn>
                          <a:cxn ang="0">
                            <a:pos x="32" y="4"/>
                          </a:cxn>
                          <a:cxn ang="0">
                            <a:pos x="43" y="14"/>
                          </a:cxn>
                          <a:cxn ang="0">
                            <a:pos x="74" y="74"/>
                          </a:cxn>
                          <a:cxn ang="0">
                            <a:pos x="84" y="102"/>
                          </a:cxn>
                          <a:cxn ang="0">
                            <a:pos x="90" y="145"/>
                          </a:cxn>
                          <a:cxn ang="0">
                            <a:pos x="87" y="181"/>
                          </a:cxn>
                          <a:cxn ang="0">
                            <a:pos x="80" y="211"/>
                          </a:cxn>
                          <a:cxn ang="0">
                            <a:pos x="52" y="230"/>
                          </a:cxn>
                          <a:cxn ang="0">
                            <a:pos x="34" y="235"/>
                          </a:cxn>
                          <a:cxn ang="0">
                            <a:pos x="23" y="220"/>
                          </a:cxn>
                          <a:cxn ang="0">
                            <a:pos x="17" y="201"/>
                          </a:cxn>
                          <a:cxn ang="0">
                            <a:pos x="8" y="183"/>
                          </a:cxn>
                          <a:cxn ang="0">
                            <a:pos x="0" y="59"/>
                          </a:cxn>
                        </a:cxnLst>
                        <a:rect l="0" t="0" r="r" b="b"/>
                        <a:pathLst>
                          <a:path w="91" h="236">
                            <a:moveTo>
                              <a:pt x="0" y="59"/>
                            </a:moveTo>
                            <a:lnTo>
                              <a:pt x="4" y="17"/>
                            </a:lnTo>
                            <a:lnTo>
                              <a:pt x="9" y="4"/>
                            </a:lnTo>
                            <a:lnTo>
                              <a:pt x="21" y="0"/>
                            </a:lnTo>
                            <a:lnTo>
                              <a:pt x="32" y="4"/>
                            </a:lnTo>
                            <a:lnTo>
                              <a:pt x="43" y="14"/>
                            </a:lnTo>
                            <a:lnTo>
                              <a:pt x="74" y="74"/>
                            </a:lnTo>
                            <a:lnTo>
                              <a:pt x="84" y="102"/>
                            </a:lnTo>
                            <a:lnTo>
                              <a:pt x="90" y="145"/>
                            </a:lnTo>
                            <a:lnTo>
                              <a:pt x="87" y="181"/>
                            </a:lnTo>
                            <a:lnTo>
                              <a:pt x="80" y="211"/>
                            </a:lnTo>
                            <a:lnTo>
                              <a:pt x="52" y="230"/>
                            </a:lnTo>
                            <a:lnTo>
                              <a:pt x="34" y="235"/>
                            </a:lnTo>
                            <a:lnTo>
                              <a:pt x="23" y="220"/>
                            </a:lnTo>
                            <a:lnTo>
                              <a:pt x="17" y="201"/>
                            </a:lnTo>
                            <a:lnTo>
                              <a:pt x="8" y="183"/>
                            </a:lnTo>
                            <a:lnTo>
                              <a:pt x="0" y="5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9999" name="Freeform 95"/>
                      <p:cNvSpPr>
                        <a:spLocks/>
                      </p:cNvSpPr>
                      <p:nvPr/>
                    </p:nvSpPr>
                    <p:spPr bwMode="auto">
                      <a:xfrm>
                        <a:off x="4223" y="2839"/>
                        <a:ext cx="101" cy="246"/>
                      </a:xfrm>
                      <a:custGeom>
                        <a:avLst/>
                        <a:gdLst/>
                        <a:ahLst/>
                        <a:cxnLst>
                          <a:cxn ang="0">
                            <a:pos x="0" y="77"/>
                          </a:cxn>
                          <a:cxn ang="0">
                            <a:pos x="0" y="43"/>
                          </a:cxn>
                          <a:cxn ang="0">
                            <a:pos x="2" y="18"/>
                          </a:cxn>
                          <a:cxn ang="0">
                            <a:pos x="13" y="2"/>
                          </a:cxn>
                          <a:cxn ang="0">
                            <a:pos x="35" y="3"/>
                          </a:cxn>
                          <a:cxn ang="0">
                            <a:pos x="60" y="34"/>
                          </a:cxn>
                          <a:cxn ang="0">
                            <a:pos x="89" y="96"/>
                          </a:cxn>
                          <a:cxn ang="0">
                            <a:pos x="99" y="132"/>
                          </a:cxn>
                          <a:cxn ang="0">
                            <a:pos x="98" y="188"/>
                          </a:cxn>
                          <a:cxn ang="0">
                            <a:pos x="67" y="233"/>
                          </a:cxn>
                          <a:cxn ang="0">
                            <a:pos x="31" y="245"/>
                          </a:cxn>
                          <a:cxn ang="0">
                            <a:pos x="13" y="196"/>
                          </a:cxn>
                          <a:cxn ang="0">
                            <a:pos x="41" y="220"/>
                          </a:cxn>
                          <a:cxn ang="0">
                            <a:pos x="54" y="209"/>
                          </a:cxn>
                          <a:cxn ang="0">
                            <a:pos x="57" y="188"/>
                          </a:cxn>
                          <a:cxn ang="0">
                            <a:pos x="59" y="150"/>
                          </a:cxn>
                          <a:cxn ang="0">
                            <a:pos x="55" y="115"/>
                          </a:cxn>
                          <a:cxn ang="0">
                            <a:pos x="46" y="78"/>
                          </a:cxn>
                          <a:cxn ang="0">
                            <a:pos x="32" y="50"/>
                          </a:cxn>
                          <a:cxn ang="0">
                            <a:pos x="20" y="49"/>
                          </a:cxn>
                          <a:cxn ang="0">
                            <a:pos x="11" y="58"/>
                          </a:cxn>
                          <a:cxn ang="0">
                            <a:pos x="8" y="42"/>
                          </a:cxn>
                          <a:cxn ang="0">
                            <a:pos x="18" y="34"/>
                          </a:cxn>
                          <a:cxn ang="0">
                            <a:pos x="33" y="34"/>
                          </a:cxn>
                          <a:cxn ang="0">
                            <a:pos x="47" y="46"/>
                          </a:cxn>
                          <a:cxn ang="0">
                            <a:pos x="60" y="69"/>
                          </a:cxn>
                          <a:cxn ang="0">
                            <a:pos x="64" y="94"/>
                          </a:cxn>
                          <a:cxn ang="0">
                            <a:pos x="66" y="138"/>
                          </a:cxn>
                          <a:cxn ang="0">
                            <a:pos x="60" y="201"/>
                          </a:cxn>
                          <a:cxn ang="0">
                            <a:pos x="65" y="224"/>
                          </a:cxn>
                          <a:cxn ang="0">
                            <a:pos x="78" y="209"/>
                          </a:cxn>
                          <a:cxn ang="0">
                            <a:pos x="82" y="189"/>
                          </a:cxn>
                          <a:cxn ang="0">
                            <a:pos x="84" y="157"/>
                          </a:cxn>
                          <a:cxn ang="0">
                            <a:pos x="81" y="120"/>
                          </a:cxn>
                          <a:cxn ang="0">
                            <a:pos x="66" y="72"/>
                          </a:cxn>
                          <a:cxn ang="0">
                            <a:pos x="47" y="32"/>
                          </a:cxn>
                          <a:cxn ang="0">
                            <a:pos x="40" y="21"/>
                          </a:cxn>
                          <a:cxn ang="0">
                            <a:pos x="23" y="15"/>
                          </a:cxn>
                          <a:cxn ang="0">
                            <a:pos x="11" y="27"/>
                          </a:cxn>
                          <a:cxn ang="0">
                            <a:pos x="2" y="112"/>
                          </a:cxn>
                        </a:cxnLst>
                        <a:rect l="0" t="0" r="r" b="b"/>
                        <a:pathLst>
                          <a:path w="101" h="246">
                            <a:moveTo>
                              <a:pt x="2" y="112"/>
                            </a:moveTo>
                            <a:lnTo>
                              <a:pt x="0" y="77"/>
                            </a:lnTo>
                            <a:lnTo>
                              <a:pt x="0" y="58"/>
                            </a:lnTo>
                            <a:lnTo>
                              <a:pt x="0" y="43"/>
                            </a:lnTo>
                            <a:lnTo>
                              <a:pt x="0" y="26"/>
                            </a:lnTo>
                            <a:lnTo>
                              <a:pt x="2" y="18"/>
                            </a:lnTo>
                            <a:lnTo>
                              <a:pt x="6" y="7"/>
                            </a:lnTo>
                            <a:lnTo>
                              <a:pt x="13" y="2"/>
                            </a:lnTo>
                            <a:lnTo>
                              <a:pt x="24" y="0"/>
                            </a:lnTo>
                            <a:lnTo>
                              <a:pt x="35" y="3"/>
                            </a:lnTo>
                            <a:lnTo>
                              <a:pt x="44" y="11"/>
                            </a:lnTo>
                            <a:lnTo>
                              <a:pt x="60" y="34"/>
                            </a:lnTo>
                            <a:lnTo>
                              <a:pt x="77" y="68"/>
                            </a:lnTo>
                            <a:lnTo>
                              <a:pt x="89" y="96"/>
                            </a:lnTo>
                            <a:lnTo>
                              <a:pt x="95" y="114"/>
                            </a:lnTo>
                            <a:lnTo>
                              <a:pt x="99" y="132"/>
                            </a:lnTo>
                            <a:lnTo>
                              <a:pt x="100" y="157"/>
                            </a:lnTo>
                            <a:lnTo>
                              <a:pt x="98" y="188"/>
                            </a:lnTo>
                            <a:lnTo>
                              <a:pt x="86" y="215"/>
                            </a:lnTo>
                            <a:lnTo>
                              <a:pt x="67" y="233"/>
                            </a:lnTo>
                            <a:lnTo>
                              <a:pt x="51" y="242"/>
                            </a:lnTo>
                            <a:lnTo>
                              <a:pt x="31" y="245"/>
                            </a:lnTo>
                            <a:lnTo>
                              <a:pt x="22" y="229"/>
                            </a:lnTo>
                            <a:lnTo>
                              <a:pt x="13" y="196"/>
                            </a:lnTo>
                            <a:lnTo>
                              <a:pt x="34" y="219"/>
                            </a:lnTo>
                            <a:lnTo>
                              <a:pt x="41" y="220"/>
                            </a:lnTo>
                            <a:lnTo>
                              <a:pt x="48" y="215"/>
                            </a:lnTo>
                            <a:lnTo>
                              <a:pt x="54" y="209"/>
                            </a:lnTo>
                            <a:lnTo>
                              <a:pt x="56" y="197"/>
                            </a:lnTo>
                            <a:lnTo>
                              <a:pt x="57" y="188"/>
                            </a:lnTo>
                            <a:lnTo>
                              <a:pt x="58" y="168"/>
                            </a:lnTo>
                            <a:lnTo>
                              <a:pt x="59" y="150"/>
                            </a:lnTo>
                            <a:lnTo>
                              <a:pt x="58" y="134"/>
                            </a:lnTo>
                            <a:lnTo>
                              <a:pt x="55" y="115"/>
                            </a:lnTo>
                            <a:lnTo>
                              <a:pt x="51" y="96"/>
                            </a:lnTo>
                            <a:lnTo>
                              <a:pt x="46" y="78"/>
                            </a:lnTo>
                            <a:lnTo>
                              <a:pt x="40" y="60"/>
                            </a:lnTo>
                            <a:lnTo>
                              <a:pt x="32" y="50"/>
                            </a:lnTo>
                            <a:lnTo>
                              <a:pt x="27" y="47"/>
                            </a:lnTo>
                            <a:lnTo>
                              <a:pt x="20" y="49"/>
                            </a:lnTo>
                            <a:lnTo>
                              <a:pt x="16" y="51"/>
                            </a:lnTo>
                            <a:lnTo>
                              <a:pt x="11" y="58"/>
                            </a:lnTo>
                            <a:lnTo>
                              <a:pt x="5" y="77"/>
                            </a:lnTo>
                            <a:lnTo>
                              <a:pt x="8" y="42"/>
                            </a:lnTo>
                            <a:lnTo>
                              <a:pt x="13" y="38"/>
                            </a:lnTo>
                            <a:lnTo>
                              <a:pt x="18" y="34"/>
                            </a:lnTo>
                            <a:lnTo>
                              <a:pt x="24" y="32"/>
                            </a:lnTo>
                            <a:lnTo>
                              <a:pt x="33" y="34"/>
                            </a:lnTo>
                            <a:lnTo>
                              <a:pt x="40" y="38"/>
                            </a:lnTo>
                            <a:lnTo>
                              <a:pt x="47" y="46"/>
                            </a:lnTo>
                            <a:lnTo>
                              <a:pt x="55" y="56"/>
                            </a:lnTo>
                            <a:lnTo>
                              <a:pt x="60" y="69"/>
                            </a:lnTo>
                            <a:lnTo>
                              <a:pt x="62" y="81"/>
                            </a:lnTo>
                            <a:lnTo>
                              <a:pt x="64" y="94"/>
                            </a:lnTo>
                            <a:lnTo>
                              <a:pt x="67" y="111"/>
                            </a:lnTo>
                            <a:lnTo>
                              <a:pt x="66" y="138"/>
                            </a:lnTo>
                            <a:lnTo>
                              <a:pt x="65" y="157"/>
                            </a:lnTo>
                            <a:lnTo>
                              <a:pt x="60" y="201"/>
                            </a:lnTo>
                            <a:lnTo>
                              <a:pt x="46" y="237"/>
                            </a:lnTo>
                            <a:lnTo>
                              <a:pt x="65" y="224"/>
                            </a:lnTo>
                            <a:lnTo>
                              <a:pt x="73" y="216"/>
                            </a:lnTo>
                            <a:lnTo>
                              <a:pt x="78" y="209"/>
                            </a:lnTo>
                            <a:lnTo>
                              <a:pt x="82" y="201"/>
                            </a:lnTo>
                            <a:lnTo>
                              <a:pt x="82" y="189"/>
                            </a:lnTo>
                            <a:lnTo>
                              <a:pt x="84" y="175"/>
                            </a:lnTo>
                            <a:lnTo>
                              <a:pt x="84" y="157"/>
                            </a:lnTo>
                            <a:lnTo>
                              <a:pt x="83" y="139"/>
                            </a:lnTo>
                            <a:lnTo>
                              <a:pt x="81" y="120"/>
                            </a:lnTo>
                            <a:lnTo>
                              <a:pt x="75" y="96"/>
                            </a:lnTo>
                            <a:lnTo>
                              <a:pt x="66" y="72"/>
                            </a:lnTo>
                            <a:lnTo>
                              <a:pt x="54" y="47"/>
                            </a:lnTo>
                            <a:lnTo>
                              <a:pt x="47" y="32"/>
                            </a:lnTo>
                            <a:lnTo>
                              <a:pt x="43" y="25"/>
                            </a:lnTo>
                            <a:lnTo>
                              <a:pt x="40" y="21"/>
                            </a:lnTo>
                            <a:lnTo>
                              <a:pt x="33" y="17"/>
                            </a:lnTo>
                            <a:lnTo>
                              <a:pt x="23" y="15"/>
                            </a:lnTo>
                            <a:lnTo>
                              <a:pt x="15" y="18"/>
                            </a:lnTo>
                            <a:lnTo>
                              <a:pt x="11" y="27"/>
                            </a:lnTo>
                            <a:lnTo>
                              <a:pt x="8" y="42"/>
                            </a:lnTo>
                            <a:lnTo>
                              <a:pt x="2" y="112"/>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grpSp>
            <p:sp>
              <p:nvSpPr>
                <p:cNvPr id="380000" name="Freeform 96"/>
                <p:cNvSpPr>
                  <a:spLocks/>
                </p:cNvSpPr>
                <p:nvPr/>
              </p:nvSpPr>
              <p:spPr bwMode="auto">
                <a:xfrm>
                  <a:off x="4082" y="3077"/>
                  <a:ext cx="727" cy="927"/>
                </a:xfrm>
                <a:custGeom>
                  <a:avLst/>
                  <a:gdLst/>
                  <a:ahLst/>
                  <a:cxnLst>
                    <a:cxn ang="0">
                      <a:pos x="387" y="51"/>
                    </a:cxn>
                    <a:cxn ang="0">
                      <a:pos x="383" y="11"/>
                    </a:cxn>
                    <a:cxn ang="0">
                      <a:pos x="329" y="5"/>
                    </a:cxn>
                    <a:cxn ang="0">
                      <a:pos x="276" y="27"/>
                    </a:cxn>
                    <a:cxn ang="0">
                      <a:pos x="250" y="54"/>
                    </a:cxn>
                    <a:cxn ang="0">
                      <a:pos x="184" y="77"/>
                    </a:cxn>
                    <a:cxn ang="0">
                      <a:pos x="154" y="131"/>
                    </a:cxn>
                    <a:cxn ang="0">
                      <a:pos x="177" y="172"/>
                    </a:cxn>
                    <a:cxn ang="0">
                      <a:pos x="164" y="195"/>
                    </a:cxn>
                    <a:cxn ang="0">
                      <a:pos x="157" y="212"/>
                    </a:cxn>
                    <a:cxn ang="0">
                      <a:pos x="67" y="182"/>
                    </a:cxn>
                    <a:cxn ang="0">
                      <a:pos x="25" y="202"/>
                    </a:cxn>
                    <a:cxn ang="0">
                      <a:pos x="1" y="238"/>
                    </a:cxn>
                    <a:cxn ang="0">
                      <a:pos x="37" y="245"/>
                    </a:cxn>
                    <a:cxn ang="0">
                      <a:pos x="88" y="240"/>
                    </a:cxn>
                    <a:cxn ang="0">
                      <a:pos x="186" y="270"/>
                    </a:cxn>
                    <a:cxn ang="0">
                      <a:pos x="236" y="272"/>
                    </a:cxn>
                    <a:cxn ang="0">
                      <a:pos x="253" y="200"/>
                    </a:cxn>
                    <a:cxn ang="0">
                      <a:pos x="276" y="171"/>
                    </a:cxn>
                    <a:cxn ang="0">
                      <a:pos x="299" y="153"/>
                    </a:cxn>
                    <a:cxn ang="0">
                      <a:pos x="260" y="206"/>
                    </a:cxn>
                    <a:cxn ang="0">
                      <a:pos x="276" y="239"/>
                    </a:cxn>
                    <a:cxn ang="0">
                      <a:pos x="340" y="281"/>
                    </a:cxn>
                    <a:cxn ang="0">
                      <a:pos x="371" y="321"/>
                    </a:cxn>
                    <a:cxn ang="0">
                      <a:pos x="429" y="309"/>
                    </a:cxn>
                    <a:cxn ang="0">
                      <a:pos x="392" y="357"/>
                    </a:cxn>
                    <a:cxn ang="0">
                      <a:pos x="371" y="404"/>
                    </a:cxn>
                    <a:cxn ang="0">
                      <a:pos x="392" y="490"/>
                    </a:cxn>
                    <a:cxn ang="0">
                      <a:pos x="443" y="601"/>
                    </a:cxn>
                    <a:cxn ang="0">
                      <a:pos x="418" y="657"/>
                    </a:cxn>
                    <a:cxn ang="0">
                      <a:pos x="392" y="743"/>
                    </a:cxn>
                    <a:cxn ang="0">
                      <a:pos x="346" y="830"/>
                    </a:cxn>
                    <a:cxn ang="0">
                      <a:pos x="315" y="878"/>
                    </a:cxn>
                    <a:cxn ang="0">
                      <a:pos x="339" y="924"/>
                    </a:cxn>
                    <a:cxn ang="0">
                      <a:pos x="358" y="888"/>
                    </a:cxn>
                    <a:cxn ang="0">
                      <a:pos x="388" y="926"/>
                    </a:cxn>
                    <a:cxn ang="0">
                      <a:pos x="407" y="885"/>
                    </a:cxn>
                    <a:cxn ang="0">
                      <a:pos x="432" y="902"/>
                    </a:cxn>
                    <a:cxn ang="0">
                      <a:pos x="458" y="861"/>
                    </a:cxn>
                    <a:cxn ang="0">
                      <a:pos x="410" y="838"/>
                    </a:cxn>
                    <a:cxn ang="0">
                      <a:pos x="396" y="845"/>
                    </a:cxn>
                    <a:cxn ang="0">
                      <a:pos x="357" y="834"/>
                    </a:cxn>
                    <a:cxn ang="0">
                      <a:pos x="379" y="814"/>
                    </a:cxn>
                    <a:cxn ang="0">
                      <a:pos x="434" y="828"/>
                    </a:cxn>
                    <a:cxn ang="0">
                      <a:pos x="467" y="768"/>
                    </a:cxn>
                    <a:cxn ang="0">
                      <a:pos x="482" y="672"/>
                    </a:cxn>
                    <a:cxn ang="0">
                      <a:pos x="478" y="626"/>
                    </a:cxn>
                    <a:cxn ang="0">
                      <a:pos x="471" y="563"/>
                    </a:cxn>
                    <a:cxn ang="0">
                      <a:pos x="480" y="468"/>
                    </a:cxn>
                    <a:cxn ang="0">
                      <a:pos x="522" y="437"/>
                    </a:cxn>
                    <a:cxn ang="0">
                      <a:pos x="629" y="389"/>
                    </a:cxn>
                    <a:cxn ang="0">
                      <a:pos x="624" y="359"/>
                    </a:cxn>
                    <a:cxn ang="0">
                      <a:pos x="655" y="302"/>
                    </a:cxn>
                    <a:cxn ang="0">
                      <a:pos x="645" y="266"/>
                    </a:cxn>
                    <a:cxn ang="0">
                      <a:pos x="691" y="302"/>
                    </a:cxn>
                    <a:cxn ang="0">
                      <a:pos x="717" y="284"/>
                    </a:cxn>
                    <a:cxn ang="0">
                      <a:pos x="690" y="198"/>
                    </a:cxn>
                    <a:cxn ang="0">
                      <a:pos x="630" y="155"/>
                    </a:cxn>
                    <a:cxn ang="0">
                      <a:pos x="568" y="160"/>
                    </a:cxn>
                    <a:cxn ang="0">
                      <a:pos x="495" y="156"/>
                    </a:cxn>
                    <a:cxn ang="0">
                      <a:pos x="437" y="115"/>
                    </a:cxn>
                    <a:cxn ang="0">
                      <a:pos x="398" y="68"/>
                    </a:cxn>
                    <a:cxn ang="0">
                      <a:pos x="338" y="43"/>
                    </a:cxn>
                  </a:cxnLst>
                  <a:rect l="0" t="0" r="r" b="b"/>
                  <a:pathLst>
                    <a:path w="727" h="927">
                      <a:moveTo>
                        <a:pt x="338" y="43"/>
                      </a:moveTo>
                      <a:lnTo>
                        <a:pt x="357" y="42"/>
                      </a:lnTo>
                      <a:lnTo>
                        <a:pt x="371" y="43"/>
                      </a:lnTo>
                      <a:lnTo>
                        <a:pt x="380" y="46"/>
                      </a:lnTo>
                      <a:lnTo>
                        <a:pt x="387" y="51"/>
                      </a:lnTo>
                      <a:lnTo>
                        <a:pt x="392" y="61"/>
                      </a:lnTo>
                      <a:lnTo>
                        <a:pt x="395" y="42"/>
                      </a:lnTo>
                      <a:lnTo>
                        <a:pt x="396" y="31"/>
                      </a:lnTo>
                      <a:lnTo>
                        <a:pt x="392" y="21"/>
                      </a:lnTo>
                      <a:lnTo>
                        <a:pt x="383" y="11"/>
                      </a:lnTo>
                      <a:lnTo>
                        <a:pt x="374" y="6"/>
                      </a:lnTo>
                      <a:lnTo>
                        <a:pt x="366" y="2"/>
                      </a:lnTo>
                      <a:lnTo>
                        <a:pt x="355" y="0"/>
                      </a:lnTo>
                      <a:lnTo>
                        <a:pt x="343" y="0"/>
                      </a:lnTo>
                      <a:lnTo>
                        <a:pt x="329" y="5"/>
                      </a:lnTo>
                      <a:lnTo>
                        <a:pt x="320" y="16"/>
                      </a:lnTo>
                      <a:lnTo>
                        <a:pt x="311" y="25"/>
                      </a:lnTo>
                      <a:lnTo>
                        <a:pt x="294" y="25"/>
                      </a:lnTo>
                      <a:lnTo>
                        <a:pt x="284" y="25"/>
                      </a:lnTo>
                      <a:lnTo>
                        <a:pt x="276" y="27"/>
                      </a:lnTo>
                      <a:lnTo>
                        <a:pt x="268" y="33"/>
                      </a:lnTo>
                      <a:lnTo>
                        <a:pt x="254" y="45"/>
                      </a:lnTo>
                      <a:lnTo>
                        <a:pt x="265" y="54"/>
                      </a:lnTo>
                      <a:lnTo>
                        <a:pt x="258" y="53"/>
                      </a:lnTo>
                      <a:lnTo>
                        <a:pt x="250" y="54"/>
                      </a:lnTo>
                      <a:lnTo>
                        <a:pt x="236" y="56"/>
                      </a:lnTo>
                      <a:lnTo>
                        <a:pt x="222" y="61"/>
                      </a:lnTo>
                      <a:lnTo>
                        <a:pt x="209" y="68"/>
                      </a:lnTo>
                      <a:lnTo>
                        <a:pt x="197" y="71"/>
                      </a:lnTo>
                      <a:lnTo>
                        <a:pt x="184" y="77"/>
                      </a:lnTo>
                      <a:lnTo>
                        <a:pt x="174" y="84"/>
                      </a:lnTo>
                      <a:lnTo>
                        <a:pt x="168" y="92"/>
                      </a:lnTo>
                      <a:lnTo>
                        <a:pt x="155" y="114"/>
                      </a:lnTo>
                      <a:lnTo>
                        <a:pt x="155" y="120"/>
                      </a:lnTo>
                      <a:lnTo>
                        <a:pt x="154" y="131"/>
                      </a:lnTo>
                      <a:lnTo>
                        <a:pt x="154" y="141"/>
                      </a:lnTo>
                      <a:lnTo>
                        <a:pt x="154" y="148"/>
                      </a:lnTo>
                      <a:lnTo>
                        <a:pt x="159" y="158"/>
                      </a:lnTo>
                      <a:lnTo>
                        <a:pt x="168" y="167"/>
                      </a:lnTo>
                      <a:lnTo>
                        <a:pt x="177" y="172"/>
                      </a:lnTo>
                      <a:lnTo>
                        <a:pt x="186" y="176"/>
                      </a:lnTo>
                      <a:lnTo>
                        <a:pt x="193" y="183"/>
                      </a:lnTo>
                      <a:lnTo>
                        <a:pt x="184" y="185"/>
                      </a:lnTo>
                      <a:lnTo>
                        <a:pt x="172" y="190"/>
                      </a:lnTo>
                      <a:lnTo>
                        <a:pt x="164" y="195"/>
                      </a:lnTo>
                      <a:lnTo>
                        <a:pt x="166" y="203"/>
                      </a:lnTo>
                      <a:lnTo>
                        <a:pt x="168" y="210"/>
                      </a:lnTo>
                      <a:lnTo>
                        <a:pt x="173" y="216"/>
                      </a:lnTo>
                      <a:lnTo>
                        <a:pt x="177" y="226"/>
                      </a:lnTo>
                      <a:lnTo>
                        <a:pt x="157" y="212"/>
                      </a:lnTo>
                      <a:lnTo>
                        <a:pt x="142" y="206"/>
                      </a:lnTo>
                      <a:lnTo>
                        <a:pt x="126" y="201"/>
                      </a:lnTo>
                      <a:lnTo>
                        <a:pt x="106" y="198"/>
                      </a:lnTo>
                      <a:lnTo>
                        <a:pt x="83" y="195"/>
                      </a:lnTo>
                      <a:lnTo>
                        <a:pt x="67" y="182"/>
                      </a:lnTo>
                      <a:lnTo>
                        <a:pt x="53" y="187"/>
                      </a:lnTo>
                      <a:lnTo>
                        <a:pt x="52" y="202"/>
                      </a:lnTo>
                      <a:lnTo>
                        <a:pt x="43" y="198"/>
                      </a:lnTo>
                      <a:lnTo>
                        <a:pt x="32" y="198"/>
                      </a:lnTo>
                      <a:lnTo>
                        <a:pt x="25" y="202"/>
                      </a:lnTo>
                      <a:lnTo>
                        <a:pt x="21" y="207"/>
                      </a:lnTo>
                      <a:lnTo>
                        <a:pt x="13" y="215"/>
                      </a:lnTo>
                      <a:lnTo>
                        <a:pt x="0" y="229"/>
                      </a:lnTo>
                      <a:lnTo>
                        <a:pt x="0" y="233"/>
                      </a:lnTo>
                      <a:lnTo>
                        <a:pt x="1" y="238"/>
                      </a:lnTo>
                      <a:lnTo>
                        <a:pt x="4" y="243"/>
                      </a:lnTo>
                      <a:lnTo>
                        <a:pt x="12" y="246"/>
                      </a:lnTo>
                      <a:lnTo>
                        <a:pt x="20" y="247"/>
                      </a:lnTo>
                      <a:lnTo>
                        <a:pt x="29" y="248"/>
                      </a:lnTo>
                      <a:lnTo>
                        <a:pt x="37" y="245"/>
                      </a:lnTo>
                      <a:lnTo>
                        <a:pt x="44" y="240"/>
                      </a:lnTo>
                      <a:lnTo>
                        <a:pt x="54" y="236"/>
                      </a:lnTo>
                      <a:lnTo>
                        <a:pt x="63" y="235"/>
                      </a:lnTo>
                      <a:lnTo>
                        <a:pt x="74" y="238"/>
                      </a:lnTo>
                      <a:lnTo>
                        <a:pt x="88" y="240"/>
                      </a:lnTo>
                      <a:lnTo>
                        <a:pt x="106" y="243"/>
                      </a:lnTo>
                      <a:lnTo>
                        <a:pt x="127" y="246"/>
                      </a:lnTo>
                      <a:lnTo>
                        <a:pt x="146" y="248"/>
                      </a:lnTo>
                      <a:lnTo>
                        <a:pt x="169" y="254"/>
                      </a:lnTo>
                      <a:lnTo>
                        <a:pt x="186" y="270"/>
                      </a:lnTo>
                      <a:lnTo>
                        <a:pt x="195" y="277"/>
                      </a:lnTo>
                      <a:lnTo>
                        <a:pt x="204" y="281"/>
                      </a:lnTo>
                      <a:lnTo>
                        <a:pt x="219" y="285"/>
                      </a:lnTo>
                      <a:lnTo>
                        <a:pt x="231" y="282"/>
                      </a:lnTo>
                      <a:lnTo>
                        <a:pt x="236" y="272"/>
                      </a:lnTo>
                      <a:lnTo>
                        <a:pt x="238" y="256"/>
                      </a:lnTo>
                      <a:lnTo>
                        <a:pt x="236" y="240"/>
                      </a:lnTo>
                      <a:lnTo>
                        <a:pt x="238" y="229"/>
                      </a:lnTo>
                      <a:lnTo>
                        <a:pt x="245" y="214"/>
                      </a:lnTo>
                      <a:lnTo>
                        <a:pt x="253" y="200"/>
                      </a:lnTo>
                      <a:lnTo>
                        <a:pt x="257" y="185"/>
                      </a:lnTo>
                      <a:lnTo>
                        <a:pt x="258" y="167"/>
                      </a:lnTo>
                      <a:lnTo>
                        <a:pt x="262" y="153"/>
                      </a:lnTo>
                      <a:lnTo>
                        <a:pt x="264" y="175"/>
                      </a:lnTo>
                      <a:lnTo>
                        <a:pt x="276" y="171"/>
                      </a:lnTo>
                      <a:lnTo>
                        <a:pt x="286" y="160"/>
                      </a:lnTo>
                      <a:lnTo>
                        <a:pt x="289" y="148"/>
                      </a:lnTo>
                      <a:lnTo>
                        <a:pt x="284" y="137"/>
                      </a:lnTo>
                      <a:lnTo>
                        <a:pt x="299" y="148"/>
                      </a:lnTo>
                      <a:lnTo>
                        <a:pt x="299" y="153"/>
                      </a:lnTo>
                      <a:lnTo>
                        <a:pt x="297" y="164"/>
                      </a:lnTo>
                      <a:lnTo>
                        <a:pt x="292" y="173"/>
                      </a:lnTo>
                      <a:lnTo>
                        <a:pt x="279" y="184"/>
                      </a:lnTo>
                      <a:lnTo>
                        <a:pt x="267" y="199"/>
                      </a:lnTo>
                      <a:lnTo>
                        <a:pt x="260" y="206"/>
                      </a:lnTo>
                      <a:lnTo>
                        <a:pt x="256" y="212"/>
                      </a:lnTo>
                      <a:lnTo>
                        <a:pt x="255" y="217"/>
                      </a:lnTo>
                      <a:lnTo>
                        <a:pt x="257" y="224"/>
                      </a:lnTo>
                      <a:lnTo>
                        <a:pt x="264" y="231"/>
                      </a:lnTo>
                      <a:lnTo>
                        <a:pt x="276" y="239"/>
                      </a:lnTo>
                      <a:lnTo>
                        <a:pt x="292" y="251"/>
                      </a:lnTo>
                      <a:lnTo>
                        <a:pt x="302" y="257"/>
                      </a:lnTo>
                      <a:lnTo>
                        <a:pt x="315" y="267"/>
                      </a:lnTo>
                      <a:lnTo>
                        <a:pt x="325" y="274"/>
                      </a:lnTo>
                      <a:lnTo>
                        <a:pt x="340" y="281"/>
                      </a:lnTo>
                      <a:lnTo>
                        <a:pt x="352" y="284"/>
                      </a:lnTo>
                      <a:lnTo>
                        <a:pt x="361" y="289"/>
                      </a:lnTo>
                      <a:lnTo>
                        <a:pt x="368" y="298"/>
                      </a:lnTo>
                      <a:lnTo>
                        <a:pt x="372" y="309"/>
                      </a:lnTo>
                      <a:lnTo>
                        <a:pt x="371" y="321"/>
                      </a:lnTo>
                      <a:lnTo>
                        <a:pt x="373" y="337"/>
                      </a:lnTo>
                      <a:lnTo>
                        <a:pt x="376" y="353"/>
                      </a:lnTo>
                      <a:lnTo>
                        <a:pt x="392" y="338"/>
                      </a:lnTo>
                      <a:lnTo>
                        <a:pt x="410" y="322"/>
                      </a:lnTo>
                      <a:lnTo>
                        <a:pt x="429" y="309"/>
                      </a:lnTo>
                      <a:lnTo>
                        <a:pt x="426" y="316"/>
                      </a:lnTo>
                      <a:lnTo>
                        <a:pt x="416" y="328"/>
                      </a:lnTo>
                      <a:lnTo>
                        <a:pt x="410" y="336"/>
                      </a:lnTo>
                      <a:lnTo>
                        <a:pt x="401" y="346"/>
                      </a:lnTo>
                      <a:lnTo>
                        <a:pt x="392" y="357"/>
                      </a:lnTo>
                      <a:lnTo>
                        <a:pt x="384" y="367"/>
                      </a:lnTo>
                      <a:lnTo>
                        <a:pt x="379" y="375"/>
                      </a:lnTo>
                      <a:lnTo>
                        <a:pt x="375" y="384"/>
                      </a:lnTo>
                      <a:lnTo>
                        <a:pt x="372" y="396"/>
                      </a:lnTo>
                      <a:lnTo>
                        <a:pt x="371" y="404"/>
                      </a:lnTo>
                      <a:lnTo>
                        <a:pt x="370" y="417"/>
                      </a:lnTo>
                      <a:lnTo>
                        <a:pt x="369" y="430"/>
                      </a:lnTo>
                      <a:lnTo>
                        <a:pt x="372" y="444"/>
                      </a:lnTo>
                      <a:lnTo>
                        <a:pt x="379" y="460"/>
                      </a:lnTo>
                      <a:lnTo>
                        <a:pt x="392" y="490"/>
                      </a:lnTo>
                      <a:lnTo>
                        <a:pt x="407" y="517"/>
                      </a:lnTo>
                      <a:lnTo>
                        <a:pt x="424" y="549"/>
                      </a:lnTo>
                      <a:lnTo>
                        <a:pt x="437" y="570"/>
                      </a:lnTo>
                      <a:lnTo>
                        <a:pt x="447" y="587"/>
                      </a:lnTo>
                      <a:lnTo>
                        <a:pt x="443" y="601"/>
                      </a:lnTo>
                      <a:lnTo>
                        <a:pt x="441" y="614"/>
                      </a:lnTo>
                      <a:lnTo>
                        <a:pt x="442" y="625"/>
                      </a:lnTo>
                      <a:lnTo>
                        <a:pt x="436" y="638"/>
                      </a:lnTo>
                      <a:lnTo>
                        <a:pt x="429" y="647"/>
                      </a:lnTo>
                      <a:lnTo>
                        <a:pt x="418" y="657"/>
                      </a:lnTo>
                      <a:lnTo>
                        <a:pt x="410" y="673"/>
                      </a:lnTo>
                      <a:lnTo>
                        <a:pt x="405" y="686"/>
                      </a:lnTo>
                      <a:lnTo>
                        <a:pt x="402" y="701"/>
                      </a:lnTo>
                      <a:lnTo>
                        <a:pt x="398" y="717"/>
                      </a:lnTo>
                      <a:lnTo>
                        <a:pt x="392" y="743"/>
                      </a:lnTo>
                      <a:lnTo>
                        <a:pt x="387" y="766"/>
                      </a:lnTo>
                      <a:lnTo>
                        <a:pt x="375" y="793"/>
                      </a:lnTo>
                      <a:lnTo>
                        <a:pt x="367" y="820"/>
                      </a:lnTo>
                      <a:lnTo>
                        <a:pt x="360" y="828"/>
                      </a:lnTo>
                      <a:lnTo>
                        <a:pt x="346" y="830"/>
                      </a:lnTo>
                      <a:lnTo>
                        <a:pt x="337" y="833"/>
                      </a:lnTo>
                      <a:lnTo>
                        <a:pt x="326" y="840"/>
                      </a:lnTo>
                      <a:lnTo>
                        <a:pt x="321" y="850"/>
                      </a:lnTo>
                      <a:lnTo>
                        <a:pt x="318" y="862"/>
                      </a:lnTo>
                      <a:lnTo>
                        <a:pt x="315" y="878"/>
                      </a:lnTo>
                      <a:lnTo>
                        <a:pt x="316" y="897"/>
                      </a:lnTo>
                      <a:lnTo>
                        <a:pt x="320" y="908"/>
                      </a:lnTo>
                      <a:lnTo>
                        <a:pt x="326" y="916"/>
                      </a:lnTo>
                      <a:lnTo>
                        <a:pt x="331" y="922"/>
                      </a:lnTo>
                      <a:lnTo>
                        <a:pt x="339" y="924"/>
                      </a:lnTo>
                      <a:lnTo>
                        <a:pt x="347" y="924"/>
                      </a:lnTo>
                      <a:lnTo>
                        <a:pt x="353" y="921"/>
                      </a:lnTo>
                      <a:lnTo>
                        <a:pt x="352" y="874"/>
                      </a:lnTo>
                      <a:lnTo>
                        <a:pt x="361" y="874"/>
                      </a:lnTo>
                      <a:lnTo>
                        <a:pt x="358" y="888"/>
                      </a:lnTo>
                      <a:lnTo>
                        <a:pt x="360" y="903"/>
                      </a:lnTo>
                      <a:lnTo>
                        <a:pt x="364" y="916"/>
                      </a:lnTo>
                      <a:lnTo>
                        <a:pt x="369" y="924"/>
                      </a:lnTo>
                      <a:lnTo>
                        <a:pt x="379" y="925"/>
                      </a:lnTo>
                      <a:lnTo>
                        <a:pt x="388" y="926"/>
                      </a:lnTo>
                      <a:lnTo>
                        <a:pt x="395" y="921"/>
                      </a:lnTo>
                      <a:lnTo>
                        <a:pt x="401" y="913"/>
                      </a:lnTo>
                      <a:lnTo>
                        <a:pt x="401" y="903"/>
                      </a:lnTo>
                      <a:lnTo>
                        <a:pt x="401" y="894"/>
                      </a:lnTo>
                      <a:lnTo>
                        <a:pt x="407" y="885"/>
                      </a:lnTo>
                      <a:lnTo>
                        <a:pt x="408" y="895"/>
                      </a:lnTo>
                      <a:lnTo>
                        <a:pt x="412" y="907"/>
                      </a:lnTo>
                      <a:lnTo>
                        <a:pt x="417" y="910"/>
                      </a:lnTo>
                      <a:lnTo>
                        <a:pt x="425" y="904"/>
                      </a:lnTo>
                      <a:lnTo>
                        <a:pt x="432" y="902"/>
                      </a:lnTo>
                      <a:lnTo>
                        <a:pt x="438" y="899"/>
                      </a:lnTo>
                      <a:lnTo>
                        <a:pt x="447" y="892"/>
                      </a:lnTo>
                      <a:lnTo>
                        <a:pt x="458" y="881"/>
                      </a:lnTo>
                      <a:lnTo>
                        <a:pt x="460" y="871"/>
                      </a:lnTo>
                      <a:lnTo>
                        <a:pt x="458" y="861"/>
                      </a:lnTo>
                      <a:lnTo>
                        <a:pt x="450" y="854"/>
                      </a:lnTo>
                      <a:lnTo>
                        <a:pt x="442" y="848"/>
                      </a:lnTo>
                      <a:lnTo>
                        <a:pt x="432" y="842"/>
                      </a:lnTo>
                      <a:lnTo>
                        <a:pt x="423" y="839"/>
                      </a:lnTo>
                      <a:lnTo>
                        <a:pt x="410" y="838"/>
                      </a:lnTo>
                      <a:lnTo>
                        <a:pt x="427" y="862"/>
                      </a:lnTo>
                      <a:lnTo>
                        <a:pt x="417" y="860"/>
                      </a:lnTo>
                      <a:lnTo>
                        <a:pt x="410" y="855"/>
                      </a:lnTo>
                      <a:lnTo>
                        <a:pt x="402" y="851"/>
                      </a:lnTo>
                      <a:lnTo>
                        <a:pt x="396" y="845"/>
                      </a:lnTo>
                      <a:lnTo>
                        <a:pt x="390" y="840"/>
                      </a:lnTo>
                      <a:lnTo>
                        <a:pt x="382" y="834"/>
                      </a:lnTo>
                      <a:lnTo>
                        <a:pt x="373" y="832"/>
                      </a:lnTo>
                      <a:lnTo>
                        <a:pt x="366" y="832"/>
                      </a:lnTo>
                      <a:lnTo>
                        <a:pt x="357" y="834"/>
                      </a:lnTo>
                      <a:lnTo>
                        <a:pt x="353" y="832"/>
                      </a:lnTo>
                      <a:lnTo>
                        <a:pt x="364" y="826"/>
                      </a:lnTo>
                      <a:lnTo>
                        <a:pt x="370" y="820"/>
                      </a:lnTo>
                      <a:lnTo>
                        <a:pt x="375" y="797"/>
                      </a:lnTo>
                      <a:lnTo>
                        <a:pt x="379" y="814"/>
                      </a:lnTo>
                      <a:lnTo>
                        <a:pt x="385" y="824"/>
                      </a:lnTo>
                      <a:lnTo>
                        <a:pt x="395" y="830"/>
                      </a:lnTo>
                      <a:lnTo>
                        <a:pt x="410" y="831"/>
                      </a:lnTo>
                      <a:lnTo>
                        <a:pt x="423" y="828"/>
                      </a:lnTo>
                      <a:lnTo>
                        <a:pt x="434" y="828"/>
                      </a:lnTo>
                      <a:lnTo>
                        <a:pt x="447" y="831"/>
                      </a:lnTo>
                      <a:lnTo>
                        <a:pt x="460" y="841"/>
                      </a:lnTo>
                      <a:lnTo>
                        <a:pt x="456" y="801"/>
                      </a:lnTo>
                      <a:lnTo>
                        <a:pt x="467" y="785"/>
                      </a:lnTo>
                      <a:lnTo>
                        <a:pt x="467" y="768"/>
                      </a:lnTo>
                      <a:lnTo>
                        <a:pt x="467" y="742"/>
                      </a:lnTo>
                      <a:lnTo>
                        <a:pt x="467" y="713"/>
                      </a:lnTo>
                      <a:lnTo>
                        <a:pt x="471" y="689"/>
                      </a:lnTo>
                      <a:lnTo>
                        <a:pt x="477" y="680"/>
                      </a:lnTo>
                      <a:lnTo>
                        <a:pt x="482" y="672"/>
                      </a:lnTo>
                      <a:lnTo>
                        <a:pt x="485" y="664"/>
                      </a:lnTo>
                      <a:lnTo>
                        <a:pt x="484" y="657"/>
                      </a:lnTo>
                      <a:lnTo>
                        <a:pt x="478" y="648"/>
                      </a:lnTo>
                      <a:lnTo>
                        <a:pt x="471" y="632"/>
                      </a:lnTo>
                      <a:lnTo>
                        <a:pt x="478" y="626"/>
                      </a:lnTo>
                      <a:lnTo>
                        <a:pt x="482" y="618"/>
                      </a:lnTo>
                      <a:lnTo>
                        <a:pt x="481" y="609"/>
                      </a:lnTo>
                      <a:lnTo>
                        <a:pt x="476" y="599"/>
                      </a:lnTo>
                      <a:lnTo>
                        <a:pt x="472" y="586"/>
                      </a:lnTo>
                      <a:lnTo>
                        <a:pt x="471" y="563"/>
                      </a:lnTo>
                      <a:lnTo>
                        <a:pt x="471" y="540"/>
                      </a:lnTo>
                      <a:lnTo>
                        <a:pt x="471" y="518"/>
                      </a:lnTo>
                      <a:lnTo>
                        <a:pt x="471" y="494"/>
                      </a:lnTo>
                      <a:lnTo>
                        <a:pt x="474" y="481"/>
                      </a:lnTo>
                      <a:lnTo>
                        <a:pt x="480" y="468"/>
                      </a:lnTo>
                      <a:lnTo>
                        <a:pt x="485" y="462"/>
                      </a:lnTo>
                      <a:lnTo>
                        <a:pt x="491" y="455"/>
                      </a:lnTo>
                      <a:lnTo>
                        <a:pt x="501" y="446"/>
                      </a:lnTo>
                      <a:lnTo>
                        <a:pt x="511" y="439"/>
                      </a:lnTo>
                      <a:lnTo>
                        <a:pt x="522" y="437"/>
                      </a:lnTo>
                      <a:lnTo>
                        <a:pt x="535" y="434"/>
                      </a:lnTo>
                      <a:lnTo>
                        <a:pt x="548" y="428"/>
                      </a:lnTo>
                      <a:lnTo>
                        <a:pt x="567" y="419"/>
                      </a:lnTo>
                      <a:lnTo>
                        <a:pt x="609" y="400"/>
                      </a:lnTo>
                      <a:lnTo>
                        <a:pt x="629" y="389"/>
                      </a:lnTo>
                      <a:lnTo>
                        <a:pt x="625" y="380"/>
                      </a:lnTo>
                      <a:lnTo>
                        <a:pt x="589" y="389"/>
                      </a:lnTo>
                      <a:lnTo>
                        <a:pt x="601" y="376"/>
                      </a:lnTo>
                      <a:lnTo>
                        <a:pt x="611" y="364"/>
                      </a:lnTo>
                      <a:lnTo>
                        <a:pt x="624" y="359"/>
                      </a:lnTo>
                      <a:lnTo>
                        <a:pt x="640" y="352"/>
                      </a:lnTo>
                      <a:lnTo>
                        <a:pt x="655" y="342"/>
                      </a:lnTo>
                      <a:lnTo>
                        <a:pt x="660" y="333"/>
                      </a:lnTo>
                      <a:lnTo>
                        <a:pt x="660" y="317"/>
                      </a:lnTo>
                      <a:lnTo>
                        <a:pt x="655" y="302"/>
                      </a:lnTo>
                      <a:lnTo>
                        <a:pt x="645" y="290"/>
                      </a:lnTo>
                      <a:lnTo>
                        <a:pt x="634" y="277"/>
                      </a:lnTo>
                      <a:lnTo>
                        <a:pt x="627" y="266"/>
                      </a:lnTo>
                      <a:lnTo>
                        <a:pt x="636" y="265"/>
                      </a:lnTo>
                      <a:lnTo>
                        <a:pt x="645" y="266"/>
                      </a:lnTo>
                      <a:lnTo>
                        <a:pt x="655" y="268"/>
                      </a:lnTo>
                      <a:lnTo>
                        <a:pt x="665" y="271"/>
                      </a:lnTo>
                      <a:lnTo>
                        <a:pt x="673" y="279"/>
                      </a:lnTo>
                      <a:lnTo>
                        <a:pt x="685" y="290"/>
                      </a:lnTo>
                      <a:lnTo>
                        <a:pt x="691" y="302"/>
                      </a:lnTo>
                      <a:lnTo>
                        <a:pt x="695" y="286"/>
                      </a:lnTo>
                      <a:lnTo>
                        <a:pt x="697" y="274"/>
                      </a:lnTo>
                      <a:lnTo>
                        <a:pt x="698" y="259"/>
                      </a:lnTo>
                      <a:lnTo>
                        <a:pt x="709" y="269"/>
                      </a:lnTo>
                      <a:lnTo>
                        <a:pt x="717" y="284"/>
                      </a:lnTo>
                      <a:lnTo>
                        <a:pt x="726" y="300"/>
                      </a:lnTo>
                      <a:lnTo>
                        <a:pt x="725" y="282"/>
                      </a:lnTo>
                      <a:lnTo>
                        <a:pt x="723" y="265"/>
                      </a:lnTo>
                      <a:lnTo>
                        <a:pt x="717" y="252"/>
                      </a:lnTo>
                      <a:lnTo>
                        <a:pt x="690" y="198"/>
                      </a:lnTo>
                      <a:lnTo>
                        <a:pt x="676" y="183"/>
                      </a:lnTo>
                      <a:lnTo>
                        <a:pt x="671" y="179"/>
                      </a:lnTo>
                      <a:lnTo>
                        <a:pt x="660" y="170"/>
                      </a:lnTo>
                      <a:lnTo>
                        <a:pt x="644" y="160"/>
                      </a:lnTo>
                      <a:lnTo>
                        <a:pt x="630" y="155"/>
                      </a:lnTo>
                      <a:lnTo>
                        <a:pt x="616" y="151"/>
                      </a:lnTo>
                      <a:lnTo>
                        <a:pt x="607" y="151"/>
                      </a:lnTo>
                      <a:lnTo>
                        <a:pt x="594" y="156"/>
                      </a:lnTo>
                      <a:lnTo>
                        <a:pt x="580" y="160"/>
                      </a:lnTo>
                      <a:lnTo>
                        <a:pt x="568" y="160"/>
                      </a:lnTo>
                      <a:lnTo>
                        <a:pt x="557" y="160"/>
                      </a:lnTo>
                      <a:lnTo>
                        <a:pt x="543" y="158"/>
                      </a:lnTo>
                      <a:lnTo>
                        <a:pt x="527" y="158"/>
                      </a:lnTo>
                      <a:lnTo>
                        <a:pt x="517" y="158"/>
                      </a:lnTo>
                      <a:lnTo>
                        <a:pt x="495" y="156"/>
                      </a:lnTo>
                      <a:lnTo>
                        <a:pt x="482" y="152"/>
                      </a:lnTo>
                      <a:lnTo>
                        <a:pt x="473" y="147"/>
                      </a:lnTo>
                      <a:lnTo>
                        <a:pt x="459" y="139"/>
                      </a:lnTo>
                      <a:lnTo>
                        <a:pt x="449" y="128"/>
                      </a:lnTo>
                      <a:lnTo>
                        <a:pt x="437" y="115"/>
                      </a:lnTo>
                      <a:lnTo>
                        <a:pt x="429" y="102"/>
                      </a:lnTo>
                      <a:lnTo>
                        <a:pt x="423" y="93"/>
                      </a:lnTo>
                      <a:lnTo>
                        <a:pt x="416" y="87"/>
                      </a:lnTo>
                      <a:lnTo>
                        <a:pt x="406" y="77"/>
                      </a:lnTo>
                      <a:lnTo>
                        <a:pt x="398" y="68"/>
                      </a:lnTo>
                      <a:lnTo>
                        <a:pt x="390" y="61"/>
                      </a:lnTo>
                      <a:lnTo>
                        <a:pt x="376" y="57"/>
                      </a:lnTo>
                      <a:lnTo>
                        <a:pt x="364" y="53"/>
                      </a:lnTo>
                      <a:lnTo>
                        <a:pt x="353" y="48"/>
                      </a:lnTo>
                      <a:lnTo>
                        <a:pt x="338" y="43"/>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sp>
          <p:nvSpPr>
            <p:cNvPr id="380001" name="Freeform 97"/>
            <p:cNvSpPr>
              <a:spLocks/>
            </p:cNvSpPr>
            <p:nvPr/>
          </p:nvSpPr>
          <p:spPr bwMode="auto">
            <a:xfrm>
              <a:off x="4728" y="3020"/>
              <a:ext cx="563" cy="531"/>
            </a:xfrm>
            <a:custGeom>
              <a:avLst/>
              <a:gdLst/>
              <a:ahLst/>
              <a:cxnLst>
                <a:cxn ang="0">
                  <a:pos x="52" y="251"/>
                </a:cxn>
                <a:cxn ang="0">
                  <a:pos x="85" y="238"/>
                </a:cxn>
                <a:cxn ang="0">
                  <a:pos x="111" y="210"/>
                </a:cxn>
                <a:cxn ang="0">
                  <a:pos x="136" y="172"/>
                </a:cxn>
                <a:cxn ang="0">
                  <a:pos x="169" y="116"/>
                </a:cxn>
                <a:cxn ang="0">
                  <a:pos x="213" y="73"/>
                </a:cxn>
                <a:cxn ang="0">
                  <a:pos x="254" y="42"/>
                </a:cxn>
                <a:cxn ang="0">
                  <a:pos x="295" y="19"/>
                </a:cxn>
                <a:cxn ang="0">
                  <a:pos x="342" y="3"/>
                </a:cxn>
                <a:cxn ang="0">
                  <a:pos x="397" y="2"/>
                </a:cxn>
                <a:cxn ang="0">
                  <a:pos x="450" y="16"/>
                </a:cxn>
                <a:cxn ang="0">
                  <a:pos x="499" y="47"/>
                </a:cxn>
                <a:cxn ang="0">
                  <a:pos x="540" y="94"/>
                </a:cxn>
                <a:cxn ang="0">
                  <a:pos x="558" y="132"/>
                </a:cxn>
                <a:cxn ang="0">
                  <a:pos x="561" y="167"/>
                </a:cxn>
                <a:cxn ang="0">
                  <a:pos x="551" y="220"/>
                </a:cxn>
                <a:cxn ang="0">
                  <a:pos x="526" y="269"/>
                </a:cxn>
                <a:cxn ang="0">
                  <a:pos x="477" y="323"/>
                </a:cxn>
                <a:cxn ang="0">
                  <a:pos x="437" y="383"/>
                </a:cxn>
                <a:cxn ang="0">
                  <a:pos x="418" y="437"/>
                </a:cxn>
                <a:cxn ang="0">
                  <a:pos x="422" y="475"/>
                </a:cxn>
                <a:cxn ang="0">
                  <a:pos x="439" y="508"/>
                </a:cxn>
                <a:cxn ang="0">
                  <a:pos x="473" y="524"/>
                </a:cxn>
                <a:cxn ang="0">
                  <a:pos x="471" y="530"/>
                </a:cxn>
                <a:cxn ang="0">
                  <a:pos x="436" y="516"/>
                </a:cxn>
                <a:cxn ang="0">
                  <a:pos x="414" y="490"/>
                </a:cxn>
                <a:cxn ang="0">
                  <a:pos x="401" y="453"/>
                </a:cxn>
                <a:cxn ang="0">
                  <a:pos x="406" y="414"/>
                </a:cxn>
                <a:cxn ang="0">
                  <a:pos x="422" y="371"/>
                </a:cxn>
                <a:cxn ang="0">
                  <a:pos x="449" y="320"/>
                </a:cxn>
                <a:cxn ang="0">
                  <a:pos x="498" y="264"/>
                </a:cxn>
                <a:cxn ang="0">
                  <a:pos x="529" y="206"/>
                </a:cxn>
                <a:cxn ang="0">
                  <a:pos x="533" y="170"/>
                </a:cxn>
                <a:cxn ang="0">
                  <a:pos x="518" y="125"/>
                </a:cxn>
                <a:cxn ang="0">
                  <a:pos x="481" y="82"/>
                </a:cxn>
                <a:cxn ang="0">
                  <a:pos x="429" y="52"/>
                </a:cxn>
                <a:cxn ang="0">
                  <a:pos x="366" y="40"/>
                </a:cxn>
                <a:cxn ang="0">
                  <a:pos x="311" y="55"/>
                </a:cxn>
                <a:cxn ang="0">
                  <a:pos x="243" y="101"/>
                </a:cxn>
                <a:cxn ang="0">
                  <a:pos x="197" y="146"/>
                </a:cxn>
                <a:cxn ang="0">
                  <a:pos x="173" y="195"/>
                </a:cxn>
                <a:cxn ang="0">
                  <a:pos x="146" y="239"/>
                </a:cxn>
                <a:cxn ang="0">
                  <a:pos x="105" y="281"/>
                </a:cxn>
                <a:cxn ang="0">
                  <a:pos x="37" y="322"/>
                </a:cxn>
                <a:cxn ang="0">
                  <a:pos x="2" y="304"/>
                </a:cxn>
                <a:cxn ang="0">
                  <a:pos x="2" y="272"/>
                </a:cxn>
                <a:cxn ang="0">
                  <a:pos x="21" y="249"/>
                </a:cxn>
              </a:cxnLst>
              <a:rect l="0" t="0" r="r" b="b"/>
              <a:pathLst>
                <a:path w="563" h="531">
                  <a:moveTo>
                    <a:pt x="21" y="249"/>
                  </a:moveTo>
                  <a:lnTo>
                    <a:pt x="39" y="252"/>
                  </a:lnTo>
                  <a:lnTo>
                    <a:pt x="52" y="251"/>
                  </a:lnTo>
                  <a:lnTo>
                    <a:pt x="66" y="248"/>
                  </a:lnTo>
                  <a:lnTo>
                    <a:pt x="76" y="243"/>
                  </a:lnTo>
                  <a:lnTo>
                    <a:pt x="85" y="238"/>
                  </a:lnTo>
                  <a:lnTo>
                    <a:pt x="94" y="230"/>
                  </a:lnTo>
                  <a:lnTo>
                    <a:pt x="102" y="222"/>
                  </a:lnTo>
                  <a:lnTo>
                    <a:pt x="111" y="210"/>
                  </a:lnTo>
                  <a:lnTo>
                    <a:pt x="120" y="200"/>
                  </a:lnTo>
                  <a:lnTo>
                    <a:pt x="129" y="187"/>
                  </a:lnTo>
                  <a:lnTo>
                    <a:pt x="136" y="172"/>
                  </a:lnTo>
                  <a:lnTo>
                    <a:pt x="146" y="153"/>
                  </a:lnTo>
                  <a:lnTo>
                    <a:pt x="155" y="137"/>
                  </a:lnTo>
                  <a:lnTo>
                    <a:pt x="169" y="116"/>
                  </a:lnTo>
                  <a:lnTo>
                    <a:pt x="182" y="101"/>
                  </a:lnTo>
                  <a:lnTo>
                    <a:pt x="197" y="87"/>
                  </a:lnTo>
                  <a:lnTo>
                    <a:pt x="213" y="73"/>
                  </a:lnTo>
                  <a:lnTo>
                    <a:pt x="223" y="66"/>
                  </a:lnTo>
                  <a:lnTo>
                    <a:pt x="233" y="57"/>
                  </a:lnTo>
                  <a:lnTo>
                    <a:pt x="254" y="42"/>
                  </a:lnTo>
                  <a:lnTo>
                    <a:pt x="271" y="31"/>
                  </a:lnTo>
                  <a:lnTo>
                    <a:pt x="285" y="24"/>
                  </a:lnTo>
                  <a:lnTo>
                    <a:pt x="295" y="19"/>
                  </a:lnTo>
                  <a:lnTo>
                    <a:pt x="309" y="13"/>
                  </a:lnTo>
                  <a:lnTo>
                    <a:pt x="325" y="7"/>
                  </a:lnTo>
                  <a:lnTo>
                    <a:pt x="342" y="3"/>
                  </a:lnTo>
                  <a:lnTo>
                    <a:pt x="360" y="1"/>
                  </a:lnTo>
                  <a:lnTo>
                    <a:pt x="382" y="0"/>
                  </a:lnTo>
                  <a:lnTo>
                    <a:pt x="397" y="2"/>
                  </a:lnTo>
                  <a:lnTo>
                    <a:pt x="411" y="4"/>
                  </a:lnTo>
                  <a:lnTo>
                    <a:pt x="429" y="9"/>
                  </a:lnTo>
                  <a:lnTo>
                    <a:pt x="450" y="16"/>
                  </a:lnTo>
                  <a:lnTo>
                    <a:pt x="465" y="25"/>
                  </a:lnTo>
                  <a:lnTo>
                    <a:pt x="478" y="33"/>
                  </a:lnTo>
                  <a:lnTo>
                    <a:pt x="499" y="47"/>
                  </a:lnTo>
                  <a:lnTo>
                    <a:pt x="513" y="61"/>
                  </a:lnTo>
                  <a:lnTo>
                    <a:pt x="531" y="80"/>
                  </a:lnTo>
                  <a:lnTo>
                    <a:pt x="540" y="94"/>
                  </a:lnTo>
                  <a:lnTo>
                    <a:pt x="549" y="108"/>
                  </a:lnTo>
                  <a:lnTo>
                    <a:pt x="554" y="121"/>
                  </a:lnTo>
                  <a:lnTo>
                    <a:pt x="558" y="132"/>
                  </a:lnTo>
                  <a:lnTo>
                    <a:pt x="561" y="146"/>
                  </a:lnTo>
                  <a:lnTo>
                    <a:pt x="562" y="156"/>
                  </a:lnTo>
                  <a:lnTo>
                    <a:pt x="561" y="167"/>
                  </a:lnTo>
                  <a:lnTo>
                    <a:pt x="558" y="187"/>
                  </a:lnTo>
                  <a:lnTo>
                    <a:pt x="556" y="204"/>
                  </a:lnTo>
                  <a:lnTo>
                    <a:pt x="551" y="220"/>
                  </a:lnTo>
                  <a:lnTo>
                    <a:pt x="544" y="236"/>
                  </a:lnTo>
                  <a:lnTo>
                    <a:pt x="536" y="251"/>
                  </a:lnTo>
                  <a:lnTo>
                    <a:pt x="526" y="269"/>
                  </a:lnTo>
                  <a:lnTo>
                    <a:pt x="509" y="291"/>
                  </a:lnTo>
                  <a:lnTo>
                    <a:pt x="494" y="306"/>
                  </a:lnTo>
                  <a:lnTo>
                    <a:pt x="477" y="323"/>
                  </a:lnTo>
                  <a:lnTo>
                    <a:pt x="460" y="343"/>
                  </a:lnTo>
                  <a:lnTo>
                    <a:pt x="446" y="364"/>
                  </a:lnTo>
                  <a:lnTo>
                    <a:pt x="437" y="383"/>
                  </a:lnTo>
                  <a:lnTo>
                    <a:pt x="427" y="406"/>
                  </a:lnTo>
                  <a:lnTo>
                    <a:pt x="422" y="421"/>
                  </a:lnTo>
                  <a:lnTo>
                    <a:pt x="418" y="437"/>
                  </a:lnTo>
                  <a:lnTo>
                    <a:pt x="418" y="451"/>
                  </a:lnTo>
                  <a:lnTo>
                    <a:pt x="419" y="464"/>
                  </a:lnTo>
                  <a:lnTo>
                    <a:pt x="422" y="475"/>
                  </a:lnTo>
                  <a:lnTo>
                    <a:pt x="427" y="488"/>
                  </a:lnTo>
                  <a:lnTo>
                    <a:pt x="433" y="499"/>
                  </a:lnTo>
                  <a:lnTo>
                    <a:pt x="439" y="508"/>
                  </a:lnTo>
                  <a:lnTo>
                    <a:pt x="447" y="515"/>
                  </a:lnTo>
                  <a:lnTo>
                    <a:pt x="459" y="520"/>
                  </a:lnTo>
                  <a:lnTo>
                    <a:pt x="473" y="524"/>
                  </a:lnTo>
                  <a:lnTo>
                    <a:pt x="498" y="526"/>
                  </a:lnTo>
                  <a:lnTo>
                    <a:pt x="482" y="529"/>
                  </a:lnTo>
                  <a:lnTo>
                    <a:pt x="471" y="530"/>
                  </a:lnTo>
                  <a:lnTo>
                    <a:pt x="458" y="528"/>
                  </a:lnTo>
                  <a:lnTo>
                    <a:pt x="446" y="523"/>
                  </a:lnTo>
                  <a:lnTo>
                    <a:pt x="436" y="516"/>
                  </a:lnTo>
                  <a:lnTo>
                    <a:pt x="427" y="508"/>
                  </a:lnTo>
                  <a:lnTo>
                    <a:pt x="419" y="501"/>
                  </a:lnTo>
                  <a:lnTo>
                    <a:pt x="414" y="490"/>
                  </a:lnTo>
                  <a:lnTo>
                    <a:pt x="410" y="480"/>
                  </a:lnTo>
                  <a:lnTo>
                    <a:pt x="405" y="467"/>
                  </a:lnTo>
                  <a:lnTo>
                    <a:pt x="401" y="453"/>
                  </a:lnTo>
                  <a:lnTo>
                    <a:pt x="400" y="440"/>
                  </a:lnTo>
                  <a:lnTo>
                    <a:pt x="401" y="428"/>
                  </a:lnTo>
                  <a:lnTo>
                    <a:pt x="406" y="414"/>
                  </a:lnTo>
                  <a:lnTo>
                    <a:pt x="410" y="402"/>
                  </a:lnTo>
                  <a:lnTo>
                    <a:pt x="415" y="388"/>
                  </a:lnTo>
                  <a:lnTo>
                    <a:pt x="422" y="371"/>
                  </a:lnTo>
                  <a:lnTo>
                    <a:pt x="428" y="357"/>
                  </a:lnTo>
                  <a:lnTo>
                    <a:pt x="437" y="339"/>
                  </a:lnTo>
                  <a:lnTo>
                    <a:pt x="449" y="320"/>
                  </a:lnTo>
                  <a:lnTo>
                    <a:pt x="462" y="304"/>
                  </a:lnTo>
                  <a:lnTo>
                    <a:pt x="482" y="282"/>
                  </a:lnTo>
                  <a:lnTo>
                    <a:pt x="498" y="264"/>
                  </a:lnTo>
                  <a:lnTo>
                    <a:pt x="514" y="241"/>
                  </a:lnTo>
                  <a:lnTo>
                    <a:pt x="524" y="222"/>
                  </a:lnTo>
                  <a:lnTo>
                    <a:pt x="529" y="206"/>
                  </a:lnTo>
                  <a:lnTo>
                    <a:pt x="531" y="199"/>
                  </a:lnTo>
                  <a:lnTo>
                    <a:pt x="532" y="184"/>
                  </a:lnTo>
                  <a:lnTo>
                    <a:pt x="533" y="170"/>
                  </a:lnTo>
                  <a:lnTo>
                    <a:pt x="531" y="155"/>
                  </a:lnTo>
                  <a:lnTo>
                    <a:pt x="526" y="145"/>
                  </a:lnTo>
                  <a:lnTo>
                    <a:pt x="518" y="125"/>
                  </a:lnTo>
                  <a:lnTo>
                    <a:pt x="509" y="111"/>
                  </a:lnTo>
                  <a:lnTo>
                    <a:pt x="498" y="98"/>
                  </a:lnTo>
                  <a:lnTo>
                    <a:pt x="481" y="82"/>
                  </a:lnTo>
                  <a:lnTo>
                    <a:pt x="465" y="70"/>
                  </a:lnTo>
                  <a:lnTo>
                    <a:pt x="446" y="59"/>
                  </a:lnTo>
                  <a:lnTo>
                    <a:pt x="429" y="52"/>
                  </a:lnTo>
                  <a:lnTo>
                    <a:pt x="408" y="44"/>
                  </a:lnTo>
                  <a:lnTo>
                    <a:pt x="382" y="40"/>
                  </a:lnTo>
                  <a:lnTo>
                    <a:pt x="366" y="40"/>
                  </a:lnTo>
                  <a:lnTo>
                    <a:pt x="344" y="43"/>
                  </a:lnTo>
                  <a:lnTo>
                    <a:pt x="324" y="49"/>
                  </a:lnTo>
                  <a:lnTo>
                    <a:pt x="311" y="55"/>
                  </a:lnTo>
                  <a:lnTo>
                    <a:pt x="289" y="67"/>
                  </a:lnTo>
                  <a:lnTo>
                    <a:pt x="264" y="84"/>
                  </a:lnTo>
                  <a:lnTo>
                    <a:pt x="243" y="101"/>
                  </a:lnTo>
                  <a:lnTo>
                    <a:pt x="221" y="121"/>
                  </a:lnTo>
                  <a:lnTo>
                    <a:pt x="205" y="137"/>
                  </a:lnTo>
                  <a:lnTo>
                    <a:pt x="197" y="146"/>
                  </a:lnTo>
                  <a:lnTo>
                    <a:pt x="188" y="159"/>
                  </a:lnTo>
                  <a:lnTo>
                    <a:pt x="178" y="180"/>
                  </a:lnTo>
                  <a:lnTo>
                    <a:pt x="173" y="195"/>
                  </a:lnTo>
                  <a:lnTo>
                    <a:pt x="166" y="208"/>
                  </a:lnTo>
                  <a:lnTo>
                    <a:pt x="158" y="221"/>
                  </a:lnTo>
                  <a:lnTo>
                    <a:pt x="146" y="239"/>
                  </a:lnTo>
                  <a:lnTo>
                    <a:pt x="134" y="253"/>
                  </a:lnTo>
                  <a:lnTo>
                    <a:pt x="121" y="267"/>
                  </a:lnTo>
                  <a:lnTo>
                    <a:pt x="105" y="281"/>
                  </a:lnTo>
                  <a:lnTo>
                    <a:pt x="68" y="310"/>
                  </a:lnTo>
                  <a:lnTo>
                    <a:pt x="58" y="317"/>
                  </a:lnTo>
                  <a:lnTo>
                    <a:pt x="37" y="322"/>
                  </a:lnTo>
                  <a:lnTo>
                    <a:pt x="19" y="320"/>
                  </a:lnTo>
                  <a:lnTo>
                    <a:pt x="7" y="314"/>
                  </a:lnTo>
                  <a:lnTo>
                    <a:pt x="2" y="304"/>
                  </a:lnTo>
                  <a:lnTo>
                    <a:pt x="0" y="295"/>
                  </a:lnTo>
                  <a:lnTo>
                    <a:pt x="0" y="283"/>
                  </a:lnTo>
                  <a:lnTo>
                    <a:pt x="2" y="272"/>
                  </a:lnTo>
                  <a:lnTo>
                    <a:pt x="5" y="264"/>
                  </a:lnTo>
                  <a:lnTo>
                    <a:pt x="13" y="254"/>
                  </a:lnTo>
                  <a:lnTo>
                    <a:pt x="21" y="24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80002" name="Group 98"/>
            <p:cNvGrpSpPr>
              <a:grpSpLocks/>
            </p:cNvGrpSpPr>
            <p:nvPr/>
          </p:nvGrpSpPr>
          <p:grpSpPr bwMode="auto">
            <a:xfrm>
              <a:off x="4510" y="3485"/>
              <a:ext cx="322" cy="360"/>
              <a:chOff x="4510" y="3485"/>
              <a:chExt cx="322" cy="360"/>
            </a:xfrm>
          </p:grpSpPr>
          <p:grpSp>
            <p:nvGrpSpPr>
              <p:cNvPr id="380003" name="Group 99"/>
              <p:cNvGrpSpPr>
                <a:grpSpLocks/>
              </p:cNvGrpSpPr>
              <p:nvPr/>
            </p:nvGrpSpPr>
            <p:grpSpPr bwMode="auto">
              <a:xfrm>
                <a:off x="4510" y="3485"/>
                <a:ext cx="322" cy="360"/>
                <a:chOff x="4510" y="3485"/>
                <a:chExt cx="322" cy="360"/>
              </a:xfrm>
            </p:grpSpPr>
            <p:sp>
              <p:nvSpPr>
                <p:cNvPr id="380004" name="Freeform 100"/>
                <p:cNvSpPr>
                  <a:spLocks/>
                </p:cNvSpPr>
                <p:nvPr/>
              </p:nvSpPr>
              <p:spPr bwMode="auto">
                <a:xfrm>
                  <a:off x="4510" y="3485"/>
                  <a:ext cx="322" cy="360"/>
                </a:xfrm>
                <a:custGeom>
                  <a:avLst/>
                  <a:gdLst/>
                  <a:ahLst/>
                  <a:cxnLst>
                    <a:cxn ang="0">
                      <a:pos x="155" y="0"/>
                    </a:cxn>
                    <a:cxn ang="0">
                      <a:pos x="168" y="27"/>
                    </a:cxn>
                    <a:cxn ang="0">
                      <a:pos x="173" y="40"/>
                    </a:cxn>
                    <a:cxn ang="0">
                      <a:pos x="178" y="50"/>
                    </a:cxn>
                    <a:cxn ang="0">
                      <a:pos x="182" y="60"/>
                    </a:cxn>
                    <a:cxn ang="0">
                      <a:pos x="195" y="65"/>
                    </a:cxn>
                    <a:cxn ang="0">
                      <a:pos x="211" y="74"/>
                    </a:cxn>
                    <a:cxn ang="0">
                      <a:pos x="222" y="80"/>
                    </a:cxn>
                    <a:cxn ang="0">
                      <a:pos x="236" y="85"/>
                    </a:cxn>
                    <a:cxn ang="0">
                      <a:pos x="252" y="90"/>
                    </a:cxn>
                    <a:cxn ang="0">
                      <a:pos x="268" y="93"/>
                    </a:cxn>
                    <a:cxn ang="0">
                      <a:pos x="286" y="95"/>
                    </a:cxn>
                    <a:cxn ang="0">
                      <a:pos x="299" y="96"/>
                    </a:cxn>
                    <a:cxn ang="0">
                      <a:pos x="308" y="99"/>
                    </a:cxn>
                    <a:cxn ang="0">
                      <a:pos x="313" y="104"/>
                    </a:cxn>
                    <a:cxn ang="0">
                      <a:pos x="317" y="111"/>
                    </a:cxn>
                    <a:cxn ang="0">
                      <a:pos x="321" y="124"/>
                    </a:cxn>
                    <a:cxn ang="0">
                      <a:pos x="320" y="142"/>
                    </a:cxn>
                    <a:cxn ang="0">
                      <a:pos x="298" y="167"/>
                    </a:cxn>
                    <a:cxn ang="0">
                      <a:pos x="277" y="192"/>
                    </a:cxn>
                    <a:cxn ang="0">
                      <a:pos x="261" y="219"/>
                    </a:cxn>
                    <a:cxn ang="0">
                      <a:pos x="249" y="249"/>
                    </a:cxn>
                    <a:cxn ang="0">
                      <a:pos x="226" y="290"/>
                    </a:cxn>
                    <a:cxn ang="0">
                      <a:pos x="218" y="318"/>
                    </a:cxn>
                    <a:cxn ang="0">
                      <a:pos x="211" y="331"/>
                    </a:cxn>
                    <a:cxn ang="0">
                      <a:pos x="197" y="344"/>
                    </a:cxn>
                    <a:cxn ang="0">
                      <a:pos x="175" y="354"/>
                    </a:cxn>
                    <a:cxn ang="0">
                      <a:pos x="151" y="359"/>
                    </a:cxn>
                    <a:cxn ang="0">
                      <a:pos x="130" y="359"/>
                    </a:cxn>
                    <a:cxn ang="0">
                      <a:pos x="109" y="359"/>
                    </a:cxn>
                    <a:cxn ang="0">
                      <a:pos x="90" y="350"/>
                    </a:cxn>
                    <a:cxn ang="0">
                      <a:pos x="78" y="339"/>
                    </a:cxn>
                    <a:cxn ang="0">
                      <a:pos x="74" y="327"/>
                    </a:cxn>
                    <a:cxn ang="0">
                      <a:pos x="75" y="311"/>
                    </a:cxn>
                    <a:cxn ang="0">
                      <a:pos x="83" y="300"/>
                    </a:cxn>
                    <a:cxn ang="0">
                      <a:pos x="94" y="290"/>
                    </a:cxn>
                    <a:cxn ang="0">
                      <a:pos x="134" y="283"/>
                    </a:cxn>
                    <a:cxn ang="0">
                      <a:pos x="156" y="273"/>
                    </a:cxn>
                    <a:cxn ang="0">
                      <a:pos x="170" y="254"/>
                    </a:cxn>
                    <a:cxn ang="0">
                      <a:pos x="185" y="219"/>
                    </a:cxn>
                    <a:cxn ang="0">
                      <a:pos x="207" y="187"/>
                    </a:cxn>
                    <a:cxn ang="0">
                      <a:pos x="218" y="161"/>
                    </a:cxn>
                    <a:cxn ang="0">
                      <a:pos x="217" y="142"/>
                    </a:cxn>
                    <a:cxn ang="0">
                      <a:pos x="213" y="129"/>
                    </a:cxn>
                    <a:cxn ang="0">
                      <a:pos x="204" y="123"/>
                    </a:cxn>
                    <a:cxn ang="0">
                      <a:pos x="191" y="118"/>
                    </a:cxn>
                    <a:cxn ang="0">
                      <a:pos x="173" y="116"/>
                    </a:cxn>
                    <a:cxn ang="0">
                      <a:pos x="156" y="116"/>
                    </a:cxn>
                    <a:cxn ang="0">
                      <a:pos x="143" y="120"/>
                    </a:cxn>
                    <a:cxn ang="0">
                      <a:pos x="127" y="124"/>
                    </a:cxn>
                    <a:cxn ang="0">
                      <a:pos x="111" y="131"/>
                    </a:cxn>
                    <a:cxn ang="0">
                      <a:pos x="96" y="138"/>
                    </a:cxn>
                    <a:cxn ang="0">
                      <a:pos x="81" y="144"/>
                    </a:cxn>
                    <a:cxn ang="0">
                      <a:pos x="63" y="150"/>
                    </a:cxn>
                    <a:cxn ang="0">
                      <a:pos x="52" y="154"/>
                    </a:cxn>
                    <a:cxn ang="0">
                      <a:pos x="12" y="104"/>
                    </a:cxn>
                    <a:cxn ang="0">
                      <a:pos x="0" y="61"/>
                    </a:cxn>
                    <a:cxn ang="0">
                      <a:pos x="155" y="0"/>
                    </a:cxn>
                  </a:cxnLst>
                  <a:rect l="0" t="0" r="r" b="b"/>
                  <a:pathLst>
                    <a:path w="322" h="360">
                      <a:moveTo>
                        <a:pt x="155" y="0"/>
                      </a:moveTo>
                      <a:lnTo>
                        <a:pt x="168" y="27"/>
                      </a:lnTo>
                      <a:lnTo>
                        <a:pt x="173" y="40"/>
                      </a:lnTo>
                      <a:lnTo>
                        <a:pt x="178" y="50"/>
                      </a:lnTo>
                      <a:lnTo>
                        <a:pt x="182" y="60"/>
                      </a:lnTo>
                      <a:lnTo>
                        <a:pt x="195" y="65"/>
                      </a:lnTo>
                      <a:lnTo>
                        <a:pt x="211" y="74"/>
                      </a:lnTo>
                      <a:lnTo>
                        <a:pt x="222" y="80"/>
                      </a:lnTo>
                      <a:lnTo>
                        <a:pt x="236" y="85"/>
                      </a:lnTo>
                      <a:lnTo>
                        <a:pt x="252" y="90"/>
                      </a:lnTo>
                      <a:lnTo>
                        <a:pt x="268" y="93"/>
                      </a:lnTo>
                      <a:lnTo>
                        <a:pt x="286" y="95"/>
                      </a:lnTo>
                      <a:lnTo>
                        <a:pt x="299" y="96"/>
                      </a:lnTo>
                      <a:lnTo>
                        <a:pt x="308" y="99"/>
                      </a:lnTo>
                      <a:lnTo>
                        <a:pt x="313" y="104"/>
                      </a:lnTo>
                      <a:lnTo>
                        <a:pt x="317" y="111"/>
                      </a:lnTo>
                      <a:lnTo>
                        <a:pt x="321" y="124"/>
                      </a:lnTo>
                      <a:lnTo>
                        <a:pt x="320" y="142"/>
                      </a:lnTo>
                      <a:lnTo>
                        <a:pt x="298" y="167"/>
                      </a:lnTo>
                      <a:lnTo>
                        <a:pt x="277" y="192"/>
                      </a:lnTo>
                      <a:lnTo>
                        <a:pt x="261" y="219"/>
                      </a:lnTo>
                      <a:lnTo>
                        <a:pt x="249" y="249"/>
                      </a:lnTo>
                      <a:lnTo>
                        <a:pt x="226" y="290"/>
                      </a:lnTo>
                      <a:lnTo>
                        <a:pt x="218" y="318"/>
                      </a:lnTo>
                      <a:lnTo>
                        <a:pt x="211" y="331"/>
                      </a:lnTo>
                      <a:lnTo>
                        <a:pt x="197" y="344"/>
                      </a:lnTo>
                      <a:lnTo>
                        <a:pt x="175" y="354"/>
                      </a:lnTo>
                      <a:lnTo>
                        <a:pt x="151" y="359"/>
                      </a:lnTo>
                      <a:lnTo>
                        <a:pt x="130" y="359"/>
                      </a:lnTo>
                      <a:lnTo>
                        <a:pt x="109" y="359"/>
                      </a:lnTo>
                      <a:lnTo>
                        <a:pt x="90" y="350"/>
                      </a:lnTo>
                      <a:lnTo>
                        <a:pt x="78" y="339"/>
                      </a:lnTo>
                      <a:lnTo>
                        <a:pt x="74" y="327"/>
                      </a:lnTo>
                      <a:lnTo>
                        <a:pt x="75" y="311"/>
                      </a:lnTo>
                      <a:lnTo>
                        <a:pt x="83" y="300"/>
                      </a:lnTo>
                      <a:lnTo>
                        <a:pt x="94" y="290"/>
                      </a:lnTo>
                      <a:lnTo>
                        <a:pt x="134" y="283"/>
                      </a:lnTo>
                      <a:lnTo>
                        <a:pt x="156" y="273"/>
                      </a:lnTo>
                      <a:lnTo>
                        <a:pt x="170" y="254"/>
                      </a:lnTo>
                      <a:lnTo>
                        <a:pt x="185" y="219"/>
                      </a:lnTo>
                      <a:lnTo>
                        <a:pt x="207" y="187"/>
                      </a:lnTo>
                      <a:lnTo>
                        <a:pt x="218" y="161"/>
                      </a:lnTo>
                      <a:lnTo>
                        <a:pt x="217" y="142"/>
                      </a:lnTo>
                      <a:lnTo>
                        <a:pt x="213" y="129"/>
                      </a:lnTo>
                      <a:lnTo>
                        <a:pt x="204" y="123"/>
                      </a:lnTo>
                      <a:lnTo>
                        <a:pt x="191" y="118"/>
                      </a:lnTo>
                      <a:lnTo>
                        <a:pt x="173" y="116"/>
                      </a:lnTo>
                      <a:lnTo>
                        <a:pt x="156" y="116"/>
                      </a:lnTo>
                      <a:lnTo>
                        <a:pt x="143" y="120"/>
                      </a:lnTo>
                      <a:lnTo>
                        <a:pt x="127" y="124"/>
                      </a:lnTo>
                      <a:lnTo>
                        <a:pt x="111" y="131"/>
                      </a:lnTo>
                      <a:lnTo>
                        <a:pt x="96" y="138"/>
                      </a:lnTo>
                      <a:lnTo>
                        <a:pt x="81" y="144"/>
                      </a:lnTo>
                      <a:lnTo>
                        <a:pt x="63" y="150"/>
                      </a:lnTo>
                      <a:lnTo>
                        <a:pt x="52" y="154"/>
                      </a:lnTo>
                      <a:lnTo>
                        <a:pt x="12" y="104"/>
                      </a:lnTo>
                      <a:lnTo>
                        <a:pt x="0" y="61"/>
                      </a:lnTo>
                      <a:lnTo>
                        <a:pt x="155"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80005" name="Freeform 101"/>
                <p:cNvSpPr>
                  <a:spLocks/>
                </p:cNvSpPr>
                <p:nvPr/>
              </p:nvSpPr>
              <p:spPr bwMode="auto">
                <a:xfrm>
                  <a:off x="4510" y="3485"/>
                  <a:ext cx="197" cy="156"/>
                </a:xfrm>
                <a:custGeom>
                  <a:avLst/>
                  <a:gdLst/>
                  <a:ahLst/>
                  <a:cxnLst>
                    <a:cxn ang="0">
                      <a:pos x="155" y="0"/>
                    </a:cxn>
                    <a:cxn ang="0">
                      <a:pos x="168" y="27"/>
                    </a:cxn>
                    <a:cxn ang="0">
                      <a:pos x="173" y="40"/>
                    </a:cxn>
                    <a:cxn ang="0">
                      <a:pos x="178" y="50"/>
                    </a:cxn>
                    <a:cxn ang="0">
                      <a:pos x="182" y="60"/>
                    </a:cxn>
                    <a:cxn ang="0">
                      <a:pos x="196" y="65"/>
                    </a:cxn>
                    <a:cxn ang="0">
                      <a:pos x="156" y="116"/>
                    </a:cxn>
                    <a:cxn ang="0">
                      <a:pos x="143" y="120"/>
                    </a:cxn>
                    <a:cxn ang="0">
                      <a:pos x="127" y="124"/>
                    </a:cxn>
                    <a:cxn ang="0">
                      <a:pos x="111" y="131"/>
                    </a:cxn>
                    <a:cxn ang="0">
                      <a:pos x="96" y="138"/>
                    </a:cxn>
                    <a:cxn ang="0">
                      <a:pos x="81" y="144"/>
                    </a:cxn>
                    <a:cxn ang="0">
                      <a:pos x="63" y="150"/>
                    </a:cxn>
                    <a:cxn ang="0">
                      <a:pos x="52" y="155"/>
                    </a:cxn>
                    <a:cxn ang="0">
                      <a:pos x="12" y="104"/>
                    </a:cxn>
                    <a:cxn ang="0">
                      <a:pos x="0" y="62"/>
                    </a:cxn>
                    <a:cxn ang="0">
                      <a:pos x="155" y="0"/>
                    </a:cxn>
                  </a:cxnLst>
                  <a:rect l="0" t="0" r="r" b="b"/>
                  <a:pathLst>
                    <a:path w="197" h="156">
                      <a:moveTo>
                        <a:pt x="155" y="0"/>
                      </a:moveTo>
                      <a:lnTo>
                        <a:pt x="168" y="27"/>
                      </a:lnTo>
                      <a:lnTo>
                        <a:pt x="173" y="40"/>
                      </a:lnTo>
                      <a:lnTo>
                        <a:pt x="178" y="50"/>
                      </a:lnTo>
                      <a:lnTo>
                        <a:pt x="182" y="60"/>
                      </a:lnTo>
                      <a:lnTo>
                        <a:pt x="196" y="65"/>
                      </a:lnTo>
                      <a:lnTo>
                        <a:pt x="156" y="116"/>
                      </a:lnTo>
                      <a:lnTo>
                        <a:pt x="143" y="120"/>
                      </a:lnTo>
                      <a:lnTo>
                        <a:pt x="127" y="124"/>
                      </a:lnTo>
                      <a:lnTo>
                        <a:pt x="111" y="131"/>
                      </a:lnTo>
                      <a:lnTo>
                        <a:pt x="96" y="138"/>
                      </a:lnTo>
                      <a:lnTo>
                        <a:pt x="81" y="144"/>
                      </a:lnTo>
                      <a:lnTo>
                        <a:pt x="63" y="150"/>
                      </a:lnTo>
                      <a:lnTo>
                        <a:pt x="52" y="155"/>
                      </a:lnTo>
                      <a:lnTo>
                        <a:pt x="12" y="104"/>
                      </a:lnTo>
                      <a:lnTo>
                        <a:pt x="0" y="62"/>
                      </a:lnTo>
                      <a:lnTo>
                        <a:pt x="155"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006" name="Freeform 102"/>
              <p:cNvSpPr>
                <a:spLocks/>
              </p:cNvSpPr>
              <p:nvPr/>
            </p:nvSpPr>
            <p:spPr bwMode="auto">
              <a:xfrm>
                <a:off x="4549" y="3500"/>
                <a:ext cx="127" cy="134"/>
              </a:xfrm>
              <a:custGeom>
                <a:avLst/>
                <a:gdLst/>
                <a:ahLst/>
                <a:cxnLst>
                  <a:cxn ang="0">
                    <a:pos x="19" y="133"/>
                  </a:cxn>
                  <a:cxn ang="0">
                    <a:pos x="20" y="109"/>
                  </a:cxn>
                  <a:cxn ang="0">
                    <a:pos x="23" y="91"/>
                  </a:cxn>
                  <a:cxn ang="0">
                    <a:pos x="28" y="79"/>
                  </a:cxn>
                  <a:cxn ang="0">
                    <a:pos x="32" y="68"/>
                  </a:cxn>
                  <a:cxn ang="0">
                    <a:pos x="41" y="58"/>
                  </a:cxn>
                  <a:cxn ang="0">
                    <a:pos x="51" y="48"/>
                  </a:cxn>
                  <a:cxn ang="0">
                    <a:pos x="63" y="39"/>
                  </a:cxn>
                  <a:cxn ang="0">
                    <a:pos x="71" y="32"/>
                  </a:cxn>
                  <a:cxn ang="0">
                    <a:pos x="82" y="27"/>
                  </a:cxn>
                  <a:cxn ang="0">
                    <a:pos x="97" y="21"/>
                  </a:cxn>
                  <a:cxn ang="0">
                    <a:pos x="107" y="16"/>
                  </a:cxn>
                  <a:cxn ang="0">
                    <a:pos x="115" y="11"/>
                  </a:cxn>
                  <a:cxn ang="0">
                    <a:pos x="126" y="0"/>
                  </a:cxn>
                  <a:cxn ang="0">
                    <a:pos x="64" y="17"/>
                  </a:cxn>
                  <a:cxn ang="0">
                    <a:pos x="21" y="35"/>
                  </a:cxn>
                  <a:cxn ang="0">
                    <a:pos x="2" y="52"/>
                  </a:cxn>
                  <a:cxn ang="0">
                    <a:pos x="0" y="72"/>
                  </a:cxn>
                  <a:cxn ang="0">
                    <a:pos x="4" y="92"/>
                  </a:cxn>
                  <a:cxn ang="0">
                    <a:pos x="19" y="133"/>
                  </a:cxn>
                </a:cxnLst>
                <a:rect l="0" t="0" r="r" b="b"/>
                <a:pathLst>
                  <a:path w="127" h="134">
                    <a:moveTo>
                      <a:pt x="19" y="133"/>
                    </a:moveTo>
                    <a:lnTo>
                      <a:pt x="20" y="109"/>
                    </a:lnTo>
                    <a:lnTo>
                      <a:pt x="23" y="91"/>
                    </a:lnTo>
                    <a:lnTo>
                      <a:pt x="28" y="79"/>
                    </a:lnTo>
                    <a:lnTo>
                      <a:pt x="32" y="68"/>
                    </a:lnTo>
                    <a:lnTo>
                      <a:pt x="41" y="58"/>
                    </a:lnTo>
                    <a:lnTo>
                      <a:pt x="51" y="48"/>
                    </a:lnTo>
                    <a:lnTo>
                      <a:pt x="63" y="39"/>
                    </a:lnTo>
                    <a:lnTo>
                      <a:pt x="71" y="32"/>
                    </a:lnTo>
                    <a:lnTo>
                      <a:pt x="82" y="27"/>
                    </a:lnTo>
                    <a:lnTo>
                      <a:pt x="97" y="21"/>
                    </a:lnTo>
                    <a:lnTo>
                      <a:pt x="107" y="16"/>
                    </a:lnTo>
                    <a:lnTo>
                      <a:pt x="115" y="11"/>
                    </a:lnTo>
                    <a:lnTo>
                      <a:pt x="126" y="0"/>
                    </a:lnTo>
                    <a:lnTo>
                      <a:pt x="64" y="17"/>
                    </a:lnTo>
                    <a:lnTo>
                      <a:pt x="21" y="35"/>
                    </a:lnTo>
                    <a:lnTo>
                      <a:pt x="2" y="52"/>
                    </a:lnTo>
                    <a:lnTo>
                      <a:pt x="0" y="72"/>
                    </a:lnTo>
                    <a:lnTo>
                      <a:pt x="4" y="92"/>
                    </a:lnTo>
                    <a:lnTo>
                      <a:pt x="19" y="133"/>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007" name="Freeform 103"/>
            <p:cNvSpPr>
              <a:spLocks/>
            </p:cNvSpPr>
            <p:nvPr/>
          </p:nvSpPr>
          <p:spPr bwMode="auto">
            <a:xfrm>
              <a:off x="4684" y="3345"/>
              <a:ext cx="114" cy="127"/>
            </a:xfrm>
            <a:custGeom>
              <a:avLst/>
              <a:gdLst/>
              <a:ahLst/>
              <a:cxnLst>
                <a:cxn ang="0">
                  <a:pos x="6" y="107"/>
                </a:cxn>
                <a:cxn ang="0">
                  <a:pos x="1" y="113"/>
                </a:cxn>
                <a:cxn ang="0">
                  <a:pos x="0" y="118"/>
                </a:cxn>
                <a:cxn ang="0">
                  <a:pos x="4" y="121"/>
                </a:cxn>
                <a:cxn ang="0">
                  <a:pos x="15" y="116"/>
                </a:cxn>
                <a:cxn ang="0">
                  <a:pos x="28" y="111"/>
                </a:cxn>
                <a:cxn ang="0">
                  <a:pos x="40" y="113"/>
                </a:cxn>
                <a:cxn ang="0">
                  <a:pos x="52" y="126"/>
                </a:cxn>
                <a:cxn ang="0">
                  <a:pos x="64" y="120"/>
                </a:cxn>
                <a:cxn ang="0">
                  <a:pos x="75" y="113"/>
                </a:cxn>
                <a:cxn ang="0">
                  <a:pos x="85" y="106"/>
                </a:cxn>
                <a:cxn ang="0">
                  <a:pos x="97" y="95"/>
                </a:cxn>
                <a:cxn ang="0">
                  <a:pos x="104" y="88"/>
                </a:cxn>
                <a:cxn ang="0">
                  <a:pos x="110" y="73"/>
                </a:cxn>
                <a:cxn ang="0">
                  <a:pos x="113" y="52"/>
                </a:cxn>
                <a:cxn ang="0">
                  <a:pos x="113" y="29"/>
                </a:cxn>
                <a:cxn ang="0">
                  <a:pos x="108" y="12"/>
                </a:cxn>
                <a:cxn ang="0">
                  <a:pos x="101" y="2"/>
                </a:cxn>
                <a:cxn ang="0">
                  <a:pos x="96" y="4"/>
                </a:cxn>
                <a:cxn ang="0">
                  <a:pos x="96" y="15"/>
                </a:cxn>
                <a:cxn ang="0">
                  <a:pos x="97" y="24"/>
                </a:cxn>
                <a:cxn ang="0">
                  <a:pos x="97" y="38"/>
                </a:cxn>
                <a:cxn ang="0">
                  <a:pos x="94" y="47"/>
                </a:cxn>
                <a:cxn ang="0">
                  <a:pos x="89" y="49"/>
                </a:cxn>
                <a:cxn ang="0">
                  <a:pos x="84" y="32"/>
                </a:cxn>
                <a:cxn ang="0">
                  <a:pos x="75" y="19"/>
                </a:cxn>
                <a:cxn ang="0">
                  <a:pos x="62" y="9"/>
                </a:cxn>
                <a:cxn ang="0">
                  <a:pos x="49" y="2"/>
                </a:cxn>
                <a:cxn ang="0">
                  <a:pos x="39" y="0"/>
                </a:cxn>
                <a:cxn ang="0">
                  <a:pos x="35" y="0"/>
                </a:cxn>
                <a:cxn ang="0">
                  <a:pos x="34" y="4"/>
                </a:cxn>
                <a:cxn ang="0">
                  <a:pos x="38" y="10"/>
                </a:cxn>
                <a:cxn ang="0">
                  <a:pos x="46" y="15"/>
                </a:cxn>
                <a:cxn ang="0">
                  <a:pos x="55" y="22"/>
                </a:cxn>
                <a:cxn ang="0">
                  <a:pos x="60" y="31"/>
                </a:cxn>
                <a:cxn ang="0">
                  <a:pos x="64" y="44"/>
                </a:cxn>
                <a:cxn ang="0">
                  <a:pos x="65" y="61"/>
                </a:cxn>
                <a:cxn ang="0">
                  <a:pos x="62" y="72"/>
                </a:cxn>
                <a:cxn ang="0">
                  <a:pos x="57" y="80"/>
                </a:cxn>
                <a:cxn ang="0">
                  <a:pos x="48" y="86"/>
                </a:cxn>
                <a:cxn ang="0">
                  <a:pos x="38" y="90"/>
                </a:cxn>
                <a:cxn ang="0">
                  <a:pos x="22" y="96"/>
                </a:cxn>
                <a:cxn ang="0">
                  <a:pos x="6" y="107"/>
                </a:cxn>
              </a:cxnLst>
              <a:rect l="0" t="0" r="r" b="b"/>
              <a:pathLst>
                <a:path w="114" h="127">
                  <a:moveTo>
                    <a:pt x="6" y="107"/>
                  </a:moveTo>
                  <a:lnTo>
                    <a:pt x="1" y="113"/>
                  </a:lnTo>
                  <a:lnTo>
                    <a:pt x="0" y="118"/>
                  </a:lnTo>
                  <a:lnTo>
                    <a:pt x="4" y="121"/>
                  </a:lnTo>
                  <a:lnTo>
                    <a:pt x="15" y="116"/>
                  </a:lnTo>
                  <a:lnTo>
                    <a:pt x="28" y="111"/>
                  </a:lnTo>
                  <a:lnTo>
                    <a:pt x="40" y="113"/>
                  </a:lnTo>
                  <a:lnTo>
                    <a:pt x="52" y="126"/>
                  </a:lnTo>
                  <a:lnTo>
                    <a:pt x="64" y="120"/>
                  </a:lnTo>
                  <a:lnTo>
                    <a:pt x="75" y="113"/>
                  </a:lnTo>
                  <a:lnTo>
                    <a:pt x="85" y="106"/>
                  </a:lnTo>
                  <a:lnTo>
                    <a:pt x="97" y="95"/>
                  </a:lnTo>
                  <a:lnTo>
                    <a:pt x="104" y="88"/>
                  </a:lnTo>
                  <a:lnTo>
                    <a:pt x="110" y="73"/>
                  </a:lnTo>
                  <a:lnTo>
                    <a:pt x="113" y="52"/>
                  </a:lnTo>
                  <a:lnTo>
                    <a:pt x="113" y="29"/>
                  </a:lnTo>
                  <a:lnTo>
                    <a:pt x="108" y="12"/>
                  </a:lnTo>
                  <a:lnTo>
                    <a:pt x="101" y="2"/>
                  </a:lnTo>
                  <a:lnTo>
                    <a:pt x="96" y="4"/>
                  </a:lnTo>
                  <a:lnTo>
                    <a:pt x="96" y="15"/>
                  </a:lnTo>
                  <a:lnTo>
                    <a:pt x="97" y="24"/>
                  </a:lnTo>
                  <a:lnTo>
                    <a:pt x="97" y="38"/>
                  </a:lnTo>
                  <a:lnTo>
                    <a:pt x="94" y="47"/>
                  </a:lnTo>
                  <a:lnTo>
                    <a:pt x="89" y="49"/>
                  </a:lnTo>
                  <a:lnTo>
                    <a:pt x="84" y="32"/>
                  </a:lnTo>
                  <a:lnTo>
                    <a:pt x="75" y="19"/>
                  </a:lnTo>
                  <a:lnTo>
                    <a:pt x="62" y="9"/>
                  </a:lnTo>
                  <a:lnTo>
                    <a:pt x="49" y="2"/>
                  </a:lnTo>
                  <a:lnTo>
                    <a:pt x="39" y="0"/>
                  </a:lnTo>
                  <a:lnTo>
                    <a:pt x="35" y="0"/>
                  </a:lnTo>
                  <a:lnTo>
                    <a:pt x="34" y="4"/>
                  </a:lnTo>
                  <a:lnTo>
                    <a:pt x="38" y="10"/>
                  </a:lnTo>
                  <a:lnTo>
                    <a:pt x="46" y="15"/>
                  </a:lnTo>
                  <a:lnTo>
                    <a:pt x="55" y="22"/>
                  </a:lnTo>
                  <a:lnTo>
                    <a:pt x="60" y="31"/>
                  </a:lnTo>
                  <a:lnTo>
                    <a:pt x="64" y="44"/>
                  </a:lnTo>
                  <a:lnTo>
                    <a:pt x="65" y="61"/>
                  </a:lnTo>
                  <a:lnTo>
                    <a:pt x="62" y="72"/>
                  </a:lnTo>
                  <a:lnTo>
                    <a:pt x="57" y="80"/>
                  </a:lnTo>
                  <a:lnTo>
                    <a:pt x="48" y="86"/>
                  </a:lnTo>
                  <a:lnTo>
                    <a:pt x="38" y="90"/>
                  </a:lnTo>
                  <a:lnTo>
                    <a:pt x="22" y="96"/>
                  </a:lnTo>
                  <a:lnTo>
                    <a:pt x="6" y="107"/>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80008" name="Freeform 104"/>
          <p:cNvSpPr>
            <a:spLocks/>
          </p:cNvSpPr>
          <p:nvPr/>
        </p:nvSpPr>
        <p:spPr bwMode="auto">
          <a:xfrm>
            <a:off x="7010400" y="4311650"/>
            <a:ext cx="711200" cy="611188"/>
          </a:xfrm>
          <a:custGeom>
            <a:avLst/>
            <a:gdLst/>
            <a:ahLst/>
            <a:cxnLst>
              <a:cxn ang="0">
                <a:pos x="380" y="218"/>
              </a:cxn>
              <a:cxn ang="0">
                <a:pos x="329" y="191"/>
              </a:cxn>
              <a:cxn ang="0">
                <a:pos x="295" y="160"/>
              </a:cxn>
              <a:cxn ang="0">
                <a:pos x="290" y="131"/>
              </a:cxn>
              <a:cxn ang="0">
                <a:pos x="296" y="108"/>
              </a:cxn>
              <a:cxn ang="0">
                <a:pos x="314" y="78"/>
              </a:cxn>
              <a:cxn ang="0">
                <a:pos x="348" y="48"/>
              </a:cxn>
              <a:cxn ang="0">
                <a:pos x="394" y="24"/>
              </a:cxn>
              <a:cxn ang="0">
                <a:pos x="418" y="2"/>
              </a:cxn>
              <a:cxn ang="0">
                <a:pos x="361" y="10"/>
              </a:cxn>
              <a:cxn ang="0">
                <a:pos x="326" y="7"/>
              </a:cxn>
              <a:cxn ang="0">
                <a:pos x="290" y="9"/>
              </a:cxn>
              <a:cxn ang="0">
                <a:pos x="252" y="11"/>
              </a:cxn>
              <a:cxn ang="0">
                <a:pos x="207" y="11"/>
              </a:cxn>
              <a:cxn ang="0">
                <a:pos x="174" y="11"/>
              </a:cxn>
              <a:cxn ang="0">
                <a:pos x="119" y="1"/>
              </a:cxn>
              <a:cxn ang="0">
                <a:pos x="87" y="6"/>
              </a:cxn>
              <a:cxn ang="0">
                <a:pos x="135" y="30"/>
              </a:cxn>
              <a:cxn ang="0">
                <a:pos x="167" y="54"/>
              </a:cxn>
              <a:cxn ang="0">
                <a:pos x="192" y="81"/>
              </a:cxn>
              <a:cxn ang="0">
                <a:pos x="200" y="114"/>
              </a:cxn>
              <a:cxn ang="0">
                <a:pos x="194" y="140"/>
              </a:cxn>
              <a:cxn ang="0">
                <a:pos x="174" y="161"/>
              </a:cxn>
              <a:cxn ang="0">
                <a:pos x="156" y="177"/>
              </a:cxn>
              <a:cxn ang="0">
                <a:pos x="126" y="195"/>
              </a:cxn>
              <a:cxn ang="0">
                <a:pos x="82" y="215"/>
              </a:cxn>
              <a:cxn ang="0">
                <a:pos x="38" y="236"/>
              </a:cxn>
              <a:cxn ang="0">
                <a:pos x="13" y="256"/>
              </a:cxn>
              <a:cxn ang="0">
                <a:pos x="0" y="282"/>
              </a:cxn>
              <a:cxn ang="0">
                <a:pos x="2" y="308"/>
              </a:cxn>
              <a:cxn ang="0">
                <a:pos x="20" y="334"/>
              </a:cxn>
              <a:cxn ang="0">
                <a:pos x="59" y="355"/>
              </a:cxn>
              <a:cxn ang="0">
                <a:pos x="117" y="372"/>
              </a:cxn>
              <a:cxn ang="0">
                <a:pos x="174" y="381"/>
              </a:cxn>
              <a:cxn ang="0">
                <a:pos x="245" y="384"/>
              </a:cxn>
              <a:cxn ang="0">
                <a:pos x="308" y="379"/>
              </a:cxn>
              <a:cxn ang="0">
                <a:pos x="368" y="366"/>
              </a:cxn>
              <a:cxn ang="0">
                <a:pos x="413" y="346"/>
              </a:cxn>
              <a:cxn ang="0">
                <a:pos x="438" y="322"/>
              </a:cxn>
              <a:cxn ang="0">
                <a:pos x="447" y="295"/>
              </a:cxn>
              <a:cxn ang="0">
                <a:pos x="444" y="268"/>
              </a:cxn>
              <a:cxn ang="0">
                <a:pos x="421" y="242"/>
              </a:cxn>
            </a:cxnLst>
            <a:rect l="0" t="0" r="r" b="b"/>
            <a:pathLst>
              <a:path w="448" h="385">
                <a:moveTo>
                  <a:pt x="401" y="229"/>
                </a:moveTo>
                <a:lnTo>
                  <a:pt x="380" y="218"/>
                </a:lnTo>
                <a:lnTo>
                  <a:pt x="354" y="205"/>
                </a:lnTo>
                <a:lnTo>
                  <a:pt x="329" y="191"/>
                </a:lnTo>
                <a:lnTo>
                  <a:pt x="309" y="176"/>
                </a:lnTo>
                <a:lnTo>
                  <a:pt x="295" y="160"/>
                </a:lnTo>
                <a:lnTo>
                  <a:pt x="290" y="143"/>
                </a:lnTo>
                <a:lnTo>
                  <a:pt x="290" y="131"/>
                </a:lnTo>
                <a:lnTo>
                  <a:pt x="292" y="120"/>
                </a:lnTo>
                <a:lnTo>
                  <a:pt x="296" y="108"/>
                </a:lnTo>
                <a:lnTo>
                  <a:pt x="304" y="94"/>
                </a:lnTo>
                <a:lnTo>
                  <a:pt x="314" y="78"/>
                </a:lnTo>
                <a:lnTo>
                  <a:pt x="329" y="63"/>
                </a:lnTo>
                <a:lnTo>
                  <a:pt x="348" y="48"/>
                </a:lnTo>
                <a:lnTo>
                  <a:pt x="370" y="36"/>
                </a:lnTo>
                <a:lnTo>
                  <a:pt x="394" y="24"/>
                </a:lnTo>
                <a:lnTo>
                  <a:pt x="410" y="14"/>
                </a:lnTo>
                <a:lnTo>
                  <a:pt x="418" y="2"/>
                </a:lnTo>
                <a:lnTo>
                  <a:pt x="378" y="4"/>
                </a:lnTo>
                <a:lnTo>
                  <a:pt x="361" y="10"/>
                </a:lnTo>
                <a:lnTo>
                  <a:pt x="342" y="19"/>
                </a:lnTo>
                <a:lnTo>
                  <a:pt x="326" y="7"/>
                </a:lnTo>
                <a:lnTo>
                  <a:pt x="308" y="0"/>
                </a:lnTo>
                <a:lnTo>
                  <a:pt x="290" y="9"/>
                </a:lnTo>
                <a:lnTo>
                  <a:pt x="269" y="19"/>
                </a:lnTo>
                <a:lnTo>
                  <a:pt x="252" y="11"/>
                </a:lnTo>
                <a:lnTo>
                  <a:pt x="225" y="1"/>
                </a:lnTo>
                <a:lnTo>
                  <a:pt x="207" y="11"/>
                </a:lnTo>
                <a:lnTo>
                  <a:pt x="189" y="21"/>
                </a:lnTo>
                <a:lnTo>
                  <a:pt x="174" y="11"/>
                </a:lnTo>
                <a:lnTo>
                  <a:pt x="153" y="5"/>
                </a:lnTo>
                <a:lnTo>
                  <a:pt x="119" y="1"/>
                </a:lnTo>
                <a:lnTo>
                  <a:pt x="87" y="0"/>
                </a:lnTo>
                <a:lnTo>
                  <a:pt x="87" y="6"/>
                </a:lnTo>
                <a:lnTo>
                  <a:pt x="113" y="18"/>
                </a:lnTo>
                <a:lnTo>
                  <a:pt x="135" y="30"/>
                </a:lnTo>
                <a:lnTo>
                  <a:pt x="152" y="41"/>
                </a:lnTo>
                <a:lnTo>
                  <a:pt x="167" y="54"/>
                </a:lnTo>
                <a:lnTo>
                  <a:pt x="182" y="68"/>
                </a:lnTo>
                <a:lnTo>
                  <a:pt x="192" y="81"/>
                </a:lnTo>
                <a:lnTo>
                  <a:pt x="198" y="97"/>
                </a:lnTo>
                <a:lnTo>
                  <a:pt x="200" y="114"/>
                </a:lnTo>
                <a:lnTo>
                  <a:pt x="199" y="125"/>
                </a:lnTo>
                <a:lnTo>
                  <a:pt x="194" y="140"/>
                </a:lnTo>
                <a:lnTo>
                  <a:pt x="185" y="151"/>
                </a:lnTo>
                <a:lnTo>
                  <a:pt x="174" y="161"/>
                </a:lnTo>
                <a:lnTo>
                  <a:pt x="165" y="168"/>
                </a:lnTo>
                <a:lnTo>
                  <a:pt x="156" y="177"/>
                </a:lnTo>
                <a:lnTo>
                  <a:pt x="142" y="187"/>
                </a:lnTo>
                <a:lnTo>
                  <a:pt x="126" y="195"/>
                </a:lnTo>
                <a:lnTo>
                  <a:pt x="105" y="205"/>
                </a:lnTo>
                <a:lnTo>
                  <a:pt x="82" y="215"/>
                </a:lnTo>
                <a:lnTo>
                  <a:pt x="58" y="226"/>
                </a:lnTo>
                <a:lnTo>
                  <a:pt x="38" y="236"/>
                </a:lnTo>
                <a:lnTo>
                  <a:pt x="23" y="244"/>
                </a:lnTo>
                <a:lnTo>
                  <a:pt x="13" y="256"/>
                </a:lnTo>
                <a:lnTo>
                  <a:pt x="4" y="268"/>
                </a:lnTo>
                <a:lnTo>
                  <a:pt x="0" y="282"/>
                </a:lnTo>
                <a:lnTo>
                  <a:pt x="0" y="295"/>
                </a:lnTo>
                <a:lnTo>
                  <a:pt x="2" y="308"/>
                </a:lnTo>
                <a:lnTo>
                  <a:pt x="8" y="321"/>
                </a:lnTo>
                <a:lnTo>
                  <a:pt x="20" y="334"/>
                </a:lnTo>
                <a:lnTo>
                  <a:pt x="41" y="346"/>
                </a:lnTo>
                <a:lnTo>
                  <a:pt x="59" y="355"/>
                </a:lnTo>
                <a:lnTo>
                  <a:pt x="85" y="365"/>
                </a:lnTo>
                <a:lnTo>
                  <a:pt x="117" y="372"/>
                </a:lnTo>
                <a:lnTo>
                  <a:pt x="140" y="377"/>
                </a:lnTo>
                <a:lnTo>
                  <a:pt x="174" y="381"/>
                </a:lnTo>
                <a:lnTo>
                  <a:pt x="212" y="384"/>
                </a:lnTo>
                <a:lnTo>
                  <a:pt x="245" y="384"/>
                </a:lnTo>
                <a:lnTo>
                  <a:pt x="281" y="382"/>
                </a:lnTo>
                <a:lnTo>
                  <a:pt x="308" y="379"/>
                </a:lnTo>
                <a:lnTo>
                  <a:pt x="338" y="375"/>
                </a:lnTo>
                <a:lnTo>
                  <a:pt x="368" y="366"/>
                </a:lnTo>
                <a:lnTo>
                  <a:pt x="391" y="358"/>
                </a:lnTo>
                <a:lnTo>
                  <a:pt x="413" y="346"/>
                </a:lnTo>
                <a:lnTo>
                  <a:pt x="427" y="335"/>
                </a:lnTo>
                <a:lnTo>
                  <a:pt x="438" y="322"/>
                </a:lnTo>
                <a:lnTo>
                  <a:pt x="442" y="309"/>
                </a:lnTo>
                <a:lnTo>
                  <a:pt x="447" y="295"/>
                </a:lnTo>
                <a:lnTo>
                  <a:pt x="447" y="282"/>
                </a:lnTo>
                <a:lnTo>
                  <a:pt x="444" y="268"/>
                </a:lnTo>
                <a:lnTo>
                  <a:pt x="433" y="255"/>
                </a:lnTo>
                <a:lnTo>
                  <a:pt x="421" y="242"/>
                </a:lnTo>
                <a:lnTo>
                  <a:pt x="401" y="229"/>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80009" name="Rectangle 105"/>
          <p:cNvSpPr>
            <a:spLocks noChangeArrowheads="1"/>
          </p:cNvSpPr>
          <p:nvPr/>
        </p:nvSpPr>
        <p:spPr bwMode="auto">
          <a:xfrm>
            <a:off x="5638800" y="806450"/>
            <a:ext cx="3503613" cy="1184275"/>
          </a:xfrm>
          <a:prstGeom prst="rect">
            <a:avLst/>
          </a:prstGeom>
          <a:noFill/>
          <a:ln w="12700">
            <a:noFill/>
            <a:miter lim="800000"/>
            <a:headEnd/>
            <a:tailEnd/>
          </a:ln>
          <a:effectLst/>
        </p:spPr>
        <p:txBody>
          <a:bodyPr lIns="90488" tIns="44450" rIns="90488" bIns="44450">
            <a:spAutoFit/>
          </a:bodyPr>
          <a:lstStyle/>
          <a:p>
            <a:pPr algn="ctr"/>
            <a:r>
              <a:rPr lang="es-ES_tradnl" b="1">
                <a:latin typeface="Arial" charset="0"/>
              </a:rPr>
              <a:t>Suministra información sobre la ruta a seguir</a:t>
            </a:r>
            <a:endParaRPr lang="es-ES" b="1">
              <a:latin typeface="Arial" charset="0"/>
            </a:endParaRPr>
          </a:p>
        </p:txBody>
      </p:sp>
      <p:sp>
        <p:nvSpPr>
          <p:cNvPr id="380010" name="Rectangle 106"/>
          <p:cNvSpPr>
            <a:spLocks noChangeArrowheads="1"/>
          </p:cNvSpPr>
          <p:nvPr/>
        </p:nvSpPr>
        <p:spPr bwMode="auto">
          <a:xfrm>
            <a:off x="7010400" y="5835650"/>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N=3</a:t>
            </a:r>
          </a:p>
        </p:txBody>
      </p:sp>
      <p:sp>
        <p:nvSpPr>
          <p:cNvPr id="380011" name="Rectangle 107"/>
          <p:cNvSpPr>
            <a:spLocks noChangeArrowheads="1"/>
          </p:cNvSpPr>
          <p:nvPr/>
        </p:nvSpPr>
        <p:spPr bwMode="auto">
          <a:xfrm>
            <a:off x="1444625" y="5746750"/>
            <a:ext cx="1069975" cy="393700"/>
          </a:xfrm>
          <a:prstGeom prst="rect">
            <a:avLst/>
          </a:prstGeom>
          <a:noFill/>
          <a:ln w="12700">
            <a:noFill/>
            <a:miter lim="800000"/>
            <a:headEnd/>
            <a:tailEnd/>
          </a:ln>
          <a:effectLst/>
        </p:spPr>
        <p:txBody>
          <a:bodyPr wrap="none" lIns="90488" tIns="44450" rIns="90488" bIns="44450">
            <a:spAutoFit/>
          </a:bodyPr>
          <a:lstStyle/>
          <a:p>
            <a:r>
              <a:rPr lang="es-ES_tradnl" sz="2000">
                <a:latin typeface="Arial" charset="0"/>
              </a:rPr>
              <a:t>Routers</a:t>
            </a:r>
            <a:endParaRPr lang="es-ES" sz="2000">
              <a:latin typeface="Arial" charset="0"/>
            </a:endParaRPr>
          </a:p>
        </p:txBody>
      </p:sp>
      <p:sp>
        <p:nvSpPr>
          <p:cNvPr id="380012" name="Line 108"/>
          <p:cNvSpPr>
            <a:spLocks noChangeShapeType="1"/>
          </p:cNvSpPr>
          <p:nvPr/>
        </p:nvSpPr>
        <p:spPr bwMode="auto">
          <a:xfrm flipV="1">
            <a:off x="2514600" y="5454650"/>
            <a:ext cx="1524000" cy="457200"/>
          </a:xfrm>
          <a:prstGeom prst="line">
            <a:avLst/>
          </a:prstGeom>
          <a:noFill/>
          <a:ln w="12700">
            <a:solidFill>
              <a:schemeClr val="tx1"/>
            </a:solidFill>
            <a:prstDash val="dash"/>
            <a:round/>
            <a:headEnd/>
            <a:tailEnd type="triangle" w="med" len="med"/>
          </a:ln>
          <a:effectLst/>
        </p:spPr>
        <p:txBody>
          <a:bodyPr/>
          <a:lstStyle/>
          <a:p>
            <a:endParaRPr lang="es-ES"/>
          </a:p>
        </p:txBody>
      </p:sp>
      <p:sp>
        <p:nvSpPr>
          <p:cNvPr id="380013" name="Line 109"/>
          <p:cNvSpPr>
            <a:spLocks noChangeShapeType="1"/>
          </p:cNvSpPr>
          <p:nvPr/>
        </p:nvSpPr>
        <p:spPr bwMode="auto">
          <a:xfrm flipV="1">
            <a:off x="2286000" y="3473450"/>
            <a:ext cx="1676400" cy="2362200"/>
          </a:xfrm>
          <a:prstGeom prst="line">
            <a:avLst/>
          </a:prstGeom>
          <a:noFill/>
          <a:ln w="12700">
            <a:solidFill>
              <a:schemeClr val="tx1"/>
            </a:solidFill>
            <a:prstDash val="dash"/>
            <a:round/>
            <a:headEnd/>
            <a:tailEnd type="triangle" w="med" len="med"/>
          </a:ln>
          <a:effectLst/>
        </p:spPr>
        <p:txBody>
          <a:bodyPr/>
          <a:lstStyle/>
          <a:p>
            <a:endParaRPr lang="es-ES"/>
          </a:p>
        </p:txBody>
      </p:sp>
      <p:sp>
        <p:nvSpPr>
          <p:cNvPr id="380014" name="Line 110"/>
          <p:cNvSpPr>
            <a:spLocks noChangeShapeType="1"/>
          </p:cNvSpPr>
          <p:nvPr/>
        </p:nvSpPr>
        <p:spPr bwMode="auto">
          <a:xfrm flipV="1">
            <a:off x="2057400" y="4540250"/>
            <a:ext cx="381000" cy="1219200"/>
          </a:xfrm>
          <a:prstGeom prst="line">
            <a:avLst/>
          </a:prstGeom>
          <a:noFill/>
          <a:ln w="12700">
            <a:solidFill>
              <a:schemeClr val="tx1"/>
            </a:solidFill>
            <a:prstDash val="dash"/>
            <a:round/>
            <a:headEnd/>
            <a:tailEnd type="triangle" w="med" len="med"/>
          </a:ln>
          <a:effectLst/>
        </p:spPr>
        <p:txBody>
          <a:bodyPr/>
          <a:lstStyle/>
          <a:p>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1 Marcador de número de diapositiva"/>
          <p:cNvSpPr>
            <a:spLocks noGrp="1"/>
          </p:cNvSpPr>
          <p:nvPr>
            <p:ph type="sldNum" sz="quarter" idx="10"/>
          </p:nvPr>
        </p:nvSpPr>
        <p:spPr/>
        <p:txBody>
          <a:bodyPr/>
          <a:lstStyle/>
          <a:p>
            <a:fld id="{A988DDA6-E3C0-4F4F-9A87-ECC9BFD07CBB}" type="slidenum">
              <a:rPr lang="es-ES"/>
              <a:pPr/>
              <a:t>37</a:t>
            </a:fld>
            <a:endParaRPr lang="es-ES"/>
          </a:p>
        </p:txBody>
      </p:sp>
      <p:sp>
        <p:nvSpPr>
          <p:cNvPr id="378884" name="Rectangle 4"/>
          <p:cNvSpPr>
            <a:spLocks noChangeArrowheads="1"/>
          </p:cNvSpPr>
          <p:nvPr/>
        </p:nvSpPr>
        <p:spPr bwMode="auto">
          <a:xfrm>
            <a:off x="685800" y="6067425"/>
            <a:ext cx="1905000" cy="457200"/>
          </a:xfrm>
          <a:prstGeom prst="rect">
            <a:avLst/>
          </a:prstGeom>
          <a:noFill/>
          <a:ln w="12700">
            <a:noFill/>
            <a:miter lim="800000"/>
            <a:headEnd/>
            <a:tailEnd/>
          </a:ln>
          <a:effectLst/>
        </p:spPr>
        <p:txBody>
          <a:bodyPr wrap="none" anchor="ctr"/>
          <a:lstStyle/>
          <a:p>
            <a:endParaRPr lang="es-ES"/>
          </a:p>
        </p:txBody>
      </p:sp>
      <p:sp>
        <p:nvSpPr>
          <p:cNvPr id="378885" name="Rectangle 5"/>
          <p:cNvSpPr>
            <a:spLocks noChangeArrowheads="1"/>
          </p:cNvSpPr>
          <p:nvPr/>
        </p:nvSpPr>
        <p:spPr bwMode="auto">
          <a:xfrm>
            <a:off x="3124200" y="6067425"/>
            <a:ext cx="2895600" cy="457200"/>
          </a:xfrm>
          <a:prstGeom prst="rect">
            <a:avLst/>
          </a:prstGeom>
          <a:noFill/>
          <a:ln w="12700">
            <a:noFill/>
            <a:miter lim="800000"/>
            <a:headEnd/>
            <a:tailEnd/>
          </a:ln>
          <a:effectLst/>
        </p:spPr>
        <p:txBody>
          <a:bodyPr wrap="none" anchor="ctr"/>
          <a:lstStyle/>
          <a:p>
            <a:endParaRPr lang="es-ES"/>
          </a:p>
        </p:txBody>
      </p:sp>
      <p:sp>
        <p:nvSpPr>
          <p:cNvPr id="378886" name="Rectangle 6"/>
          <p:cNvSpPr>
            <a:spLocks noChangeArrowheads="1"/>
          </p:cNvSpPr>
          <p:nvPr/>
        </p:nvSpPr>
        <p:spPr bwMode="auto">
          <a:xfrm>
            <a:off x="685800" y="-104775"/>
            <a:ext cx="7772400" cy="9144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a:t>
            </a:r>
            <a:r>
              <a:rPr lang="es-ES" sz="4400">
                <a:solidFill>
                  <a:schemeClr val="tx2"/>
                </a:solidFill>
              </a:rPr>
              <a:t>Transporte</a:t>
            </a:r>
          </a:p>
        </p:txBody>
      </p:sp>
      <p:sp>
        <p:nvSpPr>
          <p:cNvPr id="378887" name="Freeform 7"/>
          <p:cNvSpPr>
            <a:spLocks/>
          </p:cNvSpPr>
          <p:nvPr/>
        </p:nvSpPr>
        <p:spPr bwMode="auto">
          <a:xfrm>
            <a:off x="5943600" y="2105025"/>
            <a:ext cx="636588" cy="558800"/>
          </a:xfrm>
          <a:custGeom>
            <a:avLst/>
            <a:gdLst/>
            <a:ahLst/>
            <a:cxnLst>
              <a:cxn ang="0">
                <a:pos x="340" y="200"/>
              </a:cxn>
              <a:cxn ang="0">
                <a:pos x="294" y="175"/>
              </a:cxn>
              <a:cxn ang="0">
                <a:pos x="264" y="146"/>
              </a:cxn>
              <a:cxn ang="0">
                <a:pos x="259" y="120"/>
              </a:cxn>
              <a:cxn ang="0">
                <a:pos x="265" y="99"/>
              </a:cxn>
              <a:cxn ang="0">
                <a:pos x="281" y="72"/>
              </a:cxn>
              <a:cxn ang="0">
                <a:pos x="311" y="44"/>
              </a:cxn>
              <a:cxn ang="0">
                <a:pos x="353" y="22"/>
              </a:cxn>
              <a:cxn ang="0">
                <a:pos x="374" y="2"/>
              </a:cxn>
              <a:cxn ang="0">
                <a:pos x="323" y="9"/>
              </a:cxn>
              <a:cxn ang="0">
                <a:pos x="292" y="6"/>
              </a:cxn>
              <a:cxn ang="0">
                <a:pos x="259" y="8"/>
              </a:cxn>
              <a:cxn ang="0">
                <a:pos x="225" y="10"/>
              </a:cxn>
              <a:cxn ang="0">
                <a:pos x="185" y="10"/>
              </a:cxn>
              <a:cxn ang="0">
                <a:pos x="156" y="10"/>
              </a:cxn>
              <a:cxn ang="0">
                <a:pos x="107" y="1"/>
              </a:cxn>
              <a:cxn ang="0">
                <a:pos x="77" y="6"/>
              </a:cxn>
              <a:cxn ang="0">
                <a:pos x="121" y="27"/>
              </a:cxn>
              <a:cxn ang="0">
                <a:pos x="150" y="50"/>
              </a:cxn>
              <a:cxn ang="0">
                <a:pos x="172" y="74"/>
              </a:cxn>
              <a:cxn ang="0">
                <a:pos x="179" y="105"/>
              </a:cxn>
              <a:cxn ang="0">
                <a:pos x="174" y="128"/>
              </a:cxn>
              <a:cxn ang="0">
                <a:pos x="155" y="147"/>
              </a:cxn>
              <a:cxn ang="0">
                <a:pos x="140" y="162"/>
              </a:cxn>
              <a:cxn ang="0">
                <a:pos x="112" y="178"/>
              </a:cxn>
              <a:cxn ang="0">
                <a:pos x="73" y="197"/>
              </a:cxn>
              <a:cxn ang="0">
                <a:pos x="34" y="216"/>
              </a:cxn>
              <a:cxn ang="0">
                <a:pos x="11" y="234"/>
              </a:cxn>
              <a:cxn ang="0">
                <a:pos x="0" y="257"/>
              </a:cxn>
              <a:cxn ang="0">
                <a:pos x="1" y="282"/>
              </a:cxn>
              <a:cxn ang="0">
                <a:pos x="18" y="305"/>
              </a:cxn>
              <a:cxn ang="0">
                <a:pos x="53" y="324"/>
              </a:cxn>
              <a:cxn ang="0">
                <a:pos x="105" y="340"/>
              </a:cxn>
              <a:cxn ang="0">
                <a:pos x="156" y="348"/>
              </a:cxn>
              <a:cxn ang="0">
                <a:pos x="219" y="351"/>
              </a:cxn>
              <a:cxn ang="0">
                <a:pos x="276" y="347"/>
              </a:cxn>
              <a:cxn ang="0">
                <a:pos x="329" y="335"/>
              </a:cxn>
              <a:cxn ang="0">
                <a:pos x="369" y="316"/>
              </a:cxn>
              <a:cxn ang="0">
                <a:pos x="392" y="294"/>
              </a:cxn>
              <a:cxn ang="0">
                <a:pos x="400" y="270"/>
              </a:cxn>
              <a:cxn ang="0">
                <a:pos x="398" y="245"/>
              </a:cxn>
              <a:cxn ang="0">
                <a:pos x="377" y="221"/>
              </a:cxn>
            </a:cxnLst>
            <a:rect l="0" t="0" r="r" b="b"/>
            <a:pathLst>
              <a:path w="401" h="352">
                <a:moveTo>
                  <a:pt x="359" y="210"/>
                </a:moveTo>
                <a:lnTo>
                  <a:pt x="340" y="200"/>
                </a:lnTo>
                <a:lnTo>
                  <a:pt x="316" y="187"/>
                </a:lnTo>
                <a:lnTo>
                  <a:pt x="294" y="175"/>
                </a:lnTo>
                <a:lnTo>
                  <a:pt x="277" y="161"/>
                </a:lnTo>
                <a:lnTo>
                  <a:pt x="264" y="146"/>
                </a:lnTo>
                <a:lnTo>
                  <a:pt x="259" y="131"/>
                </a:lnTo>
                <a:lnTo>
                  <a:pt x="259" y="120"/>
                </a:lnTo>
                <a:lnTo>
                  <a:pt x="261" y="110"/>
                </a:lnTo>
                <a:lnTo>
                  <a:pt x="265" y="99"/>
                </a:lnTo>
                <a:lnTo>
                  <a:pt x="272" y="86"/>
                </a:lnTo>
                <a:lnTo>
                  <a:pt x="281" y="72"/>
                </a:lnTo>
                <a:lnTo>
                  <a:pt x="294" y="58"/>
                </a:lnTo>
                <a:lnTo>
                  <a:pt x="311" y="44"/>
                </a:lnTo>
                <a:lnTo>
                  <a:pt x="331" y="33"/>
                </a:lnTo>
                <a:lnTo>
                  <a:pt x="353" y="22"/>
                </a:lnTo>
                <a:lnTo>
                  <a:pt x="367" y="13"/>
                </a:lnTo>
                <a:lnTo>
                  <a:pt x="374" y="2"/>
                </a:lnTo>
                <a:lnTo>
                  <a:pt x="338" y="4"/>
                </a:lnTo>
                <a:lnTo>
                  <a:pt x="323" y="9"/>
                </a:lnTo>
                <a:lnTo>
                  <a:pt x="306" y="18"/>
                </a:lnTo>
                <a:lnTo>
                  <a:pt x="292" y="6"/>
                </a:lnTo>
                <a:lnTo>
                  <a:pt x="275" y="0"/>
                </a:lnTo>
                <a:lnTo>
                  <a:pt x="259" y="8"/>
                </a:lnTo>
                <a:lnTo>
                  <a:pt x="241" y="17"/>
                </a:lnTo>
                <a:lnTo>
                  <a:pt x="225" y="10"/>
                </a:lnTo>
                <a:lnTo>
                  <a:pt x="202" y="1"/>
                </a:lnTo>
                <a:lnTo>
                  <a:pt x="185" y="10"/>
                </a:lnTo>
                <a:lnTo>
                  <a:pt x="169" y="19"/>
                </a:lnTo>
                <a:lnTo>
                  <a:pt x="156" y="10"/>
                </a:lnTo>
                <a:lnTo>
                  <a:pt x="137" y="4"/>
                </a:lnTo>
                <a:lnTo>
                  <a:pt x="107" y="1"/>
                </a:lnTo>
                <a:lnTo>
                  <a:pt x="78" y="0"/>
                </a:lnTo>
                <a:lnTo>
                  <a:pt x="77" y="6"/>
                </a:lnTo>
                <a:lnTo>
                  <a:pt x="101" y="17"/>
                </a:lnTo>
                <a:lnTo>
                  <a:pt x="121" y="27"/>
                </a:lnTo>
                <a:lnTo>
                  <a:pt x="136" y="38"/>
                </a:lnTo>
                <a:lnTo>
                  <a:pt x="150" y="50"/>
                </a:lnTo>
                <a:lnTo>
                  <a:pt x="162" y="62"/>
                </a:lnTo>
                <a:lnTo>
                  <a:pt x="172" y="74"/>
                </a:lnTo>
                <a:lnTo>
                  <a:pt x="177" y="89"/>
                </a:lnTo>
                <a:lnTo>
                  <a:pt x="179" y="105"/>
                </a:lnTo>
                <a:lnTo>
                  <a:pt x="178" y="115"/>
                </a:lnTo>
                <a:lnTo>
                  <a:pt x="174" y="128"/>
                </a:lnTo>
                <a:lnTo>
                  <a:pt x="165" y="138"/>
                </a:lnTo>
                <a:lnTo>
                  <a:pt x="155" y="147"/>
                </a:lnTo>
                <a:lnTo>
                  <a:pt x="148" y="154"/>
                </a:lnTo>
                <a:lnTo>
                  <a:pt x="140" y="162"/>
                </a:lnTo>
                <a:lnTo>
                  <a:pt x="127" y="171"/>
                </a:lnTo>
                <a:lnTo>
                  <a:pt x="112" y="178"/>
                </a:lnTo>
                <a:lnTo>
                  <a:pt x="94" y="187"/>
                </a:lnTo>
                <a:lnTo>
                  <a:pt x="73" y="197"/>
                </a:lnTo>
                <a:lnTo>
                  <a:pt x="52" y="206"/>
                </a:lnTo>
                <a:lnTo>
                  <a:pt x="34" y="216"/>
                </a:lnTo>
                <a:lnTo>
                  <a:pt x="21" y="223"/>
                </a:lnTo>
                <a:lnTo>
                  <a:pt x="11" y="234"/>
                </a:lnTo>
                <a:lnTo>
                  <a:pt x="3" y="245"/>
                </a:lnTo>
                <a:lnTo>
                  <a:pt x="0" y="257"/>
                </a:lnTo>
                <a:lnTo>
                  <a:pt x="0" y="270"/>
                </a:lnTo>
                <a:lnTo>
                  <a:pt x="1" y="282"/>
                </a:lnTo>
                <a:lnTo>
                  <a:pt x="7" y="293"/>
                </a:lnTo>
                <a:lnTo>
                  <a:pt x="18" y="305"/>
                </a:lnTo>
                <a:lnTo>
                  <a:pt x="36" y="316"/>
                </a:lnTo>
                <a:lnTo>
                  <a:pt x="53" y="324"/>
                </a:lnTo>
                <a:lnTo>
                  <a:pt x="76" y="333"/>
                </a:lnTo>
                <a:lnTo>
                  <a:pt x="105" y="340"/>
                </a:lnTo>
                <a:lnTo>
                  <a:pt x="126" y="345"/>
                </a:lnTo>
                <a:lnTo>
                  <a:pt x="156" y="348"/>
                </a:lnTo>
                <a:lnTo>
                  <a:pt x="190" y="351"/>
                </a:lnTo>
                <a:lnTo>
                  <a:pt x="219" y="351"/>
                </a:lnTo>
                <a:lnTo>
                  <a:pt x="251" y="349"/>
                </a:lnTo>
                <a:lnTo>
                  <a:pt x="276" y="347"/>
                </a:lnTo>
                <a:lnTo>
                  <a:pt x="302" y="342"/>
                </a:lnTo>
                <a:lnTo>
                  <a:pt x="329" y="335"/>
                </a:lnTo>
                <a:lnTo>
                  <a:pt x="350" y="327"/>
                </a:lnTo>
                <a:lnTo>
                  <a:pt x="369" y="316"/>
                </a:lnTo>
                <a:lnTo>
                  <a:pt x="382" y="306"/>
                </a:lnTo>
                <a:lnTo>
                  <a:pt x="392" y="294"/>
                </a:lnTo>
                <a:lnTo>
                  <a:pt x="396" y="283"/>
                </a:lnTo>
                <a:lnTo>
                  <a:pt x="400" y="270"/>
                </a:lnTo>
                <a:lnTo>
                  <a:pt x="400" y="258"/>
                </a:lnTo>
                <a:lnTo>
                  <a:pt x="398" y="245"/>
                </a:lnTo>
                <a:lnTo>
                  <a:pt x="388" y="233"/>
                </a:lnTo>
                <a:lnTo>
                  <a:pt x="377" y="221"/>
                </a:lnTo>
                <a:lnTo>
                  <a:pt x="359" y="210"/>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888" name="Rectangle 8"/>
          <p:cNvSpPr>
            <a:spLocks noChangeArrowheads="1"/>
          </p:cNvSpPr>
          <p:nvPr/>
        </p:nvSpPr>
        <p:spPr bwMode="auto">
          <a:xfrm>
            <a:off x="1852613" y="4162425"/>
            <a:ext cx="3279775" cy="819150"/>
          </a:xfrm>
          <a:prstGeom prst="rect">
            <a:avLst/>
          </a:prstGeom>
          <a:noFill/>
          <a:ln w="12700">
            <a:noFill/>
            <a:miter lim="800000"/>
            <a:headEnd/>
            <a:tailEnd/>
          </a:ln>
          <a:effectLst/>
        </p:spPr>
        <p:txBody>
          <a:bodyPr wrap="none" lIns="90488" tIns="44450" rIns="90488" bIns="44450">
            <a:spAutoFit/>
          </a:bodyPr>
          <a:lstStyle/>
          <a:p>
            <a:pPr algn="ctr"/>
            <a:r>
              <a:rPr lang="es-ES" b="1">
                <a:latin typeface="Arial" charset="0"/>
              </a:rPr>
              <a:t>Cone</a:t>
            </a:r>
            <a:r>
              <a:rPr lang="es-ES_tradnl" b="1">
                <a:latin typeface="Arial" charset="0"/>
              </a:rPr>
              <a:t>xión extremo a </a:t>
            </a:r>
          </a:p>
          <a:p>
            <a:pPr algn="ctr"/>
            <a:r>
              <a:rPr lang="es-ES_tradnl" b="1">
                <a:latin typeface="Arial" charset="0"/>
              </a:rPr>
              <a:t>extremo (host a host)</a:t>
            </a:r>
            <a:endParaRPr lang="es-ES" sz="2800" b="1">
              <a:latin typeface="Arial" charset="0"/>
            </a:endParaRPr>
          </a:p>
        </p:txBody>
      </p:sp>
      <p:sp>
        <p:nvSpPr>
          <p:cNvPr id="378889" name="Rectangle 9"/>
          <p:cNvSpPr>
            <a:spLocks noChangeArrowheads="1"/>
          </p:cNvSpPr>
          <p:nvPr/>
        </p:nvSpPr>
        <p:spPr bwMode="auto">
          <a:xfrm>
            <a:off x="6705600" y="2549525"/>
            <a:ext cx="2170113" cy="1003300"/>
          </a:xfrm>
          <a:prstGeom prst="rect">
            <a:avLst/>
          </a:prstGeom>
          <a:noFill/>
          <a:ln w="12700">
            <a:noFill/>
            <a:miter lim="800000"/>
            <a:headEnd/>
            <a:tailEnd/>
          </a:ln>
          <a:effectLst/>
        </p:spPr>
        <p:txBody>
          <a:bodyPr lIns="90488" tIns="44450" rIns="90488" bIns="44450">
            <a:spAutoFit/>
          </a:bodyPr>
          <a:lstStyle/>
          <a:p>
            <a:pPr algn="ctr"/>
            <a:r>
              <a:rPr lang="es-ES" sz="2000" b="1">
                <a:latin typeface="Arial" charset="0"/>
              </a:rPr>
              <a:t>Error </a:t>
            </a:r>
            <a:r>
              <a:rPr lang="es-ES_tradnl" sz="2000" b="1">
                <a:latin typeface="Arial" charset="0"/>
              </a:rPr>
              <a:t>de comprobación de mensaje</a:t>
            </a:r>
            <a:endParaRPr lang="es-ES" sz="2000" b="1">
              <a:latin typeface="Arial" charset="0"/>
            </a:endParaRPr>
          </a:p>
        </p:txBody>
      </p:sp>
      <p:grpSp>
        <p:nvGrpSpPr>
          <p:cNvPr id="378890" name="Group 10"/>
          <p:cNvGrpSpPr>
            <a:grpSpLocks/>
          </p:cNvGrpSpPr>
          <p:nvPr/>
        </p:nvGrpSpPr>
        <p:grpSpPr bwMode="auto">
          <a:xfrm>
            <a:off x="549275" y="2262188"/>
            <a:ext cx="3625850" cy="1971675"/>
            <a:chOff x="346" y="1539"/>
            <a:chExt cx="2284" cy="1242"/>
          </a:xfrm>
        </p:grpSpPr>
        <p:grpSp>
          <p:nvGrpSpPr>
            <p:cNvPr id="378891" name="Group 11"/>
            <p:cNvGrpSpPr>
              <a:grpSpLocks/>
            </p:cNvGrpSpPr>
            <p:nvPr/>
          </p:nvGrpSpPr>
          <p:grpSpPr bwMode="auto">
            <a:xfrm>
              <a:off x="346" y="2156"/>
              <a:ext cx="1479" cy="625"/>
              <a:chOff x="346" y="2156"/>
              <a:chExt cx="1479" cy="625"/>
            </a:xfrm>
          </p:grpSpPr>
          <p:sp>
            <p:nvSpPr>
              <p:cNvPr id="378892" name="Line 12"/>
              <p:cNvSpPr>
                <a:spLocks noChangeShapeType="1"/>
              </p:cNvSpPr>
              <p:nvPr/>
            </p:nvSpPr>
            <p:spPr bwMode="auto">
              <a:xfrm>
                <a:off x="905" y="2517"/>
                <a:ext cx="0" cy="135"/>
              </a:xfrm>
              <a:prstGeom prst="line">
                <a:avLst/>
              </a:prstGeom>
              <a:noFill/>
              <a:ln w="12700">
                <a:solidFill>
                  <a:srgbClr val="000000"/>
                </a:solidFill>
                <a:round/>
                <a:headEnd/>
                <a:tailEnd/>
              </a:ln>
              <a:effectLst/>
            </p:spPr>
            <p:txBody>
              <a:bodyPr/>
              <a:lstStyle/>
              <a:p>
                <a:endParaRPr lang="es-ES"/>
              </a:p>
            </p:txBody>
          </p:sp>
          <p:sp>
            <p:nvSpPr>
              <p:cNvPr id="378893" name="Line 13"/>
              <p:cNvSpPr>
                <a:spLocks noChangeShapeType="1"/>
              </p:cNvSpPr>
              <p:nvPr/>
            </p:nvSpPr>
            <p:spPr bwMode="auto">
              <a:xfrm>
                <a:off x="1193" y="2599"/>
                <a:ext cx="0" cy="182"/>
              </a:xfrm>
              <a:prstGeom prst="line">
                <a:avLst/>
              </a:prstGeom>
              <a:noFill/>
              <a:ln w="12700">
                <a:solidFill>
                  <a:srgbClr val="000000"/>
                </a:solidFill>
                <a:round/>
                <a:headEnd/>
                <a:tailEnd/>
              </a:ln>
              <a:effectLst/>
            </p:spPr>
            <p:txBody>
              <a:bodyPr/>
              <a:lstStyle/>
              <a:p>
                <a:endParaRPr lang="es-ES"/>
              </a:p>
            </p:txBody>
          </p:sp>
          <p:sp>
            <p:nvSpPr>
              <p:cNvPr id="378894" name="Line 14"/>
              <p:cNvSpPr>
                <a:spLocks noChangeShapeType="1"/>
              </p:cNvSpPr>
              <p:nvPr/>
            </p:nvSpPr>
            <p:spPr bwMode="auto">
              <a:xfrm>
                <a:off x="1822" y="2475"/>
                <a:ext cx="0" cy="213"/>
              </a:xfrm>
              <a:prstGeom prst="line">
                <a:avLst/>
              </a:prstGeom>
              <a:noFill/>
              <a:ln w="12700">
                <a:solidFill>
                  <a:srgbClr val="000000"/>
                </a:solidFill>
                <a:round/>
                <a:headEnd/>
                <a:tailEnd/>
              </a:ln>
              <a:effectLst/>
            </p:spPr>
            <p:txBody>
              <a:bodyPr/>
              <a:lstStyle/>
              <a:p>
                <a:endParaRPr lang="es-ES"/>
              </a:p>
            </p:txBody>
          </p:sp>
          <p:sp>
            <p:nvSpPr>
              <p:cNvPr id="378895" name="Line 15"/>
              <p:cNvSpPr>
                <a:spLocks noChangeShapeType="1"/>
              </p:cNvSpPr>
              <p:nvPr/>
            </p:nvSpPr>
            <p:spPr bwMode="auto">
              <a:xfrm>
                <a:off x="1750" y="2528"/>
                <a:ext cx="0" cy="189"/>
              </a:xfrm>
              <a:prstGeom prst="line">
                <a:avLst/>
              </a:prstGeom>
              <a:noFill/>
              <a:ln w="12700">
                <a:solidFill>
                  <a:srgbClr val="000000"/>
                </a:solidFill>
                <a:round/>
                <a:headEnd/>
                <a:tailEnd/>
              </a:ln>
              <a:effectLst/>
            </p:spPr>
            <p:txBody>
              <a:bodyPr/>
              <a:lstStyle/>
              <a:p>
                <a:endParaRPr lang="es-ES"/>
              </a:p>
            </p:txBody>
          </p:sp>
          <p:sp>
            <p:nvSpPr>
              <p:cNvPr id="378896" name="Line 16"/>
              <p:cNvSpPr>
                <a:spLocks noChangeShapeType="1"/>
              </p:cNvSpPr>
              <p:nvPr/>
            </p:nvSpPr>
            <p:spPr bwMode="auto">
              <a:xfrm>
                <a:off x="1561" y="2229"/>
                <a:ext cx="0" cy="121"/>
              </a:xfrm>
              <a:prstGeom prst="line">
                <a:avLst/>
              </a:prstGeom>
              <a:noFill/>
              <a:ln w="12700">
                <a:solidFill>
                  <a:srgbClr val="000000"/>
                </a:solidFill>
                <a:round/>
                <a:headEnd/>
                <a:tailEnd/>
              </a:ln>
              <a:effectLst/>
            </p:spPr>
            <p:txBody>
              <a:bodyPr/>
              <a:lstStyle/>
              <a:p>
                <a:endParaRPr lang="es-ES"/>
              </a:p>
            </p:txBody>
          </p:sp>
          <p:sp>
            <p:nvSpPr>
              <p:cNvPr id="378897" name="Freeform 17"/>
              <p:cNvSpPr>
                <a:spLocks/>
              </p:cNvSpPr>
              <p:nvPr/>
            </p:nvSpPr>
            <p:spPr bwMode="auto">
              <a:xfrm>
                <a:off x="359" y="2193"/>
                <a:ext cx="17" cy="225"/>
              </a:xfrm>
              <a:custGeom>
                <a:avLst/>
                <a:gdLst/>
                <a:ahLst/>
                <a:cxnLst>
                  <a:cxn ang="0">
                    <a:pos x="0" y="0"/>
                  </a:cxn>
                  <a:cxn ang="0">
                    <a:pos x="0" y="220"/>
                  </a:cxn>
                  <a:cxn ang="0">
                    <a:pos x="16" y="224"/>
                  </a:cxn>
                </a:cxnLst>
                <a:rect l="0" t="0" r="r" b="b"/>
                <a:pathLst>
                  <a:path w="17" h="225">
                    <a:moveTo>
                      <a:pt x="0" y="0"/>
                    </a:moveTo>
                    <a:lnTo>
                      <a:pt x="0" y="220"/>
                    </a:lnTo>
                    <a:lnTo>
                      <a:pt x="16" y="224"/>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8898" name="Line 18"/>
              <p:cNvSpPr>
                <a:spLocks noChangeShapeType="1"/>
              </p:cNvSpPr>
              <p:nvPr/>
            </p:nvSpPr>
            <p:spPr bwMode="auto">
              <a:xfrm>
                <a:off x="346" y="2438"/>
                <a:ext cx="0" cy="237"/>
              </a:xfrm>
              <a:prstGeom prst="line">
                <a:avLst/>
              </a:prstGeom>
              <a:noFill/>
              <a:ln w="12700">
                <a:solidFill>
                  <a:srgbClr val="000000"/>
                </a:solidFill>
                <a:round/>
                <a:headEnd/>
                <a:tailEnd/>
              </a:ln>
              <a:effectLst/>
            </p:spPr>
            <p:txBody>
              <a:bodyPr/>
              <a:lstStyle/>
              <a:p>
                <a:endParaRPr lang="es-ES"/>
              </a:p>
            </p:txBody>
          </p:sp>
          <p:sp>
            <p:nvSpPr>
              <p:cNvPr id="378899" name="Freeform 19"/>
              <p:cNvSpPr>
                <a:spLocks/>
              </p:cNvSpPr>
              <p:nvPr/>
            </p:nvSpPr>
            <p:spPr bwMode="auto">
              <a:xfrm>
                <a:off x="894" y="2513"/>
                <a:ext cx="724" cy="182"/>
              </a:xfrm>
              <a:custGeom>
                <a:avLst/>
                <a:gdLst/>
                <a:ahLst/>
                <a:cxnLst>
                  <a:cxn ang="0">
                    <a:pos x="0" y="150"/>
                  </a:cxn>
                  <a:cxn ang="0">
                    <a:pos x="284" y="0"/>
                  </a:cxn>
                  <a:cxn ang="0">
                    <a:pos x="723" y="106"/>
                  </a:cxn>
                  <a:cxn ang="0">
                    <a:pos x="627" y="166"/>
                  </a:cxn>
                  <a:cxn ang="0">
                    <a:pos x="297" y="82"/>
                  </a:cxn>
                  <a:cxn ang="0">
                    <a:pos x="128" y="181"/>
                  </a:cxn>
                  <a:cxn ang="0">
                    <a:pos x="0" y="150"/>
                  </a:cxn>
                </a:cxnLst>
                <a:rect l="0" t="0" r="r" b="b"/>
                <a:pathLst>
                  <a:path w="724" h="182">
                    <a:moveTo>
                      <a:pt x="0" y="150"/>
                    </a:moveTo>
                    <a:lnTo>
                      <a:pt x="284" y="0"/>
                    </a:lnTo>
                    <a:lnTo>
                      <a:pt x="723" y="106"/>
                    </a:lnTo>
                    <a:lnTo>
                      <a:pt x="627" y="166"/>
                    </a:lnTo>
                    <a:lnTo>
                      <a:pt x="297" y="82"/>
                    </a:lnTo>
                    <a:lnTo>
                      <a:pt x="128" y="181"/>
                    </a:lnTo>
                    <a:lnTo>
                      <a:pt x="0" y="15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78900" name="Freeform 20"/>
              <p:cNvSpPr>
                <a:spLocks/>
              </p:cNvSpPr>
              <p:nvPr/>
            </p:nvSpPr>
            <p:spPr bwMode="auto">
              <a:xfrm>
                <a:off x="355" y="2156"/>
                <a:ext cx="1470" cy="373"/>
              </a:xfrm>
              <a:custGeom>
                <a:avLst/>
                <a:gdLst/>
                <a:ahLst/>
                <a:cxnLst>
                  <a:cxn ang="0">
                    <a:pos x="1389" y="372"/>
                  </a:cxn>
                  <a:cxn ang="0">
                    <a:pos x="1469" y="316"/>
                  </a:cxn>
                  <a:cxn ang="0">
                    <a:pos x="944" y="198"/>
                  </a:cxn>
                  <a:cxn ang="0">
                    <a:pos x="1206" y="71"/>
                  </a:cxn>
                  <a:cxn ang="0">
                    <a:pos x="1114" y="54"/>
                  </a:cxn>
                  <a:cxn ang="0">
                    <a:pos x="847" y="177"/>
                  </a:cxn>
                  <a:cxn ang="0">
                    <a:pos x="97" y="0"/>
                  </a:cxn>
                  <a:cxn ang="0">
                    <a:pos x="0" y="37"/>
                  </a:cxn>
                  <a:cxn ang="0">
                    <a:pos x="1389" y="372"/>
                  </a:cxn>
                </a:cxnLst>
                <a:rect l="0" t="0" r="r" b="b"/>
                <a:pathLst>
                  <a:path w="1470" h="373">
                    <a:moveTo>
                      <a:pt x="1389" y="372"/>
                    </a:moveTo>
                    <a:lnTo>
                      <a:pt x="1469" y="316"/>
                    </a:lnTo>
                    <a:lnTo>
                      <a:pt x="944" y="198"/>
                    </a:lnTo>
                    <a:lnTo>
                      <a:pt x="1206" y="71"/>
                    </a:lnTo>
                    <a:lnTo>
                      <a:pt x="1114" y="54"/>
                    </a:lnTo>
                    <a:lnTo>
                      <a:pt x="847" y="177"/>
                    </a:lnTo>
                    <a:lnTo>
                      <a:pt x="97" y="0"/>
                    </a:lnTo>
                    <a:lnTo>
                      <a:pt x="0" y="37"/>
                    </a:lnTo>
                    <a:lnTo>
                      <a:pt x="1389" y="372"/>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sp>
            <p:nvSpPr>
              <p:cNvPr id="378901" name="Freeform 21"/>
              <p:cNvSpPr>
                <a:spLocks/>
              </p:cNvSpPr>
              <p:nvPr/>
            </p:nvSpPr>
            <p:spPr bwMode="auto">
              <a:xfrm>
                <a:off x="346" y="2401"/>
                <a:ext cx="560" cy="317"/>
              </a:xfrm>
              <a:custGeom>
                <a:avLst/>
                <a:gdLst/>
                <a:ahLst/>
                <a:cxnLst>
                  <a:cxn ang="0">
                    <a:pos x="89" y="0"/>
                  </a:cxn>
                  <a:cxn ang="0">
                    <a:pos x="559" y="114"/>
                  </a:cxn>
                  <a:cxn ang="0">
                    <a:pos x="199" y="316"/>
                  </a:cxn>
                  <a:cxn ang="0">
                    <a:pos x="93" y="291"/>
                  </a:cxn>
                  <a:cxn ang="0">
                    <a:pos x="381" y="131"/>
                  </a:cxn>
                  <a:cxn ang="0">
                    <a:pos x="0" y="37"/>
                  </a:cxn>
                  <a:cxn ang="0">
                    <a:pos x="89" y="0"/>
                  </a:cxn>
                </a:cxnLst>
                <a:rect l="0" t="0" r="r" b="b"/>
                <a:pathLst>
                  <a:path w="560" h="317">
                    <a:moveTo>
                      <a:pt x="89" y="0"/>
                    </a:moveTo>
                    <a:lnTo>
                      <a:pt x="559" y="114"/>
                    </a:lnTo>
                    <a:lnTo>
                      <a:pt x="199" y="316"/>
                    </a:lnTo>
                    <a:lnTo>
                      <a:pt x="93" y="291"/>
                    </a:lnTo>
                    <a:lnTo>
                      <a:pt x="381" y="131"/>
                    </a:lnTo>
                    <a:lnTo>
                      <a:pt x="0" y="37"/>
                    </a:lnTo>
                    <a:lnTo>
                      <a:pt x="89" y="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8902" name="Group 22"/>
            <p:cNvGrpSpPr>
              <a:grpSpLocks/>
            </p:cNvGrpSpPr>
            <p:nvPr/>
          </p:nvGrpSpPr>
          <p:grpSpPr bwMode="auto">
            <a:xfrm>
              <a:off x="1884" y="1830"/>
              <a:ext cx="746" cy="837"/>
              <a:chOff x="1884" y="1830"/>
              <a:chExt cx="746" cy="837"/>
            </a:xfrm>
          </p:grpSpPr>
          <p:sp>
            <p:nvSpPr>
              <p:cNvPr id="378903" name="Freeform 23"/>
              <p:cNvSpPr>
                <a:spLocks/>
              </p:cNvSpPr>
              <p:nvPr/>
            </p:nvSpPr>
            <p:spPr bwMode="auto">
              <a:xfrm>
                <a:off x="2006" y="1865"/>
                <a:ext cx="119" cy="235"/>
              </a:xfrm>
              <a:custGeom>
                <a:avLst/>
                <a:gdLst/>
                <a:ahLst/>
                <a:cxnLst>
                  <a:cxn ang="0">
                    <a:pos x="0" y="0"/>
                  </a:cxn>
                  <a:cxn ang="0">
                    <a:pos x="0" y="215"/>
                  </a:cxn>
                  <a:cxn ang="0">
                    <a:pos x="118" y="234"/>
                  </a:cxn>
                </a:cxnLst>
                <a:rect l="0" t="0" r="r" b="b"/>
                <a:pathLst>
                  <a:path w="119" h="235">
                    <a:moveTo>
                      <a:pt x="0" y="0"/>
                    </a:moveTo>
                    <a:lnTo>
                      <a:pt x="0" y="215"/>
                    </a:lnTo>
                    <a:lnTo>
                      <a:pt x="118" y="234"/>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8904" name="Line 24"/>
              <p:cNvSpPr>
                <a:spLocks noChangeShapeType="1"/>
              </p:cNvSpPr>
              <p:nvPr/>
            </p:nvSpPr>
            <p:spPr bwMode="auto">
              <a:xfrm>
                <a:off x="2123" y="2085"/>
                <a:ext cx="0" cy="187"/>
              </a:xfrm>
              <a:prstGeom prst="line">
                <a:avLst/>
              </a:prstGeom>
              <a:noFill/>
              <a:ln w="12700">
                <a:solidFill>
                  <a:srgbClr val="000000"/>
                </a:solidFill>
                <a:round/>
                <a:headEnd/>
                <a:tailEnd/>
              </a:ln>
              <a:effectLst/>
            </p:spPr>
            <p:txBody>
              <a:bodyPr/>
              <a:lstStyle/>
              <a:p>
                <a:endParaRPr lang="es-ES"/>
              </a:p>
            </p:txBody>
          </p:sp>
          <p:sp>
            <p:nvSpPr>
              <p:cNvPr id="378905" name="Line 25"/>
              <p:cNvSpPr>
                <a:spLocks noChangeShapeType="1"/>
              </p:cNvSpPr>
              <p:nvPr/>
            </p:nvSpPr>
            <p:spPr bwMode="auto">
              <a:xfrm>
                <a:off x="1884" y="2286"/>
                <a:ext cx="0" cy="193"/>
              </a:xfrm>
              <a:prstGeom prst="line">
                <a:avLst/>
              </a:prstGeom>
              <a:noFill/>
              <a:ln w="12700">
                <a:solidFill>
                  <a:srgbClr val="000000"/>
                </a:solidFill>
                <a:round/>
                <a:headEnd/>
                <a:tailEnd/>
              </a:ln>
              <a:effectLst/>
            </p:spPr>
            <p:txBody>
              <a:bodyPr/>
              <a:lstStyle/>
              <a:p>
                <a:endParaRPr lang="es-ES"/>
              </a:p>
            </p:txBody>
          </p:sp>
          <p:sp>
            <p:nvSpPr>
              <p:cNvPr id="378906" name="Line 26"/>
              <p:cNvSpPr>
                <a:spLocks noChangeShapeType="1"/>
              </p:cNvSpPr>
              <p:nvPr/>
            </p:nvSpPr>
            <p:spPr bwMode="auto">
              <a:xfrm>
                <a:off x="2470" y="1930"/>
                <a:ext cx="0" cy="140"/>
              </a:xfrm>
              <a:prstGeom prst="line">
                <a:avLst/>
              </a:prstGeom>
              <a:noFill/>
              <a:ln w="12700">
                <a:solidFill>
                  <a:srgbClr val="000000"/>
                </a:solidFill>
                <a:round/>
                <a:headEnd/>
                <a:tailEnd/>
              </a:ln>
              <a:effectLst/>
            </p:spPr>
            <p:txBody>
              <a:bodyPr/>
              <a:lstStyle/>
              <a:p>
                <a:endParaRPr lang="es-ES"/>
              </a:p>
            </p:txBody>
          </p:sp>
          <p:sp>
            <p:nvSpPr>
              <p:cNvPr id="378907" name="Line 27"/>
              <p:cNvSpPr>
                <a:spLocks noChangeShapeType="1"/>
              </p:cNvSpPr>
              <p:nvPr/>
            </p:nvSpPr>
            <p:spPr bwMode="auto">
              <a:xfrm>
                <a:off x="2553" y="2099"/>
                <a:ext cx="0" cy="194"/>
              </a:xfrm>
              <a:prstGeom prst="line">
                <a:avLst/>
              </a:prstGeom>
              <a:noFill/>
              <a:ln w="12700">
                <a:solidFill>
                  <a:srgbClr val="000000"/>
                </a:solidFill>
                <a:round/>
                <a:headEnd/>
                <a:tailEnd/>
              </a:ln>
              <a:effectLst/>
            </p:spPr>
            <p:txBody>
              <a:bodyPr/>
              <a:lstStyle/>
              <a:p>
                <a:endParaRPr lang="es-ES"/>
              </a:p>
            </p:txBody>
          </p:sp>
          <p:sp>
            <p:nvSpPr>
              <p:cNvPr id="378908" name="Freeform 28"/>
              <p:cNvSpPr>
                <a:spLocks/>
              </p:cNvSpPr>
              <p:nvPr/>
            </p:nvSpPr>
            <p:spPr bwMode="auto">
              <a:xfrm>
                <a:off x="1884" y="1830"/>
                <a:ext cx="746" cy="837"/>
              </a:xfrm>
              <a:custGeom>
                <a:avLst/>
                <a:gdLst/>
                <a:ahLst/>
                <a:cxnLst>
                  <a:cxn ang="0">
                    <a:pos x="745" y="80"/>
                  </a:cxn>
                  <a:cxn ang="0">
                    <a:pos x="182" y="0"/>
                  </a:cxn>
                  <a:cxn ang="0">
                    <a:pos x="118" y="30"/>
                  </a:cxn>
                  <a:cxn ang="0">
                    <a:pos x="509" y="85"/>
                  </a:cxn>
                  <a:cxn ang="0">
                    <a:pos x="237" y="254"/>
                  </a:cxn>
                  <a:cxn ang="0">
                    <a:pos x="525" y="300"/>
                  </a:cxn>
                  <a:cxn ang="0">
                    <a:pos x="326" y="461"/>
                  </a:cxn>
                  <a:cxn ang="0">
                    <a:pos x="67" y="406"/>
                  </a:cxn>
                  <a:cxn ang="0">
                    <a:pos x="0" y="452"/>
                  </a:cxn>
                  <a:cxn ang="0">
                    <a:pos x="571" y="579"/>
                  </a:cxn>
                  <a:cxn ang="0">
                    <a:pos x="364" y="812"/>
                  </a:cxn>
                  <a:cxn ang="0">
                    <a:pos x="462" y="836"/>
                  </a:cxn>
                  <a:cxn ang="0">
                    <a:pos x="699" y="545"/>
                  </a:cxn>
                  <a:cxn ang="0">
                    <a:pos x="419" y="486"/>
                  </a:cxn>
                  <a:cxn ang="0">
                    <a:pos x="669" y="267"/>
                  </a:cxn>
                  <a:cxn ang="0">
                    <a:pos x="398" y="220"/>
                  </a:cxn>
                  <a:cxn ang="0">
                    <a:pos x="584" y="97"/>
                  </a:cxn>
                  <a:cxn ang="0">
                    <a:pos x="686" y="114"/>
                  </a:cxn>
                  <a:cxn ang="0">
                    <a:pos x="745" y="80"/>
                  </a:cxn>
                </a:cxnLst>
                <a:rect l="0" t="0" r="r" b="b"/>
                <a:pathLst>
                  <a:path w="746" h="837">
                    <a:moveTo>
                      <a:pt x="745" y="80"/>
                    </a:moveTo>
                    <a:lnTo>
                      <a:pt x="182" y="0"/>
                    </a:lnTo>
                    <a:lnTo>
                      <a:pt x="118" y="30"/>
                    </a:lnTo>
                    <a:lnTo>
                      <a:pt x="509" y="85"/>
                    </a:lnTo>
                    <a:lnTo>
                      <a:pt x="237" y="254"/>
                    </a:lnTo>
                    <a:lnTo>
                      <a:pt x="525" y="300"/>
                    </a:lnTo>
                    <a:lnTo>
                      <a:pt x="326" y="461"/>
                    </a:lnTo>
                    <a:lnTo>
                      <a:pt x="67" y="406"/>
                    </a:lnTo>
                    <a:lnTo>
                      <a:pt x="0" y="452"/>
                    </a:lnTo>
                    <a:lnTo>
                      <a:pt x="571" y="579"/>
                    </a:lnTo>
                    <a:lnTo>
                      <a:pt x="364" y="812"/>
                    </a:lnTo>
                    <a:lnTo>
                      <a:pt x="462" y="836"/>
                    </a:lnTo>
                    <a:lnTo>
                      <a:pt x="699" y="545"/>
                    </a:lnTo>
                    <a:lnTo>
                      <a:pt x="419" y="486"/>
                    </a:lnTo>
                    <a:lnTo>
                      <a:pt x="669" y="267"/>
                    </a:lnTo>
                    <a:lnTo>
                      <a:pt x="398" y="220"/>
                    </a:lnTo>
                    <a:lnTo>
                      <a:pt x="584" y="97"/>
                    </a:lnTo>
                    <a:lnTo>
                      <a:pt x="686" y="114"/>
                    </a:lnTo>
                    <a:lnTo>
                      <a:pt x="745" y="8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8909" name="Group 29"/>
            <p:cNvGrpSpPr>
              <a:grpSpLocks/>
            </p:cNvGrpSpPr>
            <p:nvPr/>
          </p:nvGrpSpPr>
          <p:grpSpPr bwMode="auto">
            <a:xfrm>
              <a:off x="1811" y="1556"/>
              <a:ext cx="802" cy="304"/>
              <a:chOff x="1811" y="1556"/>
              <a:chExt cx="802" cy="304"/>
            </a:xfrm>
          </p:grpSpPr>
          <p:sp>
            <p:nvSpPr>
              <p:cNvPr id="378910" name="Line 30"/>
              <p:cNvSpPr>
                <a:spLocks noChangeShapeType="1"/>
              </p:cNvSpPr>
              <p:nvPr/>
            </p:nvSpPr>
            <p:spPr bwMode="auto">
              <a:xfrm>
                <a:off x="2240" y="1592"/>
                <a:ext cx="0" cy="76"/>
              </a:xfrm>
              <a:prstGeom prst="line">
                <a:avLst/>
              </a:prstGeom>
              <a:noFill/>
              <a:ln w="12700">
                <a:solidFill>
                  <a:srgbClr val="000000"/>
                </a:solidFill>
                <a:round/>
                <a:headEnd/>
                <a:tailEnd/>
              </a:ln>
              <a:effectLst/>
            </p:spPr>
            <p:txBody>
              <a:bodyPr/>
              <a:lstStyle/>
              <a:p>
                <a:endParaRPr lang="es-ES"/>
              </a:p>
            </p:txBody>
          </p:sp>
          <p:sp>
            <p:nvSpPr>
              <p:cNvPr id="378911" name="Line 31"/>
              <p:cNvSpPr>
                <a:spLocks noChangeShapeType="1"/>
              </p:cNvSpPr>
              <p:nvPr/>
            </p:nvSpPr>
            <p:spPr bwMode="auto">
              <a:xfrm>
                <a:off x="1985" y="1657"/>
                <a:ext cx="0" cy="203"/>
              </a:xfrm>
              <a:prstGeom prst="line">
                <a:avLst/>
              </a:prstGeom>
              <a:noFill/>
              <a:ln w="12700">
                <a:solidFill>
                  <a:srgbClr val="000000"/>
                </a:solidFill>
                <a:round/>
                <a:headEnd/>
                <a:tailEnd/>
              </a:ln>
              <a:effectLst/>
            </p:spPr>
            <p:txBody>
              <a:bodyPr/>
              <a:lstStyle/>
              <a:p>
                <a:endParaRPr lang="es-ES"/>
              </a:p>
            </p:txBody>
          </p:sp>
          <p:sp>
            <p:nvSpPr>
              <p:cNvPr id="378912" name="Freeform 32"/>
              <p:cNvSpPr>
                <a:spLocks/>
              </p:cNvSpPr>
              <p:nvPr/>
            </p:nvSpPr>
            <p:spPr bwMode="auto">
              <a:xfrm>
                <a:off x="1811" y="1556"/>
                <a:ext cx="802" cy="169"/>
              </a:xfrm>
              <a:custGeom>
                <a:avLst/>
                <a:gdLst/>
                <a:ahLst/>
                <a:cxnLst>
                  <a:cxn ang="0">
                    <a:pos x="0" y="10"/>
                  </a:cxn>
                  <a:cxn ang="0">
                    <a:pos x="321" y="47"/>
                  </a:cxn>
                  <a:cxn ang="0">
                    <a:pos x="177" y="101"/>
                  </a:cxn>
                  <a:cxn ang="0">
                    <a:pos x="746" y="168"/>
                  </a:cxn>
                  <a:cxn ang="0">
                    <a:pos x="801" y="139"/>
                  </a:cxn>
                  <a:cxn ang="0">
                    <a:pos x="301" y="84"/>
                  </a:cxn>
                  <a:cxn ang="0">
                    <a:pos x="429" y="34"/>
                  </a:cxn>
                  <a:cxn ang="0">
                    <a:pos x="90" y="0"/>
                  </a:cxn>
                  <a:cxn ang="0">
                    <a:pos x="0" y="10"/>
                  </a:cxn>
                </a:cxnLst>
                <a:rect l="0" t="0" r="r" b="b"/>
                <a:pathLst>
                  <a:path w="802" h="169">
                    <a:moveTo>
                      <a:pt x="0" y="10"/>
                    </a:moveTo>
                    <a:lnTo>
                      <a:pt x="321" y="47"/>
                    </a:lnTo>
                    <a:lnTo>
                      <a:pt x="177" y="101"/>
                    </a:lnTo>
                    <a:lnTo>
                      <a:pt x="746" y="168"/>
                    </a:lnTo>
                    <a:lnTo>
                      <a:pt x="801" y="139"/>
                    </a:lnTo>
                    <a:lnTo>
                      <a:pt x="301" y="84"/>
                    </a:lnTo>
                    <a:lnTo>
                      <a:pt x="429" y="34"/>
                    </a:lnTo>
                    <a:lnTo>
                      <a:pt x="90" y="0"/>
                    </a:lnTo>
                    <a:lnTo>
                      <a:pt x="0" y="10"/>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nvGrpSpPr>
            <p:cNvPr id="378913" name="Group 33"/>
            <p:cNvGrpSpPr>
              <a:grpSpLocks/>
            </p:cNvGrpSpPr>
            <p:nvPr/>
          </p:nvGrpSpPr>
          <p:grpSpPr bwMode="auto">
            <a:xfrm>
              <a:off x="439" y="1539"/>
              <a:ext cx="1446" cy="687"/>
              <a:chOff x="439" y="1539"/>
              <a:chExt cx="1446" cy="687"/>
            </a:xfrm>
          </p:grpSpPr>
          <p:grpSp>
            <p:nvGrpSpPr>
              <p:cNvPr id="378914" name="Group 34"/>
              <p:cNvGrpSpPr>
                <a:grpSpLocks/>
              </p:cNvGrpSpPr>
              <p:nvPr/>
            </p:nvGrpSpPr>
            <p:grpSpPr bwMode="auto">
              <a:xfrm>
                <a:off x="439" y="1539"/>
                <a:ext cx="1446" cy="687"/>
                <a:chOff x="439" y="1539"/>
                <a:chExt cx="1446" cy="687"/>
              </a:xfrm>
            </p:grpSpPr>
            <p:sp>
              <p:nvSpPr>
                <p:cNvPr id="378915" name="Line 35"/>
                <p:cNvSpPr>
                  <a:spLocks noChangeShapeType="1"/>
                </p:cNvSpPr>
                <p:nvPr/>
              </p:nvSpPr>
              <p:spPr bwMode="auto">
                <a:xfrm>
                  <a:off x="708" y="1937"/>
                  <a:ext cx="0" cy="55"/>
                </a:xfrm>
                <a:prstGeom prst="line">
                  <a:avLst/>
                </a:prstGeom>
                <a:noFill/>
                <a:ln w="12700">
                  <a:solidFill>
                    <a:srgbClr val="000000"/>
                  </a:solidFill>
                  <a:round/>
                  <a:headEnd/>
                  <a:tailEnd/>
                </a:ln>
                <a:effectLst/>
              </p:spPr>
              <p:txBody>
                <a:bodyPr/>
                <a:lstStyle/>
                <a:p>
                  <a:endParaRPr lang="es-ES"/>
                </a:p>
              </p:txBody>
            </p:sp>
            <p:sp>
              <p:nvSpPr>
                <p:cNvPr id="378916" name="Line 36"/>
                <p:cNvSpPr>
                  <a:spLocks noChangeShapeType="1"/>
                </p:cNvSpPr>
                <p:nvPr/>
              </p:nvSpPr>
              <p:spPr bwMode="auto">
                <a:xfrm>
                  <a:off x="784" y="1912"/>
                  <a:ext cx="0" cy="53"/>
                </a:xfrm>
                <a:prstGeom prst="line">
                  <a:avLst/>
                </a:prstGeom>
                <a:noFill/>
                <a:ln w="12700">
                  <a:solidFill>
                    <a:srgbClr val="000000"/>
                  </a:solidFill>
                  <a:round/>
                  <a:headEnd/>
                  <a:tailEnd/>
                </a:ln>
                <a:effectLst/>
              </p:spPr>
              <p:txBody>
                <a:bodyPr/>
                <a:lstStyle/>
                <a:p>
                  <a:endParaRPr lang="es-ES"/>
                </a:p>
              </p:txBody>
            </p:sp>
            <p:sp>
              <p:nvSpPr>
                <p:cNvPr id="378917" name="Line 37"/>
                <p:cNvSpPr>
                  <a:spLocks noChangeShapeType="1"/>
                </p:cNvSpPr>
                <p:nvPr/>
              </p:nvSpPr>
              <p:spPr bwMode="auto">
                <a:xfrm>
                  <a:off x="1028" y="1831"/>
                  <a:ext cx="0" cy="56"/>
                </a:xfrm>
                <a:prstGeom prst="line">
                  <a:avLst/>
                </a:prstGeom>
                <a:noFill/>
                <a:ln w="12700">
                  <a:solidFill>
                    <a:srgbClr val="000000"/>
                  </a:solidFill>
                  <a:round/>
                  <a:headEnd/>
                  <a:tailEnd/>
                </a:ln>
                <a:effectLst/>
              </p:spPr>
              <p:txBody>
                <a:bodyPr/>
                <a:lstStyle/>
                <a:p>
                  <a:endParaRPr lang="es-ES"/>
                </a:p>
              </p:txBody>
            </p:sp>
            <p:grpSp>
              <p:nvGrpSpPr>
                <p:cNvPr id="378918" name="Group 38"/>
                <p:cNvGrpSpPr>
                  <a:grpSpLocks/>
                </p:cNvGrpSpPr>
                <p:nvPr/>
              </p:nvGrpSpPr>
              <p:grpSpPr bwMode="auto">
                <a:xfrm>
                  <a:off x="439" y="1539"/>
                  <a:ext cx="1446" cy="687"/>
                  <a:chOff x="439" y="1539"/>
                  <a:chExt cx="1446" cy="687"/>
                </a:xfrm>
              </p:grpSpPr>
              <p:grpSp>
                <p:nvGrpSpPr>
                  <p:cNvPr id="378919" name="Group 39"/>
                  <p:cNvGrpSpPr>
                    <a:grpSpLocks/>
                  </p:cNvGrpSpPr>
                  <p:nvPr/>
                </p:nvGrpSpPr>
                <p:grpSpPr bwMode="auto">
                  <a:xfrm>
                    <a:off x="439" y="1539"/>
                    <a:ext cx="1446" cy="687"/>
                    <a:chOff x="439" y="1539"/>
                    <a:chExt cx="1446" cy="687"/>
                  </a:xfrm>
                </p:grpSpPr>
                <p:grpSp>
                  <p:nvGrpSpPr>
                    <p:cNvPr id="378920" name="Group 40"/>
                    <p:cNvGrpSpPr>
                      <a:grpSpLocks/>
                    </p:cNvGrpSpPr>
                    <p:nvPr/>
                  </p:nvGrpSpPr>
                  <p:grpSpPr bwMode="auto">
                    <a:xfrm>
                      <a:off x="448" y="1557"/>
                      <a:ext cx="1437" cy="669"/>
                      <a:chOff x="448" y="1557"/>
                      <a:chExt cx="1437" cy="669"/>
                    </a:xfrm>
                  </p:grpSpPr>
                  <p:sp>
                    <p:nvSpPr>
                      <p:cNvPr id="378921" name="Freeform 41"/>
                      <p:cNvSpPr>
                        <a:spLocks/>
                      </p:cNvSpPr>
                      <p:nvPr/>
                    </p:nvSpPr>
                    <p:spPr bwMode="auto">
                      <a:xfrm>
                        <a:off x="1075" y="1744"/>
                        <a:ext cx="810" cy="429"/>
                      </a:xfrm>
                      <a:custGeom>
                        <a:avLst/>
                        <a:gdLst/>
                        <a:ahLst/>
                        <a:cxnLst>
                          <a:cxn ang="0">
                            <a:pos x="0" y="418"/>
                          </a:cxn>
                          <a:cxn ang="0">
                            <a:pos x="133" y="361"/>
                          </a:cxn>
                          <a:cxn ang="0">
                            <a:pos x="392" y="428"/>
                          </a:cxn>
                          <a:cxn ang="0">
                            <a:pos x="809" y="214"/>
                          </a:cxn>
                          <a:cxn ang="0">
                            <a:pos x="809" y="0"/>
                          </a:cxn>
                        </a:cxnLst>
                        <a:rect l="0" t="0" r="r" b="b"/>
                        <a:pathLst>
                          <a:path w="810" h="429">
                            <a:moveTo>
                              <a:pt x="0" y="418"/>
                            </a:moveTo>
                            <a:lnTo>
                              <a:pt x="133" y="361"/>
                            </a:lnTo>
                            <a:lnTo>
                              <a:pt x="392" y="428"/>
                            </a:lnTo>
                            <a:lnTo>
                              <a:pt x="809" y="214"/>
                            </a:lnTo>
                            <a:lnTo>
                              <a:pt x="809" y="0"/>
                            </a:lnTo>
                          </a:path>
                        </a:pathLst>
                      </a:custGeom>
                      <a:noFill/>
                      <a:ln w="12700" cap="rnd" cmpd="sng">
                        <a:solidFill>
                          <a:srgbClr val="000000"/>
                        </a:solidFill>
                        <a:prstDash val="solid"/>
                        <a:round/>
                        <a:headEnd type="none" w="med" len="med"/>
                        <a:tailEnd type="none" w="med" len="med"/>
                      </a:ln>
                      <a:effectLst/>
                    </p:spPr>
                    <p:txBody>
                      <a:bodyPr/>
                      <a:lstStyle/>
                      <a:p>
                        <a:endParaRPr lang="es-ES"/>
                      </a:p>
                    </p:txBody>
                  </p:sp>
                  <p:sp>
                    <p:nvSpPr>
                      <p:cNvPr id="378922" name="Line 42"/>
                      <p:cNvSpPr>
                        <a:spLocks noChangeShapeType="1"/>
                      </p:cNvSpPr>
                      <p:nvPr/>
                    </p:nvSpPr>
                    <p:spPr bwMode="auto">
                      <a:xfrm>
                        <a:off x="1205" y="1869"/>
                        <a:ext cx="0" cy="237"/>
                      </a:xfrm>
                      <a:prstGeom prst="line">
                        <a:avLst/>
                      </a:prstGeom>
                      <a:noFill/>
                      <a:ln w="12700">
                        <a:solidFill>
                          <a:srgbClr val="000000"/>
                        </a:solidFill>
                        <a:round/>
                        <a:headEnd/>
                        <a:tailEnd/>
                      </a:ln>
                      <a:effectLst/>
                    </p:spPr>
                    <p:txBody>
                      <a:bodyPr/>
                      <a:lstStyle/>
                      <a:p>
                        <a:endParaRPr lang="es-ES"/>
                      </a:p>
                    </p:txBody>
                  </p:sp>
                  <p:sp>
                    <p:nvSpPr>
                      <p:cNvPr id="378923" name="Line 43"/>
                      <p:cNvSpPr>
                        <a:spLocks noChangeShapeType="1"/>
                      </p:cNvSpPr>
                      <p:nvPr/>
                    </p:nvSpPr>
                    <p:spPr bwMode="auto">
                      <a:xfrm>
                        <a:off x="1459" y="1922"/>
                        <a:ext cx="0" cy="248"/>
                      </a:xfrm>
                      <a:prstGeom prst="line">
                        <a:avLst/>
                      </a:prstGeom>
                      <a:noFill/>
                      <a:ln w="12700">
                        <a:solidFill>
                          <a:srgbClr val="000000"/>
                        </a:solidFill>
                        <a:round/>
                        <a:headEnd/>
                        <a:tailEnd/>
                      </a:ln>
                      <a:effectLst/>
                    </p:spPr>
                    <p:txBody>
                      <a:bodyPr/>
                      <a:lstStyle/>
                      <a:p>
                        <a:endParaRPr lang="es-ES"/>
                      </a:p>
                    </p:txBody>
                  </p:sp>
                  <p:sp>
                    <p:nvSpPr>
                      <p:cNvPr id="378924" name="Line 44"/>
                      <p:cNvSpPr>
                        <a:spLocks noChangeShapeType="1"/>
                      </p:cNvSpPr>
                      <p:nvPr/>
                    </p:nvSpPr>
                    <p:spPr bwMode="auto">
                      <a:xfrm>
                        <a:off x="974" y="1665"/>
                        <a:ext cx="0" cy="212"/>
                      </a:xfrm>
                      <a:prstGeom prst="line">
                        <a:avLst/>
                      </a:prstGeom>
                      <a:noFill/>
                      <a:ln w="12700">
                        <a:solidFill>
                          <a:srgbClr val="000000"/>
                        </a:solidFill>
                        <a:round/>
                        <a:headEnd/>
                        <a:tailEnd/>
                      </a:ln>
                      <a:effectLst/>
                    </p:spPr>
                    <p:txBody>
                      <a:bodyPr/>
                      <a:lstStyle/>
                      <a:p>
                        <a:endParaRPr lang="es-ES"/>
                      </a:p>
                    </p:txBody>
                  </p:sp>
                  <p:sp>
                    <p:nvSpPr>
                      <p:cNvPr id="378925" name="Line 45"/>
                      <p:cNvSpPr>
                        <a:spLocks noChangeShapeType="1"/>
                      </p:cNvSpPr>
                      <p:nvPr/>
                    </p:nvSpPr>
                    <p:spPr bwMode="auto">
                      <a:xfrm>
                        <a:off x="888" y="1981"/>
                        <a:ext cx="0" cy="245"/>
                      </a:xfrm>
                      <a:prstGeom prst="line">
                        <a:avLst/>
                      </a:prstGeom>
                      <a:noFill/>
                      <a:ln w="12700">
                        <a:solidFill>
                          <a:srgbClr val="000000"/>
                        </a:solidFill>
                        <a:round/>
                        <a:headEnd/>
                        <a:tailEnd/>
                      </a:ln>
                      <a:effectLst/>
                    </p:spPr>
                    <p:txBody>
                      <a:bodyPr/>
                      <a:lstStyle/>
                      <a:p>
                        <a:endParaRPr lang="es-ES"/>
                      </a:p>
                    </p:txBody>
                  </p:sp>
                  <p:sp>
                    <p:nvSpPr>
                      <p:cNvPr id="378926" name="Line 46"/>
                      <p:cNvSpPr>
                        <a:spLocks noChangeShapeType="1"/>
                      </p:cNvSpPr>
                      <p:nvPr/>
                    </p:nvSpPr>
                    <p:spPr bwMode="auto">
                      <a:xfrm>
                        <a:off x="1072" y="1976"/>
                        <a:ext cx="0" cy="241"/>
                      </a:xfrm>
                      <a:prstGeom prst="line">
                        <a:avLst/>
                      </a:prstGeom>
                      <a:noFill/>
                      <a:ln w="12700">
                        <a:solidFill>
                          <a:srgbClr val="000000"/>
                        </a:solidFill>
                        <a:round/>
                        <a:headEnd/>
                        <a:tailEnd/>
                      </a:ln>
                      <a:effectLst/>
                    </p:spPr>
                    <p:txBody>
                      <a:bodyPr/>
                      <a:lstStyle/>
                      <a:p>
                        <a:endParaRPr lang="es-ES"/>
                      </a:p>
                    </p:txBody>
                  </p:sp>
                  <p:sp>
                    <p:nvSpPr>
                      <p:cNvPr id="378927" name="Line 47"/>
                      <p:cNvSpPr>
                        <a:spLocks noChangeShapeType="1"/>
                      </p:cNvSpPr>
                      <p:nvPr/>
                    </p:nvSpPr>
                    <p:spPr bwMode="auto">
                      <a:xfrm>
                        <a:off x="672" y="2006"/>
                        <a:ext cx="1" cy="181"/>
                      </a:xfrm>
                      <a:prstGeom prst="line">
                        <a:avLst/>
                      </a:prstGeom>
                      <a:noFill/>
                      <a:ln w="12700">
                        <a:solidFill>
                          <a:srgbClr val="000000"/>
                        </a:solidFill>
                        <a:round/>
                        <a:headEnd/>
                        <a:tailEnd/>
                      </a:ln>
                      <a:effectLst/>
                    </p:spPr>
                    <p:txBody>
                      <a:bodyPr/>
                      <a:lstStyle/>
                      <a:p>
                        <a:endParaRPr lang="es-ES"/>
                      </a:p>
                    </p:txBody>
                  </p:sp>
                  <p:sp>
                    <p:nvSpPr>
                      <p:cNvPr id="378928" name="Line 48"/>
                      <p:cNvSpPr>
                        <a:spLocks noChangeShapeType="1"/>
                      </p:cNvSpPr>
                      <p:nvPr/>
                    </p:nvSpPr>
                    <p:spPr bwMode="auto">
                      <a:xfrm>
                        <a:off x="448" y="1882"/>
                        <a:ext cx="0" cy="172"/>
                      </a:xfrm>
                      <a:prstGeom prst="line">
                        <a:avLst/>
                      </a:prstGeom>
                      <a:noFill/>
                      <a:ln w="12700">
                        <a:solidFill>
                          <a:srgbClr val="000000"/>
                        </a:solidFill>
                        <a:round/>
                        <a:headEnd/>
                        <a:tailEnd/>
                      </a:ln>
                      <a:effectLst/>
                    </p:spPr>
                    <p:txBody>
                      <a:bodyPr/>
                      <a:lstStyle/>
                      <a:p>
                        <a:endParaRPr lang="es-ES"/>
                      </a:p>
                    </p:txBody>
                  </p:sp>
                  <p:sp>
                    <p:nvSpPr>
                      <p:cNvPr id="378929" name="Line 49"/>
                      <p:cNvSpPr>
                        <a:spLocks noChangeShapeType="1"/>
                      </p:cNvSpPr>
                      <p:nvPr/>
                    </p:nvSpPr>
                    <p:spPr bwMode="auto">
                      <a:xfrm>
                        <a:off x="1849" y="1647"/>
                        <a:ext cx="0" cy="89"/>
                      </a:xfrm>
                      <a:prstGeom prst="line">
                        <a:avLst/>
                      </a:prstGeom>
                      <a:noFill/>
                      <a:ln w="12700">
                        <a:solidFill>
                          <a:srgbClr val="000000"/>
                        </a:solidFill>
                        <a:round/>
                        <a:headEnd/>
                        <a:tailEnd/>
                      </a:ln>
                      <a:effectLst/>
                    </p:spPr>
                    <p:txBody>
                      <a:bodyPr/>
                      <a:lstStyle/>
                      <a:p>
                        <a:endParaRPr lang="es-ES"/>
                      </a:p>
                    </p:txBody>
                  </p:sp>
                  <p:sp>
                    <p:nvSpPr>
                      <p:cNvPr id="378930" name="Line 50"/>
                      <p:cNvSpPr>
                        <a:spLocks noChangeShapeType="1"/>
                      </p:cNvSpPr>
                      <p:nvPr/>
                    </p:nvSpPr>
                    <p:spPr bwMode="auto">
                      <a:xfrm>
                        <a:off x="909" y="1762"/>
                        <a:ext cx="0" cy="159"/>
                      </a:xfrm>
                      <a:prstGeom prst="line">
                        <a:avLst/>
                      </a:prstGeom>
                      <a:noFill/>
                      <a:ln w="12700">
                        <a:solidFill>
                          <a:srgbClr val="000000"/>
                        </a:solidFill>
                        <a:round/>
                        <a:headEnd/>
                        <a:tailEnd/>
                      </a:ln>
                      <a:effectLst/>
                    </p:spPr>
                    <p:txBody>
                      <a:bodyPr/>
                      <a:lstStyle/>
                      <a:p>
                        <a:endParaRPr lang="es-ES"/>
                      </a:p>
                    </p:txBody>
                  </p:sp>
                  <p:sp>
                    <p:nvSpPr>
                      <p:cNvPr id="378931" name="Line 51"/>
                      <p:cNvSpPr>
                        <a:spLocks noChangeShapeType="1"/>
                      </p:cNvSpPr>
                      <p:nvPr/>
                    </p:nvSpPr>
                    <p:spPr bwMode="auto">
                      <a:xfrm>
                        <a:off x="600" y="1612"/>
                        <a:ext cx="0" cy="101"/>
                      </a:xfrm>
                      <a:prstGeom prst="line">
                        <a:avLst/>
                      </a:prstGeom>
                      <a:noFill/>
                      <a:ln w="12700">
                        <a:solidFill>
                          <a:srgbClr val="000000"/>
                        </a:solidFill>
                        <a:round/>
                        <a:headEnd/>
                        <a:tailEnd/>
                      </a:ln>
                      <a:effectLst/>
                    </p:spPr>
                    <p:txBody>
                      <a:bodyPr/>
                      <a:lstStyle/>
                      <a:p>
                        <a:endParaRPr lang="es-ES"/>
                      </a:p>
                    </p:txBody>
                  </p:sp>
                  <p:sp>
                    <p:nvSpPr>
                      <p:cNvPr id="378932" name="Line 52"/>
                      <p:cNvSpPr>
                        <a:spLocks noChangeShapeType="1"/>
                      </p:cNvSpPr>
                      <p:nvPr/>
                    </p:nvSpPr>
                    <p:spPr bwMode="auto">
                      <a:xfrm>
                        <a:off x="543" y="1728"/>
                        <a:ext cx="0" cy="116"/>
                      </a:xfrm>
                      <a:prstGeom prst="line">
                        <a:avLst/>
                      </a:prstGeom>
                      <a:noFill/>
                      <a:ln w="12700">
                        <a:solidFill>
                          <a:srgbClr val="000000"/>
                        </a:solidFill>
                        <a:round/>
                        <a:headEnd/>
                        <a:tailEnd/>
                      </a:ln>
                      <a:effectLst/>
                    </p:spPr>
                    <p:txBody>
                      <a:bodyPr/>
                      <a:lstStyle/>
                      <a:p>
                        <a:endParaRPr lang="es-ES"/>
                      </a:p>
                    </p:txBody>
                  </p:sp>
                  <p:sp>
                    <p:nvSpPr>
                      <p:cNvPr id="378933" name="Line 53"/>
                      <p:cNvSpPr>
                        <a:spLocks noChangeShapeType="1"/>
                      </p:cNvSpPr>
                      <p:nvPr/>
                    </p:nvSpPr>
                    <p:spPr bwMode="auto">
                      <a:xfrm>
                        <a:off x="1321" y="1764"/>
                        <a:ext cx="0" cy="85"/>
                      </a:xfrm>
                      <a:prstGeom prst="line">
                        <a:avLst/>
                      </a:prstGeom>
                      <a:noFill/>
                      <a:ln w="12700">
                        <a:solidFill>
                          <a:srgbClr val="000000"/>
                        </a:solidFill>
                        <a:round/>
                        <a:headEnd/>
                        <a:tailEnd/>
                      </a:ln>
                      <a:effectLst/>
                    </p:spPr>
                    <p:txBody>
                      <a:bodyPr/>
                      <a:lstStyle/>
                      <a:p>
                        <a:endParaRPr lang="es-ES"/>
                      </a:p>
                    </p:txBody>
                  </p:sp>
                  <p:sp>
                    <p:nvSpPr>
                      <p:cNvPr id="378934" name="Line 54"/>
                      <p:cNvSpPr>
                        <a:spLocks noChangeShapeType="1"/>
                      </p:cNvSpPr>
                      <p:nvPr/>
                    </p:nvSpPr>
                    <p:spPr bwMode="auto">
                      <a:xfrm>
                        <a:off x="1448" y="1715"/>
                        <a:ext cx="0" cy="162"/>
                      </a:xfrm>
                      <a:prstGeom prst="line">
                        <a:avLst/>
                      </a:prstGeom>
                      <a:noFill/>
                      <a:ln w="12700">
                        <a:solidFill>
                          <a:srgbClr val="000000"/>
                        </a:solidFill>
                        <a:round/>
                        <a:headEnd/>
                        <a:tailEnd/>
                      </a:ln>
                      <a:effectLst/>
                    </p:spPr>
                    <p:txBody>
                      <a:bodyPr/>
                      <a:lstStyle/>
                      <a:p>
                        <a:endParaRPr lang="es-ES"/>
                      </a:p>
                    </p:txBody>
                  </p:sp>
                  <p:sp>
                    <p:nvSpPr>
                      <p:cNvPr id="378935" name="Line 55"/>
                      <p:cNvSpPr>
                        <a:spLocks noChangeShapeType="1"/>
                      </p:cNvSpPr>
                      <p:nvPr/>
                    </p:nvSpPr>
                    <p:spPr bwMode="auto">
                      <a:xfrm>
                        <a:off x="1515" y="1692"/>
                        <a:ext cx="0" cy="159"/>
                      </a:xfrm>
                      <a:prstGeom prst="line">
                        <a:avLst/>
                      </a:prstGeom>
                      <a:noFill/>
                      <a:ln w="12700">
                        <a:solidFill>
                          <a:srgbClr val="000000"/>
                        </a:solidFill>
                        <a:round/>
                        <a:headEnd/>
                        <a:tailEnd/>
                      </a:ln>
                      <a:effectLst/>
                    </p:spPr>
                    <p:txBody>
                      <a:bodyPr/>
                      <a:lstStyle/>
                      <a:p>
                        <a:endParaRPr lang="es-ES"/>
                      </a:p>
                    </p:txBody>
                  </p:sp>
                  <p:sp>
                    <p:nvSpPr>
                      <p:cNvPr id="378936" name="Line 56"/>
                      <p:cNvSpPr>
                        <a:spLocks noChangeShapeType="1"/>
                      </p:cNvSpPr>
                      <p:nvPr/>
                    </p:nvSpPr>
                    <p:spPr bwMode="auto">
                      <a:xfrm>
                        <a:off x="1612" y="1627"/>
                        <a:ext cx="0" cy="77"/>
                      </a:xfrm>
                      <a:prstGeom prst="line">
                        <a:avLst/>
                      </a:prstGeom>
                      <a:noFill/>
                      <a:ln w="12700">
                        <a:solidFill>
                          <a:srgbClr val="000000"/>
                        </a:solidFill>
                        <a:round/>
                        <a:headEnd/>
                        <a:tailEnd/>
                      </a:ln>
                      <a:effectLst/>
                    </p:spPr>
                    <p:txBody>
                      <a:bodyPr/>
                      <a:lstStyle/>
                      <a:p>
                        <a:endParaRPr lang="es-ES"/>
                      </a:p>
                    </p:txBody>
                  </p:sp>
                  <p:sp>
                    <p:nvSpPr>
                      <p:cNvPr id="378937" name="Line 57"/>
                      <p:cNvSpPr>
                        <a:spLocks noChangeShapeType="1"/>
                      </p:cNvSpPr>
                      <p:nvPr/>
                    </p:nvSpPr>
                    <p:spPr bwMode="auto">
                      <a:xfrm>
                        <a:off x="1771" y="1580"/>
                        <a:ext cx="0" cy="68"/>
                      </a:xfrm>
                      <a:prstGeom prst="line">
                        <a:avLst/>
                      </a:prstGeom>
                      <a:noFill/>
                      <a:ln w="12700">
                        <a:solidFill>
                          <a:srgbClr val="000000"/>
                        </a:solidFill>
                        <a:round/>
                        <a:headEnd/>
                        <a:tailEnd/>
                      </a:ln>
                      <a:effectLst/>
                    </p:spPr>
                    <p:txBody>
                      <a:bodyPr/>
                      <a:lstStyle/>
                      <a:p>
                        <a:endParaRPr lang="es-ES"/>
                      </a:p>
                    </p:txBody>
                  </p:sp>
                  <p:sp>
                    <p:nvSpPr>
                      <p:cNvPr id="378938" name="Line 58"/>
                      <p:cNvSpPr>
                        <a:spLocks noChangeShapeType="1"/>
                      </p:cNvSpPr>
                      <p:nvPr/>
                    </p:nvSpPr>
                    <p:spPr bwMode="auto">
                      <a:xfrm>
                        <a:off x="942" y="1557"/>
                        <a:ext cx="0" cy="66"/>
                      </a:xfrm>
                      <a:prstGeom prst="line">
                        <a:avLst/>
                      </a:prstGeom>
                      <a:noFill/>
                      <a:ln w="12700">
                        <a:solidFill>
                          <a:srgbClr val="000000"/>
                        </a:solidFill>
                        <a:round/>
                        <a:headEnd/>
                        <a:tailEnd/>
                      </a:ln>
                      <a:effectLst/>
                    </p:spPr>
                    <p:txBody>
                      <a:bodyPr/>
                      <a:lstStyle/>
                      <a:p>
                        <a:endParaRPr lang="es-ES"/>
                      </a:p>
                    </p:txBody>
                  </p:sp>
                </p:grpSp>
                <p:sp>
                  <p:nvSpPr>
                    <p:cNvPr id="378939" name="Freeform 59"/>
                    <p:cNvSpPr>
                      <a:spLocks/>
                    </p:cNvSpPr>
                    <p:nvPr/>
                  </p:nvSpPr>
                  <p:spPr bwMode="auto">
                    <a:xfrm>
                      <a:off x="439" y="1539"/>
                      <a:ext cx="1331" cy="398"/>
                    </a:xfrm>
                    <a:custGeom>
                      <a:avLst/>
                      <a:gdLst/>
                      <a:ahLst/>
                      <a:cxnLst>
                        <a:cxn ang="0">
                          <a:pos x="347" y="371"/>
                        </a:cxn>
                        <a:cxn ang="0">
                          <a:pos x="267" y="397"/>
                        </a:cxn>
                        <a:cxn ang="0">
                          <a:pos x="0" y="338"/>
                        </a:cxn>
                        <a:cxn ang="0">
                          <a:pos x="347" y="236"/>
                        </a:cxn>
                        <a:cxn ang="0">
                          <a:pos x="105" y="187"/>
                        </a:cxn>
                        <a:cxn ang="0">
                          <a:pos x="473" y="106"/>
                        </a:cxn>
                        <a:cxn ang="0">
                          <a:pos x="162" y="70"/>
                        </a:cxn>
                        <a:cxn ang="0">
                          <a:pos x="501" y="0"/>
                        </a:cxn>
                        <a:cxn ang="0">
                          <a:pos x="1161" y="61"/>
                        </a:cxn>
                        <a:cxn ang="0">
                          <a:pos x="1248" y="38"/>
                        </a:cxn>
                        <a:cxn ang="0">
                          <a:pos x="1330" y="42"/>
                        </a:cxn>
                        <a:cxn ang="0">
                          <a:pos x="1171" y="89"/>
                        </a:cxn>
                        <a:cxn ang="0">
                          <a:pos x="499" y="19"/>
                        </a:cxn>
                        <a:cxn ang="0">
                          <a:pos x="284" y="63"/>
                        </a:cxn>
                        <a:cxn ang="0">
                          <a:pos x="1072" y="151"/>
                        </a:cxn>
                        <a:cxn ang="0">
                          <a:pos x="1009" y="177"/>
                        </a:cxn>
                        <a:cxn ang="0">
                          <a:pos x="539" y="118"/>
                        </a:cxn>
                        <a:cxn ang="0">
                          <a:pos x="261" y="182"/>
                        </a:cxn>
                        <a:cxn ang="0">
                          <a:pos x="471" y="223"/>
                        </a:cxn>
                        <a:cxn ang="0">
                          <a:pos x="115" y="330"/>
                        </a:cxn>
                        <a:cxn ang="0">
                          <a:pos x="347" y="371"/>
                        </a:cxn>
                      </a:cxnLst>
                      <a:rect l="0" t="0" r="r" b="b"/>
                      <a:pathLst>
                        <a:path w="1331" h="398">
                          <a:moveTo>
                            <a:pt x="347" y="371"/>
                          </a:moveTo>
                          <a:lnTo>
                            <a:pt x="267" y="397"/>
                          </a:lnTo>
                          <a:lnTo>
                            <a:pt x="0" y="338"/>
                          </a:lnTo>
                          <a:lnTo>
                            <a:pt x="347" y="236"/>
                          </a:lnTo>
                          <a:lnTo>
                            <a:pt x="105" y="187"/>
                          </a:lnTo>
                          <a:lnTo>
                            <a:pt x="473" y="106"/>
                          </a:lnTo>
                          <a:lnTo>
                            <a:pt x="162" y="70"/>
                          </a:lnTo>
                          <a:lnTo>
                            <a:pt x="501" y="0"/>
                          </a:lnTo>
                          <a:lnTo>
                            <a:pt x="1161" y="61"/>
                          </a:lnTo>
                          <a:lnTo>
                            <a:pt x="1248" y="38"/>
                          </a:lnTo>
                          <a:lnTo>
                            <a:pt x="1330" y="42"/>
                          </a:lnTo>
                          <a:lnTo>
                            <a:pt x="1171" y="89"/>
                          </a:lnTo>
                          <a:lnTo>
                            <a:pt x="499" y="19"/>
                          </a:lnTo>
                          <a:lnTo>
                            <a:pt x="284" y="63"/>
                          </a:lnTo>
                          <a:lnTo>
                            <a:pt x="1072" y="151"/>
                          </a:lnTo>
                          <a:lnTo>
                            <a:pt x="1009" y="177"/>
                          </a:lnTo>
                          <a:lnTo>
                            <a:pt x="539" y="118"/>
                          </a:lnTo>
                          <a:lnTo>
                            <a:pt x="261" y="182"/>
                          </a:lnTo>
                          <a:lnTo>
                            <a:pt x="471" y="223"/>
                          </a:lnTo>
                          <a:lnTo>
                            <a:pt x="115" y="330"/>
                          </a:lnTo>
                          <a:lnTo>
                            <a:pt x="347" y="371"/>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78940" name="Freeform 60"/>
                  <p:cNvSpPr>
                    <a:spLocks/>
                  </p:cNvSpPr>
                  <p:nvPr/>
                </p:nvSpPr>
                <p:spPr bwMode="auto">
                  <a:xfrm>
                    <a:off x="672" y="1640"/>
                    <a:ext cx="1213" cy="386"/>
                  </a:xfrm>
                  <a:custGeom>
                    <a:avLst/>
                    <a:gdLst/>
                    <a:ahLst/>
                    <a:cxnLst>
                      <a:cxn ang="0">
                        <a:pos x="0" y="364"/>
                      </a:cxn>
                      <a:cxn ang="0">
                        <a:pos x="479" y="208"/>
                      </a:cxn>
                      <a:cxn ang="0">
                        <a:pos x="356" y="190"/>
                      </a:cxn>
                      <a:cxn ang="0">
                        <a:pos x="585" y="114"/>
                      </a:cxn>
                      <a:cxn ang="0">
                        <a:pos x="649" y="122"/>
                      </a:cxn>
                      <a:cxn ang="0">
                        <a:pos x="487" y="177"/>
                      </a:cxn>
                      <a:cxn ang="0">
                        <a:pos x="780" y="237"/>
                      </a:cxn>
                      <a:cxn ang="0">
                        <a:pos x="1100" y="110"/>
                      </a:cxn>
                      <a:cxn ang="0">
                        <a:pos x="898" y="84"/>
                      </a:cxn>
                      <a:cxn ang="0">
                        <a:pos x="1118" y="0"/>
                      </a:cxn>
                      <a:cxn ang="0">
                        <a:pos x="1178" y="5"/>
                      </a:cxn>
                      <a:cxn ang="0">
                        <a:pos x="995" y="78"/>
                      </a:cxn>
                      <a:cxn ang="0">
                        <a:pos x="1212" y="105"/>
                      </a:cxn>
                      <a:cxn ang="0">
                        <a:pos x="788" y="283"/>
                      </a:cxn>
                      <a:cxn ang="0">
                        <a:pos x="534" y="229"/>
                      </a:cxn>
                      <a:cxn ang="0">
                        <a:pos x="268" y="313"/>
                      </a:cxn>
                      <a:cxn ang="0">
                        <a:pos x="398" y="334"/>
                      </a:cxn>
                      <a:cxn ang="0">
                        <a:pos x="314" y="359"/>
                      </a:cxn>
                      <a:cxn ang="0">
                        <a:pos x="216" y="338"/>
                      </a:cxn>
                      <a:cxn ang="0">
                        <a:pos x="72" y="385"/>
                      </a:cxn>
                      <a:cxn ang="0">
                        <a:pos x="0" y="364"/>
                      </a:cxn>
                    </a:cxnLst>
                    <a:rect l="0" t="0" r="r" b="b"/>
                    <a:pathLst>
                      <a:path w="1213" h="386">
                        <a:moveTo>
                          <a:pt x="0" y="364"/>
                        </a:moveTo>
                        <a:lnTo>
                          <a:pt x="479" y="208"/>
                        </a:lnTo>
                        <a:lnTo>
                          <a:pt x="356" y="190"/>
                        </a:lnTo>
                        <a:lnTo>
                          <a:pt x="585" y="114"/>
                        </a:lnTo>
                        <a:lnTo>
                          <a:pt x="649" y="122"/>
                        </a:lnTo>
                        <a:lnTo>
                          <a:pt x="487" y="177"/>
                        </a:lnTo>
                        <a:lnTo>
                          <a:pt x="780" y="237"/>
                        </a:lnTo>
                        <a:lnTo>
                          <a:pt x="1100" y="110"/>
                        </a:lnTo>
                        <a:lnTo>
                          <a:pt x="898" y="84"/>
                        </a:lnTo>
                        <a:lnTo>
                          <a:pt x="1118" y="0"/>
                        </a:lnTo>
                        <a:lnTo>
                          <a:pt x="1178" y="5"/>
                        </a:lnTo>
                        <a:lnTo>
                          <a:pt x="995" y="78"/>
                        </a:lnTo>
                        <a:lnTo>
                          <a:pt x="1212" y="105"/>
                        </a:lnTo>
                        <a:lnTo>
                          <a:pt x="788" y="283"/>
                        </a:lnTo>
                        <a:lnTo>
                          <a:pt x="534" y="229"/>
                        </a:lnTo>
                        <a:lnTo>
                          <a:pt x="268" y="313"/>
                        </a:lnTo>
                        <a:lnTo>
                          <a:pt x="398" y="334"/>
                        </a:lnTo>
                        <a:lnTo>
                          <a:pt x="314" y="359"/>
                        </a:lnTo>
                        <a:lnTo>
                          <a:pt x="216" y="338"/>
                        </a:lnTo>
                        <a:lnTo>
                          <a:pt x="72" y="385"/>
                        </a:lnTo>
                        <a:lnTo>
                          <a:pt x="0" y="364"/>
                        </a:lnTo>
                      </a:path>
                    </a:pathLst>
                  </a:custGeom>
                  <a:solidFill>
                    <a:srgbClr val="C0C0C0"/>
                  </a:solidFill>
                  <a:ln w="12700" cap="rnd" cmpd="sng">
                    <a:solidFill>
                      <a:srgbClr val="000000"/>
                    </a:solidFill>
                    <a:prstDash val="solid"/>
                    <a:round/>
                    <a:headEnd type="none" w="med" len="med"/>
                    <a:tailEnd type="none" w="med" len="med"/>
                  </a:ln>
                  <a:effectLst/>
                </p:spPr>
                <p:txBody>
                  <a:bodyPr/>
                  <a:lstStyle/>
                  <a:p>
                    <a:endParaRPr lang="es-ES"/>
                  </a:p>
                </p:txBody>
              </p:sp>
            </p:grpSp>
          </p:grpSp>
          <p:sp>
            <p:nvSpPr>
              <p:cNvPr id="378941" name="Line 61"/>
              <p:cNvSpPr>
                <a:spLocks noChangeShapeType="1"/>
              </p:cNvSpPr>
              <p:nvPr/>
            </p:nvSpPr>
            <p:spPr bwMode="auto">
              <a:xfrm>
                <a:off x="1571" y="1720"/>
                <a:ext cx="1" cy="107"/>
              </a:xfrm>
              <a:prstGeom prst="line">
                <a:avLst/>
              </a:prstGeom>
              <a:noFill/>
              <a:ln w="12700">
                <a:solidFill>
                  <a:srgbClr val="000000"/>
                </a:solidFill>
                <a:round/>
                <a:headEnd/>
                <a:tailEnd/>
              </a:ln>
              <a:effectLst/>
            </p:spPr>
            <p:txBody>
              <a:bodyPr/>
              <a:lstStyle/>
              <a:p>
                <a:endParaRPr lang="es-ES"/>
              </a:p>
            </p:txBody>
          </p:sp>
        </p:grpSp>
      </p:grpSp>
      <p:grpSp>
        <p:nvGrpSpPr>
          <p:cNvPr id="378942" name="Group 62"/>
          <p:cNvGrpSpPr>
            <a:grpSpLocks/>
          </p:cNvGrpSpPr>
          <p:nvPr/>
        </p:nvGrpSpPr>
        <p:grpSpPr bwMode="auto">
          <a:xfrm>
            <a:off x="2514600" y="2916238"/>
            <a:ext cx="703263" cy="665162"/>
            <a:chOff x="1584" y="1951"/>
            <a:chExt cx="443" cy="419"/>
          </a:xfrm>
        </p:grpSpPr>
        <p:grpSp>
          <p:nvGrpSpPr>
            <p:cNvPr id="378943" name="Group 63"/>
            <p:cNvGrpSpPr>
              <a:grpSpLocks/>
            </p:cNvGrpSpPr>
            <p:nvPr/>
          </p:nvGrpSpPr>
          <p:grpSpPr bwMode="auto">
            <a:xfrm>
              <a:off x="1584" y="1951"/>
              <a:ext cx="289" cy="419"/>
              <a:chOff x="1584" y="1951"/>
              <a:chExt cx="289" cy="419"/>
            </a:xfrm>
          </p:grpSpPr>
          <p:sp>
            <p:nvSpPr>
              <p:cNvPr id="378944" name="Freeform 64"/>
              <p:cNvSpPr>
                <a:spLocks/>
              </p:cNvSpPr>
              <p:nvPr/>
            </p:nvSpPr>
            <p:spPr bwMode="auto">
              <a:xfrm>
                <a:off x="1629" y="2031"/>
                <a:ext cx="244" cy="339"/>
              </a:xfrm>
              <a:custGeom>
                <a:avLst/>
                <a:gdLst/>
                <a:ahLst/>
                <a:cxnLst>
                  <a:cxn ang="0">
                    <a:pos x="99" y="12"/>
                  </a:cxn>
                  <a:cxn ang="0">
                    <a:pos x="58" y="36"/>
                  </a:cxn>
                  <a:cxn ang="0">
                    <a:pos x="47" y="58"/>
                  </a:cxn>
                  <a:cxn ang="0">
                    <a:pos x="58" y="69"/>
                  </a:cxn>
                  <a:cxn ang="0">
                    <a:pos x="29" y="71"/>
                  </a:cxn>
                  <a:cxn ang="0">
                    <a:pos x="16" y="70"/>
                  </a:cxn>
                  <a:cxn ang="0">
                    <a:pos x="8" y="75"/>
                  </a:cxn>
                  <a:cxn ang="0">
                    <a:pos x="1" y="85"/>
                  </a:cxn>
                  <a:cxn ang="0">
                    <a:pos x="0" y="93"/>
                  </a:cxn>
                  <a:cxn ang="0">
                    <a:pos x="13" y="95"/>
                  </a:cxn>
                  <a:cxn ang="0">
                    <a:pos x="23" y="93"/>
                  </a:cxn>
                  <a:cxn ang="0">
                    <a:pos x="35" y="95"/>
                  </a:cxn>
                  <a:cxn ang="0">
                    <a:pos x="65" y="108"/>
                  </a:cxn>
                  <a:cxn ang="0">
                    <a:pos x="81" y="108"/>
                  </a:cxn>
                  <a:cxn ang="0">
                    <a:pos x="86" y="93"/>
                  </a:cxn>
                  <a:cxn ang="0">
                    <a:pos x="100" y="105"/>
                  </a:cxn>
                  <a:cxn ang="0">
                    <a:pos x="116" y="108"/>
                  </a:cxn>
                  <a:cxn ang="0">
                    <a:pos x="119" y="123"/>
                  </a:cxn>
                  <a:cxn ang="0">
                    <a:pos x="120" y="137"/>
                  </a:cxn>
                  <a:cxn ang="0">
                    <a:pos x="117" y="148"/>
                  </a:cxn>
                  <a:cxn ang="0">
                    <a:pos x="115" y="156"/>
                  </a:cxn>
                  <a:cxn ang="0">
                    <a:pos x="120" y="167"/>
                  </a:cxn>
                  <a:cxn ang="0">
                    <a:pos x="138" y="202"/>
                  </a:cxn>
                  <a:cxn ang="0">
                    <a:pos x="144" y="222"/>
                  </a:cxn>
                  <a:cxn ang="0">
                    <a:pos x="139" y="237"/>
                  </a:cxn>
                  <a:cxn ang="0">
                    <a:pos x="130" y="256"/>
                  </a:cxn>
                  <a:cxn ang="0">
                    <a:pos x="125" y="281"/>
                  </a:cxn>
                  <a:cxn ang="0">
                    <a:pos x="120" y="298"/>
                  </a:cxn>
                  <a:cxn ang="0">
                    <a:pos x="108" y="302"/>
                  </a:cxn>
                  <a:cxn ang="0">
                    <a:pos x="103" y="316"/>
                  </a:cxn>
                  <a:cxn ang="0">
                    <a:pos x="106" y="332"/>
                  </a:cxn>
                  <a:cxn ang="0">
                    <a:pos x="125" y="337"/>
                  </a:cxn>
                  <a:cxn ang="0">
                    <a:pos x="143" y="331"/>
                  </a:cxn>
                  <a:cxn ang="0">
                    <a:pos x="153" y="321"/>
                  </a:cxn>
                  <a:cxn ang="0">
                    <a:pos x="157" y="309"/>
                  </a:cxn>
                  <a:cxn ang="0">
                    <a:pos x="157" y="286"/>
                  </a:cxn>
                  <a:cxn ang="0">
                    <a:pos x="157" y="257"/>
                  </a:cxn>
                  <a:cxn ang="0">
                    <a:pos x="168" y="240"/>
                  </a:cxn>
                  <a:cxn ang="0">
                    <a:pos x="161" y="225"/>
                  </a:cxn>
                  <a:cxn ang="0">
                    <a:pos x="161" y="205"/>
                  </a:cxn>
                  <a:cxn ang="0">
                    <a:pos x="158" y="181"/>
                  </a:cxn>
                  <a:cxn ang="0">
                    <a:pos x="162" y="173"/>
                  </a:cxn>
                  <a:cxn ang="0">
                    <a:pos x="168" y="168"/>
                  </a:cxn>
                  <a:cxn ang="0">
                    <a:pos x="195" y="156"/>
                  </a:cxn>
                  <a:cxn ang="0">
                    <a:pos x="223" y="140"/>
                  </a:cxn>
                  <a:cxn ang="0">
                    <a:pos x="235" y="127"/>
                  </a:cxn>
                  <a:cxn ang="0">
                    <a:pos x="243" y="108"/>
                  </a:cxn>
                  <a:cxn ang="0">
                    <a:pos x="238" y="84"/>
                  </a:cxn>
                  <a:cxn ang="0">
                    <a:pos x="222" y="66"/>
                  </a:cxn>
                  <a:cxn ang="0">
                    <a:pos x="201" y="57"/>
                  </a:cxn>
                  <a:cxn ang="0">
                    <a:pos x="171" y="57"/>
                  </a:cxn>
                  <a:cxn ang="0">
                    <a:pos x="159" y="44"/>
                  </a:cxn>
                  <a:cxn ang="0">
                    <a:pos x="166" y="35"/>
                  </a:cxn>
                  <a:cxn ang="0">
                    <a:pos x="165" y="27"/>
                  </a:cxn>
                  <a:cxn ang="0">
                    <a:pos x="155" y="28"/>
                  </a:cxn>
                  <a:cxn ang="0">
                    <a:pos x="137" y="32"/>
                  </a:cxn>
                  <a:cxn ang="0">
                    <a:pos x="132" y="11"/>
                  </a:cxn>
                </a:cxnLst>
                <a:rect l="0" t="0" r="r" b="b"/>
                <a:pathLst>
                  <a:path w="244" h="339">
                    <a:moveTo>
                      <a:pt x="126" y="0"/>
                    </a:moveTo>
                    <a:lnTo>
                      <a:pt x="119" y="3"/>
                    </a:lnTo>
                    <a:lnTo>
                      <a:pt x="99" y="12"/>
                    </a:lnTo>
                    <a:lnTo>
                      <a:pt x="92" y="3"/>
                    </a:lnTo>
                    <a:lnTo>
                      <a:pt x="51" y="30"/>
                    </a:lnTo>
                    <a:lnTo>
                      <a:pt x="58" y="36"/>
                    </a:lnTo>
                    <a:lnTo>
                      <a:pt x="47" y="48"/>
                    </a:lnTo>
                    <a:lnTo>
                      <a:pt x="47" y="54"/>
                    </a:lnTo>
                    <a:lnTo>
                      <a:pt x="47" y="58"/>
                    </a:lnTo>
                    <a:lnTo>
                      <a:pt x="49" y="60"/>
                    </a:lnTo>
                    <a:lnTo>
                      <a:pt x="50" y="61"/>
                    </a:lnTo>
                    <a:lnTo>
                      <a:pt x="58" y="69"/>
                    </a:lnTo>
                    <a:lnTo>
                      <a:pt x="49" y="78"/>
                    </a:lnTo>
                    <a:lnTo>
                      <a:pt x="38" y="75"/>
                    </a:lnTo>
                    <a:lnTo>
                      <a:pt x="29" y="71"/>
                    </a:lnTo>
                    <a:lnTo>
                      <a:pt x="23" y="68"/>
                    </a:lnTo>
                    <a:lnTo>
                      <a:pt x="20" y="69"/>
                    </a:lnTo>
                    <a:lnTo>
                      <a:pt x="16" y="70"/>
                    </a:lnTo>
                    <a:lnTo>
                      <a:pt x="13" y="71"/>
                    </a:lnTo>
                    <a:lnTo>
                      <a:pt x="10" y="73"/>
                    </a:lnTo>
                    <a:lnTo>
                      <a:pt x="8" y="75"/>
                    </a:lnTo>
                    <a:lnTo>
                      <a:pt x="5" y="78"/>
                    </a:lnTo>
                    <a:lnTo>
                      <a:pt x="2" y="82"/>
                    </a:lnTo>
                    <a:lnTo>
                      <a:pt x="1" y="85"/>
                    </a:lnTo>
                    <a:lnTo>
                      <a:pt x="0" y="88"/>
                    </a:lnTo>
                    <a:lnTo>
                      <a:pt x="0" y="91"/>
                    </a:lnTo>
                    <a:lnTo>
                      <a:pt x="0" y="93"/>
                    </a:lnTo>
                    <a:lnTo>
                      <a:pt x="7" y="95"/>
                    </a:lnTo>
                    <a:lnTo>
                      <a:pt x="10" y="95"/>
                    </a:lnTo>
                    <a:lnTo>
                      <a:pt x="13" y="95"/>
                    </a:lnTo>
                    <a:lnTo>
                      <a:pt x="16" y="95"/>
                    </a:lnTo>
                    <a:lnTo>
                      <a:pt x="20" y="94"/>
                    </a:lnTo>
                    <a:lnTo>
                      <a:pt x="23" y="93"/>
                    </a:lnTo>
                    <a:lnTo>
                      <a:pt x="25" y="93"/>
                    </a:lnTo>
                    <a:lnTo>
                      <a:pt x="30" y="94"/>
                    </a:lnTo>
                    <a:lnTo>
                      <a:pt x="35" y="95"/>
                    </a:lnTo>
                    <a:lnTo>
                      <a:pt x="52" y="98"/>
                    </a:lnTo>
                    <a:lnTo>
                      <a:pt x="55" y="99"/>
                    </a:lnTo>
                    <a:lnTo>
                      <a:pt x="65" y="108"/>
                    </a:lnTo>
                    <a:lnTo>
                      <a:pt x="71" y="109"/>
                    </a:lnTo>
                    <a:lnTo>
                      <a:pt x="76" y="109"/>
                    </a:lnTo>
                    <a:lnTo>
                      <a:pt x="81" y="108"/>
                    </a:lnTo>
                    <a:lnTo>
                      <a:pt x="83" y="103"/>
                    </a:lnTo>
                    <a:lnTo>
                      <a:pt x="85" y="99"/>
                    </a:lnTo>
                    <a:lnTo>
                      <a:pt x="86" y="93"/>
                    </a:lnTo>
                    <a:lnTo>
                      <a:pt x="92" y="98"/>
                    </a:lnTo>
                    <a:lnTo>
                      <a:pt x="96" y="102"/>
                    </a:lnTo>
                    <a:lnTo>
                      <a:pt x="100" y="105"/>
                    </a:lnTo>
                    <a:lnTo>
                      <a:pt x="103" y="107"/>
                    </a:lnTo>
                    <a:lnTo>
                      <a:pt x="109" y="111"/>
                    </a:lnTo>
                    <a:lnTo>
                      <a:pt x="116" y="108"/>
                    </a:lnTo>
                    <a:lnTo>
                      <a:pt x="117" y="112"/>
                    </a:lnTo>
                    <a:lnTo>
                      <a:pt x="119" y="119"/>
                    </a:lnTo>
                    <a:lnTo>
                      <a:pt x="119" y="123"/>
                    </a:lnTo>
                    <a:lnTo>
                      <a:pt x="119" y="128"/>
                    </a:lnTo>
                    <a:lnTo>
                      <a:pt x="120" y="133"/>
                    </a:lnTo>
                    <a:lnTo>
                      <a:pt x="120" y="137"/>
                    </a:lnTo>
                    <a:lnTo>
                      <a:pt x="120" y="140"/>
                    </a:lnTo>
                    <a:lnTo>
                      <a:pt x="117" y="145"/>
                    </a:lnTo>
                    <a:lnTo>
                      <a:pt x="117" y="148"/>
                    </a:lnTo>
                    <a:lnTo>
                      <a:pt x="116" y="150"/>
                    </a:lnTo>
                    <a:lnTo>
                      <a:pt x="116" y="153"/>
                    </a:lnTo>
                    <a:lnTo>
                      <a:pt x="115" y="156"/>
                    </a:lnTo>
                    <a:lnTo>
                      <a:pt x="116" y="159"/>
                    </a:lnTo>
                    <a:lnTo>
                      <a:pt x="117" y="163"/>
                    </a:lnTo>
                    <a:lnTo>
                      <a:pt x="120" y="167"/>
                    </a:lnTo>
                    <a:lnTo>
                      <a:pt x="128" y="181"/>
                    </a:lnTo>
                    <a:lnTo>
                      <a:pt x="132" y="190"/>
                    </a:lnTo>
                    <a:lnTo>
                      <a:pt x="138" y="202"/>
                    </a:lnTo>
                    <a:lnTo>
                      <a:pt x="143" y="213"/>
                    </a:lnTo>
                    <a:lnTo>
                      <a:pt x="144" y="219"/>
                    </a:lnTo>
                    <a:lnTo>
                      <a:pt x="144" y="222"/>
                    </a:lnTo>
                    <a:lnTo>
                      <a:pt x="144" y="225"/>
                    </a:lnTo>
                    <a:lnTo>
                      <a:pt x="143" y="228"/>
                    </a:lnTo>
                    <a:lnTo>
                      <a:pt x="139" y="237"/>
                    </a:lnTo>
                    <a:lnTo>
                      <a:pt x="136" y="243"/>
                    </a:lnTo>
                    <a:lnTo>
                      <a:pt x="133" y="250"/>
                    </a:lnTo>
                    <a:lnTo>
                      <a:pt x="130" y="256"/>
                    </a:lnTo>
                    <a:lnTo>
                      <a:pt x="128" y="264"/>
                    </a:lnTo>
                    <a:lnTo>
                      <a:pt x="127" y="272"/>
                    </a:lnTo>
                    <a:lnTo>
                      <a:pt x="125" y="281"/>
                    </a:lnTo>
                    <a:lnTo>
                      <a:pt x="123" y="290"/>
                    </a:lnTo>
                    <a:lnTo>
                      <a:pt x="122" y="295"/>
                    </a:lnTo>
                    <a:lnTo>
                      <a:pt x="120" y="298"/>
                    </a:lnTo>
                    <a:lnTo>
                      <a:pt x="115" y="299"/>
                    </a:lnTo>
                    <a:lnTo>
                      <a:pt x="111" y="300"/>
                    </a:lnTo>
                    <a:lnTo>
                      <a:pt x="108" y="302"/>
                    </a:lnTo>
                    <a:lnTo>
                      <a:pt x="107" y="306"/>
                    </a:lnTo>
                    <a:lnTo>
                      <a:pt x="105" y="310"/>
                    </a:lnTo>
                    <a:lnTo>
                      <a:pt x="103" y="316"/>
                    </a:lnTo>
                    <a:lnTo>
                      <a:pt x="103" y="323"/>
                    </a:lnTo>
                    <a:lnTo>
                      <a:pt x="104" y="328"/>
                    </a:lnTo>
                    <a:lnTo>
                      <a:pt x="106" y="332"/>
                    </a:lnTo>
                    <a:lnTo>
                      <a:pt x="113" y="335"/>
                    </a:lnTo>
                    <a:lnTo>
                      <a:pt x="120" y="338"/>
                    </a:lnTo>
                    <a:lnTo>
                      <a:pt x="125" y="337"/>
                    </a:lnTo>
                    <a:lnTo>
                      <a:pt x="131" y="336"/>
                    </a:lnTo>
                    <a:lnTo>
                      <a:pt x="137" y="335"/>
                    </a:lnTo>
                    <a:lnTo>
                      <a:pt x="143" y="331"/>
                    </a:lnTo>
                    <a:lnTo>
                      <a:pt x="146" y="328"/>
                    </a:lnTo>
                    <a:lnTo>
                      <a:pt x="149" y="325"/>
                    </a:lnTo>
                    <a:lnTo>
                      <a:pt x="153" y="321"/>
                    </a:lnTo>
                    <a:lnTo>
                      <a:pt x="155" y="318"/>
                    </a:lnTo>
                    <a:lnTo>
                      <a:pt x="157" y="313"/>
                    </a:lnTo>
                    <a:lnTo>
                      <a:pt x="157" y="309"/>
                    </a:lnTo>
                    <a:lnTo>
                      <a:pt x="157" y="300"/>
                    </a:lnTo>
                    <a:lnTo>
                      <a:pt x="157" y="294"/>
                    </a:lnTo>
                    <a:lnTo>
                      <a:pt x="157" y="286"/>
                    </a:lnTo>
                    <a:lnTo>
                      <a:pt x="157" y="277"/>
                    </a:lnTo>
                    <a:lnTo>
                      <a:pt x="157" y="267"/>
                    </a:lnTo>
                    <a:lnTo>
                      <a:pt x="157" y="257"/>
                    </a:lnTo>
                    <a:lnTo>
                      <a:pt x="162" y="251"/>
                    </a:lnTo>
                    <a:lnTo>
                      <a:pt x="165" y="246"/>
                    </a:lnTo>
                    <a:lnTo>
                      <a:pt x="168" y="240"/>
                    </a:lnTo>
                    <a:lnTo>
                      <a:pt x="168" y="234"/>
                    </a:lnTo>
                    <a:lnTo>
                      <a:pt x="165" y="230"/>
                    </a:lnTo>
                    <a:lnTo>
                      <a:pt x="161" y="225"/>
                    </a:lnTo>
                    <a:lnTo>
                      <a:pt x="161" y="221"/>
                    </a:lnTo>
                    <a:lnTo>
                      <a:pt x="161" y="214"/>
                    </a:lnTo>
                    <a:lnTo>
                      <a:pt x="161" y="205"/>
                    </a:lnTo>
                    <a:lnTo>
                      <a:pt x="161" y="199"/>
                    </a:lnTo>
                    <a:lnTo>
                      <a:pt x="160" y="192"/>
                    </a:lnTo>
                    <a:lnTo>
                      <a:pt x="158" y="181"/>
                    </a:lnTo>
                    <a:lnTo>
                      <a:pt x="159" y="177"/>
                    </a:lnTo>
                    <a:lnTo>
                      <a:pt x="160" y="175"/>
                    </a:lnTo>
                    <a:lnTo>
                      <a:pt x="162" y="173"/>
                    </a:lnTo>
                    <a:lnTo>
                      <a:pt x="163" y="171"/>
                    </a:lnTo>
                    <a:lnTo>
                      <a:pt x="166" y="169"/>
                    </a:lnTo>
                    <a:lnTo>
                      <a:pt x="168" y="168"/>
                    </a:lnTo>
                    <a:lnTo>
                      <a:pt x="176" y="165"/>
                    </a:lnTo>
                    <a:lnTo>
                      <a:pt x="184" y="162"/>
                    </a:lnTo>
                    <a:lnTo>
                      <a:pt x="195" y="156"/>
                    </a:lnTo>
                    <a:lnTo>
                      <a:pt x="208" y="149"/>
                    </a:lnTo>
                    <a:lnTo>
                      <a:pt x="215" y="145"/>
                    </a:lnTo>
                    <a:lnTo>
                      <a:pt x="223" y="140"/>
                    </a:lnTo>
                    <a:lnTo>
                      <a:pt x="228" y="136"/>
                    </a:lnTo>
                    <a:lnTo>
                      <a:pt x="231" y="133"/>
                    </a:lnTo>
                    <a:lnTo>
                      <a:pt x="235" y="127"/>
                    </a:lnTo>
                    <a:lnTo>
                      <a:pt x="238" y="121"/>
                    </a:lnTo>
                    <a:lnTo>
                      <a:pt x="241" y="114"/>
                    </a:lnTo>
                    <a:lnTo>
                      <a:pt x="243" y="108"/>
                    </a:lnTo>
                    <a:lnTo>
                      <a:pt x="242" y="103"/>
                    </a:lnTo>
                    <a:lnTo>
                      <a:pt x="241" y="95"/>
                    </a:lnTo>
                    <a:lnTo>
                      <a:pt x="238" y="84"/>
                    </a:lnTo>
                    <a:lnTo>
                      <a:pt x="234" y="76"/>
                    </a:lnTo>
                    <a:lnTo>
                      <a:pt x="228" y="71"/>
                    </a:lnTo>
                    <a:lnTo>
                      <a:pt x="222" y="66"/>
                    </a:lnTo>
                    <a:lnTo>
                      <a:pt x="215" y="62"/>
                    </a:lnTo>
                    <a:lnTo>
                      <a:pt x="210" y="60"/>
                    </a:lnTo>
                    <a:lnTo>
                      <a:pt x="201" y="57"/>
                    </a:lnTo>
                    <a:lnTo>
                      <a:pt x="189" y="57"/>
                    </a:lnTo>
                    <a:lnTo>
                      <a:pt x="179" y="58"/>
                    </a:lnTo>
                    <a:lnTo>
                      <a:pt x="171" y="57"/>
                    </a:lnTo>
                    <a:lnTo>
                      <a:pt x="164" y="53"/>
                    </a:lnTo>
                    <a:lnTo>
                      <a:pt x="157" y="48"/>
                    </a:lnTo>
                    <a:lnTo>
                      <a:pt x="159" y="44"/>
                    </a:lnTo>
                    <a:lnTo>
                      <a:pt x="162" y="42"/>
                    </a:lnTo>
                    <a:lnTo>
                      <a:pt x="164" y="39"/>
                    </a:lnTo>
                    <a:lnTo>
                      <a:pt x="166" y="35"/>
                    </a:lnTo>
                    <a:lnTo>
                      <a:pt x="167" y="32"/>
                    </a:lnTo>
                    <a:lnTo>
                      <a:pt x="166" y="29"/>
                    </a:lnTo>
                    <a:lnTo>
                      <a:pt x="165" y="27"/>
                    </a:lnTo>
                    <a:lnTo>
                      <a:pt x="162" y="27"/>
                    </a:lnTo>
                    <a:lnTo>
                      <a:pt x="159" y="27"/>
                    </a:lnTo>
                    <a:lnTo>
                      <a:pt x="155" y="28"/>
                    </a:lnTo>
                    <a:lnTo>
                      <a:pt x="152" y="30"/>
                    </a:lnTo>
                    <a:lnTo>
                      <a:pt x="147" y="32"/>
                    </a:lnTo>
                    <a:lnTo>
                      <a:pt x="137" y="32"/>
                    </a:lnTo>
                    <a:lnTo>
                      <a:pt x="135" y="24"/>
                    </a:lnTo>
                    <a:lnTo>
                      <a:pt x="134" y="17"/>
                    </a:lnTo>
                    <a:lnTo>
                      <a:pt x="132" y="11"/>
                    </a:lnTo>
                    <a:lnTo>
                      <a:pt x="130" y="5"/>
                    </a:lnTo>
                    <a:lnTo>
                      <a:pt x="126"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78945" name="Group 65"/>
              <p:cNvGrpSpPr>
                <a:grpSpLocks/>
              </p:cNvGrpSpPr>
              <p:nvPr/>
            </p:nvGrpSpPr>
            <p:grpSpPr bwMode="auto">
              <a:xfrm>
                <a:off x="1584" y="1951"/>
                <a:ext cx="286" cy="414"/>
                <a:chOff x="1584" y="1951"/>
                <a:chExt cx="286" cy="414"/>
              </a:xfrm>
            </p:grpSpPr>
            <p:grpSp>
              <p:nvGrpSpPr>
                <p:cNvPr id="378946" name="Group 66"/>
                <p:cNvGrpSpPr>
                  <a:grpSpLocks/>
                </p:cNvGrpSpPr>
                <p:nvPr/>
              </p:nvGrpSpPr>
              <p:grpSpPr bwMode="auto">
                <a:xfrm>
                  <a:off x="1584" y="1951"/>
                  <a:ext cx="152" cy="122"/>
                  <a:chOff x="1584" y="1951"/>
                  <a:chExt cx="152" cy="122"/>
                </a:xfrm>
              </p:grpSpPr>
              <p:sp>
                <p:nvSpPr>
                  <p:cNvPr id="378947" name="Freeform 67"/>
                  <p:cNvSpPr>
                    <a:spLocks/>
                  </p:cNvSpPr>
                  <p:nvPr/>
                </p:nvSpPr>
                <p:spPr bwMode="auto">
                  <a:xfrm>
                    <a:off x="1695" y="1951"/>
                    <a:ext cx="41" cy="103"/>
                  </a:xfrm>
                  <a:custGeom>
                    <a:avLst/>
                    <a:gdLst/>
                    <a:ahLst/>
                    <a:cxnLst>
                      <a:cxn ang="0">
                        <a:pos x="0" y="19"/>
                      </a:cxn>
                      <a:cxn ang="0">
                        <a:pos x="1" y="12"/>
                      </a:cxn>
                      <a:cxn ang="0">
                        <a:pos x="2" y="8"/>
                      </a:cxn>
                      <a:cxn ang="0">
                        <a:pos x="3" y="4"/>
                      </a:cxn>
                      <a:cxn ang="0">
                        <a:pos x="6" y="2"/>
                      </a:cxn>
                      <a:cxn ang="0">
                        <a:pos x="9" y="0"/>
                      </a:cxn>
                      <a:cxn ang="0">
                        <a:pos x="12" y="0"/>
                      </a:cxn>
                      <a:cxn ang="0">
                        <a:pos x="15" y="0"/>
                      </a:cxn>
                      <a:cxn ang="0">
                        <a:pos x="21" y="4"/>
                      </a:cxn>
                      <a:cxn ang="0">
                        <a:pos x="26" y="9"/>
                      </a:cxn>
                      <a:cxn ang="0">
                        <a:pos x="30" y="15"/>
                      </a:cxn>
                      <a:cxn ang="0">
                        <a:pos x="33" y="21"/>
                      </a:cxn>
                      <a:cxn ang="0">
                        <a:pos x="35" y="29"/>
                      </a:cxn>
                      <a:cxn ang="0">
                        <a:pos x="37" y="34"/>
                      </a:cxn>
                      <a:cxn ang="0">
                        <a:pos x="38" y="43"/>
                      </a:cxn>
                      <a:cxn ang="0">
                        <a:pos x="39" y="51"/>
                      </a:cxn>
                      <a:cxn ang="0">
                        <a:pos x="39" y="58"/>
                      </a:cxn>
                      <a:cxn ang="0">
                        <a:pos x="37" y="64"/>
                      </a:cxn>
                      <a:cxn ang="0">
                        <a:pos x="35" y="68"/>
                      </a:cxn>
                      <a:cxn ang="0">
                        <a:pos x="31" y="71"/>
                      </a:cxn>
                      <a:cxn ang="0">
                        <a:pos x="28" y="73"/>
                      </a:cxn>
                      <a:cxn ang="0">
                        <a:pos x="26" y="74"/>
                      </a:cxn>
                      <a:cxn ang="0">
                        <a:pos x="27" y="84"/>
                      </a:cxn>
                      <a:cxn ang="0">
                        <a:pos x="40" y="102"/>
                      </a:cxn>
                      <a:cxn ang="0">
                        <a:pos x="16" y="93"/>
                      </a:cxn>
                      <a:cxn ang="0">
                        <a:pos x="0" y="27"/>
                      </a:cxn>
                      <a:cxn ang="0">
                        <a:pos x="0" y="19"/>
                      </a:cxn>
                    </a:cxnLst>
                    <a:rect l="0" t="0" r="r" b="b"/>
                    <a:pathLst>
                      <a:path w="41" h="103">
                        <a:moveTo>
                          <a:pt x="0" y="19"/>
                        </a:moveTo>
                        <a:lnTo>
                          <a:pt x="1" y="12"/>
                        </a:lnTo>
                        <a:lnTo>
                          <a:pt x="2" y="8"/>
                        </a:lnTo>
                        <a:lnTo>
                          <a:pt x="3" y="4"/>
                        </a:lnTo>
                        <a:lnTo>
                          <a:pt x="6" y="2"/>
                        </a:lnTo>
                        <a:lnTo>
                          <a:pt x="9" y="0"/>
                        </a:lnTo>
                        <a:lnTo>
                          <a:pt x="12" y="0"/>
                        </a:lnTo>
                        <a:lnTo>
                          <a:pt x="15" y="0"/>
                        </a:lnTo>
                        <a:lnTo>
                          <a:pt x="21" y="4"/>
                        </a:lnTo>
                        <a:lnTo>
                          <a:pt x="26" y="9"/>
                        </a:lnTo>
                        <a:lnTo>
                          <a:pt x="30" y="15"/>
                        </a:lnTo>
                        <a:lnTo>
                          <a:pt x="33" y="21"/>
                        </a:lnTo>
                        <a:lnTo>
                          <a:pt x="35" y="29"/>
                        </a:lnTo>
                        <a:lnTo>
                          <a:pt x="37" y="34"/>
                        </a:lnTo>
                        <a:lnTo>
                          <a:pt x="38" y="43"/>
                        </a:lnTo>
                        <a:lnTo>
                          <a:pt x="39" y="51"/>
                        </a:lnTo>
                        <a:lnTo>
                          <a:pt x="39" y="58"/>
                        </a:lnTo>
                        <a:lnTo>
                          <a:pt x="37" y="64"/>
                        </a:lnTo>
                        <a:lnTo>
                          <a:pt x="35" y="68"/>
                        </a:lnTo>
                        <a:lnTo>
                          <a:pt x="31" y="71"/>
                        </a:lnTo>
                        <a:lnTo>
                          <a:pt x="28" y="73"/>
                        </a:lnTo>
                        <a:lnTo>
                          <a:pt x="26" y="74"/>
                        </a:lnTo>
                        <a:lnTo>
                          <a:pt x="27" y="84"/>
                        </a:lnTo>
                        <a:lnTo>
                          <a:pt x="40" y="102"/>
                        </a:lnTo>
                        <a:lnTo>
                          <a:pt x="16" y="93"/>
                        </a:lnTo>
                        <a:lnTo>
                          <a:pt x="0" y="27"/>
                        </a:lnTo>
                        <a:lnTo>
                          <a:pt x="0" y="1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78948" name="Group 68"/>
                  <p:cNvGrpSpPr>
                    <a:grpSpLocks/>
                  </p:cNvGrpSpPr>
                  <p:nvPr/>
                </p:nvGrpSpPr>
                <p:grpSpPr bwMode="auto">
                  <a:xfrm>
                    <a:off x="1584" y="1953"/>
                    <a:ext cx="149" cy="120"/>
                    <a:chOff x="1584" y="1953"/>
                    <a:chExt cx="149" cy="120"/>
                  </a:xfrm>
                </p:grpSpPr>
                <p:grpSp>
                  <p:nvGrpSpPr>
                    <p:cNvPr id="378949" name="Group 69"/>
                    <p:cNvGrpSpPr>
                      <a:grpSpLocks/>
                    </p:cNvGrpSpPr>
                    <p:nvPr/>
                  </p:nvGrpSpPr>
                  <p:grpSpPr bwMode="auto">
                    <a:xfrm>
                      <a:off x="1584" y="1971"/>
                      <a:ext cx="149" cy="102"/>
                      <a:chOff x="1584" y="1971"/>
                      <a:chExt cx="149" cy="102"/>
                    </a:xfrm>
                  </p:grpSpPr>
                  <p:sp>
                    <p:nvSpPr>
                      <p:cNvPr id="378950" name="Freeform 70"/>
                      <p:cNvSpPr>
                        <a:spLocks/>
                      </p:cNvSpPr>
                      <p:nvPr/>
                    </p:nvSpPr>
                    <p:spPr bwMode="auto">
                      <a:xfrm>
                        <a:off x="1584" y="1971"/>
                        <a:ext cx="149" cy="102"/>
                      </a:xfrm>
                      <a:custGeom>
                        <a:avLst/>
                        <a:gdLst/>
                        <a:ahLst/>
                        <a:cxnLst>
                          <a:cxn ang="0">
                            <a:pos x="12" y="25"/>
                          </a:cxn>
                          <a:cxn ang="0">
                            <a:pos x="4" y="28"/>
                          </a:cxn>
                          <a:cxn ang="0">
                            <a:pos x="1" y="32"/>
                          </a:cxn>
                          <a:cxn ang="0">
                            <a:pos x="0" y="37"/>
                          </a:cxn>
                          <a:cxn ang="0">
                            <a:pos x="0" y="41"/>
                          </a:cxn>
                          <a:cxn ang="0">
                            <a:pos x="0" y="44"/>
                          </a:cxn>
                          <a:cxn ang="0">
                            <a:pos x="1" y="47"/>
                          </a:cxn>
                          <a:cxn ang="0">
                            <a:pos x="2" y="50"/>
                          </a:cxn>
                          <a:cxn ang="0">
                            <a:pos x="4" y="52"/>
                          </a:cxn>
                          <a:cxn ang="0">
                            <a:pos x="7" y="54"/>
                          </a:cxn>
                          <a:cxn ang="0">
                            <a:pos x="22" y="57"/>
                          </a:cxn>
                          <a:cxn ang="0">
                            <a:pos x="37" y="64"/>
                          </a:cxn>
                          <a:cxn ang="0">
                            <a:pos x="48" y="69"/>
                          </a:cxn>
                          <a:cxn ang="0">
                            <a:pos x="48" y="71"/>
                          </a:cxn>
                          <a:cxn ang="0">
                            <a:pos x="49" y="75"/>
                          </a:cxn>
                          <a:cxn ang="0">
                            <a:pos x="52" y="78"/>
                          </a:cxn>
                          <a:cxn ang="0">
                            <a:pos x="55" y="79"/>
                          </a:cxn>
                          <a:cxn ang="0">
                            <a:pos x="60" y="81"/>
                          </a:cxn>
                          <a:cxn ang="0">
                            <a:pos x="65" y="81"/>
                          </a:cxn>
                          <a:cxn ang="0">
                            <a:pos x="72" y="81"/>
                          </a:cxn>
                          <a:cxn ang="0">
                            <a:pos x="97" y="90"/>
                          </a:cxn>
                          <a:cxn ang="0">
                            <a:pos x="110" y="101"/>
                          </a:cxn>
                          <a:cxn ang="0">
                            <a:pos x="148" y="76"/>
                          </a:cxn>
                          <a:cxn ang="0">
                            <a:pos x="134" y="59"/>
                          </a:cxn>
                          <a:cxn ang="0">
                            <a:pos x="134" y="45"/>
                          </a:cxn>
                          <a:cxn ang="0">
                            <a:pos x="134" y="31"/>
                          </a:cxn>
                          <a:cxn ang="0">
                            <a:pos x="134" y="26"/>
                          </a:cxn>
                          <a:cxn ang="0">
                            <a:pos x="133" y="21"/>
                          </a:cxn>
                          <a:cxn ang="0">
                            <a:pos x="131" y="17"/>
                          </a:cxn>
                          <a:cxn ang="0">
                            <a:pos x="129" y="14"/>
                          </a:cxn>
                          <a:cxn ang="0">
                            <a:pos x="126" y="10"/>
                          </a:cxn>
                          <a:cxn ang="0">
                            <a:pos x="123" y="8"/>
                          </a:cxn>
                          <a:cxn ang="0">
                            <a:pos x="118" y="5"/>
                          </a:cxn>
                          <a:cxn ang="0">
                            <a:pos x="111" y="1"/>
                          </a:cxn>
                          <a:cxn ang="0">
                            <a:pos x="102" y="0"/>
                          </a:cxn>
                          <a:cxn ang="0">
                            <a:pos x="92" y="1"/>
                          </a:cxn>
                          <a:cxn ang="0">
                            <a:pos x="86" y="3"/>
                          </a:cxn>
                          <a:cxn ang="0">
                            <a:pos x="79" y="7"/>
                          </a:cxn>
                          <a:cxn ang="0">
                            <a:pos x="69" y="6"/>
                          </a:cxn>
                          <a:cxn ang="0">
                            <a:pos x="73" y="11"/>
                          </a:cxn>
                          <a:cxn ang="0">
                            <a:pos x="66" y="18"/>
                          </a:cxn>
                          <a:cxn ang="0">
                            <a:pos x="52" y="28"/>
                          </a:cxn>
                          <a:cxn ang="0">
                            <a:pos x="45" y="32"/>
                          </a:cxn>
                          <a:cxn ang="0">
                            <a:pos x="21" y="24"/>
                          </a:cxn>
                          <a:cxn ang="0">
                            <a:pos x="12" y="25"/>
                          </a:cxn>
                        </a:cxnLst>
                        <a:rect l="0" t="0" r="r" b="b"/>
                        <a:pathLst>
                          <a:path w="149" h="102">
                            <a:moveTo>
                              <a:pt x="12" y="25"/>
                            </a:moveTo>
                            <a:lnTo>
                              <a:pt x="4" y="28"/>
                            </a:lnTo>
                            <a:lnTo>
                              <a:pt x="1" y="32"/>
                            </a:lnTo>
                            <a:lnTo>
                              <a:pt x="0" y="37"/>
                            </a:lnTo>
                            <a:lnTo>
                              <a:pt x="0" y="41"/>
                            </a:lnTo>
                            <a:lnTo>
                              <a:pt x="0" y="44"/>
                            </a:lnTo>
                            <a:lnTo>
                              <a:pt x="1" y="47"/>
                            </a:lnTo>
                            <a:lnTo>
                              <a:pt x="2" y="50"/>
                            </a:lnTo>
                            <a:lnTo>
                              <a:pt x="4" y="52"/>
                            </a:lnTo>
                            <a:lnTo>
                              <a:pt x="7" y="54"/>
                            </a:lnTo>
                            <a:lnTo>
                              <a:pt x="22" y="57"/>
                            </a:lnTo>
                            <a:lnTo>
                              <a:pt x="37" y="64"/>
                            </a:lnTo>
                            <a:lnTo>
                              <a:pt x="48" y="69"/>
                            </a:lnTo>
                            <a:lnTo>
                              <a:pt x="48" y="71"/>
                            </a:lnTo>
                            <a:lnTo>
                              <a:pt x="49" y="75"/>
                            </a:lnTo>
                            <a:lnTo>
                              <a:pt x="52" y="78"/>
                            </a:lnTo>
                            <a:lnTo>
                              <a:pt x="55" y="79"/>
                            </a:lnTo>
                            <a:lnTo>
                              <a:pt x="60" y="81"/>
                            </a:lnTo>
                            <a:lnTo>
                              <a:pt x="65" y="81"/>
                            </a:lnTo>
                            <a:lnTo>
                              <a:pt x="72" y="81"/>
                            </a:lnTo>
                            <a:lnTo>
                              <a:pt x="97" y="90"/>
                            </a:lnTo>
                            <a:lnTo>
                              <a:pt x="110" y="101"/>
                            </a:lnTo>
                            <a:lnTo>
                              <a:pt x="148" y="76"/>
                            </a:lnTo>
                            <a:lnTo>
                              <a:pt x="134" y="59"/>
                            </a:lnTo>
                            <a:lnTo>
                              <a:pt x="134" y="45"/>
                            </a:lnTo>
                            <a:lnTo>
                              <a:pt x="134" y="31"/>
                            </a:lnTo>
                            <a:lnTo>
                              <a:pt x="134" y="26"/>
                            </a:lnTo>
                            <a:lnTo>
                              <a:pt x="133" y="21"/>
                            </a:lnTo>
                            <a:lnTo>
                              <a:pt x="131" y="17"/>
                            </a:lnTo>
                            <a:lnTo>
                              <a:pt x="129" y="14"/>
                            </a:lnTo>
                            <a:lnTo>
                              <a:pt x="126" y="10"/>
                            </a:lnTo>
                            <a:lnTo>
                              <a:pt x="123" y="8"/>
                            </a:lnTo>
                            <a:lnTo>
                              <a:pt x="118" y="5"/>
                            </a:lnTo>
                            <a:lnTo>
                              <a:pt x="111" y="1"/>
                            </a:lnTo>
                            <a:lnTo>
                              <a:pt x="102" y="0"/>
                            </a:lnTo>
                            <a:lnTo>
                              <a:pt x="92" y="1"/>
                            </a:lnTo>
                            <a:lnTo>
                              <a:pt x="86" y="3"/>
                            </a:lnTo>
                            <a:lnTo>
                              <a:pt x="79" y="7"/>
                            </a:lnTo>
                            <a:lnTo>
                              <a:pt x="69" y="6"/>
                            </a:lnTo>
                            <a:lnTo>
                              <a:pt x="73" y="11"/>
                            </a:lnTo>
                            <a:lnTo>
                              <a:pt x="66" y="18"/>
                            </a:lnTo>
                            <a:lnTo>
                              <a:pt x="52" y="28"/>
                            </a:lnTo>
                            <a:lnTo>
                              <a:pt x="45" y="32"/>
                            </a:lnTo>
                            <a:lnTo>
                              <a:pt x="21" y="24"/>
                            </a:lnTo>
                            <a:lnTo>
                              <a:pt x="12" y="25"/>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8951" name="Freeform 71"/>
                      <p:cNvSpPr>
                        <a:spLocks/>
                      </p:cNvSpPr>
                      <p:nvPr/>
                    </p:nvSpPr>
                    <p:spPr bwMode="auto">
                      <a:xfrm>
                        <a:off x="1589" y="1971"/>
                        <a:ext cx="134" cy="92"/>
                      </a:xfrm>
                      <a:custGeom>
                        <a:avLst/>
                        <a:gdLst/>
                        <a:ahLst/>
                        <a:cxnLst>
                          <a:cxn ang="0">
                            <a:pos x="10" y="26"/>
                          </a:cxn>
                          <a:cxn ang="0">
                            <a:pos x="3" y="30"/>
                          </a:cxn>
                          <a:cxn ang="0">
                            <a:pos x="0" y="36"/>
                          </a:cxn>
                          <a:cxn ang="0">
                            <a:pos x="0" y="43"/>
                          </a:cxn>
                          <a:cxn ang="0">
                            <a:pos x="4" y="50"/>
                          </a:cxn>
                          <a:cxn ang="0">
                            <a:pos x="16" y="54"/>
                          </a:cxn>
                          <a:cxn ang="0">
                            <a:pos x="47" y="65"/>
                          </a:cxn>
                          <a:cxn ang="0">
                            <a:pos x="53" y="67"/>
                          </a:cxn>
                          <a:cxn ang="0">
                            <a:pos x="54" y="69"/>
                          </a:cxn>
                          <a:cxn ang="0">
                            <a:pos x="52" y="71"/>
                          </a:cxn>
                          <a:cxn ang="0">
                            <a:pos x="45" y="70"/>
                          </a:cxn>
                          <a:cxn ang="0">
                            <a:pos x="46" y="74"/>
                          </a:cxn>
                          <a:cxn ang="0">
                            <a:pos x="58" y="78"/>
                          </a:cxn>
                          <a:cxn ang="0">
                            <a:pos x="71" y="79"/>
                          </a:cxn>
                          <a:cxn ang="0">
                            <a:pos x="87" y="84"/>
                          </a:cxn>
                          <a:cxn ang="0">
                            <a:pos x="97" y="91"/>
                          </a:cxn>
                          <a:cxn ang="0">
                            <a:pos x="133" y="63"/>
                          </a:cxn>
                          <a:cxn ang="0">
                            <a:pos x="129" y="44"/>
                          </a:cxn>
                          <a:cxn ang="0">
                            <a:pos x="129" y="26"/>
                          </a:cxn>
                          <a:cxn ang="0">
                            <a:pos x="126" y="17"/>
                          </a:cxn>
                          <a:cxn ang="0">
                            <a:pos x="122" y="11"/>
                          </a:cxn>
                          <a:cxn ang="0">
                            <a:pos x="114" y="5"/>
                          </a:cxn>
                          <a:cxn ang="0">
                            <a:pos x="97" y="0"/>
                          </a:cxn>
                          <a:cxn ang="0">
                            <a:pos x="87" y="1"/>
                          </a:cxn>
                          <a:cxn ang="0">
                            <a:pos x="79" y="4"/>
                          </a:cxn>
                          <a:cxn ang="0">
                            <a:pos x="70" y="7"/>
                          </a:cxn>
                          <a:cxn ang="0">
                            <a:pos x="69" y="11"/>
                          </a:cxn>
                          <a:cxn ang="0">
                            <a:pos x="64" y="18"/>
                          </a:cxn>
                          <a:cxn ang="0">
                            <a:pos x="55" y="25"/>
                          </a:cxn>
                          <a:cxn ang="0">
                            <a:pos x="46" y="31"/>
                          </a:cxn>
                          <a:cxn ang="0">
                            <a:pos x="39" y="37"/>
                          </a:cxn>
                          <a:cxn ang="0">
                            <a:pos x="35" y="45"/>
                          </a:cxn>
                          <a:cxn ang="0">
                            <a:pos x="35" y="32"/>
                          </a:cxn>
                          <a:cxn ang="0">
                            <a:pos x="30" y="33"/>
                          </a:cxn>
                          <a:cxn ang="0">
                            <a:pos x="24" y="37"/>
                          </a:cxn>
                          <a:cxn ang="0">
                            <a:pos x="25" y="32"/>
                          </a:cxn>
                          <a:cxn ang="0">
                            <a:pos x="23" y="28"/>
                          </a:cxn>
                        </a:cxnLst>
                        <a:rect l="0" t="0" r="r" b="b"/>
                        <a:pathLst>
                          <a:path w="134" h="92">
                            <a:moveTo>
                              <a:pt x="15" y="26"/>
                            </a:moveTo>
                            <a:lnTo>
                              <a:pt x="10" y="26"/>
                            </a:lnTo>
                            <a:lnTo>
                              <a:pt x="6" y="27"/>
                            </a:lnTo>
                            <a:lnTo>
                              <a:pt x="3" y="30"/>
                            </a:lnTo>
                            <a:lnTo>
                              <a:pt x="1" y="32"/>
                            </a:lnTo>
                            <a:lnTo>
                              <a:pt x="0" y="36"/>
                            </a:lnTo>
                            <a:lnTo>
                              <a:pt x="0" y="39"/>
                            </a:lnTo>
                            <a:lnTo>
                              <a:pt x="0" y="43"/>
                            </a:lnTo>
                            <a:lnTo>
                              <a:pt x="1" y="46"/>
                            </a:lnTo>
                            <a:lnTo>
                              <a:pt x="4" y="50"/>
                            </a:lnTo>
                            <a:lnTo>
                              <a:pt x="8" y="52"/>
                            </a:lnTo>
                            <a:lnTo>
                              <a:pt x="16" y="54"/>
                            </a:lnTo>
                            <a:lnTo>
                              <a:pt x="44" y="66"/>
                            </a:lnTo>
                            <a:lnTo>
                              <a:pt x="47" y="65"/>
                            </a:lnTo>
                            <a:lnTo>
                              <a:pt x="51" y="66"/>
                            </a:lnTo>
                            <a:lnTo>
                              <a:pt x="53" y="67"/>
                            </a:lnTo>
                            <a:lnTo>
                              <a:pt x="54" y="68"/>
                            </a:lnTo>
                            <a:lnTo>
                              <a:pt x="54" y="69"/>
                            </a:lnTo>
                            <a:lnTo>
                              <a:pt x="54" y="71"/>
                            </a:lnTo>
                            <a:lnTo>
                              <a:pt x="52" y="71"/>
                            </a:lnTo>
                            <a:lnTo>
                              <a:pt x="49" y="71"/>
                            </a:lnTo>
                            <a:lnTo>
                              <a:pt x="45" y="70"/>
                            </a:lnTo>
                            <a:lnTo>
                              <a:pt x="45" y="72"/>
                            </a:lnTo>
                            <a:lnTo>
                              <a:pt x="46" y="74"/>
                            </a:lnTo>
                            <a:lnTo>
                              <a:pt x="49" y="76"/>
                            </a:lnTo>
                            <a:lnTo>
                              <a:pt x="58" y="78"/>
                            </a:lnTo>
                            <a:lnTo>
                              <a:pt x="64" y="78"/>
                            </a:lnTo>
                            <a:lnTo>
                              <a:pt x="71" y="79"/>
                            </a:lnTo>
                            <a:lnTo>
                              <a:pt x="77" y="81"/>
                            </a:lnTo>
                            <a:lnTo>
                              <a:pt x="87" y="84"/>
                            </a:lnTo>
                            <a:lnTo>
                              <a:pt x="94" y="88"/>
                            </a:lnTo>
                            <a:lnTo>
                              <a:pt x="97" y="91"/>
                            </a:lnTo>
                            <a:lnTo>
                              <a:pt x="122" y="84"/>
                            </a:lnTo>
                            <a:lnTo>
                              <a:pt x="133" y="63"/>
                            </a:lnTo>
                            <a:lnTo>
                              <a:pt x="129" y="58"/>
                            </a:lnTo>
                            <a:lnTo>
                              <a:pt x="129" y="44"/>
                            </a:lnTo>
                            <a:lnTo>
                              <a:pt x="130" y="32"/>
                            </a:lnTo>
                            <a:lnTo>
                              <a:pt x="129" y="26"/>
                            </a:lnTo>
                            <a:lnTo>
                              <a:pt x="128" y="21"/>
                            </a:lnTo>
                            <a:lnTo>
                              <a:pt x="126" y="17"/>
                            </a:lnTo>
                            <a:lnTo>
                              <a:pt x="124" y="14"/>
                            </a:lnTo>
                            <a:lnTo>
                              <a:pt x="122" y="11"/>
                            </a:lnTo>
                            <a:lnTo>
                              <a:pt x="118" y="8"/>
                            </a:lnTo>
                            <a:lnTo>
                              <a:pt x="114" y="5"/>
                            </a:lnTo>
                            <a:lnTo>
                              <a:pt x="103" y="1"/>
                            </a:lnTo>
                            <a:lnTo>
                              <a:pt x="97" y="0"/>
                            </a:lnTo>
                            <a:lnTo>
                              <a:pt x="92" y="0"/>
                            </a:lnTo>
                            <a:lnTo>
                              <a:pt x="87" y="1"/>
                            </a:lnTo>
                            <a:lnTo>
                              <a:pt x="84" y="2"/>
                            </a:lnTo>
                            <a:lnTo>
                              <a:pt x="79" y="4"/>
                            </a:lnTo>
                            <a:lnTo>
                              <a:pt x="74" y="7"/>
                            </a:lnTo>
                            <a:lnTo>
                              <a:pt x="70" y="7"/>
                            </a:lnTo>
                            <a:lnTo>
                              <a:pt x="64" y="6"/>
                            </a:lnTo>
                            <a:lnTo>
                              <a:pt x="69" y="11"/>
                            </a:lnTo>
                            <a:lnTo>
                              <a:pt x="68" y="14"/>
                            </a:lnTo>
                            <a:lnTo>
                              <a:pt x="64" y="18"/>
                            </a:lnTo>
                            <a:lnTo>
                              <a:pt x="60" y="22"/>
                            </a:lnTo>
                            <a:lnTo>
                              <a:pt x="55" y="25"/>
                            </a:lnTo>
                            <a:lnTo>
                              <a:pt x="50" y="28"/>
                            </a:lnTo>
                            <a:lnTo>
                              <a:pt x="46" y="31"/>
                            </a:lnTo>
                            <a:lnTo>
                              <a:pt x="42" y="34"/>
                            </a:lnTo>
                            <a:lnTo>
                              <a:pt x="39" y="37"/>
                            </a:lnTo>
                            <a:lnTo>
                              <a:pt x="37" y="40"/>
                            </a:lnTo>
                            <a:lnTo>
                              <a:pt x="35" y="45"/>
                            </a:lnTo>
                            <a:lnTo>
                              <a:pt x="36" y="34"/>
                            </a:lnTo>
                            <a:lnTo>
                              <a:pt x="35" y="32"/>
                            </a:lnTo>
                            <a:lnTo>
                              <a:pt x="33" y="32"/>
                            </a:lnTo>
                            <a:lnTo>
                              <a:pt x="30" y="33"/>
                            </a:lnTo>
                            <a:lnTo>
                              <a:pt x="27" y="34"/>
                            </a:lnTo>
                            <a:lnTo>
                              <a:pt x="24" y="37"/>
                            </a:lnTo>
                            <a:lnTo>
                              <a:pt x="25" y="34"/>
                            </a:lnTo>
                            <a:lnTo>
                              <a:pt x="25" y="32"/>
                            </a:lnTo>
                            <a:lnTo>
                              <a:pt x="24" y="29"/>
                            </a:lnTo>
                            <a:lnTo>
                              <a:pt x="23" y="28"/>
                            </a:lnTo>
                            <a:lnTo>
                              <a:pt x="15" y="26"/>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78952" name="Group 72"/>
                    <p:cNvGrpSpPr>
                      <a:grpSpLocks/>
                    </p:cNvGrpSpPr>
                    <p:nvPr/>
                  </p:nvGrpSpPr>
                  <p:grpSpPr bwMode="auto">
                    <a:xfrm>
                      <a:off x="1586" y="1991"/>
                      <a:ext cx="23" cy="19"/>
                      <a:chOff x="1586" y="1991"/>
                      <a:chExt cx="23" cy="19"/>
                    </a:xfrm>
                  </p:grpSpPr>
                  <p:sp>
                    <p:nvSpPr>
                      <p:cNvPr id="378953" name="Freeform 73"/>
                      <p:cNvSpPr>
                        <a:spLocks/>
                      </p:cNvSpPr>
                      <p:nvPr/>
                    </p:nvSpPr>
                    <p:spPr bwMode="auto">
                      <a:xfrm>
                        <a:off x="1586" y="1991"/>
                        <a:ext cx="23" cy="17"/>
                      </a:xfrm>
                      <a:custGeom>
                        <a:avLst/>
                        <a:gdLst/>
                        <a:ahLst/>
                        <a:cxnLst>
                          <a:cxn ang="0">
                            <a:pos x="8" y="0"/>
                          </a:cxn>
                          <a:cxn ang="0">
                            <a:pos x="4" y="0"/>
                          </a:cxn>
                          <a:cxn ang="0">
                            <a:pos x="2" y="1"/>
                          </a:cxn>
                          <a:cxn ang="0">
                            <a:pos x="1" y="3"/>
                          </a:cxn>
                          <a:cxn ang="0">
                            <a:pos x="0" y="5"/>
                          </a:cxn>
                          <a:cxn ang="0">
                            <a:pos x="0" y="7"/>
                          </a:cxn>
                          <a:cxn ang="0">
                            <a:pos x="1" y="10"/>
                          </a:cxn>
                          <a:cxn ang="0">
                            <a:pos x="2" y="11"/>
                          </a:cxn>
                          <a:cxn ang="0">
                            <a:pos x="4" y="14"/>
                          </a:cxn>
                          <a:cxn ang="0">
                            <a:pos x="9" y="16"/>
                          </a:cxn>
                          <a:cxn ang="0">
                            <a:pos x="14" y="15"/>
                          </a:cxn>
                          <a:cxn ang="0">
                            <a:pos x="17" y="13"/>
                          </a:cxn>
                          <a:cxn ang="0">
                            <a:pos x="19" y="11"/>
                          </a:cxn>
                          <a:cxn ang="0">
                            <a:pos x="21" y="8"/>
                          </a:cxn>
                          <a:cxn ang="0">
                            <a:pos x="22" y="5"/>
                          </a:cxn>
                          <a:cxn ang="0">
                            <a:pos x="19" y="1"/>
                          </a:cxn>
                          <a:cxn ang="0">
                            <a:pos x="14" y="0"/>
                          </a:cxn>
                          <a:cxn ang="0">
                            <a:pos x="10" y="0"/>
                          </a:cxn>
                          <a:cxn ang="0">
                            <a:pos x="8" y="0"/>
                          </a:cxn>
                        </a:cxnLst>
                        <a:rect l="0" t="0" r="r" b="b"/>
                        <a:pathLst>
                          <a:path w="23" h="17">
                            <a:moveTo>
                              <a:pt x="8" y="0"/>
                            </a:moveTo>
                            <a:lnTo>
                              <a:pt x="4" y="0"/>
                            </a:lnTo>
                            <a:lnTo>
                              <a:pt x="2" y="1"/>
                            </a:lnTo>
                            <a:lnTo>
                              <a:pt x="1" y="3"/>
                            </a:lnTo>
                            <a:lnTo>
                              <a:pt x="0" y="5"/>
                            </a:lnTo>
                            <a:lnTo>
                              <a:pt x="0" y="7"/>
                            </a:lnTo>
                            <a:lnTo>
                              <a:pt x="1" y="10"/>
                            </a:lnTo>
                            <a:lnTo>
                              <a:pt x="2" y="11"/>
                            </a:lnTo>
                            <a:lnTo>
                              <a:pt x="4" y="14"/>
                            </a:lnTo>
                            <a:lnTo>
                              <a:pt x="9" y="16"/>
                            </a:lnTo>
                            <a:lnTo>
                              <a:pt x="14" y="15"/>
                            </a:lnTo>
                            <a:lnTo>
                              <a:pt x="17" y="13"/>
                            </a:lnTo>
                            <a:lnTo>
                              <a:pt x="19" y="11"/>
                            </a:lnTo>
                            <a:lnTo>
                              <a:pt x="21" y="8"/>
                            </a:lnTo>
                            <a:lnTo>
                              <a:pt x="22" y="5"/>
                            </a:lnTo>
                            <a:lnTo>
                              <a:pt x="19" y="1"/>
                            </a:lnTo>
                            <a:lnTo>
                              <a:pt x="14" y="0"/>
                            </a:lnTo>
                            <a:lnTo>
                              <a:pt x="10" y="0"/>
                            </a:lnTo>
                            <a:lnTo>
                              <a:pt x="8"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8954" name="Freeform 74"/>
                      <p:cNvSpPr>
                        <a:spLocks/>
                      </p:cNvSpPr>
                      <p:nvPr/>
                    </p:nvSpPr>
                    <p:spPr bwMode="auto">
                      <a:xfrm>
                        <a:off x="1592" y="1993"/>
                        <a:ext cx="17" cy="17"/>
                      </a:xfrm>
                      <a:custGeom>
                        <a:avLst/>
                        <a:gdLst/>
                        <a:ahLst/>
                        <a:cxnLst>
                          <a:cxn ang="0">
                            <a:pos x="3" y="0"/>
                          </a:cxn>
                          <a:cxn ang="0">
                            <a:pos x="1" y="1"/>
                          </a:cxn>
                          <a:cxn ang="0">
                            <a:pos x="0" y="3"/>
                          </a:cxn>
                          <a:cxn ang="0">
                            <a:pos x="0" y="6"/>
                          </a:cxn>
                          <a:cxn ang="0">
                            <a:pos x="1" y="8"/>
                          </a:cxn>
                          <a:cxn ang="0">
                            <a:pos x="3" y="11"/>
                          </a:cxn>
                          <a:cxn ang="0">
                            <a:pos x="6" y="13"/>
                          </a:cxn>
                          <a:cxn ang="0">
                            <a:pos x="9" y="16"/>
                          </a:cxn>
                          <a:cxn ang="0">
                            <a:pos x="12" y="14"/>
                          </a:cxn>
                          <a:cxn ang="0">
                            <a:pos x="15" y="12"/>
                          </a:cxn>
                          <a:cxn ang="0">
                            <a:pos x="16" y="8"/>
                          </a:cxn>
                          <a:cxn ang="0">
                            <a:pos x="15" y="4"/>
                          </a:cxn>
                          <a:cxn ang="0">
                            <a:pos x="13" y="2"/>
                          </a:cxn>
                          <a:cxn ang="0">
                            <a:pos x="11" y="1"/>
                          </a:cxn>
                          <a:cxn ang="0">
                            <a:pos x="8" y="0"/>
                          </a:cxn>
                          <a:cxn ang="0">
                            <a:pos x="3" y="0"/>
                          </a:cxn>
                        </a:cxnLst>
                        <a:rect l="0" t="0" r="r" b="b"/>
                        <a:pathLst>
                          <a:path w="17" h="17">
                            <a:moveTo>
                              <a:pt x="3" y="0"/>
                            </a:moveTo>
                            <a:lnTo>
                              <a:pt x="1" y="1"/>
                            </a:lnTo>
                            <a:lnTo>
                              <a:pt x="0" y="3"/>
                            </a:lnTo>
                            <a:lnTo>
                              <a:pt x="0" y="6"/>
                            </a:lnTo>
                            <a:lnTo>
                              <a:pt x="1" y="8"/>
                            </a:lnTo>
                            <a:lnTo>
                              <a:pt x="3" y="11"/>
                            </a:lnTo>
                            <a:lnTo>
                              <a:pt x="6" y="13"/>
                            </a:lnTo>
                            <a:lnTo>
                              <a:pt x="9" y="16"/>
                            </a:lnTo>
                            <a:lnTo>
                              <a:pt x="12" y="14"/>
                            </a:lnTo>
                            <a:lnTo>
                              <a:pt x="15" y="12"/>
                            </a:lnTo>
                            <a:lnTo>
                              <a:pt x="16" y="8"/>
                            </a:lnTo>
                            <a:lnTo>
                              <a:pt x="15" y="4"/>
                            </a:lnTo>
                            <a:lnTo>
                              <a:pt x="13" y="2"/>
                            </a:lnTo>
                            <a:lnTo>
                              <a:pt x="11" y="1"/>
                            </a:lnTo>
                            <a:lnTo>
                              <a:pt x="8" y="0"/>
                            </a:lnTo>
                            <a:lnTo>
                              <a:pt x="3"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78955" name="Group 75"/>
                    <p:cNvGrpSpPr>
                      <a:grpSpLocks/>
                    </p:cNvGrpSpPr>
                    <p:nvPr/>
                  </p:nvGrpSpPr>
                  <p:grpSpPr bwMode="auto">
                    <a:xfrm>
                      <a:off x="1631" y="1991"/>
                      <a:ext cx="25" cy="26"/>
                      <a:chOff x="1631" y="1991"/>
                      <a:chExt cx="25" cy="26"/>
                    </a:xfrm>
                  </p:grpSpPr>
                  <p:sp>
                    <p:nvSpPr>
                      <p:cNvPr id="378956" name="Oval 76"/>
                      <p:cNvSpPr>
                        <a:spLocks noChangeArrowheads="1"/>
                      </p:cNvSpPr>
                      <p:nvPr/>
                    </p:nvSpPr>
                    <p:spPr bwMode="auto">
                      <a:xfrm>
                        <a:off x="1640" y="2008"/>
                        <a:ext cx="9" cy="8"/>
                      </a:xfrm>
                      <a:prstGeom prst="ellipse">
                        <a:avLst/>
                      </a:prstGeom>
                      <a:solidFill>
                        <a:srgbClr val="CC9900"/>
                      </a:solidFill>
                      <a:ln w="12700">
                        <a:solidFill>
                          <a:srgbClr val="996633"/>
                        </a:solidFill>
                        <a:round/>
                        <a:headEnd/>
                        <a:tailEnd/>
                      </a:ln>
                      <a:effectLst/>
                    </p:spPr>
                    <p:txBody>
                      <a:bodyPr wrap="none" anchor="ctr"/>
                      <a:lstStyle/>
                      <a:p>
                        <a:endParaRPr lang="es-ES"/>
                      </a:p>
                    </p:txBody>
                  </p:sp>
                  <p:sp>
                    <p:nvSpPr>
                      <p:cNvPr id="378957" name="Arc 77"/>
                      <p:cNvSpPr>
                        <a:spLocks/>
                      </p:cNvSpPr>
                      <p:nvPr/>
                    </p:nvSpPr>
                    <p:spPr bwMode="auto">
                      <a:xfrm>
                        <a:off x="1633" y="1992"/>
                        <a:ext cx="19" cy="24"/>
                      </a:xfrm>
                      <a:custGeom>
                        <a:avLst/>
                        <a:gdLst>
                          <a:gd name="G0" fmla="+- 21600 0 0"/>
                          <a:gd name="G1" fmla="+- 21511 0 0"/>
                          <a:gd name="G2" fmla="+- 21600 0 0"/>
                          <a:gd name="T0" fmla="*/ 36514 w 36514"/>
                          <a:gd name="T1" fmla="*/ 37135 h 43111"/>
                          <a:gd name="T2" fmla="*/ 19644 w 36514"/>
                          <a:gd name="T3" fmla="*/ 0 h 43111"/>
                          <a:gd name="T4" fmla="*/ 21600 w 36514"/>
                          <a:gd name="T5" fmla="*/ 21511 h 43111"/>
                        </a:gdLst>
                        <a:ahLst/>
                        <a:cxnLst>
                          <a:cxn ang="0">
                            <a:pos x="T0" y="T1"/>
                          </a:cxn>
                          <a:cxn ang="0">
                            <a:pos x="T2" y="T3"/>
                          </a:cxn>
                          <a:cxn ang="0">
                            <a:pos x="T4" y="T5"/>
                          </a:cxn>
                        </a:cxnLst>
                        <a:rect l="0" t="0" r="r" b="b"/>
                        <a:pathLst>
                          <a:path w="36514" h="43111" fill="none" extrusionOk="0">
                            <a:moveTo>
                              <a:pt x="36514" y="37135"/>
                            </a:moveTo>
                            <a:cubicBezTo>
                              <a:pt x="32496" y="40970"/>
                              <a:pt x="27154" y="43110"/>
                              <a:pt x="21600" y="43111"/>
                            </a:cubicBezTo>
                            <a:cubicBezTo>
                              <a:pt x="9670" y="43111"/>
                              <a:pt x="0" y="33440"/>
                              <a:pt x="0" y="21511"/>
                            </a:cubicBezTo>
                            <a:cubicBezTo>
                              <a:pt x="-1" y="10339"/>
                              <a:pt x="8518" y="1011"/>
                              <a:pt x="19643" y="-1"/>
                            </a:cubicBezTo>
                          </a:path>
                          <a:path w="36514" h="43111" stroke="0" extrusionOk="0">
                            <a:moveTo>
                              <a:pt x="36514" y="37135"/>
                            </a:moveTo>
                            <a:cubicBezTo>
                              <a:pt x="32496" y="40970"/>
                              <a:pt x="27154" y="43110"/>
                              <a:pt x="21600" y="43111"/>
                            </a:cubicBezTo>
                            <a:cubicBezTo>
                              <a:pt x="9670" y="43111"/>
                              <a:pt x="0" y="33440"/>
                              <a:pt x="0" y="21511"/>
                            </a:cubicBezTo>
                            <a:cubicBezTo>
                              <a:pt x="-1" y="10339"/>
                              <a:pt x="8518" y="1011"/>
                              <a:pt x="19643" y="-1"/>
                            </a:cubicBezTo>
                            <a:lnTo>
                              <a:pt x="21600" y="21511"/>
                            </a:lnTo>
                            <a:close/>
                          </a:path>
                        </a:pathLst>
                      </a:custGeom>
                      <a:solidFill>
                        <a:srgbClr val="CC9900"/>
                      </a:solidFill>
                      <a:ln w="12700" cap="rnd">
                        <a:solidFill>
                          <a:srgbClr val="996633"/>
                        </a:solidFill>
                        <a:round/>
                        <a:headEnd/>
                        <a:tailEnd/>
                      </a:ln>
                      <a:effectLst/>
                    </p:spPr>
                    <p:txBody>
                      <a:bodyPr/>
                      <a:lstStyle/>
                      <a:p>
                        <a:endParaRPr lang="es-ES"/>
                      </a:p>
                    </p:txBody>
                  </p:sp>
                  <p:sp>
                    <p:nvSpPr>
                      <p:cNvPr id="378958" name="Arc 78"/>
                      <p:cNvSpPr>
                        <a:spLocks/>
                      </p:cNvSpPr>
                      <p:nvPr/>
                    </p:nvSpPr>
                    <p:spPr bwMode="auto">
                      <a:xfrm>
                        <a:off x="1631" y="1993"/>
                        <a:ext cx="16" cy="16"/>
                      </a:xfrm>
                      <a:custGeom>
                        <a:avLst/>
                        <a:gdLst>
                          <a:gd name="G0" fmla="+- 21600 0 0"/>
                          <a:gd name="G1" fmla="+- 21600 0 0"/>
                          <a:gd name="G2" fmla="+- 21600 0 0"/>
                          <a:gd name="T0" fmla="*/ 42369 w 43200"/>
                          <a:gd name="T1" fmla="*/ 15666 h 43200"/>
                          <a:gd name="T2" fmla="*/ 24279 w 43200"/>
                          <a:gd name="T3" fmla="*/ 167 h 43200"/>
                          <a:gd name="T4" fmla="*/ 21600 w 43200"/>
                          <a:gd name="T5" fmla="*/ 21600 h 43200"/>
                        </a:gdLst>
                        <a:ahLst/>
                        <a:cxnLst>
                          <a:cxn ang="0">
                            <a:pos x="T0" y="T1"/>
                          </a:cxn>
                          <a:cxn ang="0">
                            <a:pos x="T2" y="T3"/>
                          </a:cxn>
                          <a:cxn ang="0">
                            <a:pos x="T4" y="T5"/>
                          </a:cxn>
                        </a:cxnLst>
                        <a:rect l="0" t="0" r="r" b="b"/>
                        <a:pathLst>
                          <a:path w="43200" h="43200" fill="none"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path>
                          <a:path w="43200" h="43200" stroke="0" extrusionOk="0">
                            <a:moveTo>
                              <a:pt x="42368" y="15666"/>
                            </a:moveTo>
                            <a:cubicBezTo>
                              <a:pt x="42920" y="17595"/>
                              <a:pt x="43200" y="19593"/>
                              <a:pt x="43200" y="21600"/>
                            </a:cubicBezTo>
                            <a:cubicBezTo>
                              <a:pt x="43200" y="33529"/>
                              <a:pt x="33529" y="43200"/>
                              <a:pt x="21600" y="43200"/>
                            </a:cubicBezTo>
                            <a:cubicBezTo>
                              <a:pt x="9670" y="43200"/>
                              <a:pt x="0" y="33529"/>
                              <a:pt x="0" y="21600"/>
                            </a:cubicBezTo>
                            <a:cubicBezTo>
                              <a:pt x="0" y="9670"/>
                              <a:pt x="9670" y="0"/>
                              <a:pt x="21600" y="0"/>
                            </a:cubicBezTo>
                            <a:cubicBezTo>
                              <a:pt x="22495" y="-1"/>
                              <a:pt x="23390" y="55"/>
                              <a:pt x="24279" y="166"/>
                            </a:cubicBezTo>
                            <a:lnTo>
                              <a:pt x="21600" y="21600"/>
                            </a:lnTo>
                            <a:close/>
                          </a:path>
                        </a:pathLst>
                      </a:custGeom>
                      <a:solidFill>
                        <a:srgbClr val="CC9900"/>
                      </a:solidFill>
                      <a:ln w="12700" cap="rnd">
                        <a:solidFill>
                          <a:srgbClr val="996633"/>
                        </a:solidFill>
                        <a:round/>
                        <a:headEnd/>
                        <a:tailEnd/>
                      </a:ln>
                      <a:effectLst/>
                    </p:spPr>
                    <p:txBody>
                      <a:bodyPr/>
                      <a:lstStyle/>
                      <a:p>
                        <a:endParaRPr lang="es-ES"/>
                      </a:p>
                    </p:txBody>
                  </p:sp>
                  <p:sp>
                    <p:nvSpPr>
                      <p:cNvPr id="378959" name="Arc 79"/>
                      <p:cNvSpPr>
                        <a:spLocks/>
                      </p:cNvSpPr>
                      <p:nvPr/>
                    </p:nvSpPr>
                    <p:spPr bwMode="auto">
                      <a:xfrm>
                        <a:off x="1638" y="1991"/>
                        <a:ext cx="18" cy="26"/>
                      </a:xfrm>
                      <a:custGeom>
                        <a:avLst/>
                        <a:gdLst>
                          <a:gd name="G0" fmla="+- 11842 0 0"/>
                          <a:gd name="G1" fmla="+- 21600 0 0"/>
                          <a:gd name="G2" fmla="+- 21600 0 0"/>
                          <a:gd name="T0" fmla="*/ 0 w 33442"/>
                          <a:gd name="T1" fmla="*/ 3535 h 39594"/>
                          <a:gd name="T2" fmla="*/ 23791 w 33442"/>
                          <a:gd name="T3" fmla="*/ 39594 h 39594"/>
                          <a:gd name="T4" fmla="*/ 11842 w 33442"/>
                          <a:gd name="T5" fmla="*/ 21600 h 39594"/>
                        </a:gdLst>
                        <a:ahLst/>
                        <a:cxnLst>
                          <a:cxn ang="0">
                            <a:pos x="T0" y="T1"/>
                          </a:cxn>
                          <a:cxn ang="0">
                            <a:pos x="T2" y="T3"/>
                          </a:cxn>
                          <a:cxn ang="0">
                            <a:pos x="T4" y="T5"/>
                          </a:cxn>
                        </a:cxnLst>
                        <a:rect l="0" t="0" r="r" b="b"/>
                        <a:pathLst>
                          <a:path w="33442" h="39594" fill="none" extrusionOk="0">
                            <a:moveTo>
                              <a:pt x="0" y="3535"/>
                            </a:moveTo>
                            <a:cubicBezTo>
                              <a:pt x="3518" y="1228"/>
                              <a:pt x="7634" y="-1"/>
                              <a:pt x="11842" y="0"/>
                            </a:cubicBezTo>
                            <a:cubicBezTo>
                              <a:pt x="23771" y="0"/>
                              <a:pt x="33442" y="9670"/>
                              <a:pt x="33442" y="21600"/>
                            </a:cubicBezTo>
                            <a:cubicBezTo>
                              <a:pt x="33442" y="28835"/>
                              <a:pt x="29818" y="35591"/>
                              <a:pt x="23790" y="39593"/>
                            </a:cubicBezTo>
                          </a:path>
                          <a:path w="33442" h="39594" stroke="0" extrusionOk="0">
                            <a:moveTo>
                              <a:pt x="0" y="3535"/>
                            </a:moveTo>
                            <a:cubicBezTo>
                              <a:pt x="3518" y="1228"/>
                              <a:pt x="7634" y="-1"/>
                              <a:pt x="11842" y="0"/>
                            </a:cubicBezTo>
                            <a:cubicBezTo>
                              <a:pt x="23771" y="0"/>
                              <a:pt x="33442" y="9670"/>
                              <a:pt x="33442" y="21600"/>
                            </a:cubicBezTo>
                            <a:cubicBezTo>
                              <a:pt x="33442" y="28835"/>
                              <a:pt x="29818" y="35591"/>
                              <a:pt x="23790" y="39593"/>
                            </a:cubicBezTo>
                            <a:lnTo>
                              <a:pt x="11842" y="21600"/>
                            </a:lnTo>
                            <a:close/>
                          </a:path>
                        </a:pathLst>
                      </a:custGeom>
                      <a:solidFill>
                        <a:srgbClr val="CC9900"/>
                      </a:solidFill>
                      <a:ln w="12700" cap="rnd">
                        <a:solidFill>
                          <a:srgbClr val="996633"/>
                        </a:solidFill>
                        <a:round/>
                        <a:headEnd/>
                        <a:tailEnd/>
                      </a:ln>
                      <a:effectLst/>
                    </p:spPr>
                    <p:txBody>
                      <a:bodyPr/>
                      <a:lstStyle/>
                      <a:p>
                        <a:endParaRPr lang="es-ES"/>
                      </a:p>
                    </p:txBody>
                  </p:sp>
                </p:grpSp>
                <p:grpSp>
                  <p:nvGrpSpPr>
                    <p:cNvPr id="378960" name="Group 80"/>
                    <p:cNvGrpSpPr>
                      <a:grpSpLocks/>
                    </p:cNvGrpSpPr>
                    <p:nvPr/>
                  </p:nvGrpSpPr>
                  <p:grpSpPr bwMode="auto">
                    <a:xfrm>
                      <a:off x="1678" y="1953"/>
                      <a:ext cx="33" cy="88"/>
                      <a:chOff x="1678" y="1953"/>
                      <a:chExt cx="33" cy="88"/>
                    </a:xfrm>
                  </p:grpSpPr>
                  <p:sp>
                    <p:nvSpPr>
                      <p:cNvPr id="378961" name="Freeform 81"/>
                      <p:cNvSpPr>
                        <a:spLocks/>
                      </p:cNvSpPr>
                      <p:nvPr/>
                    </p:nvSpPr>
                    <p:spPr bwMode="auto">
                      <a:xfrm>
                        <a:off x="1678" y="1955"/>
                        <a:ext cx="31" cy="84"/>
                      </a:xfrm>
                      <a:custGeom>
                        <a:avLst/>
                        <a:gdLst/>
                        <a:ahLst/>
                        <a:cxnLst>
                          <a:cxn ang="0">
                            <a:pos x="0" y="21"/>
                          </a:cxn>
                          <a:cxn ang="0">
                            <a:pos x="1" y="6"/>
                          </a:cxn>
                          <a:cxn ang="0">
                            <a:pos x="3" y="1"/>
                          </a:cxn>
                          <a:cxn ang="0">
                            <a:pos x="7" y="0"/>
                          </a:cxn>
                          <a:cxn ang="0">
                            <a:pos x="10" y="1"/>
                          </a:cxn>
                          <a:cxn ang="0">
                            <a:pos x="14" y="5"/>
                          </a:cxn>
                          <a:cxn ang="0">
                            <a:pos x="24" y="26"/>
                          </a:cxn>
                          <a:cxn ang="0">
                            <a:pos x="28" y="36"/>
                          </a:cxn>
                          <a:cxn ang="0">
                            <a:pos x="30" y="51"/>
                          </a:cxn>
                          <a:cxn ang="0">
                            <a:pos x="29" y="64"/>
                          </a:cxn>
                          <a:cxn ang="0">
                            <a:pos x="26" y="74"/>
                          </a:cxn>
                          <a:cxn ang="0">
                            <a:pos x="17" y="81"/>
                          </a:cxn>
                          <a:cxn ang="0">
                            <a:pos x="11" y="83"/>
                          </a:cxn>
                          <a:cxn ang="0">
                            <a:pos x="7" y="78"/>
                          </a:cxn>
                          <a:cxn ang="0">
                            <a:pos x="5" y="71"/>
                          </a:cxn>
                          <a:cxn ang="0">
                            <a:pos x="2" y="64"/>
                          </a:cxn>
                          <a:cxn ang="0">
                            <a:pos x="0" y="21"/>
                          </a:cxn>
                        </a:cxnLst>
                        <a:rect l="0" t="0" r="r" b="b"/>
                        <a:pathLst>
                          <a:path w="31" h="84">
                            <a:moveTo>
                              <a:pt x="0" y="21"/>
                            </a:moveTo>
                            <a:lnTo>
                              <a:pt x="1" y="6"/>
                            </a:lnTo>
                            <a:lnTo>
                              <a:pt x="3" y="1"/>
                            </a:lnTo>
                            <a:lnTo>
                              <a:pt x="7" y="0"/>
                            </a:lnTo>
                            <a:lnTo>
                              <a:pt x="10" y="1"/>
                            </a:lnTo>
                            <a:lnTo>
                              <a:pt x="14" y="5"/>
                            </a:lnTo>
                            <a:lnTo>
                              <a:pt x="24" y="26"/>
                            </a:lnTo>
                            <a:lnTo>
                              <a:pt x="28" y="36"/>
                            </a:lnTo>
                            <a:lnTo>
                              <a:pt x="30" y="51"/>
                            </a:lnTo>
                            <a:lnTo>
                              <a:pt x="29" y="64"/>
                            </a:lnTo>
                            <a:lnTo>
                              <a:pt x="26" y="74"/>
                            </a:lnTo>
                            <a:lnTo>
                              <a:pt x="17" y="81"/>
                            </a:lnTo>
                            <a:lnTo>
                              <a:pt x="11" y="83"/>
                            </a:lnTo>
                            <a:lnTo>
                              <a:pt x="7" y="78"/>
                            </a:lnTo>
                            <a:lnTo>
                              <a:pt x="5" y="71"/>
                            </a:lnTo>
                            <a:lnTo>
                              <a:pt x="2" y="64"/>
                            </a:lnTo>
                            <a:lnTo>
                              <a:pt x="0" y="21"/>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8962" name="Freeform 82"/>
                      <p:cNvSpPr>
                        <a:spLocks/>
                      </p:cNvSpPr>
                      <p:nvPr/>
                    </p:nvSpPr>
                    <p:spPr bwMode="auto">
                      <a:xfrm>
                        <a:off x="1678" y="1953"/>
                        <a:ext cx="33" cy="88"/>
                      </a:xfrm>
                      <a:custGeom>
                        <a:avLst/>
                        <a:gdLst/>
                        <a:ahLst/>
                        <a:cxnLst>
                          <a:cxn ang="0">
                            <a:pos x="0" y="27"/>
                          </a:cxn>
                          <a:cxn ang="0">
                            <a:pos x="0" y="15"/>
                          </a:cxn>
                          <a:cxn ang="0">
                            <a:pos x="0" y="6"/>
                          </a:cxn>
                          <a:cxn ang="0">
                            <a:pos x="4" y="0"/>
                          </a:cxn>
                          <a:cxn ang="0">
                            <a:pos x="11" y="1"/>
                          </a:cxn>
                          <a:cxn ang="0">
                            <a:pos x="19" y="12"/>
                          </a:cxn>
                          <a:cxn ang="0">
                            <a:pos x="28" y="34"/>
                          </a:cxn>
                          <a:cxn ang="0">
                            <a:pos x="31" y="47"/>
                          </a:cxn>
                          <a:cxn ang="0">
                            <a:pos x="31" y="67"/>
                          </a:cxn>
                          <a:cxn ang="0">
                            <a:pos x="21" y="82"/>
                          </a:cxn>
                          <a:cxn ang="0">
                            <a:pos x="9" y="87"/>
                          </a:cxn>
                          <a:cxn ang="0">
                            <a:pos x="4" y="69"/>
                          </a:cxn>
                          <a:cxn ang="0">
                            <a:pos x="13" y="78"/>
                          </a:cxn>
                          <a:cxn ang="0">
                            <a:pos x="17" y="74"/>
                          </a:cxn>
                          <a:cxn ang="0">
                            <a:pos x="18" y="67"/>
                          </a:cxn>
                          <a:cxn ang="0">
                            <a:pos x="18" y="53"/>
                          </a:cxn>
                          <a:cxn ang="0">
                            <a:pos x="17" y="40"/>
                          </a:cxn>
                          <a:cxn ang="0">
                            <a:pos x="15" y="27"/>
                          </a:cxn>
                          <a:cxn ang="0">
                            <a:pos x="10" y="17"/>
                          </a:cxn>
                          <a:cxn ang="0">
                            <a:pos x="6" y="17"/>
                          </a:cxn>
                          <a:cxn ang="0">
                            <a:pos x="3" y="20"/>
                          </a:cxn>
                          <a:cxn ang="0">
                            <a:pos x="2" y="15"/>
                          </a:cxn>
                          <a:cxn ang="0">
                            <a:pos x="5" y="12"/>
                          </a:cxn>
                          <a:cxn ang="0">
                            <a:pos x="10" y="12"/>
                          </a:cxn>
                          <a:cxn ang="0">
                            <a:pos x="15" y="16"/>
                          </a:cxn>
                          <a:cxn ang="0">
                            <a:pos x="19" y="24"/>
                          </a:cxn>
                          <a:cxn ang="0">
                            <a:pos x="20" y="33"/>
                          </a:cxn>
                          <a:cxn ang="0">
                            <a:pos x="21" y="49"/>
                          </a:cxn>
                          <a:cxn ang="0">
                            <a:pos x="19" y="71"/>
                          </a:cxn>
                          <a:cxn ang="0">
                            <a:pos x="20" y="79"/>
                          </a:cxn>
                          <a:cxn ang="0">
                            <a:pos x="25" y="74"/>
                          </a:cxn>
                          <a:cxn ang="0">
                            <a:pos x="26" y="67"/>
                          </a:cxn>
                          <a:cxn ang="0">
                            <a:pos x="27" y="55"/>
                          </a:cxn>
                          <a:cxn ang="0">
                            <a:pos x="26" y="42"/>
                          </a:cxn>
                          <a:cxn ang="0">
                            <a:pos x="21" y="25"/>
                          </a:cxn>
                          <a:cxn ang="0">
                            <a:pos x="15" y="11"/>
                          </a:cxn>
                          <a:cxn ang="0">
                            <a:pos x="12" y="7"/>
                          </a:cxn>
                          <a:cxn ang="0">
                            <a:pos x="7" y="5"/>
                          </a:cxn>
                          <a:cxn ang="0">
                            <a:pos x="3" y="9"/>
                          </a:cxn>
                          <a:cxn ang="0">
                            <a:pos x="0" y="39"/>
                          </a:cxn>
                        </a:cxnLst>
                        <a:rect l="0" t="0" r="r" b="b"/>
                        <a:pathLst>
                          <a:path w="33" h="88">
                            <a:moveTo>
                              <a:pt x="0" y="39"/>
                            </a:moveTo>
                            <a:lnTo>
                              <a:pt x="0" y="27"/>
                            </a:lnTo>
                            <a:lnTo>
                              <a:pt x="0" y="20"/>
                            </a:lnTo>
                            <a:lnTo>
                              <a:pt x="0" y="15"/>
                            </a:lnTo>
                            <a:lnTo>
                              <a:pt x="0" y="9"/>
                            </a:lnTo>
                            <a:lnTo>
                              <a:pt x="0" y="6"/>
                            </a:lnTo>
                            <a:lnTo>
                              <a:pt x="1" y="2"/>
                            </a:lnTo>
                            <a:lnTo>
                              <a:pt x="4" y="0"/>
                            </a:lnTo>
                            <a:lnTo>
                              <a:pt x="7" y="0"/>
                            </a:lnTo>
                            <a:lnTo>
                              <a:pt x="11" y="1"/>
                            </a:lnTo>
                            <a:lnTo>
                              <a:pt x="14" y="3"/>
                            </a:lnTo>
                            <a:lnTo>
                              <a:pt x="19" y="12"/>
                            </a:lnTo>
                            <a:lnTo>
                              <a:pt x="24" y="24"/>
                            </a:lnTo>
                            <a:lnTo>
                              <a:pt x="28" y="34"/>
                            </a:lnTo>
                            <a:lnTo>
                              <a:pt x="30" y="40"/>
                            </a:lnTo>
                            <a:lnTo>
                              <a:pt x="31" y="47"/>
                            </a:lnTo>
                            <a:lnTo>
                              <a:pt x="32" y="56"/>
                            </a:lnTo>
                            <a:lnTo>
                              <a:pt x="31" y="67"/>
                            </a:lnTo>
                            <a:lnTo>
                              <a:pt x="27" y="76"/>
                            </a:lnTo>
                            <a:lnTo>
                              <a:pt x="21" y="82"/>
                            </a:lnTo>
                            <a:lnTo>
                              <a:pt x="16" y="86"/>
                            </a:lnTo>
                            <a:lnTo>
                              <a:pt x="9" y="87"/>
                            </a:lnTo>
                            <a:lnTo>
                              <a:pt x="7" y="81"/>
                            </a:lnTo>
                            <a:lnTo>
                              <a:pt x="4" y="69"/>
                            </a:lnTo>
                            <a:lnTo>
                              <a:pt x="11" y="78"/>
                            </a:lnTo>
                            <a:lnTo>
                              <a:pt x="13" y="78"/>
                            </a:lnTo>
                            <a:lnTo>
                              <a:pt x="15" y="76"/>
                            </a:lnTo>
                            <a:lnTo>
                              <a:pt x="17" y="74"/>
                            </a:lnTo>
                            <a:lnTo>
                              <a:pt x="18" y="70"/>
                            </a:lnTo>
                            <a:lnTo>
                              <a:pt x="18" y="67"/>
                            </a:lnTo>
                            <a:lnTo>
                              <a:pt x="18" y="59"/>
                            </a:lnTo>
                            <a:lnTo>
                              <a:pt x="18" y="53"/>
                            </a:lnTo>
                            <a:lnTo>
                              <a:pt x="18" y="47"/>
                            </a:lnTo>
                            <a:lnTo>
                              <a:pt x="17" y="40"/>
                            </a:lnTo>
                            <a:lnTo>
                              <a:pt x="16" y="34"/>
                            </a:lnTo>
                            <a:lnTo>
                              <a:pt x="15" y="27"/>
                            </a:lnTo>
                            <a:lnTo>
                              <a:pt x="13" y="21"/>
                            </a:lnTo>
                            <a:lnTo>
                              <a:pt x="10" y="17"/>
                            </a:lnTo>
                            <a:lnTo>
                              <a:pt x="8" y="16"/>
                            </a:lnTo>
                            <a:lnTo>
                              <a:pt x="6" y="17"/>
                            </a:lnTo>
                            <a:lnTo>
                              <a:pt x="5" y="18"/>
                            </a:lnTo>
                            <a:lnTo>
                              <a:pt x="3" y="20"/>
                            </a:lnTo>
                            <a:lnTo>
                              <a:pt x="1" y="27"/>
                            </a:lnTo>
                            <a:lnTo>
                              <a:pt x="2" y="15"/>
                            </a:lnTo>
                            <a:lnTo>
                              <a:pt x="4" y="13"/>
                            </a:lnTo>
                            <a:lnTo>
                              <a:pt x="5" y="12"/>
                            </a:lnTo>
                            <a:lnTo>
                              <a:pt x="7" y="11"/>
                            </a:lnTo>
                            <a:lnTo>
                              <a:pt x="10" y="12"/>
                            </a:lnTo>
                            <a:lnTo>
                              <a:pt x="13" y="13"/>
                            </a:lnTo>
                            <a:lnTo>
                              <a:pt x="15" y="16"/>
                            </a:lnTo>
                            <a:lnTo>
                              <a:pt x="17" y="20"/>
                            </a:lnTo>
                            <a:lnTo>
                              <a:pt x="19" y="24"/>
                            </a:lnTo>
                            <a:lnTo>
                              <a:pt x="20" y="28"/>
                            </a:lnTo>
                            <a:lnTo>
                              <a:pt x="20" y="33"/>
                            </a:lnTo>
                            <a:lnTo>
                              <a:pt x="21" y="39"/>
                            </a:lnTo>
                            <a:lnTo>
                              <a:pt x="21" y="49"/>
                            </a:lnTo>
                            <a:lnTo>
                              <a:pt x="20" y="56"/>
                            </a:lnTo>
                            <a:lnTo>
                              <a:pt x="19" y="71"/>
                            </a:lnTo>
                            <a:lnTo>
                              <a:pt x="14" y="84"/>
                            </a:lnTo>
                            <a:lnTo>
                              <a:pt x="20" y="79"/>
                            </a:lnTo>
                            <a:lnTo>
                              <a:pt x="23" y="77"/>
                            </a:lnTo>
                            <a:lnTo>
                              <a:pt x="25" y="74"/>
                            </a:lnTo>
                            <a:lnTo>
                              <a:pt x="26" y="71"/>
                            </a:lnTo>
                            <a:lnTo>
                              <a:pt x="26" y="67"/>
                            </a:lnTo>
                            <a:lnTo>
                              <a:pt x="27" y="62"/>
                            </a:lnTo>
                            <a:lnTo>
                              <a:pt x="27" y="55"/>
                            </a:lnTo>
                            <a:lnTo>
                              <a:pt x="26" y="49"/>
                            </a:lnTo>
                            <a:lnTo>
                              <a:pt x="26" y="42"/>
                            </a:lnTo>
                            <a:lnTo>
                              <a:pt x="24" y="34"/>
                            </a:lnTo>
                            <a:lnTo>
                              <a:pt x="21" y="25"/>
                            </a:lnTo>
                            <a:lnTo>
                              <a:pt x="17" y="16"/>
                            </a:lnTo>
                            <a:lnTo>
                              <a:pt x="15" y="11"/>
                            </a:lnTo>
                            <a:lnTo>
                              <a:pt x="13" y="8"/>
                            </a:lnTo>
                            <a:lnTo>
                              <a:pt x="12" y="7"/>
                            </a:lnTo>
                            <a:lnTo>
                              <a:pt x="10" y="6"/>
                            </a:lnTo>
                            <a:lnTo>
                              <a:pt x="7" y="5"/>
                            </a:lnTo>
                            <a:lnTo>
                              <a:pt x="5" y="6"/>
                            </a:lnTo>
                            <a:lnTo>
                              <a:pt x="3" y="9"/>
                            </a:lnTo>
                            <a:lnTo>
                              <a:pt x="2" y="14"/>
                            </a:lnTo>
                            <a:lnTo>
                              <a:pt x="0" y="39"/>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grpSp>
            <p:sp>
              <p:nvSpPr>
                <p:cNvPr id="378963" name="Freeform 83"/>
                <p:cNvSpPr>
                  <a:spLocks/>
                </p:cNvSpPr>
                <p:nvPr/>
              </p:nvSpPr>
              <p:spPr bwMode="auto">
                <a:xfrm>
                  <a:off x="1632" y="2037"/>
                  <a:ext cx="238" cy="328"/>
                </a:xfrm>
                <a:custGeom>
                  <a:avLst/>
                  <a:gdLst/>
                  <a:ahLst/>
                  <a:cxnLst>
                    <a:cxn ang="0">
                      <a:pos x="126" y="18"/>
                    </a:cxn>
                    <a:cxn ang="0">
                      <a:pos x="125" y="3"/>
                    </a:cxn>
                    <a:cxn ang="0">
                      <a:pos x="107" y="1"/>
                    </a:cxn>
                    <a:cxn ang="0">
                      <a:pos x="90" y="9"/>
                    </a:cxn>
                    <a:cxn ang="0">
                      <a:pos x="81" y="19"/>
                    </a:cxn>
                    <a:cxn ang="0">
                      <a:pos x="60" y="27"/>
                    </a:cxn>
                    <a:cxn ang="0">
                      <a:pos x="50" y="46"/>
                    </a:cxn>
                    <a:cxn ang="0">
                      <a:pos x="57" y="60"/>
                    </a:cxn>
                    <a:cxn ang="0">
                      <a:pos x="53" y="68"/>
                    </a:cxn>
                    <a:cxn ang="0">
                      <a:pos x="51" y="75"/>
                    </a:cxn>
                    <a:cxn ang="0">
                      <a:pos x="21" y="64"/>
                    </a:cxn>
                    <a:cxn ang="0">
                      <a:pos x="8" y="71"/>
                    </a:cxn>
                    <a:cxn ang="0">
                      <a:pos x="0" y="84"/>
                    </a:cxn>
                    <a:cxn ang="0">
                      <a:pos x="12" y="86"/>
                    </a:cxn>
                    <a:cxn ang="0">
                      <a:pos x="28" y="84"/>
                    </a:cxn>
                    <a:cxn ang="0">
                      <a:pos x="60" y="95"/>
                    </a:cxn>
                    <a:cxn ang="0">
                      <a:pos x="77" y="96"/>
                    </a:cxn>
                    <a:cxn ang="0">
                      <a:pos x="82" y="70"/>
                    </a:cxn>
                    <a:cxn ang="0">
                      <a:pos x="90" y="60"/>
                    </a:cxn>
                    <a:cxn ang="0">
                      <a:pos x="97" y="54"/>
                    </a:cxn>
                    <a:cxn ang="0">
                      <a:pos x="84" y="72"/>
                    </a:cxn>
                    <a:cxn ang="0">
                      <a:pos x="90" y="84"/>
                    </a:cxn>
                    <a:cxn ang="0">
                      <a:pos x="111" y="99"/>
                    </a:cxn>
                    <a:cxn ang="0">
                      <a:pos x="121" y="113"/>
                    </a:cxn>
                    <a:cxn ang="0">
                      <a:pos x="140" y="109"/>
                    </a:cxn>
                    <a:cxn ang="0">
                      <a:pos x="128" y="126"/>
                    </a:cxn>
                    <a:cxn ang="0">
                      <a:pos x="121" y="142"/>
                    </a:cxn>
                    <a:cxn ang="0">
                      <a:pos x="128" y="173"/>
                    </a:cxn>
                    <a:cxn ang="0">
                      <a:pos x="144" y="212"/>
                    </a:cxn>
                    <a:cxn ang="0">
                      <a:pos x="136" y="232"/>
                    </a:cxn>
                    <a:cxn ang="0">
                      <a:pos x="128" y="262"/>
                    </a:cxn>
                    <a:cxn ang="0">
                      <a:pos x="113" y="293"/>
                    </a:cxn>
                    <a:cxn ang="0">
                      <a:pos x="103" y="310"/>
                    </a:cxn>
                    <a:cxn ang="0">
                      <a:pos x="110" y="326"/>
                    </a:cxn>
                    <a:cxn ang="0">
                      <a:pos x="117" y="313"/>
                    </a:cxn>
                    <a:cxn ang="0">
                      <a:pos x="126" y="327"/>
                    </a:cxn>
                    <a:cxn ang="0">
                      <a:pos x="132" y="312"/>
                    </a:cxn>
                    <a:cxn ang="0">
                      <a:pos x="141" y="318"/>
                    </a:cxn>
                    <a:cxn ang="0">
                      <a:pos x="149" y="304"/>
                    </a:cxn>
                    <a:cxn ang="0">
                      <a:pos x="134" y="295"/>
                    </a:cxn>
                    <a:cxn ang="0">
                      <a:pos x="129" y="298"/>
                    </a:cxn>
                    <a:cxn ang="0">
                      <a:pos x="116" y="294"/>
                    </a:cxn>
                    <a:cxn ang="0">
                      <a:pos x="123" y="287"/>
                    </a:cxn>
                    <a:cxn ang="0">
                      <a:pos x="141" y="292"/>
                    </a:cxn>
                    <a:cxn ang="0">
                      <a:pos x="152" y="271"/>
                    </a:cxn>
                    <a:cxn ang="0">
                      <a:pos x="157" y="237"/>
                    </a:cxn>
                    <a:cxn ang="0">
                      <a:pos x="156" y="221"/>
                    </a:cxn>
                    <a:cxn ang="0">
                      <a:pos x="154" y="198"/>
                    </a:cxn>
                    <a:cxn ang="0">
                      <a:pos x="156" y="165"/>
                    </a:cxn>
                    <a:cxn ang="0">
                      <a:pos x="170" y="154"/>
                    </a:cxn>
                    <a:cxn ang="0">
                      <a:pos x="205" y="137"/>
                    </a:cxn>
                    <a:cxn ang="0">
                      <a:pos x="203" y="127"/>
                    </a:cxn>
                    <a:cxn ang="0">
                      <a:pos x="214" y="106"/>
                    </a:cxn>
                    <a:cxn ang="0">
                      <a:pos x="210" y="94"/>
                    </a:cxn>
                    <a:cxn ang="0">
                      <a:pos x="225" y="106"/>
                    </a:cxn>
                    <a:cxn ang="0">
                      <a:pos x="234" y="100"/>
                    </a:cxn>
                    <a:cxn ang="0">
                      <a:pos x="225" y="70"/>
                    </a:cxn>
                    <a:cxn ang="0">
                      <a:pos x="205" y="54"/>
                    </a:cxn>
                    <a:cxn ang="0">
                      <a:pos x="185" y="56"/>
                    </a:cxn>
                    <a:cxn ang="0">
                      <a:pos x="161" y="55"/>
                    </a:cxn>
                    <a:cxn ang="0">
                      <a:pos x="142" y="40"/>
                    </a:cxn>
                    <a:cxn ang="0">
                      <a:pos x="130" y="24"/>
                    </a:cxn>
                    <a:cxn ang="0">
                      <a:pos x="110" y="15"/>
                    </a:cxn>
                  </a:cxnLst>
                  <a:rect l="0" t="0" r="r" b="b"/>
                  <a:pathLst>
                    <a:path w="238" h="328">
                      <a:moveTo>
                        <a:pt x="110" y="15"/>
                      </a:moveTo>
                      <a:lnTo>
                        <a:pt x="116" y="14"/>
                      </a:lnTo>
                      <a:lnTo>
                        <a:pt x="121" y="15"/>
                      </a:lnTo>
                      <a:lnTo>
                        <a:pt x="124" y="16"/>
                      </a:lnTo>
                      <a:lnTo>
                        <a:pt x="126" y="18"/>
                      </a:lnTo>
                      <a:lnTo>
                        <a:pt x="128" y="21"/>
                      </a:lnTo>
                      <a:lnTo>
                        <a:pt x="129" y="15"/>
                      </a:lnTo>
                      <a:lnTo>
                        <a:pt x="129" y="11"/>
                      </a:lnTo>
                      <a:lnTo>
                        <a:pt x="128" y="7"/>
                      </a:lnTo>
                      <a:lnTo>
                        <a:pt x="125" y="3"/>
                      </a:lnTo>
                      <a:lnTo>
                        <a:pt x="122" y="2"/>
                      </a:lnTo>
                      <a:lnTo>
                        <a:pt x="119" y="0"/>
                      </a:lnTo>
                      <a:lnTo>
                        <a:pt x="115" y="0"/>
                      </a:lnTo>
                      <a:lnTo>
                        <a:pt x="112" y="0"/>
                      </a:lnTo>
                      <a:lnTo>
                        <a:pt x="107" y="1"/>
                      </a:lnTo>
                      <a:lnTo>
                        <a:pt x="104" y="5"/>
                      </a:lnTo>
                      <a:lnTo>
                        <a:pt x="101" y="9"/>
                      </a:lnTo>
                      <a:lnTo>
                        <a:pt x="96" y="9"/>
                      </a:lnTo>
                      <a:lnTo>
                        <a:pt x="92" y="9"/>
                      </a:lnTo>
                      <a:lnTo>
                        <a:pt x="90" y="9"/>
                      </a:lnTo>
                      <a:lnTo>
                        <a:pt x="87" y="11"/>
                      </a:lnTo>
                      <a:lnTo>
                        <a:pt x="83" y="16"/>
                      </a:lnTo>
                      <a:lnTo>
                        <a:pt x="86" y="19"/>
                      </a:lnTo>
                      <a:lnTo>
                        <a:pt x="84" y="18"/>
                      </a:lnTo>
                      <a:lnTo>
                        <a:pt x="81" y="19"/>
                      </a:lnTo>
                      <a:lnTo>
                        <a:pt x="77" y="20"/>
                      </a:lnTo>
                      <a:lnTo>
                        <a:pt x="72" y="21"/>
                      </a:lnTo>
                      <a:lnTo>
                        <a:pt x="68" y="24"/>
                      </a:lnTo>
                      <a:lnTo>
                        <a:pt x="64" y="25"/>
                      </a:lnTo>
                      <a:lnTo>
                        <a:pt x="60" y="27"/>
                      </a:lnTo>
                      <a:lnTo>
                        <a:pt x="56" y="29"/>
                      </a:lnTo>
                      <a:lnTo>
                        <a:pt x="54" y="32"/>
                      </a:lnTo>
                      <a:lnTo>
                        <a:pt x="50" y="40"/>
                      </a:lnTo>
                      <a:lnTo>
                        <a:pt x="50" y="42"/>
                      </a:lnTo>
                      <a:lnTo>
                        <a:pt x="50" y="46"/>
                      </a:lnTo>
                      <a:lnTo>
                        <a:pt x="50" y="50"/>
                      </a:lnTo>
                      <a:lnTo>
                        <a:pt x="50" y="52"/>
                      </a:lnTo>
                      <a:lnTo>
                        <a:pt x="52" y="56"/>
                      </a:lnTo>
                      <a:lnTo>
                        <a:pt x="54" y="59"/>
                      </a:lnTo>
                      <a:lnTo>
                        <a:pt x="57" y="60"/>
                      </a:lnTo>
                      <a:lnTo>
                        <a:pt x="60" y="62"/>
                      </a:lnTo>
                      <a:lnTo>
                        <a:pt x="63" y="64"/>
                      </a:lnTo>
                      <a:lnTo>
                        <a:pt x="60" y="65"/>
                      </a:lnTo>
                      <a:lnTo>
                        <a:pt x="56" y="67"/>
                      </a:lnTo>
                      <a:lnTo>
                        <a:pt x="53" y="68"/>
                      </a:lnTo>
                      <a:lnTo>
                        <a:pt x="54" y="71"/>
                      </a:lnTo>
                      <a:lnTo>
                        <a:pt x="55" y="74"/>
                      </a:lnTo>
                      <a:lnTo>
                        <a:pt x="56" y="76"/>
                      </a:lnTo>
                      <a:lnTo>
                        <a:pt x="58" y="79"/>
                      </a:lnTo>
                      <a:lnTo>
                        <a:pt x="51" y="75"/>
                      </a:lnTo>
                      <a:lnTo>
                        <a:pt x="46" y="72"/>
                      </a:lnTo>
                      <a:lnTo>
                        <a:pt x="41" y="71"/>
                      </a:lnTo>
                      <a:lnTo>
                        <a:pt x="34" y="69"/>
                      </a:lnTo>
                      <a:lnTo>
                        <a:pt x="27" y="68"/>
                      </a:lnTo>
                      <a:lnTo>
                        <a:pt x="21" y="64"/>
                      </a:lnTo>
                      <a:lnTo>
                        <a:pt x="17" y="66"/>
                      </a:lnTo>
                      <a:lnTo>
                        <a:pt x="17" y="71"/>
                      </a:lnTo>
                      <a:lnTo>
                        <a:pt x="14" y="69"/>
                      </a:lnTo>
                      <a:lnTo>
                        <a:pt x="10" y="69"/>
                      </a:lnTo>
                      <a:lnTo>
                        <a:pt x="8" y="71"/>
                      </a:lnTo>
                      <a:lnTo>
                        <a:pt x="6" y="73"/>
                      </a:lnTo>
                      <a:lnTo>
                        <a:pt x="4" y="76"/>
                      </a:lnTo>
                      <a:lnTo>
                        <a:pt x="0" y="80"/>
                      </a:lnTo>
                      <a:lnTo>
                        <a:pt x="0" y="82"/>
                      </a:lnTo>
                      <a:lnTo>
                        <a:pt x="0" y="84"/>
                      </a:lnTo>
                      <a:lnTo>
                        <a:pt x="1" y="86"/>
                      </a:lnTo>
                      <a:lnTo>
                        <a:pt x="4" y="87"/>
                      </a:lnTo>
                      <a:lnTo>
                        <a:pt x="6" y="87"/>
                      </a:lnTo>
                      <a:lnTo>
                        <a:pt x="9" y="87"/>
                      </a:lnTo>
                      <a:lnTo>
                        <a:pt x="12" y="86"/>
                      </a:lnTo>
                      <a:lnTo>
                        <a:pt x="14" y="85"/>
                      </a:lnTo>
                      <a:lnTo>
                        <a:pt x="17" y="83"/>
                      </a:lnTo>
                      <a:lnTo>
                        <a:pt x="20" y="83"/>
                      </a:lnTo>
                      <a:lnTo>
                        <a:pt x="24" y="84"/>
                      </a:lnTo>
                      <a:lnTo>
                        <a:pt x="28" y="84"/>
                      </a:lnTo>
                      <a:lnTo>
                        <a:pt x="34" y="85"/>
                      </a:lnTo>
                      <a:lnTo>
                        <a:pt x="41" y="87"/>
                      </a:lnTo>
                      <a:lnTo>
                        <a:pt x="47" y="87"/>
                      </a:lnTo>
                      <a:lnTo>
                        <a:pt x="55" y="89"/>
                      </a:lnTo>
                      <a:lnTo>
                        <a:pt x="60" y="95"/>
                      </a:lnTo>
                      <a:lnTo>
                        <a:pt x="63" y="98"/>
                      </a:lnTo>
                      <a:lnTo>
                        <a:pt x="66" y="99"/>
                      </a:lnTo>
                      <a:lnTo>
                        <a:pt x="71" y="100"/>
                      </a:lnTo>
                      <a:lnTo>
                        <a:pt x="75" y="99"/>
                      </a:lnTo>
                      <a:lnTo>
                        <a:pt x="77" y="96"/>
                      </a:lnTo>
                      <a:lnTo>
                        <a:pt x="77" y="90"/>
                      </a:lnTo>
                      <a:lnTo>
                        <a:pt x="77" y="85"/>
                      </a:lnTo>
                      <a:lnTo>
                        <a:pt x="77" y="81"/>
                      </a:lnTo>
                      <a:lnTo>
                        <a:pt x="80" y="75"/>
                      </a:lnTo>
                      <a:lnTo>
                        <a:pt x="82" y="70"/>
                      </a:lnTo>
                      <a:lnTo>
                        <a:pt x="84" y="65"/>
                      </a:lnTo>
                      <a:lnTo>
                        <a:pt x="84" y="59"/>
                      </a:lnTo>
                      <a:lnTo>
                        <a:pt x="85" y="54"/>
                      </a:lnTo>
                      <a:lnTo>
                        <a:pt x="86" y="62"/>
                      </a:lnTo>
                      <a:lnTo>
                        <a:pt x="90" y="60"/>
                      </a:lnTo>
                      <a:lnTo>
                        <a:pt x="93" y="56"/>
                      </a:lnTo>
                      <a:lnTo>
                        <a:pt x="94" y="52"/>
                      </a:lnTo>
                      <a:lnTo>
                        <a:pt x="92" y="48"/>
                      </a:lnTo>
                      <a:lnTo>
                        <a:pt x="97" y="52"/>
                      </a:lnTo>
                      <a:lnTo>
                        <a:pt x="97" y="54"/>
                      </a:lnTo>
                      <a:lnTo>
                        <a:pt x="97" y="58"/>
                      </a:lnTo>
                      <a:lnTo>
                        <a:pt x="95" y="61"/>
                      </a:lnTo>
                      <a:lnTo>
                        <a:pt x="91" y="65"/>
                      </a:lnTo>
                      <a:lnTo>
                        <a:pt x="87" y="70"/>
                      </a:lnTo>
                      <a:lnTo>
                        <a:pt x="84" y="72"/>
                      </a:lnTo>
                      <a:lnTo>
                        <a:pt x="83" y="75"/>
                      </a:lnTo>
                      <a:lnTo>
                        <a:pt x="83" y="76"/>
                      </a:lnTo>
                      <a:lnTo>
                        <a:pt x="84" y="79"/>
                      </a:lnTo>
                      <a:lnTo>
                        <a:pt x="86" y="81"/>
                      </a:lnTo>
                      <a:lnTo>
                        <a:pt x="90" y="84"/>
                      </a:lnTo>
                      <a:lnTo>
                        <a:pt x="95" y="88"/>
                      </a:lnTo>
                      <a:lnTo>
                        <a:pt x="98" y="91"/>
                      </a:lnTo>
                      <a:lnTo>
                        <a:pt x="102" y="94"/>
                      </a:lnTo>
                      <a:lnTo>
                        <a:pt x="106" y="97"/>
                      </a:lnTo>
                      <a:lnTo>
                        <a:pt x="111" y="99"/>
                      </a:lnTo>
                      <a:lnTo>
                        <a:pt x="115" y="100"/>
                      </a:lnTo>
                      <a:lnTo>
                        <a:pt x="118" y="102"/>
                      </a:lnTo>
                      <a:lnTo>
                        <a:pt x="120" y="105"/>
                      </a:lnTo>
                      <a:lnTo>
                        <a:pt x="121" y="109"/>
                      </a:lnTo>
                      <a:lnTo>
                        <a:pt x="121" y="113"/>
                      </a:lnTo>
                      <a:lnTo>
                        <a:pt x="121" y="119"/>
                      </a:lnTo>
                      <a:lnTo>
                        <a:pt x="122" y="124"/>
                      </a:lnTo>
                      <a:lnTo>
                        <a:pt x="128" y="119"/>
                      </a:lnTo>
                      <a:lnTo>
                        <a:pt x="134" y="113"/>
                      </a:lnTo>
                      <a:lnTo>
                        <a:pt x="140" y="109"/>
                      </a:lnTo>
                      <a:lnTo>
                        <a:pt x="139" y="111"/>
                      </a:lnTo>
                      <a:lnTo>
                        <a:pt x="135" y="115"/>
                      </a:lnTo>
                      <a:lnTo>
                        <a:pt x="133" y="118"/>
                      </a:lnTo>
                      <a:lnTo>
                        <a:pt x="131" y="122"/>
                      </a:lnTo>
                      <a:lnTo>
                        <a:pt x="128" y="126"/>
                      </a:lnTo>
                      <a:lnTo>
                        <a:pt x="125" y="129"/>
                      </a:lnTo>
                      <a:lnTo>
                        <a:pt x="123" y="132"/>
                      </a:lnTo>
                      <a:lnTo>
                        <a:pt x="122" y="135"/>
                      </a:lnTo>
                      <a:lnTo>
                        <a:pt x="121" y="139"/>
                      </a:lnTo>
                      <a:lnTo>
                        <a:pt x="121" y="142"/>
                      </a:lnTo>
                      <a:lnTo>
                        <a:pt x="121" y="147"/>
                      </a:lnTo>
                      <a:lnTo>
                        <a:pt x="120" y="152"/>
                      </a:lnTo>
                      <a:lnTo>
                        <a:pt x="121" y="156"/>
                      </a:lnTo>
                      <a:lnTo>
                        <a:pt x="123" y="162"/>
                      </a:lnTo>
                      <a:lnTo>
                        <a:pt x="128" y="173"/>
                      </a:lnTo>
                      <a:lnTo>
                        <a:pt x="132" y="182"/>
                      </a:lnTo>
                      <a:lnTo>
                        <a:pt x="138" y="194"/>
                      </a:lnTo>
                      <a:lnTo>
                        <a:pt x="142" y="201"/>
                      </a:lnTo>
                      <a:lnTo>
                        <a:pt x="145" y="207"/>
                      </a:lnTo>
                      <a:lnTo>
                        <a:pt x="144" y="212"/>
                      </a:lnTo>
                      <a:lnTo>
                        <a:pt x="144" y="217"/>
                      </a:lnTo>
                      <a:lnTo>
                        <a:pt x="144" y="220"/>
                      </a:lnTo>
                      <a:lnTo>
                        <a:pt x="142" y="225"/>
                      </a:lnTo>
                      <a:lnTo>
                        <a:pt x="140" y="228"/>
                      </a:lnTo>
                      <a:lnTo>
                        <a:pt x="136" y="232"/>
                      </a:lnTo>
                      <a:lnTo>
                        <a:pt x="133" y="237"/>
                      </a:lnTo>
                      <a:lnTo>
                        <a:pt x="132" y="242"/>
                      </a:lnTo>
                      <a:lnTo>
                        <a:pt x="131" y="247"/>
                      </a:lnTo>
                      <a:lnTo>
                        <a:pt x="130" y="253"/>
                      </a:lnTo>
                      <a:lnTo>
                        <a:pt x="128" y="262"/>
                      </a:lnTo>
                      <a:lnTo>
                        <a:pt x="126" y="270"/>
                      </a:lnTo>
                      <a:lnTo>
                        <a:pt x="122" y="280"/>
                      </a:lnTo>
                      <a:lnTo>
                        <a:pt x="119" y="289"/>
                      </a:lnTo>
                      <a:lnTo>
                        <a:pt x="117" y="292"/>
                      </a:lnTo>
                      <a:lnTo>
                        <a:pt x="113" y="293"/>
                      </a:lnTo>
                      <a:lnTo>
                        <a:pt x="110" y="294"/>
                      </a:lnTo>
                      <a:lnTo>
                        <a:pt x="106" y="296"/>
                      </a:lnTo>
                      <a:lnTo>
                        <a:pt x="104" y="300"/>
                      </a:lnTo>
                      <a:lnTo>
                        <a:pt x="103" y="304"/>
                      </a:lnTo>
                      <a:lnTo>
                        <a:pt x="103" y="310"/>
                      </a:lnTo>
                      <a:lnTo>
                        <a:pt x="103" y="316"/>
                      </a:lnTo>
                      <a:lnTo>
                        <a:pt x="104" y="320"/>
                      </a:lnTo>
                      <a:lnTo>
                        <a:pt x="106" y="323"/>
                      </a:lnTo>
                      <a:lnTo>
                        <a:pt x="108" y="325"/>
                      </a:lnTo>
                      <a:lnTo>
                        <a:pt x="110" y="326"/>
                      </a:lnTo>
                      <a:lnTo>
                        <a:pt x="113" y="326"/>
                      </a:lnTo>
                      <a:lnTo>
                        <a:pt x="115" y="325"/>
                      </a:lnTo>
                      <a:lnTo>
                        <a:pt x="115" y="308"/>
                      </a:lnTo>
                      <a:lnTo>
                        <a:pt x="118" y="308"/>
                      </a:lnTo>
                      <a:lnTo>
                        <a:pt x="117" y="313"/>
                      </a:lnTo>
                      <a:lnTo>
                        <a:pt x="117" y="319"/>
                      </a:lnTo>
                      <a:lnTo>
                        <a:pt x="118" y="323"/>
                      </a:lnTo>
                      <a:lnTo>
                        <a:pt x="120" y="326"/>
                      </a:lnTo>
                      <a:lnTo>
                        <a:pt x="123" y="326"/>
                      </a:lnTo>
                      <a:lnTo>
                        <a:pt x="126" y="327"/>
                      </a:lnTo>
                      <a:lnTo>
                        <a:pt x="129" y="325"/>
                      </a:lnTo>
                      <a:lnTo>
                        <a:pt x="130" y="322"/>
                      </a:lnTo>
                      <a:lnTo>
                        <a:pt x="131" y="319"/>
                      </a:lnTo>
                      <a:lnTo>
                        <a:pt x="131" y="315"/>
                      </a:lnTo>
                      <a:lnTo>
                        <a:pt x="132" y="312"/>
                      </a:lnTo>
                      <a:lnTo>
                        <a:pt x="133" y="316"/>
                      </a:lnTo>
                      <a:lnTo>
                        <a:pt x="134" y="320"/>
                      </a:lnTo>
                      <a:lnTo>
                        <a:pt x="136" y="321"/>
                      </a:lnTo>
                      <a:lnTo>
                        <a:pt x="138" y="319"/>
                      </a:lnTo>
                      <a:lnTo>
                        <a:pt x="141" y="318"/>
                      </a:lnTo>
                      <a:lnTo>
                        <a:pt x="143" y="317"/>
                      </a:lnTo>
                      <a:lnTo>
                        <a:pt x="146" y="315"/>
                      </a:lnTo>
                      <a:lnTo>
                        <a:pt x="149" y="311"/>
                      </a:lnTo>
                      <a:lnTo>
                        <a:pt x="150" y="307"/>
                      </a:lnTo>
                      <a:lnTo>
                        <a:pt x="149" y="304"/>
                      </a:lnTo>
                      <a:lnTo>
                        <a:pt x="147" y="301"/>
                      </a:lnTo>
                      <a:lnTo>
                        <a:pt x="144" y="299"/>
                      </a:lnTo>
                      <a:lnTo>
                        <a:pt x="141" y="297"/>
                      </a:lnTo>
                      <a:lnTo>
                        <a:pt x="138" y="296"/>
                      </a:lnTo>
                      <a:lnTo>
                        <a:pt x="134" y="295"/>
                      </a:lnTo>
                      <a:lnTo>
                        <a:pt x="139" y="304"/>
                      </a:lnTo>
                      <a:lnTo>
                        <a:pt x="136" y="303"/>
                      </a:lnTo>
                      <a:lnTo>
                        <a:pt x="133" y="302"/>
                      </a:lnTo>
                      <a:lnTo>
                        <a:pt x="131" y="300"/>
                      </a:lnTo>
                      <a:lnTo>
                        <a:pt x="129" y="298"/>
                      </a:lnTo>
                      <a:lnTo>
                        <a:pt x="127" y="296"/>
                      </a:lnTo>
                      <a:lnTo>
                        <a:pt x="124" y="294"/>
                      </a:lnTo>
                      <a:lnTo>
                        <a:pt x="121" y="294"/>
                      </a:lnTo>
                      <a:lnTo>
                        <a:pt x="119" y="294"/>
                      </a:lnTo>
                      <a:lnTo>
                        <a:pt x="116" y="294"/>
                      </a:lnTo>
                      <a:lnTo>
                        <a:pt x="115" y="294"/>
                      </a:lnTo>
                      <a:lnTo>
                        <a:pt x="118" y="292"/>
                      </a:lnTo>
                      <a:lnTo>
                        <a:pt x="120" y="289"/>
                      </a:lnTo>
                      <a:lnTo>
                        <a:pt x="122" y="281"/>
                      </a:lnTo>
                      <a:lnTo>
                        <a:pt x="123" y="287"/>
                      </a:lnTo>
                      <a:lnTo>
                        <a:pt x="125" y="291"/>
                      </a:lnTo>
                      <a:lnTo>
                        <a:pt x="129" y="293"/>
                      </a:lnTo>
                      <a:lnTo>
                        <a:pt x="133" y="293"/>
                      </a:lnTo>
                      <a:lnTo>
                        <a:pt x="138" y="292"/>
                      </a:lnTo>
                      <a:lnTo>
                        <a:pt x="141" y="292"/>
                      </a:lnTo>
                      <a:lnTo>
                        <a:pt x="145" y="293"/>
                      </a:lnTo>
                      <a:lnTo>
                        <a:pt x="150" y="297"/>
                      </a:lnTo>
                      <a:lnTo>
                        <a:pt x="149" y="283"/>
                      </a:lnTo>
                      <a:lnTo>
                        <a:pt x="152" y="277"/>
                      </a:lnTo>
                      <a:lnTo>
                        <a:pt x="152" y="271"/>
                      </a:lnTo>
                      <a:lnTo>
                        <a:pt x="152" y="262"/>
                      </a:lnTo>
                      <a:lnTo>
                        <a:pt x="152" y="252"/>
                      </a:lnTo>
                      <a:lnTo>
                        <a:pt x="154" y="243"/>
                      </a:lnTo>
                      <a:lnTo>
                        <a:pt x="155" y="240"/>
                      </a:lnTo>
                      <a:lnTo>
                        <a:pt x="157" y="237"/>
                      </a:lnTo>
                      <a:lnTo>
                        <a:pt x="158" y="234"/>
                      </a:lnTo>
                      <a:lnTo>
                        <a:pt x="158" y="232"/>
                      </a:lnTo>
                      <a:lnTo>
                        <a:pt x="156" y="228"/>
                      </a:lnTo>
                      <a:lnTo>
                        <a:pt x="153" y="223"/>
                      </a:lnTo>
                      <a:lnTo>
                        <a:pt x="156" y="221"/>
                      </a:lnTo>
                      <a:lnTo>
                        <a:pt x="157" y="218"/>
                      </a:lnTo>
                      <a:lnTo>
                        <a:pt x="157" y="215"/>
                      </a:lnTo>
                      <a:lnTo>
                        <a:pt x="155" y="211"/>
                      </a:lnTo>
                      <a:lnTo>
                        <a:pt x="154" y="207"/>
                      </a:lnTo>
                      <a:lnTo>
                        <a:pt x="154" y="198"/>
                      </a:lnTo>
                      <a:lnTo>
                        <a:pt x="154" y="190"/>
                      </a:lnTo>
                      <a:lnTo>
                        <a:pt x="154" y="183"/>
                      </a:lnTo>
                      <a:lnTo>
                        <a:pt x="154" y="174"/>
                      </a:lnTo>
                      <a:lnTo>
                        <a:pt x="154" y="170"/>
                      </a:lnTo>
                      <a:lnTo>
                        <a:pt x="156" y="165"/>
                      </a:lnTo>
                      <a:lnTo>
                        <a:pt x="158" y="163"/>
                      </a:lnTo>
                      <a:lnTo>
                        <a:pt x="160" y="161"/>
                      </a:lnTo>
                      <a:lnTo>
                        <a:pt x="163" y="157"/>
                      </a:lnTo>
                      <a:lnTo>
                        <a:pt x="166" y="155"/>
                      </a:lnTo>
                      <a:lnTo>
                        <a:pt x="170" y="154"/>
                      </a:lnTo>
                      <a:lnTo>
                        <a:pt x="174" y="153"/>
                      </a:lnTo>
                      <a:lnTo>
                        <a:pt x="179" y="151"/>
                      </a:lnTo>
                      <a:lnTo>
                        <a:pt x="185" y="148"/>
                      </a:lnTo>
                      <a:lnTo>
                        <a:pt x="198" y="141"/>
                      </a:lnTo>
                      <a:lnTo>
                        <a:pt x="205" y="137"/>
                      </a:lnTo>
                      <a:lnTo>
                        <a:pt x="204" y="134"/>
                      </a:lnTo>
                      <a:lnTo>
                        <a:pt x="192" y="137"/>
                      </a:lnTo>
                      <a:lnTo>
                        <a:pt x="196" y="132"/>
                      </a:lnTo>
                      <a:lnTo>
                        <a:pt x="199" y="128"/>
                      </a:lnTo>
                      <a:lnTo>
                        <a:pt x="203" y="127"/>
                      </a:lnTo>
                      <a:lnTo>
                        <a:pt x="209" y="124"/>
                      </a:lnTo>
                      <a:lnTo>
                        <a:pt x="214" y="121"/>
                      </a:lnTo>
                      <a:lnTo>
                        <a:pt x="215" y="117"/>
                      </a:lnTo>
                      <a:lnTo>
                        <a:pt x="215" y="112"/>
                      </a:lnTo>
                      <a:lnTo>
                        <a:pt x="214" y="106"/>
                      </a:lnTo>
                      <a:lnTo>
                        <a:pt x="210" y="102"/>
                      </a:lnTo>
                      <a:lnTo>
                        <a:pt x="207" y="98"/>
                      </a:lnTo>
                      <a:lnTo>
                        <a:pt x="204" y="94"/>
                      </a:lnTo>
                      <a:lnTo>
                        <a:pt x="207" y="93"/>
                      </a:lnTo>
                      <a:lnTo>
                        <a:pt x="210" y="94"/>
                      </a:lnTo>
                      <a:lnTo>
                        <a:pt x="213" y="94"/>
                      </a:lnTo>
                      <a:lnTo>
                        <a:pt x="217" y="96"/>
                      </a:lnTo>
                      <a:lnTo>
                        <a:pt x="219" y="98"/>
                      </a:lnTo>
                      <a:lnTo>
                        <a:pt x="223" y="102"/>
                      </a:lnTo>
                      <a:lnTo>
                        <a:pt x="225" y="106"/>
                      </a:lnTo>
                      <a:lnTo>
                        <a:pt x="227" y="101"/>
                      </a:lnTo>
                      <a:lnTo>
                        <a:pt x="227" y="97"/>
                      </a:lnTo>
                      <a:lnTo>
                        <a:pt x="228" y="91"/>
                      </a:lnTo>
                      <a:lnTo>
                        <a:pt x="231" y="95"/>
                      </a:lnTo>
                      <a:lnTo>
                        <a:pt x="234" y="100"/>
                      </a:lnTo>
                      <a:lnTo>
                        <a:pt x="237" y="105"/>
                      </a:lnTo>
                      <a:lnTo>
                        <a:pt x="236" y="99"/>
                      </a:lnTo>
                      <a:lnTo>
                        <a:pt x="236" y="93"/>
                      </a:lnTo>
                      <a:lnTo>
                        <a:pt x="234" y="89"/>
                      </a:lnTo>
                      <a:lnTo>
                        <a:pt x="225" y="70"/>
                      </a:lnTo>
                      <a:lnTo>
                        <a:pt x="220" y="64"/>
                      </a:lnTo>
                      <a:lnTo>
                        <a:pt x="219" y="63"/>
                      </a:lnTo>
                      <a:lnTo>
                        <a:pt x="215" y="60"/>
                      </a:lnTo>
                      <a:lnTo>
                        <a:pt x="210" y="56"/>
                      </a:lnTo>
                      <a:lnTo>
                        <a:pt x="205" y="54"/>
                      </a:lnTo>
                      <a:lnTo>
                        <a:pt x="201" y="53"/>
                      </a:lnTo>
                      <a:lnTo>
                        <a:pt x="198" y="53"/>
                      </a:lnTo>
                      <a:lnTo>
                        <a:pt x="193" y="55"/>
                      </a:lnTo>
                      <a:lnTo>
                        <a:pt x="189" y="56"/>
                      </a:lnTo>
                      <a:lnTo>
                        <a:pt x="185" y="56"/>
                      </a:lnTo>
                      <a:lnTo>
                        <a:pt x="182" y="56"/>
                      </a:lnTo>
                      <a:lnTo>
                        <a:pt x="177" y="56"/>
                      </a:lnTo>
                      <a:lnTo>
                        <a:pt x="172" y="56"/>
                      </a:lnTo>
                      <a:lnTo>
                        <a:pt x="169" y="55"/>
                      </a:lnTo>
                      <a:lnTo>
                        <a:pt x="161" y="55"/>
                      </a:lnTo>
                      <a:lnTo>
                        <a:pt x="157" y="53"/>
                      </a:lnTo>
                      <a:lnTo>
                        <a:pt x="154" y="52"/>
                      </a:lnTo>
                      <a:lnTo>
                        <a:pt x="150" y="49"/>
                      </a:lnTo>
                      <a:lnTo>
                        <a:pt x="146" y="45"/>
                      </a:lnTo>
                      <a:lnTo>
                        <a:pt x="142" y="40"/>
                      </a:lnTo>
                      <a:lnTo>
                        <a:pt x="140" y="36"/>
                      </a:lnTo>
                      <a:lnTo>
                        <a:pt x="138" y="32"/>
                      </a:lnTo>
                      <a:lnTo>
                        <a:pt x="135" y="30"/>
                      </a:lnTo>
                      <a:lnTo>
                        <a:pt x="132" y="27"/>
                      </a:lnTo>
                      <a:lnTo>
                        <a:pt x="130" y="24"/>
                      </a:lnTo>
                      <a:lnTo>
                        <a:pt x="127" y="21"/>
                      </a:lnTo>
                      <a:lnTo>
                        <a:pt x="122" y="20"/>
                      </a:lnTo>
                      <a:lnTo>
                        <a:pt x="119" y="18"/>
                      </a:lnTo>
                      <a:lnTo>
                        <a:pt x="115" y="17"/>
                      </a:lnTo>
                      <a:lnTo>
                        <a:pt x="110" y="15"/>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sp>
          <p:nvSpPr>
            <p:cNvPr id="378964" name="Freeform 84"/>
            <p:cNvSpPr>
              <a:spLocks/>
            </p:cNvSpPr>
            <p:nvPr/>
          </p:nvSpPr>
          <p:spPr bwMode="auto">
            <a:xfrm>
              <a:off x="1843" y="2017"/>
              <a:ext cx="184" cy="188"/>
            </a:xfrm>
            <a:custGeom>
              <a:avLst/>
              <a:gdLst/>
              <a:ahLst/>
              <a:cxnLst>
                <a:cxn ang="0">
                  <a:pos x="17" y="88"/>
                </a:cxn>
                <a:cxn ang="0">
                  <a:pos x="27" y="84"/>
                </a:cxn>
                <a:cxn ang="0">
                  <a:pos x="36" y="74"/>
                </a:cxn>
                <a:cxn ang="0">
                  <a:pos x="44" y="60"/>
                </a:cxn>
                <a:cxn ang="0">
                  <a:pos x="55" y="41"/>
                </a:cxn>
                <a:cxn ang="0">
                  <a:pos x="69" y="26"/>
                </a:cxn>
                <a:cxn ang="0">
                  <a:pos x="82" y="15"/>
                </a:cxn>
                <a:cxn ang="0">
                  <a:pos x="96" y="6"/>
                </a:cxn>
                <a:cxn ang="0">
                  <a:pos x="111" y="1"/>
                </a:cxn>
                <a:cxn ang="0">
                  <a:pos x="129" y="0"/>
                </a:cxn>
                <a:cxn ang="0">
                  <a:pos x="146" y="5"/>
                </a:cxn>
                <a:cxn ang="0">
                  <a:pos x="162" y="16"/>
                </a:cxn>
                <a:cxn ang="0">
                  <a:pos x="176" y="33"/>
                </a:cxn>
                <a:cxn ang="0">
                  <a:pos x="181" y="46"/>
                </a:cxn>
                <a:cxn ang="0">
                  <a:pos x="182" y="59"/>
                </a:cxn>
                <a:cxn ang="0">
                  <a:pos x="179" y="77"/>
                </a:cxn>
                <a:cxn ang="0">
                  <a:pos x="171" y="95"/>
                </a:cxn>
                <a:cxn ang="0">
                  <a:pos x="155" y="114"/>
                </a:cxn>
                <a:cxn ang="0">
                  <a:pos x="142" y="135"/>
                </a:cxn>
                <a:cxn ang="0">
                  <a:pos x="136" y="154"/>
                </a:cxn>
                <a:cxn ang="0">
                  <a:pos x="137" y="167"/>
                </a:cxn>
                <a:cxn ang="0">
                  <a:pos x="142" y="179"/>
                </a:cxn>
                <a:cxn ang="0">
                  <a:pos x="154" y="185"/>
                </a:cxn>
                <a:cxn ang="0">
                  <a:pos x="153" y="187"/>
                </a:cxn>
                <a:cxn ang="0">
                  <a:pos x="142" y="182"/>
                </a:cxn>
                <a:cxn ang="0">
                  <a:pos x="134" y="173"/>
                </a:cxn>
                <a:cxn ang="0">
                  <a:pos x="130" y="159"/>
                </a:cxn>
                <a:cxn ang="0">
                  <a:pos x="132" y="146"/>
                </a:cxn>
                <a:cxn ang="0">
                  <a:pos x="137" y="130"/>
                </a:cxn>
                <a:cxn ang="0">
                  <a:pos x="146" y="113"/>
                </a:cxn>
                <a:cxn ang="0">
                  <a:pos x="162" y="93"/>
                </a:cxn>
                <a:cxn ang="0">
                  <a:pos x="172" y="72"/>
                </a:cxn>
                <a:cxn ang="0">
                  <a:pos x="173" y="60"/>
                </a:cxn>
                <a:cxn ang="0">
                  <a:pos x="168" y="44"/>
                </a:cxn>
                <a:cxn ang="0">
                  <a:pos x="156" y="29"/>
                </a:cxn>
                <a:cxn ang="0">
                  <a:pos x="139" y="18"/>
                </a:cxn>
                <a:cxn ang="0">
                  <a:pos x="119" y="14"/>
                </a:cxn>
                <a:cxn ang="0">
                  <a:pos x="101" y="19"/>
                </a:cxn>
                <a:cxn ang="0">
                  <a:pos x="79" y="35"/>
                </a:cxn>
                <a:cxn ang="0">
                  <a:pos x="64" y="51"/>
                </a:cxn>
                <a:cxn ang="0">
                  <a:pos x="56" y="68"/>
                </a:cxn>
                <a:cxn ang="0">
                  <a:pos x="47" y="84"/>
                </a:cxn>
                <a:cxn ang="0">
                  <a:pos x="34" y="99"/>
                </a:cxn>
                <a:cxn ang="0">
                  <a:pos x="12" y="113"/>
                </a:cxn>
                <a:cxn ang="0">
                  <a:pos x="0" y="107"/>
                </a:cxn>
                <a:cxn ang="0">
                  <a:pos x="0" y="96"/>
                </a:cxn>
                <a:cxn ang="0">
                  <a:pos x="7" y="88"/>
                </a:cxn>
              </a:cxnLst>
              <a:rect l="0" t="0" r="r" b="b"/>
              <a:pathLst>
                <a:path w="184" h="188">
                  <a:moveTo>
                    <a:pt x="7" y="88"/>
                  </a:moveTo>
                  <a:lnTo>
                    <a:pt x="12" y="89"/>
                  </a:lnTo>
                  <a:lnTo>
                    <a:pt x="17" y="88"/>
                  </a:lnTo>
                  <a:lnTo>
                    <a:pt x="21" y="87"/>
                  </a:lnTo>
                  <a:lnTo>
                    <a:pt x="25" y="85"/>
                  </a:lnTo>
                  <a:lnTo>
                    <a:pt x="27" y="84"/>
                  </a:lnTo>
                  <a:lnTo>
                    <a:pt x="30" y="81"/>
                  </a:lnTo>
                  <a:lnTo>
                    <a:pt x="33" y="78"/>
                  </a:lnTo>
                  <a:lnTo>
                    <a:pt x="36" y="74"/>
                  </a:lnTo>
                  <a:lnTo>
                    <a:pt x="39" y="70"/>
                  </a:lnTo>
                  <a:lnTo>
                    <a:pt x="42" y="66"/>
                  </a:lnTo>
                  <a:lnTo>
                    <a:pt x="44" y="60"/>
                  </a:lnTo>
                  <a:lnTo>
                    <a:pt x="47" y="54"/>
                  </a:lnTo>
                  <a:lnTo>
                    <a:pt x="50" y="48"/>
                  </a:lnTo>
                  <a:lnTo>
                    <a:pt x="55" y="41"/>
                  </a:lnTo>
                  <a:lnTo>
                    <a:pt x="59" y="35"/>
                  </a:lnTo>
                  <a:lnTo>
                    <a:pt x="64" y="30"/>
                  </a:lnTo>
                  <a:lnTo>
                    <a:pt x="69" y="26"/>
                  </a:lnTo>
                  <a:lnTo>
                    <a:pt x="72" y="23"/>
                  </a:lnTo>
                  <a:lnTo>
                    <a:pt x="76" y="20"/>
                  </a:lnTo>
                  <a:lnTo>
                    <a:pt x="82" y="15"/>
                  </a:lnTo>
                  <a:lnTo>
                    <a:pt x="88" y="11"/>
                  </a:lnTo>
                  <a:lnTo>
                    <a:pt x="92" y="8"/>
                  </a:lnTo>
                  <a:lnTo>
                    <a:pt x="96" y="6"/>
                  </a:lnTo>
                  <a:lnTo>
                    <a:pt x="100" y="4"/>
                  </a:lnTo>
                  <a:lnTo>
                    <a:pt x="106" y="2"/>
                  </a:lnTo>
                  <a:lnTo>
                    <a:pt x="111" y="1"/>
                  </a:lnTo>
                  <a:lnTo>
                    <a:pt x="117" y="0"/>
                  </a:lnTo>
                  <a:lnTo>
                    <a:pt x="124" y="0"/>
                  </a:lnTo>
                  <a:lnTo>
                    <a:pt x="129" y="0"/>
                  </a:lnTo>
                  <a:lnTo>
                    <a:pt x="134" y="1"/>
                  </a:lnTo>
                  <a:lnTo>
                    <a:pt x="139" y="3"/>
                  </a:lnTo>
                  <a:lnTo>
                    <a:pt x="146" y="5"/>
                  </a:lnTo>
                  <a:lnTo>
                    <a:pt x="151" y="8"/>
                  </a:lnTo>
                  <a:lnTo>
                    <a:pt x="155" y="11"/>
                  </a:lnTo>
                  <a:lnTo>
                    <a:pt x="162" y="16"/>
                  </a:lnTo>
                  <a:lnTo>
                    <a:pt x="167" y="21"/>
                  </a:lnTo>
                  <a:lnTo>
                    <a:pt x="172" y="28"/>
                  </a:lnTo>
                  <a:lnTo>
                    <a:pt x="176" y="33"/>
                  </a:lnTo>
                  <a:lnTo>
                    <a:pt x="178" y="38"/>
                  </a:lnTo>
                  <a:lnTo>
                    <a:pt x="180" y="42"/>
                  </a:lnTo>
                  <a:lnTo>
                    <a:pt x="181" y="46"/>
                  </a:lnTo>
                  <a:lnTo>
                    <a:pt x="182" y="51"/>
                  </a:lnTo>
                  <a:lnTo>
                    <a:pt x="183" y="55"/>
                  </a:lnTo>
                  <a:lnTo>
                    <a:pt x="182" y="59"/>
                  </a:lnTo>
                  <a:lnTo>
                    <a:pt x="181" y="66"/>
                  </a:lnTo>
                  <a:lnTo>
                    <a:pt x="181" y="72"/>
                  </a:lnTo>
                  <a:lnTo>
                    <a:pt x="179" y="77"/>
                  </a:lnTo>
                  <a:lnTo>
                    <a:pt x="177" y="83"/>
                  </a:lnTo>
                  <a:lnTo>
                    <a:pt x="174" y="88"/>
                  </a:lnTo>
                  <a:lnTo>
                    <a:pt x="171" y="95"/>
                  </a:lnTo>
                  <a:lnTo>
                    <a:pt x="165" y="102"/>
                  </a:lnTo>
                  <a:lnTo>
                    <a:pt x="161" y="108"/>
                  </a:lnTo>
                  <a:lnTo>
                    <a:pt x="155" y="114"/>
                  </a:lnTo>
                  <a:lnTo>
                    <a:pt x="149" y="121"/>
                  </a:lnTo>
                  <a:lnTo>
                    <a:pt x="145" y="128"/>
                  </a:lnTo>
                  <a:lnTo>
                    <a:pt x="142" y="135"/>
                  </a:lnTo>
                  <a:lnTo>
                    <a:pt x="139" y="143"/>
                  </a:lnTo>
                  <a:lnTo>
                    <a:pt x="137" y="148"/>
                  </a:lnTo>
                  <a:lnTo>
                    <a:pt x="136" y="154"/>
                  </a:lnTo>
                  <a:lnTo>
                    <a:pt x="136" y="159"/>
                  </a:lnTo>
                  <a:lnTo>
                    <a:pt x="136" y="163"/>
                  </a:lnTo>
                  <a:lnTo>
                    <a:pt x="137" y="167"/>
                  </a:lnTo>
                  <a:lnTo>
                    <a:pt x="139" y="172"/>
                  </a:lnTo>
                  <a:lnTo>
                    <a:pt x="141" y="176"/>
                  </a:lnTo>
                  <a:lnTo>
                    <a:pt x="142" y="179"/>
                  </a:lnTo>
                  <a:lnTo>
                    <a:pt x="145" y="181"/>
                  </a:lnTo>
                  <a:lnTo>
                    <a:pt x="149" y="183"/>
                  </a:lnTo>
                  <a:lnTo>
                    <a:pt x="154" y="185"/>
                  </a:lnTo>
                  <a:lnTo>
                    <a:pt x="162" y="185"/>
                  </a:lnTo>
                  <a:lnTo>
                    <a:pt x="157" y="186"/>
                  </a:lnTo>
                  <a:lnTo>
                    <a:pt x="153" y="187"/>
                  </a:lnTo>
                  <a:lnTo>
                    <a:pt x="149" y="186"/>
                  </a:lnTo>
                  <a:lnTo>
                    <a:pt x="145" y="184"/>
                  </a:lnTo>
                  <a:lnTo>
                    <a:pt x="142" y="182"/>
                  </a:lnTo>
                  <a:lnTo>
                    <a:pt x="139" y="179"/>
                  </a:lnTo>
                  <a:lnTo>
                    <a:pt x="136" y="176"/>
                  </a:lnTo>
                  <a:lnTo>
                    <a:pt x="134" y="173"/>
                  </a:lnTo>
                  <a:lnTo>
                    <a:pt x="133" y="169"/>
                  </a:lnTo>
                  <a:lnTo>
                    <a:pt x="131" y="164"/>
                  </a:lnTo>
                  <a:lnTo>
                    <a:pt x="130" y="159"/>
                  </a:lnTo>
                  <a:lnTo>
                    <a:pt x="130" y="155"/>
                  </a:lnTo>
                  <a:lnTo>
                    <a:pt x="130" y="151"/>
                  </a:lnTo>
                  <a:lnTo>
                    <a:pt x="132" y="146"/>
                  </a:lnTo>
                  <a:lnTo>
                    <a:pt x="133" y="141"/>
                  </a:lnTo>
                  <a:lnTo>
                    <a:pt x="135" y="136"/>
                  </a:lnTo>
                  <a:lnTo>
                    <a:pt x="137" y="130"/>
                  </a:lnTo>
                  <a:lnTo>
                    <a:pt x="139" y="126"/>
                  </a:lnTo>
                  <a:lnTo>
                    <a:pt x="142" y="119"/>
                  </a:lnTo>
                  <a:lnTo>
                    <a:pt x="146" y="113"/>
                  </a:lnTo>
                  <a:lnTo>
                    <a:pt x="150" y="107"/>
                  </a:lnTo>
                  <a:lnTo>
                    <a:pt x="157" y="99"/>
                  </a:lnTo>
                  <a:lnTo>
                    <a:pt x="162" y="93"/>
                  </a:lnTo>
                  <a:lnTo>
                    <a:pt x="167" y="85"/>
                  </a:lnTo>
                  <a:lnTo>
                    <a:pt x="170" y="78"/>
                  </a:lnTo>
                  <a:lnTo>
                    <a:pt x="172" y="72"/>
                  </a:lnTo>
                  <a:lnTo>
                    <a:pt x="172" y="70"/>
                  </a:lnTo>
                  <a:lnTo>
                    <a:pt x="173" y="65"/>
                  </a:lnTo>
                  <a:lnTo>
                    <a:pt x="173" y="60"/>
                  </a:lnTo>
                  <a:lnTo>
                    <a:pt x="172" y="54"/>
                  </a:lnTo>
                  <a:lnTo>
                    <a:pt x="171" y="51"/>
                  </a:lnTo>
                  <a:lnTo>
                    <a:pt x="168" y="44"/>
                  </a:lnTo>
                  <a:lnTo>
                    <a:pt x="165" y="39"/>
                  </a:lnTo>
                  <a:lnTo>
                    <a:pt x="162" y="34"/>
                  </a:lnTo>
                  <a:lnTo>
                    <a:pt x="156" y="29"/>
                  </a:lnTo>
                  <a:lnTo>
                    <a:pt x="151" y="24"/>
                  </a:lnTo>
                  <a:lnTo>
                    <a:pt x="145" y="20"/>
                  </a:lnTo>
                  <a:lnTo>
                    <a:pt x="139" y="18"/>
                  </a:lnTo>
                  <a:lnTo>
                    <a:pt x="133" y="15"/>
                  </a:lnTo>
                  <a:lnTo>
                    <a:pt x="124" y="14"/>
                  </a:lnTo>
                  <a:lnTo>
                    <a:pt x="119" y="14"/>
                  </a:lnTo>
                  <a:lnTo>
                    <a:pt x="112" y="15"/>
                  </a:lnTo>
                  <a:lnTo>
                    <a:pt x="105" y="17"/>
                  </a:lnTo>
                  <a:lnTo>
                    <a:pt x="101" y="19"/>
                  </a:lnTo>
                  <a:lnTo>
                    <a:pt x="94" y="23"/>
                  </a:lnTo>
                  <a:lnTo>
                    <a:pt x="86" y="29"/>
                  </a:lnTo>
                  <a:lnTo>
                    <a:pt x="79" y="35"/>
                  </a:lnTo>
                  <a:lnTo>
                    <a:pt x="72" y="42"/>
                  </a:lnTo>
                  <a:lnTo>
                    <a:pt x="66" y="48"/>
                  </a:lnTo>
                  <a:lnTo>
                    <a:pt x="64" y="51"/>
                  </a:lnTo>
                  <a:lnTo>
                    <a:pt x="61" y="56"/>
                  </a:lnTo>
                  <a:lnTo>
                    <a:pt x="58" y="63"/>
                  </a:lnTo>
                  <a:lnTo>
                    <a:pt x="56" y="68"/>
                  </a:lnTo>
                  <a:lnTo>
                    <a:pt x="54" y="73"/>
                  </a:lnTo>
                  <a:lnTo>
                    <a:pt x="51" y="78"/>
                  </a:lnTo>
                  <a:lnTo>
                    <a:pt x="47" y="84"/>
                  </a:lnTo>
                  <a:lnTo>
                    <a:pt x="43" y="89"/>
                  </a:lnTo>
                  <a:lnTo>
                    <a:pt x="39" y="94"/>
                  </a:lnTo>
                  <a:lnTo>
                    <a:pt x="34" y="99"/>
                  </a:lnTo>
                  <a:lnTo>
                    <a:pt x="22" y="109"/>
                  </a:lnTo>
                  <a:lnTo>
                    <a:pt x="19" y="112"/>
                  </a:lnTo>
                  <a:lnTo>
                    <a:pt x="12" y="113"/>
                  </a:lnTo>
                  <a:lnTo>
                    <a:pt x="6" y="113"/>
                  </a:lnTo>
                  <a:lnTo>
                    <a:pt x="2" y="111"/>
                  </a:lnTo>
                  <a:lnTo>
                    <a:pt x="0" y="107"/>
                  </a:lnTo>
                  <a:lnTo>
                    <a:pt x="0" y="104"/>
                  </a:lnTo>
                  <a:lnTo>
                    <a:pt x="0" y="99"/>
                  </a:lnTo>
                  <a:lnTo>
                    <a:pt x="0" y="96"/>
                  </a:lnTo>
                  <a:lnTo>
                    <a:pt x="1" y="93"/>
                  </a:lnTo>
                  <a:lnTo>
                    <a:pt x="4" y="89"/>
                  </a:lnTo>
                  <a:lnTo>
                    <a:pt x="7" y="88"/>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nvGrpSpPr>
            <p:cNvPr id="378965" name="Group 85"/>
            <p:cNvGrpSpPr>
              <a:grpSpLocks/>
            </p:cNvGrpSpPr>
            <p:nvPr/>
          </p:nvGrpSpPr>
          <p:grpSpPr bwMode="auto">
            <a:xfrm>
              <a:off x="1771" y="2181"/>
              <a:ext cx="106" cy="128"/>
              <a:chOff x="1771" y="2181"/>
              <a:chExt cx="106" cy="128"/>
            </a:xfrm>
          </p:grpSpPr>
          <p:grpSp>
            <p:nvGrpSpPr>
              <p:cNvPr id="378966" name="Group 86"/>
              <p:cNvGrpSpPr>
                <a:grpSpLocks/>
              </p:cNvGrpSpPr>
              <p:nvPr/>
            </p:nvGrpSpPr>
            <p:grpSpPr bwMode="auto">
              <a:xfrm>
                <a:off x="1771" y="2181"/>
                <a:ext cx="106" cy="128"/>
                <a:chOff x="1771" y="2181"/>
                <a:chExt cx="106" cy="128"/>
              </a:xfrm>
            </p:grpSpPr>
            <p:sp>
              <p:nvSpPr>
                <p:cNvPr id="378967" name="Freeform 87"/>
                <p:cNvSpPr>
                  <a:spLocks/>
                </p:cNvSpPr>
                <p:nvPr/>
              </p:nvSpPr>
              <p:spPr bwMode="auto">
                <a:xfrm>
                  <a:off x="1771" y="2181"/>
                  <a:ext cx="106" cy="128"/>
                </a:xfrm>
                <a:custGeom>
                  <a:avLst/>
                  <a:gdLst/>
                  <a:ahLst/>
                  <a:cxnLst>
                    <a:cxn ang="0">
                      <a:pos x="50" y="0"/>
                    </a:cxn>
                    <a:cxn ang="0">
                      <a:pos x="55" y="9"/>
                    </a:cxn>
                    <a:cxn ang="0">
                      <a:pos x="56" y="14"/>
                    </a:cxn>
                    <a:cxn ang="0">
                      <a:pos x="58" y="17"/>
                    </a:cxn>
                    <a:cxn ang="0">
                      <a:pos x="59" y="21"/>
                    </a:cxn>
                    <a:cxn ang="0">
                      <a:pos x="64" y="23"/>
                    </a:cxn>
                    <a:cxn ang="0">
                      <a:pos x="69" y="26"/>
                    </a:cxn>
                    <a:cxn ang="0">
                      <a:pos x="72" y="28"/>
                    </a:cxn>
                    <a:cxn ang="0">
                      <a:pos x="77" y="30"/>
                    </a:cxn>
                    <a:cxn ang="0">
                      <a:pos x="82" y="32"/>
                    </a:cxn>
                    <a:cxn ang="0">
                      <a:pos x="87" y="33"/>
                    </a:cxn>
                    <a:cxn ang="0">
                      <a:pos x="93" y="33"/>
                    </a:cxn>
                    <a:cxn ang="0">
                      <a:pos x="97" y="34"/>
                    </a:cxn>
                    <a:cxn ang="0">
                      <a:pos x="100" y="35"/>
                    </a:cxn>
                    <a:cxn ang="0">
                      <a:pos x="102" y="36"/>
                    </a:cxn>
                    <a:cxn ang="0">
                      <a:pos x="103" y="39"/>
                    </a:cxn>
                    <a:cxn ang="0">
                      <a:pos x="105" y="44"/>
                    </a:cxn>
                    <a:cxn ang="0">
                      <a:pos x="104" y="50"/>
                    </a:cxn>
                    <a:cxn ang="0">
                      <a:pos x="97" y="59"/>
                    </a:cxn>
                    <a:cxn ang="0">
                      <a:pos x="90" y="67"/>
                    </a:cxn>
                    <a:cxn ang="0">
                      <a:pos x="85" y="77"/>
                    </a:cxn>
                    <a:cxn ang="0">
                      <a:pos x="81" y="88"/>
                    </a:cxn>
                    <a:cxn ang="0">
                      <a:pos x="73" y="102"/>
                    </a:cxn>
                    <a:cxn ang="0">
                      <a:pos x="71" y="112"/>
                    </a:cxn>
                    <a:cxn ang="0">
                      <a:pos x="69" y="117"/>
                    </a:cxn>
                    <a:cxn ang="0">
                      <a:pos x="64" y="121"/>
                    </a:cxn>
                    <a:cxn ang="0">
                      <a:pos x="57" y="125"/>
                    </a:cxn>
                    <a:cxn ang="0">
                      <a:pos x="49" y="127"/>
                    </a:cxn>
                    <a:cxn ang="0">
                      <a:pos x="42" y="127"/>
                    </a:cxn>
                    <a:cxn ang="0">
                      <a:pos x="35" y="127"/>
                    </a:cxn>
                    <a:cxn ang="0">
                      <a:pos x="29" y="124"/>
                    </a:cxn>
                    <a:cxn ang="0">
                      <a:pos x="25" y="120"/>
                    </a:cxn>
                    <a:cxn ang="0">
                      <a:pos x="24" y="115"/>
                    </a:cxn>
                    <a:cxn ang="0">
                      <a:pos x="24" y="110"/>
                    </a:cxn>
                    <a:cxn ang="0">
                      <a:pos x="27" y="106"/>
                    </a:cxn>
                    <a:cxn ang="0">
                      <a:pos x="31" y="102"/>
                    </a:cxn>
                    <a:cxn ang="0">
                      <a:pos x="43" y="100"/>
                    </a:cxn>
                    <a:cxn ang="0">
                      <a:pos x="51" y="96"/>
                    </a:cxn>
                    <a:cxn ang="0">
                      <a:pos x="55" y="89"/>
                    </a:cxn>
                    <a:cxn ang="0">
                      <a:pos x="60" y="77"/>
                    </a:cxn>
                    <a:cxn ang="0">
                      <a:pos x="67" y="66"/>
                    </a:cxn>
                    <a:cxn ang="0">
                      <a:pos x="71" y="57"/>
                    </a:cxn>
                    <a:cxn ang="0">
                      <a:pos x="71" y="50"/>
                    </a:cxn>
                    <a:cxn ang="0">
                      <a:pos x="69" y="45"/>
                    </a:cxn>
                    <a:cxn ang="0">
                      <a:pos x="67" y="43"/>
                    </a:cxn>
                    <a:cxn ang="0">
                      <a:pos x="62" y="42"/>
                    </a:cxn>
                    <a:cxn ang="0">
                      <a:pos x="56" y="41"/>
                    </a:cxn>
                    <a:cxn ang="0">
                      <a:pos x="51" y="41"/>
                    </a:cxn>
                    <a:cxn ang="0">
                      <a:pos x="46" y="42"/>
                    </a:cxn>
                    <a:cxn ang="0">
                      <a:pos x="41" y="44"/>
                    </a:cxn>
                    <a:cxn ang="0">
                      <a:pos x="36" y="46"/>
                    </a:cxn>
                    <a:cxn ang="0">
                      <a:pos x="31" y="49"/>
                    </a:cxn>
                    <a:cxn ang="0">
                      <a:pos x="26" y="51"/>
                    </a:cxn>
                    <a:cxn ang="0">
                      <a:pos x="20" y="53"/>
                    </a:cxn>
                    <a:cxn ang="0">
                      <a:pos x="17" y="54"/>
                    </a:cxn>
                    <a:cxn ang="0">
                      <a:pos x="4" y="37"/>
                    </a:cxn>
                    <a:cxn ang="0">
                      <a:pos x="0" y="21"/>
                    </a:cxn>
                    <a:cxn ang="0">
                      <a:pos x="50" y="0"/>
                    </a:cxn>
                  </a:cxnLst>
                  <a:rect l="0" t="0" r="r" b="b"/>
                  <a:pathLst>
                    <a:path w="106" h="128">
                      <a:moveTo>
                        <a:pt x="50" y="0"/>
                      </a:moveTo>
                      <a:lnTo>
                        <a:pt x="55" y="9"/>
                      </a:lnTo>
                      <a:lnTo>
                        <a:pt x="56" y="14"/>
                      </a:lnTo>
                      <a:lnTo>
                        <a:pt x="58" y="17"/>
                      </a:lnTo>
                      <a:lnTo>
                        <a:pt x="59" y="21"/>
                      </a:lnTo>
                      <a:lnTo>
                        <a:pt x="64" y="23"/>
                      </a:lnTo>
                      <a:lnTo>
                        <a:pt x="69" y="26"/>
                      </a:lnTo>
                      <a:lnTo>
                        <a:pt x="72" y="28"/>
                      </a:lnTo>
                      <a:lnTo>
                        <a:pt x="77" y="30"/>
                      </a:lnTo>
                      <a:lnTo>
                        <a:pt x="82" y="32"/>
                      </a:lnTo>
                      <a:lnTo>
                        <a:pt x="87" y="33"/>
                      </a:lnTo>
                      <a:lnTo>
                        <a:pt x="93" y="33"/>
                      </a:lnTo>
                      <a:lnTo>
                        <a:pt x="97" y="34"/>
                      </a:lnTo>
                      <a:lnTo>
                        <a:pt x="100" y="35"/>
                      </a:lnTo>
                      <a:lnTo>
                        <a:pt x="102" y="36"/>
                      </a:lnTo>
                      <a:lnTo>
                        <a:pt x="103" y="39"/>
                      </a:lnTo>
                      <a:lnTo>
                        <a:pt x="105" y="44"/>
                      </a:lnTo>
                      <a:lnTo>
                        <a:pt x="104" y="50"/>
                      </a:lnTo>
                      <a:lnTo>
                        <a:pt x="97" y="59"/>
                      </a:lnTo>
                      <a:lnTo>
                        <a:pt x="90" y="67"/>
                      </a:lnTo>
                      <a:lnTo>
                        <a:pt x="85" y="77"/>
                      </a:lnTo>
                      <a:lnTo>
                        <a:pt x="81" y="88"/>
                      </a:lnTo>
                      <a:lnTo>
                        <a:pt x="73" y="102"/>
                      </a:lnTo>
                      <a:lnTo>
                        <a:pt x="71" y="112"/>
                      </a:lnTo>
                      <a:lnTo>
                        <a:pt x="69" y="117"/>
                      </a:lnTo>
                      <a:lnTo>
                        <a:pt x="64" y="121"/>
                      </a:lnTo>
                      <a:lnTo>
                        <a:pt x="57" y="125"/>
                      </a:lnTo>
                      <a:lnTo>
                        <a:pt x="49" y="127"/>
                      </a:lnTo>
                      <a:lnTo>
                        <a:pt x="42" y="127"/>
                      </a:lnTo>
                      <a:lnTo>
                        <a:pt x="35" y="127"/>
                      </a:lnTo>
                      <a:lnTo>
                        <a:pt x="29" y="124"/>
                      </a:lnTo>
                      <a:lnTo>
                        <a:pt x="25" y="120"/>
                      </a:lnTo>
                      <a:lnTo>
                        <a:pt x="24" y="115"/>
                      </a:lnTo>
                      <a:lnTo>
                        <a:pt x="24" y="110"/>
                      </a:lnTo>
                      <a:lnTo>
                        <a:pt x="27" y="106"/>
                      </a:lnTo>
                      <a:lnTo>
                        <a:pt x="31" y="102"/>
                      </a:lnTo>
                      <a:lnTo>
                        <a:pt x="43" y="100"/>
                      </a:lnTo>
                      <a:lnTo>
                        <a:pt x="51" y="96"/>
                      </a:lnTo>
                      <a:lnTo>
                        <a:pt x="55" y="89"/>
                      </a:lnTo>
                      <a:lnTo>
                        <a:pt x="60" y="77"/>
                      </a:lnTo>
                      <a:lnTo>
                        <a:pt x="67" y="66"/>
                      </a:lnTo>
                      <a:lnTo>
                        <a:pt x="71" y="57"/>
                      </a:lnTo>
                      <a:lnTo>
                        <a:pt x="71" y="50"/>
                      </a:lnTo>
                      <a:lnTo>
                        <a:pt x="69" y="45"/>
                      </a:lnTo>
                      <a:lnTo>
                        <a:pt x="67" y="43"/>
                      </a:lnTo>
                      <a:lnTo>
                        <a:pt x="62" y="42"/>
                      </a:lnTo>
                      <a:lnTo>
                        <a:pt x="56" y="41"/>
                      </a:lnTo>
                      <a:lnTo>
                        <a:pt x="51" y="41"/>
                      </a:lnTo>
                      <a:lnTo>
                        <a:pt x="46" y="42"/>
                      </a:lnTo>
                      <a:lnTo>
                        <a:pt x="41" y="44"/>
                      </a:lnTo>
                      <a:lnTo>
                        <a:pt x="36" y="46"/>
                      </a:lnTo>
                      <a:lnTo>
                        <a:pt x="31" y="49"/>
                      </a:lnTo>
                      <a:lnTo>
                        <a:pt x="26" y="51"/>
                      </a:lnTo>
                      <a:lnTo>
                        <a:pt x="20" y="53"/>
                      </a:lnTo>
                      <a:lnTo>
                        <a:pt x="17" y="54"/>
                      </a:lnTo>
                      <a:lnTo>
                        <a:pt x="4" y="37"/>
                      </a:lnTo>
                      <a:lnTo>
                        <a:pt x="0" y="21"/>
                      </a:lnTo>
                      <a:lnTo>
                        <a:pt x="50"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sp>
              <p:nvSpPr>
                <p:cNvPr id="378968" name="Freeform 88"/>
                <p:cNvSpPr>
                  <a:spLocks/>
                </p:cNvSpPr>
                <p:nvPr/>
              </p:nvSpPr>
              <p:spPr bwMode="auto">
                <a:xfrm>
                  <a:off x="1771" y="2181"/>
                  <a:ext cx="65" cy="56"/>
                </a:xfrm>
                <a:custGeom>
                  <a:avLst/>
                  <a:gdLst/>
                  <a:ahLst/>
                  <a:cxnLst>
                    <a:cxn ang="0">
                      <a:pos x="50" y="0"/>
                    </a:cxn>
                    <a:cxn ang="0">
                      <a:pos x="55" y="9"/>
                    </a:cxn>
                    <a:cxn ang="0">
                      <a:pos x="56" y="14"/>
                    </a:cxn>
                    <a:cxn ang="0">
                      <a:pos x="58" y="18"/>
                    </a:cxn>
                    <a:cxn ang="0">
                      <a:pos x="59" y="21"/>
                    </a:cxn>
                    <a:cxn ang="0">
                      <a:pos x="64" y="23"/>
                    </a:cxn>
                    <a:cxn ang="0">
                      <a:pos x="51" y="41"/>
                    </a:cxn>
                    <a:cxn ang="0">
                      <a:pos x="46" y="42"/>
                    </a:cxn>
                    <a:cxn ang="0">
                      <a:pos x="41" y="44"/>
                    </a:cxn>
                    <a:cxn ang="0">
                      <a:pos x="36" y="46"/>
                    </a:cxn>
                    <a:cxn ang="0">
                      <a:pos x="31" y="49"/>
                    </a:cxn>
                    <a:cxn ang="0">
                      <a:pos x="26" y="51"/>
                    </a:cxn>
                    <a:cxn ang="0">
                      <a:pos x="20" y="53"/>
                    </a:cxn>
                    <a:cxn ang="0">
                      <a:pos x="17" y="55"/>
                    </a:cxn>
                    <a:cxn ang="0">
                      <a:pos x="4" y="37"/>
                    </a:cxn>
                    <a:cxn ang="0">
                      <a:pos x="0" y="22"/>
                    </a:cxn>
                    <a:cxn ang="0">
                      <a:pos x="50" y="0"/>
                    </a:cxn>
                  </a:cxnLst>
                  <a:rect l="0" t="0" r="r" b="b"/>
                  <a:pathLst>
                    <a:path w="65" h="56">
                      <a:moveTo>
                        <a:pt x="50" y="0"/>
                      </a:moveTo>
                      <a:lnTo>
                        <a:pt x="55" y="9"/>
                      </a:lnTo>
                      <a:lnTo>
                        <a:pt x="56" y="14"/>
                      </a:lnTo>
                      <a:lnTo>
                        <a:pt x="58" y="18"/>
                      </a:lnTo>
                      <a:lnTo>
                        <a:pt x="59" y="21"/>
                      </a:lnTo>
                      <a:lnTo>
                        <a:pt x="64" y="23"/>
                      </a:lnTo>
                      <a:lnTo>
                        <a:pt x="51" y="41"/>
                      </a:lnTo>
                      <a:lnTo>
                        <a:pt x="46" y="42"/>
                      </a:lnTo>
                      <a:lnTo>
                        <a:pt x="41" y="44"/>
                      </a:lnTo>
                      <a:lnTo>
                        <a:pt x="36" y="46"/>
                      </a:lnTo>
                      <a:lnTo>
                        <a:pt x="31" y="49"/>
                      </a:lnTo>
                      <a:lnTo>
                        <a:pt x="26" y="51"/>
                      </a:lnTo>
                      <a:lnTo>
                        <a:pt x="20" y="53"/>
                      </a:lnTo>
                      <a:lnTo>
                        <a:pt x="17" y="55"/>
                      </a:lnTo>
                      <a:lnTo>
                        <a:pt x="4" y="37"/>
                      </a:lnTo>
                      <a:lnTo>
                        <a:pt x="0" y="22"/>
                      </a:lnTo>
                      <a:lnTo>
                        <a:pt x="50" y="0"/>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78969" name="Freeform 89"/>
              <p:cNvSpPr>
                <a:spLocks/>
              </p:cNvSpPr>
              <p:nvPr/>
            </p:nvSpPr>
            <p:spPr bwMode="auto">
              <a:xfrm>
                <a:off x="1784" y="2186"/>
                <a:ext cx="42" cy="48"/>
              </a:xfrm>
              <a:custGeom>
                <a:avLst/>
                <a:gdLst/>
                <a:ahLst/>
                <a:cxnLst>
                  <a:cxn ang="0">
                    <a:pos x="6" y="47"/>
                  </a:cxn>
                  <a:cxn ang="0">
                    <a:pos x="6" y="38"/>
                  </a:cxn>
                  <a:cxn ang="0">
                    <a:pos x="7" y="32"/>
                  </a:cxn>
                  <a:cxn ang="0">
                    <a:pos x="9" y="28"/>
                  </a:cxn>
                  <a:cxn ang="0">
                    <a:pos x="10" y="24"/>
                  </a:cxn>
                  <a:cxn ang="0">
                    <a:pos x="13" y="20"/>
                  </a:cxn>
                  <a:cxn ang="0">
                    <a:pos x="16" y="17"/>
                  </a:cxn>
                  <a:cxn ang="0">
                    <a:pos x="20" y="14"/>
                  </a:cxn>
                  <a:cxn ang="0">
                    <a:pos x="23" y="11"/>
                  </a:cxn>
                  <a:cxn ang="0">
                    <a:pos x="26" y="9"/>
                  </a:cxn>
                  <a:cxn ang="0">
                    <a:pos x="31" y="7"/>
                  </a:cxn>
                  <a:cxn ang="0">
                    <a:pos x="34" y="5"/>
                  </a:cxn>
                  <a:cxn ang="0">
                    <a:pos x="37" y="4"/>
                  </a:cxn>
                  <a:cxn ang="0">
                    <a:pos x="41" y="0"/>
                  </a:cxn>
                  <a:cxn ang="0">
                    <a:pos x="20" y="6"/>
                  </a:cxn>
                  <a:cxn ang="0">
                    <a:pos x="7" y="12"/>
                  </a:cxn>
                  <a:cxn ang="0">
                    <a:pos x="0" y="18"/>
                  </a:cxn>
                  <a:cxn ang="0">
                    <a:pos x="0" y="25"/>
                  </a:cxn>
                  <a:cxn ang="0">
                    <a:pos x="1" y="32"/>
                  </a:cxn>
                  <a:cxn ang="0">
                    <a:pos x="6" y="47"/>
                  </a:cxn>
                </a:cxnLst>
                <a:rect l="0" t="0" r="r" b="b"/>
                <a:pathLst>
                  <a:path w="42" h="48">
                    <a:moveTo>
                      <a:pt x="6" y="47"/>
                    </a:moveTo>
                    <a:lnTo>
                      <a:pt x="6" y="38"/>
                    </a:lnTo>
                    <a:lnTo>
                      <a:pt x="7" y="32"/>
                    </a:lnTo>
                    <a:lnTo>
                      <a:pt x="9" y="28"/>
                    </a:lnTo>
                    <a:lnTo>
                      <a:pt x="10" y="24"/>
                    </a:lnTo>
                    <a:lnTo>
                      <a:pt x="13" y="20"/>
                    </a:lnTo>
                    <a:lnTo>
                      <a:pt x="16" y="17"/>
                    </a:lnTo>
                    <a:lnTo>
                      <a:pt x="20" y="14"/>
                    </a:lnTo>
                    <a:lnTo>
                      <a:pt x="23" y="11"/>
                    </a:lnTo>
                    <a:lnTo>
                      <a:pt x="26" y="9"/>
                    </a:lnTo>
                    <a:lnTo>
                      <a:pt x="31" y="7"/>
                    </a:lnTo>
                    <a:lnTo>
                      <a:pt x="34" y="5"/>
                    </a:lnTo>
                    <a:lnTo>
                      <a:pt x="37" y="4"/>
                    </a:lnTo>
                    <a:lnTo>
                      <a:pt x="41" y="0"/>
                    </a:lnTo>
                    <a:lnTo>
                      <a:pt x="20" y="6"/>
                    </a:lnTo>
                    <a:lnTo>
                      <a:pt x="7" y="12"/>
                    </a:lnTo>
                    <a:lnTo>
                      <a:pt x="0" y="18"/>
                    </a:lnTo>
                    <a:lnTo>
                      <a:pt x="0" y="25"/>
                    </a:lnTo>
                    <a:lnTo>
                      <a:pt x="1" y="32"/>
                    </a:lnTo>
                    <a:lnTo>
                      <a:pt x="6" y="47"/>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sp>
          <p:nvSpPr>
            <p:cNvPr id="378970" name="Freeform 90"/>
            <p:cNvSpPr>
              <a:spLocks/>
            </p:cNvSpPr>
            <p:nvPr/>
          </p:nvSpPr>
          <p:spPr bwMode="auto">
            <a:xfrm>
              <a:off x="1828" y="2132"/>
              <a:ext cx="38" cy="45"/>
            </a:xfrm>
            <a:custGeom>
              <a:avLst/>
              <a:gdLst/>
              <a:ahLst/>
              <a:cxnLst>
                <a:cxn ang="0">
                  <a:pos x="2" y="37"/>
                </a:cxn>
                <a:cxn ang="0">
                  <a:pos x="0" y="39"/>
                </a:cxn>
                <a:cxn ang="0">
                  <a:pos x="0" y="41"/>
                </a:cxn>
                <a:cxn ang="0">
                  <a:pos x="1" y="42"/>
                </a:cxn>
                <a:cxn ang="0">
                  <a:pos x="5" y="40"/>
                </a:cxn>
                <a:cxn ang="0">
                  <a:pos x="9" y="39"/>
                </a:cxn>
                <a:cxn ang="0">
                  <a:pos x="13" y="39"/>
                </a:cxn>
                <a:cxn ang="0">
                  <a:pos x="17" y="44"/>
                </a:cxn>
                <a:cxn ang="0">
                  <a:pos x="20" y="42"/>
                </a:cxn>
                <a:cxn ang="0">
                  <a:pos x="24" y="39"/>
                </a:cxn>
                <a:cxn ang="0">
                  <a:pos x="27" y="37"/>
                </a:cxn>
                <a:cxn ang="0">
                  <a:pos x="32" y="33"/>
                </a:cxn>
                <a:cxn ang="0">
                  <a:pos x="34" y="30"/>
                </a:cxn>
                <a:cxn ang="0">
                  <a:pos x="36" y="25"/>
                </a:cxn>
                <a:cxn ang="0">
                  <a:pos x="37" y="18"/>
                </a:cxn>
                <a:cxn ang="0">
                  <a:pos x="37" y="10"/>
                </a:cxn>
                <a:cxn ang="0">
                  <a:pos x="35" y="4"/>
                </a:cxn>
                <a:cxn ang="0">
                  <a:pos x="33" y="0"/>
                </a:cxn>
                <a:cxn ang="0">
                  <a:pos x="31" y="1"/>
                </a:cxn>
                <a:cxn ang="0">
                  <a:pos x="31" y="5"/>
                </a:cxn>
                <a:cxn ang="0">
                  <a:pos x="31" y="8"/>
                </a:cxn>
                <a:cxn ang="0">
                  <a:pos x="31" y="13"/>
                </a:cxn>
                <a:cxn ang="0">
                  <a:pos x="30" y="16"/>
                </a:cxn>
                <a:cxn ang="0">
                  <a:pos x="29" y="17"/>
                </a:cxn>
                <a:cxn ang="0">
                  <a:pos x="27" y="11"/>
                </a:cxn>
                <a:cxn ang="0">
                  <a:pos x="24" y="6"/>
                </a:cxn>
                <a:cxn ang="0">
                  <a:pos x="20" y="3"/>
                </a:cxn>
                <a:cxn ang="0">
                  <a:pos x="16" y="0"/>
                </a:cxn>
                <a:cxn ang="0">
                  <a:pos x="13" y="0"/>
                </a:cxn>
                <a:cxn ang="0">
                  <a:pos x="11" y="0"/>
                </a:cxn>
                <a:cxn ang="0">
                  <a:pos x="11" y="1"/>
                </a:cxn>
                <a:cxn ang="0">
                  <a:pos x="12" y="3"/>
                </a:cxn>
                <a:cxn ang="0">
                  <a:pos x="15" y="5"/>
                </a:cxn>
                <a:cxn ang="0">
                  <a:pos x="18" y="7"/>
                </a:cxn>
                <a:cxn ang="0">
                  <a:pos x="19" y="11"/>
                </a:cxn>
                <a:cxn ang="0">
                  <a:pos x="20" y="15"/>
                </a:cxn>
                <a:cxn ang="0">
                  <a:pos x="21" y="21"/>
                </a:cxn>
                <a:cxn ang="0">
                  <a:pos x="20" y="25"/>
                </a:cxn>
                <a:cxn ang="0">
                  <a:pos x="18" y="28"/>
                </a:cxn>
                <a:cxn ang="0">
                  <a:pos x="15" y="30"/>
                </a:cxn>
                <a:cxn ang="0">
                  <a:pos x="12" y="31"/>
                </a:cxn>
                <a:cxn ang="0">
                  <a:pos x="7" y="33"/>
                </a:cxn>
                <a:cxn ang="0">
                  <a:pos x="2" y="37"/>
                </a:cxn>
              </a:cxnLst>
              <a:rect l="0" t="0" r="r" b="b"/>
              <a:pathLst>
                <a:path w="38" h="45">
                  <a:moveTo>
                    <a:pt x="2" y="37"/>
                  </a:moveTo>
                  <a:lnTo>
                    <a:pt x="0" y="39"/>
                  </a:lnTo>
                  <a:lnTo>
                    <a:pt x="0" y="41"/>
                  </a:lnTo>
                  <a:lnTo>
                    <a:pt x="1" y="42"/>
                  </a:lnTo>
                  <a:lnTo>
                    <a:pt x="5" y="40"/>
                  </a:lnTo>
                  <a:lnTo>
                    <a:pt x="9" y="39"/>
                  </a:lnTo>
                  <a:lnTo>
                    <a:pt x="13" y="39"/>
                  </a:lnTo>
                  <a:lnTo>
                    <a:pt x="17" y="44"/>
                  </a:lnTo>
                  <a:lnTo>
                    <a:pt x="20" y="42"/>
                  </a:lnTo>
                  <a:lnTo>
                    <a:pt x="24" y="39"/>
                  </a:lnTo>
                  <a:lnTo>
                    <a:pt x="27" y="37"/>
                  </a:lnTo>
                  <a:lnTo>
                    <a:pt x="32" y="33"/>
                  </a:lnTo>
                  <a:lnTo>
                    <a:pt x="34" y="30"/>
                  </a:lnTo>
                  <a:lnTo>
                    <a:pt x="36" y="25"/>
                  </a:lnTo>
                  <a:lnTo>
                    <a:pt x="37" y="18"/>
                  </a:lnTo>
                  <a:lnTo>
                    <a:pt x="37" y="10"/>
                  </a:lnTo>
                  <a:lnTo>
                    <a:pt x="35" y="4"/>
                  </a:lnTo>
                  <a:lnTo>
                    <a:pt x="33" y="0"/>
                  </a:lnTo>
                  <a:lnTo>
                    <a:pt x="31" y="1"/>
                  </a:lnTo>
                  <a:lnTo>
                    <a:pt x="31" y="5"/>
                  </a:lnTo>
                  <a:lnTo>
                    <a:pt x="31" y="8"/>
                  </a:lnTo>
                  <a:lnTo>
                    <a:pt x="31" y="13"/>
                  </a:lnTo>
                  <a:lnTo>
                    <a:pt x="30" y="16"/>
                  </a:lnTo>
                  <a:lnTo>
                    <a:pt x="29" y="17"/>
                  </a:lnTo>
                  <a:lnTo>
                    <a:pt x="27" y="11"/>
                  </a:lnTo>
                  <a:lnTo>
                    <a:pt x="24" y="6"/>
                  </a:lnTo>
                  <a:lnTo>
                    <a:pt x="20" y="3"/>
                  </a:lnTo>
                  <a:lnTo>
                    <a:pt x="16" y="0"/>
                  </a:lnTo>
                  <a:lnTo>
                    <a:pt x="13" y="0"/>
                  </a:lnTo>
                  <a:lnTo>
                    <a:pt x="11" y="0"/>
                  </a:lnTo>
                  <a:lnTo>
                    <a:pt x="11" y="1"/>
                  </a:lnTo>
                  <a:lnTo>
                    <a:pt x="12" y="3"/>
                  </a:lnTo>
                  <a:lnTo>
                    <a:pt x="15" y="5"/>
                  </a:lnTo>
                  <a:lnTo>
                    <a:pt x="18" y="7"/>
                  </a:lnTo>
                  <a:lnTo>
                    <a:pt x="19" y="11"/>
                  </a:lnTo>
                  <a:lnTo>
                    <a:pt x="20" y="15"/>
                  </a:lnTo>
                  <a:lnTo>
                    <a:pt x="21" y="21"/>
                  </a:lnTo>
                  <a:lnTo>
                    <a:pt x="20" y="25"/>
                  </a:lnTo>
                  <a:lnTo>
                    <a:pt x="18" y="28"/>
                  </a:lnTo>
                  <a:lnTo>
                    <a:pt x="15" y="30"/>
                  </a:lnTo>
                  <a:lnTo>
                    <a:pt x="12" y="31"/>
                  </a:lnTo>
                  <a:lnTo>
                    <a:pt x="7" y="33"/>
                  </a:lnTo>
                  <a:lnTo>
                    <a:pt x="2" y="37"/>
                  </a:lnTo>
                </a:path>
              </a:pathLst>
            </a:custGeom>
            <a:solidFill>
              <a:srgbClr val="CC9900"/>
            </a:solidFill>
            <a:ln w="12700" cap="rnd" cmpd="sng">
              <a:solidFill>
                <a:srgbClr val="996633"/>
              </a:solidFill>
              <a:prstDash val="solid"/>
              <a:round/>
              <a:headEnd type="none" w="med" len="med"/>
              <a:tailEnd type="none" w="med" len="med"/>
            </a:ln>
            <a:effectLst/>
          </p:spPr>
          <p:txBody>
            <a:bodyPr/>
            <a:lstStyle/>
            <a:p>
              <a:endParaRPr lang="es-ES"/>
            </a:p>
          </p:txBody>
        </p:sp>
      </p:grpSp>
      <p:grpSp>
        <p:nvGrpSpPr>
          <p:cNvPr id="378971" name="Group 91"/>
          <p:cNvGrpSpPr>
            <a:grpSpLocks/>
          </p:cNvGrpSpPr>
          <p:nvPr/>
        </p:nvGrpSpPr>
        <p:grpSpPr bwMode="auto">
          <a:xfrm>
            <a:off x="381000" y="4651375"/>
            <a:ext cx="1246188" cy="939800"/>
            <a:chOff x="240" y="2784"/>
            <a:chExt cx="785" cy="592"/>
          </a:xfrm>
        </p:grpSpPr>
        <p:sp>
          <p:nvSpPr>
            <p:cNvPr id="378972" name="Freeform 92"/>
            <p:cNvSpPr>
              <a:spLocks/>
            </p:cNvSpPr>
            <p:nvPr/>
          </p:nvSpPr>
          <p:spPr bwMode="auto">
            <a:xfrm>
              <a:off x="240" y="2957"/>
              <a:ext cx="235" cy="265"/>
            </a:xfrm>
            <a:custGeom>
              <a:avLst/>
              <a:gdLst/>
              <a:ahLst/>
              <a:cxnLst>
                <a:cxn ang="0">
                  <a:pos x="199" y="150"/>
                </a:cxn>
                <a:cxn ang="0">
                  <a:pos x="172" y="131"/>
                </a:cxn>
                <a:cxn ang="0">
                  <a:pos x="154" y="110"/>
                </a:cxn>
                <a:cxn ang="0">
                  <a:pos x="152" y="90"/>
                </a:cxn>
                <a:cxn ang="0">
                  <a:pos x="155" y="74"/>
                </a:cxn>
                <a:cxn ang="0">
                  <a:pos x="164" y="54"/>
                </a:cxn>
                <a:cxn ang="0">
                  <a:pos x="182" y="33"/>
                </a:cxn>
                <a:cxn ang="0">
                  <a:pos x="206" y="16"/>
                </a:cxn>
                <a:cxn ang="0">
                  <a:pos x="219" y="1"/>
                </a:cxn>
                <a:cxn ang="0">
                  <a:pos x="189" y="7"/>
                </a:cxn>
                <a:cxn ang="0">
                  <a:pos x="170" y="5"/>
                </a:cxn>
                <a:cxn ang="0">
                  <a:pos x="151" y="6"/>
                </a:cxn>
                <a:cxn ang="0">
                  <a:pos x="132" y="7"/>
                </a:cxn>
                <a:cxn ang="0">
                  <a:pos x="108" y="8"/>
                </a:cxn>
                <a:cxn ang="0">
                  <a:pos x="91" y="8"/>
                </a:cxn>
                <a:cxn ang="0">
                  <a:pos x="62" y="1"/>
                </a:cxn>
                <a:cxn ang="0">
                  <a:pos x="45" y="4"/>
                </a:cxn>
                <a:cxn ang="0">
                  <a:pos x="70" y="20"/>
                </a:cxn>
                <a:cxn ang="0">
                  <a:pos x="87" y="37"/>
                </a:cxn>
                <a:cxn ang="0">
                  <a:pos x="100" y="56"/>
                </a:cxn>
                <a:cxn ang="0">
                  <a:pos x="104" y="78"/>
                </a:cxn>
                <a:cxn ang="0">
                  <a:pos x="101" y="96"/>
                </a:cxn>
                <a:cxn ang="0">
                  <a:pos x="91" y="111"/>
                </a:cxn>
                <a:cxn ang="0">
                  <a:pos x="82" y="122"/>
                </a:cxn>
                <a:cxn ang="0">
                  <a:pos x="66" y="134"/>
                </a:cxn>
                <a:cxn ang="0">
                  <a:pos x="43" y="148"/>
                </a:cxn>
                <a:cxn ang="0">
                  <a:pos x="20" y="162"/>
                </a:cxn>
                <a:cxn ang="0">
                  <a:pos x="6" y="176"/>
                </a:cxn>
                <a:cxn ang="0">
                  <a:pos x="0" y="194"/>
                </a:cxn>
                <a:cxn ang="0">
                  <a:pos x="1" y="212"/>
                </a:cxn>
                <a:cxn ang="0">
                  <a:pos x="10" y="229"/>
                </a:cxn>
                <a:cxn ang="0">
                  <a:pos x="31" y="244"/>
                </a:cxn>
                <a:cxn ang="0">
                  <a:pos x="61" y="256"/>
                </a:cxn>
                <a:cxn ang="0">
                  <a:pos x="91" y="262"/>
                </a:cxn>
                <a:cxn ang="0">
                  <a:pos x="128" y="264"/>
                </a:cxn>
                <a:cxn ang="0">
                  <a:pos x="161" y="261"/>
                </a:cxn>
                <a:cxn ang="0">
                  <a:pos x="193" y="252"/>
                </a:cxn>
                <a:cxn ang="0">
                  <a:pos x="216" y="238"/>
                </a:cxn>
                <a:cxn ang="0">
                  <a:pos x="229" y="221"/>
                </a:cxn>
                <a:cxn ang="0">
                  <a:pos x="234" y="203"/>
                </a:cxn>
                <a:cxn ang="0">
                  <a:pos x="232" y="184"/>
                </a:cxn>
                <a:cxn ang="0">
                  <a:pos x="220" y="166"/>
                </a:cxn>
              </a:cxnLst>
              <a:rect l="0" t="0" r="r" b="b"/>
              <a:pathLst>
                <a:path w="235" h="265">
                  <a:moveTo>
                    <a:pt x="210" y="158"/>
                  </a:moveTo>
                  <a:lnTo>
                    <a:pt x="199" y="150"/>
                  </a:lnTo>
                  <a:lnTo>
                    <a:pt x="185" y="141"/>
                  </a:lnTo>
                  <a:lnTo>
                    <a:pt x="172" y="131"/>
                  </a:lnTo>
                  <a:lnTo>
                    <a:pt x="162" y="121"/>
                  </a:lnTo>
                  <a:lnTo>
                    <a:pt x="154" y="110"/>
                  </a:lnTo>
                  <a:lnTo>
                    <a:pt x="151" y="98"/>
                  </a:lnTo>
                  <a:lnTo>
                    <a:pt x="152" y="90"/>
                  </a:lnTo>
                  <a:lnTo>
                    <a:pt x="153" y="82"/>
                  </a:lnTo>
                  <a:lnTo>
                    <a:pt x="155" y="74"/>
                  </a:lnTo>
                  <a:lnTo>
                    <a:pt x="159" y="65"/>
                  </a:lnTo>
                  <a:lnTo>
                    <a:pt x="164" y="54"/>
                  </a:lnTo>
                  <a:lnTo>
                    <a:pt x="172" y="43"/>
                  </a:lnTo>
                  <a:lnTo>
                    <a:pt x="182" y="33"/>
                  </a:lnTo>
                  <a:lnTo>
                    <a:pt x="194" y="25"/>
                  </a:lnTo>
                  <a:lnTo>
                    <a:pt x="206" y="16"/>
                  </a:lnTo>
                  <a:lnTo>
                    <a:pt x="214" y="9"/>
                  </a:lnTo>
                  <a:lnTo>
                    <a:pt x="219" y="1"/>
                  </a:lnTo>
                  <a:lnTo>
                    <a:pt x="197" y="3"/>
                  </a:lnTo>
                  <a:lnTo>
                    <a:pt x="189" y="7"/>
                  </a:lnTo>
                  <a:lnTo>
                    <a:pt x="179" y="13"/>
                  </a:lnTo>
                  <a:lnTo>
                    <a:pt x="170" y="5"/>
                  </a:lnTo>
                  <a:lnTo>
                    <a:pt x="161" y="0"/>
                  </a:lnTo>
                  <a:lnTo>
                    <a:pt x="151" y="6"/>
                  </a:lnTo>
                  <a:lnTo>
                    <a:pt x="141" y="13"/>
                  </a:lnTo>
                  <a:lnTo>
                    <a:pt x="132" y="7"/>
                  </a:lnTo>
                  <a:lnTo>
                    <a:pt x="118" y="1"/>
                  </a:lnTo>
                  <a:lnTo>
                    <a:pt x="108" y="8"/>
                  </a:lnTo>
                  <a:lnTo>
                    <a:pt x="99" y="14"/>
                  </a:lnTo>
                  <a:lnTo>
                    <a:pt x="91" y="8"/>
                  </a:lnTo>
                  <a:lnTo>
                    <a:pt x="80" y="3"/>
                  </a:lnTo>
                  <a:lnTo>
                    <a:pt x="62" y="1"/>
                  </a:lnTo>
                  <a:lnTo>
                    <a:pt x="45" y="0"/>
                  </a:lnTo>
                  <a:lnTo>
                    <a:pt x="45" y="4"/>
                  </a:lnTo>
                  <a:lnTo>
                    <a:pt x="59" y="12"/>
                  </a:lnTo>
                  <a:lnTo>
                    <a:pt x="70" y="20"/>
                  </a:lnTo>
                  <a:lnTo>
                    <a:pt x="79" y="28"/>
                  </a:lnTo>
                  <a:lnTo>
                    <a:pt x="87" y="37"/>
                  </a:lnTo>
                  <a:lnTo>
                    <a:pt x="95" y="46"/>
                  </a:lnTo>
                  <a:lnTo>
                    <a:pt x="100" y="56"/>
                  </a:lnTo>
                  <a:lnTo>
                    <a:pt x="104" y="67"/>
                  </a:lnTo>
                  <a:lnTo>
                    <a:pt x="104" y="78"/>
                  </a:lnTo>
                  <a:lnTo>
                    <a:pt x="104" y="86"/>
                  </a:lnTo>
                  <a:lnTo>
                    <a:pt x="101" y="96"/>
                  </a:lnTo>
                  <a:lnTo>
                    <a:pt x="96" y="103"/>
                  </a:lnTo>
                  <a:lnTo>
                    <a:pt x="91" y="111"/>
                  </a:lnTo>
                  <a:lnTo>
                    <a:pt x="86" y="115"/>
                  </a:lnTo>
                  <a:lnTo>
                    <a:pt x="82" y="122"/>
                  </a:lnTo>
                  <a:lnTo>
                    <a:pt x="74" y="128"/>
                  </a:lnTo>
                  <a:lnTo>
                    <a:pt x="66" y="134"/>
                  </a:lnTo>
                  <a:lnTo>
                    <a:pt x="55" y="141"/>
                  </a:lnTo>
                  <a:lnTo>
                    <a:pt x="43" y="148"/>
                  </a:lnTo>
                  <a:lnTo>
                    <a:pt x="30" y="155"/>
                  </a:lnTo>
                  <a:lnTo>
                    <a:pt x="20" y="162"/>
                  </a:lnTo>
                  <a:lnTo>
                    <a:pt x="12" y="168"/>
                  </a:lnTo>
                  <a:lnTo>
                    <a:pt x="6" y="176"/>
                  </a:lnTo>
                  <a:lnTo>
                    <a:pt x="2" y="184"/>
                  </a:lnTo>
                  <a:lnTo>
                    <a:pt x="0" y="194"/>
                  </a:lnTo>
                  <a:lnTo>
                    <a:pt x="0" y="203"/>
                  </a:lnTo>
                  <a:lnTo>
                    <a:pt x="1" y="212"/>
                  </a:lnTo>
                  <a:lnTo>
                    <a:pt x="4" y="220"/>
                  </a:lnTo>
                  <a:lnTo>
                    <a:pt x="10" y="229"/>
                  </a:lnTo>
                  <a:lnTo>
                    <a:pt x="21" y="238"/>
                  </a:lnTo>
                  <a:lnTo>
                    <a:pt x="31" y="244"/>
                  </a:lnTo>
                  <a:lnTo>
                    <a:pt x="44" y="251"/>
                  </a:lnTo>
                  <a:lnTo>
                    <a:pt x="61" y="256"/>
                  </a:lnTo>
                  <a:lnTo>
                    <a:pt x="73" y="259"/>
                  </a:lnTo>
                  <a:lnTo>
                    <a:pt x="91" y="262"/>
                  </a:lnTo>
                  <a:lnTo>
                    <a:pt x="111" y="264"/>
                  </a:lnTo>
                  <a:lnTo>
                    <a:pt x="128" y="264"/>
                  </a:lnTo>
                  <a:lnTo>
                    <a:pt x="147" y="262"/>
                  </a:lnTo>
                  <a:lnTo>
                    <a:pt x="161" y="261"/>
                  </a:lnTo>
                  <a:lnTo>
                    <a:pt x="177" y="257"/>
                  </a:lnTo>
                  <a:lnTo>
                    <a:pt x="193" y="252"/>
                  </a:lnTo>
                  <a:lnTo>
                    <a:pt x="205" y="246"/>
                  </a:lnTo>
                  <a:lnTo>
                    <a:pt x="216" y="238"/>
                  </a:lnTo>
                  <a:lnTo>
                    <a:pt x="223" y="230"/>
                  </a:lnTo>
                  <a:lnTo>
                    <a:pt x="229" y="221"/>
                  </a:lnTo>
                  <a:lnTo>
                    <a:pt x="231" y="212"/>
                  </a:lnTo>
                  <a:lnTo>
                    <a:pt x="234" y="203"/>
                  </a:lnTo>
                  <a:lnTo>
                    <a:pt x="234" y="194"/>
                  </a:lnTo>
                  <a:lnTo>
                    <a:pt x="232" y="184"/>
                  </a:lnTo>
                  <a:lnTo>
                    <a:pt x="227" y="175"/>
                  </a:lnTo>
                  <a:lnTo>
                    <a:pt x="220" y="166"/>
                  </a:lnTo>
                  <a:lnTo>
                    <a:pt x="210" y="158"/>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3" name="Freeform 93"/>
            <p:cNvSpPr>
              <a:spLocks/>
            </p:cNvSpPr>
            <p:nvPr/>
          </p:nvSpPr>
          <p:spPr bwMode="auto">
            <a:xfrm>
              <a:off x="463" y="3092"/>
              <a:ext cx="312" cy="284"/>
            </a:xfrm>
            <a:custGeom>
              <a:avLst/>
              <a:gdLst/>
              <a:ahLst/>
              <a:cxnLst>
                <a:cxn ang="0">
                  <a:pos x="264" y="161"/>
                </a:cxn>
                <a:cxn ang="0">
                  <a:pos x="229" y="141"/>
                </a:cxn>
                <a:cxn ang="0">
                  <a:pos x="205" y="118"/>
                </a:cxn>
                <a:cxn ang="0">
                  <a:pos x="202" y="97"/>
                </a:cxn>
                <a:cxn ang="0">
                  <a:pos x="206" y="79"/>
                </a:cxn>
                <a:cxn ang="0">
                  <a:pos x="218" y="58"/>
                </a:cxn>
                <a:cxn ang="0">
                  <a:pos x="242" y="35"/>
                </a:cxn>
                <a:cxn ang="0">
                  <a:pos x="274" y="17"/>
                </a:cxn>
                <a:cxn ang="0">
                  <a:pos x="291" y="2"/>
                </a:cxn>
                <a:cxn ang="0">
                  <a:pos x="251" y="7"/>
                </a:cxn>
                <a:cxn ang="0">
                  <a:pos x="227" y="5"/>
                </a:cxn>
                <a:cxn ang="0">
                  <a:pos x="201" y="7"/>
                </a:cxn>
                <a:cxn ang="0">
                  <a:pos x="175" y="8"/>
                </a:cxn>
                <a:cxn ang="0">
                  <a:pos x="144" y="8"/>
                </a:cxn>
                <a:cxn ang="0">
                  <a:pos x="121" y="8"/>
                </a:cxn>
                <a:cxn ang="0">
                  <a:pos x="83" y="1"/>
                </a:cxn>
                <a:cxn ang="0">
                  <a:pos x="60" y="4"/>
                </a:cxn>
                <a:cxn ang="0">
                  <a:pos x="94" y="22"/>
                </a:cxn>
                <a:cxn ang="0">
                  <a:pos x="116" y="40"/>
                </a:cxn>
                <a:cxn ang="0">
                  <a:pos x="133" y="60"/>
                </a:cxn>
                <a:cxn ang="0">
                  <a:pos x="139" y="84"/>
                </a:cxn>
                <a:cxn ang="0">
                  <a:pos x="135" y="103"/>
                </a:cxn>
                <a:cxn ang="0">
                  <a:pos x="121" y="119"/>
                </a:cxn>
                <a:cxn ang="0">
                  <a:pos x="109" y="131"/>
                </a:cxn>
                <a:cxn ang="0">
                  <a:pos x="87" y="144"/>
                </a:cxn>
                <a:cxn ang="0">
                  <a:pos x="57" y="158"/>
                </a:cxn>
                <a:cxn ang="0">
                  <a:pos x="26" y="174"/>
                </a:cxn>
                <a:cxn ang="0">
                  <a:pos x="9" y="189"/>
                </a:cxn>
                <a:cxn ang="0">
                  <a:pos x="0" y="208"/>
                </a:cxn>
                <a:cxn ang="0">
                  <a:pos x="1" y="227"/>
                </a:cxn>
                <a:cxn ang="0">
                  <a:pos x="14" y="246"/>
                </a:cxn>
                <a:cxn ang="0">
                  <a:pos x="41" y="261"/>
                </a:cxn>
                <a:cxn ang="0">
                  <a:pos x="81" y="274"/>
                </a:cxn>
                <a:cxn ang="0">
                  <a:pos x="121" y="281"/>
                </a:cxn>
                <a:cxn ang="0">
                  <a:pos x="170" y="283"/>
                </a:cxn>
                <a:cxn ang="0">
                  <a:pos x="214" y="280"/>
                </a:cxn>
                <a:cxn ang="0">
                  <a:pos x="256" y="270"/>
                </a:cxn>
                <a:cxn ang="0">
                  <a:pos x="287" y="255"/>
                </a:cxn>
                <a:cxn ang="0">
                  <a:pos x="305" y="237"/>
                </a:cxn>
                <a:cxn ang="0">
                  <a:pos x="311" y="217"/>
                </a:cxn>
                <a:cxn ang="0">
                  <a:pos x="309" y="198"/>
                </a:cxn>
                <a:cxn ang="0">
                  <a:pos x="293" y="178"/>
                </a:cxn>
              </a:cxnLst>
              <a:rect l="0" t="0" r="r" b="b"/>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4" name="Freeform 94"/>
            <p:cNvSpPr>
              <a:spLocks/>
            </p:cNvSpPr>
            <p:nvPr/>
          </p:nvSpPr>
          <p:spPr bwMode="auto">
            <a:xfrm>
              <a:off x="713" y="2964"/>
              <a:ext cx="312" cy="284"/>
            </a:xfrm>
            <a:custGeom>
              <a:avLst/>
              <a:gdLst/>
              <a:ahLst/>
              <a:cxnLst>
                <a:cxn ang="0">
                  <a:pos x="264" y="161"/>
                </a:cxn>
                <a:cxn ang="0">
                  <a:pos x="229" y="141"/>
                </a:cxn>
                <a:cxn ang="0">
                  <a:pos x="205" y="118"/>
                </a:cxn>
                <a:cxn ang="0">
                  <a:pos x="202" y="97"/>
                </a:cxn>
                <a:cxn ang="0">
                  <a:pos x="206" y="79"/>
                </a:cxn>
                <a:cxn ang="0">
                  <a:pos x="218" y="58"/>
                </a:cxn>
                <a:cxn ang="0">
                  <a:pos x="242" y="35"/>
                </a:cxn>
                <a:cxn ang="0">
                  <a:pos x="274" y="17"/>
                </a:cxn>
                <a:cxn ang="0">
                  <a:pos x="291" y="2"/>
                </a:cxn>
                <a:cxn ang="0">
                  <a:pos x="251" y="7"/>
                </a:cxn>
                <a:cxn ang="0">
                  <a:pos x="227" y="5"/>
                </a:cxn>
                <a:cxn ang="0">
                  <a:pos x="201" y="7"/>
                </a:cxn>
                <a:cxn ang="0">
                  <a:pos x="175" y="8"/>
                </a:cxn>
                <a:cxn ang="0">
                  <a:pos x="144" y="8"/>
                </a:cxn>
                <a:cxn ang="0">
                  <a:pos x="121" y="8"/>
                </a:cxn>
                <a:cxn ang="0">
                  <a:pos x="83" y="1"/>
                </a:cxn>
                <a:cxn ang="0">
                  <a:pos x="60" y="4"/>
                </a:cxn>
                <a:cxn ang="0">
                  <a:pos x="94" y="22"/>
                </a:cxn>
                <a:cxn ang="0">
                  <a:pos x="116" y="40"/>
                </a:cxn>
                <a:cxn ang="0">
                  <a:pos x="133" y="60"/>
                </a:cxn>
                <a:cxn ang="0">
                  <a:pos x="139" y="84"/>
                </a:cxn>
                <a:cxn ang="0">
                  <a:pos x="135" y="103"/>
                </a:cxn>
                <a:cxn ang="0">
                  <a:pos x="121" y="119"/>
                </a:cxn>
                <a:cxn ang="0">
                  <a:pos x="109" y="131"/>
                </a:cxn>
                <a:cxn ang="0">
                  <a:pos x="87" y="144"/>
                </a:cxn>
                <a:cxn ang="0">
                  <a:pos x="57" y="158"/>
                </a:cxn>
                <a:cxn ang="0">
                  <a:pos x="26" y="174"/>
                </a:cxn>
                <a:cxn ang="0">
                  <a:pos x="9" y="189"/>
                </a:cxn>
                <a:cxn ang="0">
                  <a:pos x="0" y="208"/>
                </a:cxn>
                <a:cxn ang="0">
                  <a:pos x="1" y="227"/>
                </a:cxn>
                <a:cxn ang="0">
                  <a:pos x="14" y="246"/>
                </a:cxn>
                <a:cxn ang="0">
                  <a:pos x="41" y="261"/>
                </a:cxn>
                <a:cxn ang="0">
                  <a:pos x="81" y="274"/>
                </a:cxn>
                <a:cxn ang="0">
                  <a:pos x="121" y="281"/>
                </a:cxn>
                <a:cxn ang="0">
                  <a:pos x="170" y="283"/>
                </a:cxn>
                <a:cxn ang="0">
                  <a:pos x="214" y="280"/>
                </a:cxn>
                <a:cxn ang="0">
                  <a:pos x="256" y="270"/>
                </a:cxn>
                <a:cxn ang="0">
                  <a:pos x="287" y="255"/>
                </a:cxn>
                <a:cxn ang="0">
                  <a:pos x="305" y="237"/>
                </a:cxn>
                <a:cxn ang="0">
                  <a:pos x="311" y="217"/>
                </a:cxn>
                <a:cxn ang="0">
                  <a:pos x="309" y="198"/>
                </a:cxn>
                <a:cxn ang="0">
                  <a:pos x="293" y="178"/>
                </a:cxn>
              </a:cxnLst>
              <a:rect l="0" t="0" r="r" b="b"/>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5" name="Freeform 95"/>
            <p:cNvSpPr>
              <a:spLocks/>
            </p:cNvSpPr>
            <p:nvPr/>
          </p:nvSpPr>
          <p:spPr bwMode="auto">
            <a:xfrm>
              <a:off x="463" y="2784"/>
              <a:ext cx="312" cy="284"/>
            </a:xfrm>
            <a:custGeom>
              <a:avLst/>
              <a:gdLst/>
              <a:ahLst/>
              <a:cxnLst>
                <a:cxn ang="0">
                  <a:pos x="264" y="161"/>
                </a:cxn>
                <a:cxn ang="0">
                  <a:pos x="229" y="141"/>
                </a:cxn>
                <a:cxn ang="0">
                  <a:pos x="205" y="118"/>
                </a:cxn>
                <a:cxn ang="0">
                  <a:pos x="202" y="97"/>
                </a:cxn>
                <a:cxn ang="0">
                  <a:pos x="206" y="79"/>
                </a:cxn>
                <a:cxn ang="0">
                  <a:pos x="218" y="58"/>
                </a:cxn>
                <a:cxn ang="0">
                  <a:pos x="242" y="35"/>
                </a:cxn>
                <a:cxn ang="0">
                  <a:pos x="274" y="17"/>
                </a:cxn>
                <a:cxn ang="0">
                  <a:pos x="291" y="2"/>
                </a:cxn>
                <a:cxn ang="0">
                  <a:pos x="251" y="7"/>
                </a:cxn>
                <a:cxn ang="0">
                  <a:pos x="227" y="5"/>
                </a:cxn>
                <a:cxn ang="0">
                  <a:pos x="201" y="7"/>
                </a:cxn>
                <a:cxn ang="0">
                  <a:pos x="175" y="8"/>
                </a:cxn>
                <a:cxn ang="0">
                  <a:pos x="144" y="8"/>
                </a:cxn>
                <a:cxn ang="0">
                  <a:pos x="121" y="8"/>
                </a:cxn>
                <a:cxn ang="0">
                  <a:pos x="83" y="1"/>
                </a:cxn>
                <a:cxn ang="0">
                  <a:pos x="60" y="4"/>
                </a:cxn>
                <a:cxn ang="0">
                  <a:pos x="94" y="22"/>
                </a:cxn>
                <a:cxn ang="0">
                  <a:pos x="116" y="40"/>
                </a:cxn>
                <a:cxn ang="0">
                  <a:pos x="133" y="60"/>
                </a:cxn>
                <a:cxn ang="0">
                  <a:pos x="139" y="84"/>
                </a:cxn>
                <a:cxn ang="0">
                  <a:pos x="135" y="103"/>
                </a:cxn>
                <a:cxn ang="0">
                  <a:pos x="121" y="119"/>
                </a:cxn>
                <a:cxn ang="0">
                  <a:pos x="109" y="131"/>
                </a:cxn>
                <a:cxn ang="0">
                  <a:pos x="87" y="144"/>
                </a:cxn>
                <a:cxn ang="0">
                  <a:pos x="57" y="158"/>
                </a:cxn>
                <a:cxn ang="0">
                  <a:pos x="26" y="174"/>
                </a:cxn>
                <a:cxn ang="0">
                  <a:pos x="9" y="189"/>
                </a:cxn>
                <a:cxn ang="0">
                  <a:pos x="0" y="208"/>
                </a:cxn>
                <a:cxn ang="0">
                  <a:pos x="1" y="227"/>
                </a:cxn>
                <a:cxn ang="0">
                  <a:pos x="14" y="246"/>
                </a:cxn>
                <a:cxn ang="0">
                  <a:pos x="41" y="261"/>
                </a:cxn>
                <a:cxn ang="0">
                  <a:pos x="81" y="274"/>
                </a:cxn>
                <a:cxn ang="0">
                  <a:pos x="121" y="281"/>
                </a:cxn>
                <a:cxn ang="0">
                  <a:pos x="170" y="283"/>
                </a:cxn>
                <a:cxn ang="0">
                  <a:pos x="214" y="280"/>
                </a:cxn>
                <a:cxn ang="0">
                  <a:pos x="256" y="270"/>
                </a:cxn>
                <a:cxn ang="0">
                  <a:pos x="287" y="255"/>
                </a:cxn>
                <a:cxn ang="0">
                  <a:pos x="305" y="237"/>
                </a:cxn>
                <a:cxn ang="0">
                  <a:pos x="311" y="217"/>
                </a:cxn>
                <a:cxn ang="0">
                  <a:pos x="309" y="198"/>
                </a:cxn>
                <a:cxn ang="0">
                  <a:pos x="293" y="178"/>
                </a:cxn>
              </a:cxnLst>
              <a:rect l="0" t="0" r="r" b="b"/>
              <a:pathLst>
                <a:path w="312" h="284">
                  <a:moveTo>
                    <a:pt x="279" y="169"/>
                  </a:moveTo>
                  <a:lnTo>
                    <a:pt x="264" y="161"/>
                  </a:lnTo>
                  <a:lnTo>
                    <a:pt x="246" y="151"/>
                  </a:lnTo>
                  <a:lnTo>
                    <a:pt x="229" y="141"/>
                  </a:lnTo>
                  <a:lnTo>
                    <a:pt x="215" y="130"/>
                  </a:lnTo>
                  <a:lnTo>
                    <a:pt x="205" y="118"/>
                  </a:lnTo>
                  <a:lnTo>
                    <a:pt x="201" y="105"/>
                  </a:lnTo>
                  <a:lnTo>
                    <a:pt x="202" y="97"/>
                  </a:lnTo>
                  <a:lnTo>
                    <a:pt x="203" y="88"/>
                  </a:lnTo>
                  <a:lnTo>
                    <a:pt x="206" y="79"/>
                  </a:lnTo>
                  <a:lnTo>
                    <a:pt x="211" y="69"/>
                  </a:lnTo>
                  <a:lnTo>
                    <a:pt x="218" y="58"/>
                  </a:lnTo>
                  <a:lnTo>
                    <a:pt x="228" y="47"/>
                  </a:lnTo>
                  <a:lnTo>
                    <a:pt x="242" y="35"/>
                  </a:lnTo>
                  <a:lnTo>
                    <a:pt x="258" y="26"/>
                  </a:lnTo>
                  <a:lnTo>
                    <a:pt x="274" y="17"/>
                  </a:lnTo>
                  <a:lnTo>
                    <a:pt x="285" y="10"/>
                  </a:lnTo>
                  <a:lnTo>
                    <a:pt x="291" y="2"/>
                  </a:lnTo>
                  <a:lnTo>
                    <a:pt x="263" y="3"/>
                  </a:lnTo>
                  <a:lnTo>
                    <a:pt x="251" y="7"/>
                  </a:lnTo>
                  <a:lnTo>
                    <a:pt x="238" y="14"/>
                  </a:lnTo>
                  <a:lnTo>
                    <a:pt x="227" y="5"/>
                  </a:lnTo>
                  <a:lnTo>
                    <a:pt x="214" y="0"/>
                  </a:lnTo>
                  <a:lnTo>
                    <a:pt x="201" y="7"/>
                  </a:lnTo>
                  <a:lnTo>
                    <a:pt x="187" y="14"/>
                  </a:lnTo>
                  <a:lnTo>
                    <a:pt x="175" y="8"/>
                  </a:lnTo>
                  <a:lnTo>
                    <a:pt x="157" y="1"/>
                  </a:lnTo>
                  <a:lnTo>
                    <a:pt x="144" y="8"/>
                  </a:lnTo>
                  <a:lnTo>
                    <a:pt x="132" y="15"/>
                  </a:lnTo>
                  <a:lnTo>
                    <a:pt x="121" y="8"/>
                  </a:lnTo>
                  <a:lnTo>
                    <a:pt x="106" y="3"/>
                  </a:lnTo>
                  <a:lnTo>
                    <a:pt x="83" y="1"/>
                  </a:lnTo>
                  <a:lnTo>
                    <a:pt x="60" y="0"/>
                  </a:lnTo>
                  <a:lnTo>
                    <a:pt x="60" y="4"/>
                  </a:lnTo>
                  <a:lnTo>
                    <a:pt x="79" y="13"/>
                  </a:lnTo>
                  <a:lnTo>
                    <a:pt x="94" y="22"/>
                  </a:lnTo>
                  <a:lnTo>
                    <a:pt x="105" y="30"/>
                  </a:lnTo>
                  <a:lnTo>
                    <a:pt x="116" y="40"/>
                  </a:lnTo>
                  <a:lnTo>
                    <a:pt x="126" y="50"/>
                  </a:lnTo>
                  <a:lnTo>
                    <a:pt x="133" y="60"/>
                  </a:lnTo>
                  <a:lnTo>
                    <a:pt x="138" y="71"/>
                  </a:lnTo>
                  <a:lnTo>
                    <a:pt x="139" y="84"/>
                  </a:lnTo>
                  <a:lnTo>
                    <a:pt x="138" y="92"/>
                  </a:lnTo>
                  <a:lnTo>
                    <a:pt x="135" y="103"/>
                  </a:lnTo>
                  <a:lnTo>
                    <a:pt x="128" y="111"/>
                  </a:lnTo>
                  <a:lnTo>
                    <a:pt x="121" y="119"/>
                  </a:lnTo>
                  <a:lnTo>
                    <a:pt x="115" y="124"/>
                  </a:lnTo>
                  <a:lnTo>
                    <a:pt x="109" y="131"/>
                  </a:lnTo>
                  <a:lnTo>
                    <a:pt x="99" y="137"/>
                  </a:lnTo>
                  <a:lnTo>
                    <a:pt x="87" y="144"/>
                  </a:lnTo>
                  <a:lnTo>
                    <a:pt x="73" y="151"/>
                  </a:lnTo>
                  <a:lnTo>
                    <a:pt x="57" y="158"/>
                  </a:lnTo>
                  <a:lnTo>
                    <a:pt x="40" y="166"/>
                  </a:lnTo>
                  <a:lnTo>
                    <a:pt x="26" y="174"/>
                  </a:lnTo>
                  <a:lnTo>
                    <a:pt x="16" y="180"/>
                  </a:lnTo>
                  <a:lnTo>
                    <a:pt x="9" y="189"/>
                  </a:lnTo>
                  <a:lnTo>
                    <a:pt x="2" y="198"/>
                  </a:lnTo>
                  <a:lnTo>
                    <a:pt x="0" y="208"/>
                  </a:lnTo>
                  <a:lnTo>
                    <a:pt x="0" y="217"/>
                  </a:lnTo>
                  <a:lnTo>
                    <a:pt x="1" y="227"/>
                  </a:lnTo>
                  <a:lnTo>
                    <a:pt x="5" y="236"/>
                  </a:lnTo>
                  <a:lnTo>
                    <a:pt x="14" y="246"/>
                  </a:lnTo>
                  <a:lnTo>
                    <a:pt x="28" y="255"/>
                  </a:lnTo>
                  <a:lnTo>
                    <a:pt x="41" y="261"/>
                  </a:lnTo>
                  <a:lnTo>
                    <a:pt x="59" y="269"/>
                  </a:lnTo>
                  <a:lnTo>
                    <a:pt x="81" y="274"/>
                  </a:lnTo>
                  <a:lnTo>
                    <a:pt x="97" y="278"/>
                  </a:lnTo>
                  <a:lnTo>
                    <a:pt x="121" y="281"/>
                  </a:lnTo>
                  <a:lnTo>
                    <a:pt x="148" y="283"/>
                  </a:lnTo>
                  <a:lnTo>
                    <a:pt x="170" y="283"/>
                  </a:lnTo>
                  <a:lnTo>
                    <a:pt x="195" y="281"/>
                  </a:lnTo>
                  <a:lnTo>
                    <a:pt x="214" y="280"/>
                  </a:lnTo>
                  <a:lnTo>
                    <a:pt x="235" y="276"/>
                  </a:lnTo>
                  <a:lnTo>
                    <a:pt x="256" y="270"/>
                  </a:lnTo>
                  <a:lnTo>
                    <a:pt x="272" y="264"/>
                  </a:lnTo>
                  <a:lnTo>
                    <a:pt x="287" y="255"/>
                  </a:lnTo>
                  <a:lnTo>
                    <a:pt x="297" y="246"/>
                  </a:lnTo>
                  <a:lnTo>
                    <a:pt x="305" y="237"/>
                  </a:lnTo>
                  <a:lnTo>
                    <a:pt x="308" y="228"/>
                  </a:lnTo>
                  <a:lnTo>
                    <a:pt x="311" y="217"/>
                  </a:lnTo>
                  <a:lnTo>
                    <a:pt x="311" y="208"/>
                  </a:lnTo>
                  <a:lnTo>
                    <a:pt x="309" y="198"/>
                  </a:lnTo>
                  <a:lnTo>
                    <a:pt x="301" y="188"/>
                  </a:lnTo>
                  <a:lnTo>
                    <a:pt x="293" y="178"/>
                  </a:lnTo>
                  <a:lnTo>
                    <a:pt x="279" y="169"/>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grpSp>
      <p:sp>
        <p:nvSpPr>
          <p:cNvPr id="378976" name="Freeform 96"/>
          <p:cNvSpPr>
            <a:spLocks/>
          </p:cNvSpPr>
          <p:nvPr/>
        </p:nvSpPr>
        <p:spPr bwMode="auto">
          <a:xfrm>
            <a:off x="3352800" y="1751013"/>
            <a:ext cx="228600" cy="273050"/>
          </a:xfrm>
          <a:custGeom>
            <a:avLst/>
            <a:gdLst/>
            <a:ahLst/>
            <a:cxnLst>
              <a:cxn ang="0">
                <a:pos x="121" y="97"/>
              </a:cxn>
              <a:cxn ang="0">
                <a:pos x="105" y="85"/>
              </a:cxn>
              <a:cxn ang="0">
                <a:pos x="94" y="71"/>
              </a:cxn>
              <a:cxn ang="0">
                <a:pos x="92" y="58"/>
              </a:cxn>
              <a:cxn ang="0">
                <a:pos x="94" y="48"/>
              </a:cxn>
              <a:cxn ang="0">
                <a:pos x="100" y="35"/>
              </a:cxn>
              <a:cxn ang="0">
                <a:pos x="111" y="21"/>
              </a:cxn>
              <a:cxn ang="0">
                <a:pos x="126" y="10"/>
              </a:cxn>
              <a:cxn ang="0">
                <a:pos x="133" y="1"/>
              </a:cxn>
              <a:cxn ang="0">
                <a:pos x="115" y="4"/>
              </a:cxn>
              <a:cxn ang="0">
                <a:pos x="104" y="3"/>
              </a:cxn>
              <a:cxn ang="0">
                <a:pos x="92" y="4"/>
              </a:cxn>
              <a:cxn ang="0">
                <a:pos x="80" y="4"/>
              </a:cxn>
              <a:cxn ang="0">
                <a:pos x="66" y="5"/>
              </a:cxn>
              <a:cxn ang="0">
                <a:pos x="55" y="5"/>
              </a:cxn>
              <a:cxn ang="0">
                <a:pos x="38" y="0"/>
              </a:cxn>
              <a:cxn ang="0">
                <a:pos x="27" y="3"/>
              </a:cxn>
              <a:cxn ang="0">
                <a:pos x="43" y="13"/>
              </a:cxn>
              <a:cxn ang="0">
                <a:pos x="53" y="24"/>
              </a:cxn>
              <a:cxn ang="0">
                <a:pos x="61" y="36"/>
              </a:cxn>
              <a:cxn ang="0">
                <a:pos x="64" y="51"/>
              </a:cxn>
              <a:cxn ang="0">
                <a:pos x="62" y="62"/>
              </a:cxn>
              <a:cxn ang="0">
                <a:pos x="55" y="71"/>
              </a:cxn>
              <a:cxn ang="0">
                <a:pos x="50" y="79"/>
              </a:cxn>
              <a:cxn ang="0">
                <a:pos x="40" y="87"/>
              </a:cxn>
              <a:cxn ang="0">
                <a:pos x="26" y="96"/>
              </a:cxn>
              <a:cxn ang="0">
                <a:pos x="12" y="105"/>
              </a:cxn>
              <a:cxn ang="0">
                <a:pos x="4" y="114"/>
              </a:cxn>
              <a:cxn ang="0">
                <a:pos x="0" y="125"/>
              </a:cxn>
              <a:cxn ang="0">
                <a:pos x="0" y="137"/>
              </a:cxn>
              <a:cxn ang="0">
                <a:pos x="6" y="148"/>
              </a:cxn>
              <a:cxn ang="0">
                <a:pos x="19" y="158"/>
              </a:cxn>
              <a:cxn ang="0">
                <a:pos x="37" y="165"/>
              </a:cxn>
              <a:cxn ang="0">
                <a:pos x="55" y="169"/>
              </a:cxn>
              <a:cxn ang="0">
                <a:pos x="78" y="171"/>
              </a:cxn>
              <a:cxn ang="0">
                <a:pos x="98" y="169"/>
              </a:cxn>
              <a:cxn ang="0">
                <a:pos x="117" y="163"/>
              </a:cxn>
              <a:cxn ang="0">
                <a:pos x="132" y="154"/>
              </a:cxn>
              <a:cxn ang="0">
                <a:pos x="140" y="143"/>
              </a:cxn>
              <a:cxn ang="0">
                <a:pos x="143" y="131"/>
              </a:cxn>
              <a:cxn ang="0">
                <a:pos x="142" y="119"/>
              </a:cxn>
              <a:cxn ang="0">
                <a:pos x="134" y="108"/>
              </a:cxn>
            </a:cxnLst>
            <a:rect l="0" t="0" r="r" b="b"/>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7" name="Freeform 97"/>
          <p:cNvSpPr>
            <a:spLocks/>
          </p:cNvSpPr>
          <p:nvPr/>
        </p:nvSpPr>
        <p:spPr bwMode="auto">
          <a:xfrm>
            <a:off x="3570288" y="1889125"/>
            <a:ext cx="303212" cy="293688"/>
          </a:xfrm>
          <a:custGeom>
            <a:avLst/>
            <a:gdLst/>
            <a:ahLst/>
            <a:cxnLst>
              <a:cxn ang="0">
                <a:pos x="161" y="104"/>
              </a:cxn>
              <a:cxn ang="0">
                <a:pos x="140" y="91"/>
              </a:cxn>
              <a:cxn ang="0">
                <a:pos x="125" y="76"/>
              </a:cxn>
              <a:cxn ang="0">
                <a:pos x="123" y="63"/>
              </a:cxn>
              <a:cxn ang="0">
                <a:pos x="125" y="51"/>
              </a:cxn>
              <a:cxn ang="0">
                <a:pos x="133" y="37"/>
              </a:cxn>
              <a:cxn ang="0">
                <a:pos x="148" y="23"/>
              </a:cxn>
              <a:cxn ang="0">
                <a:pos x="167" y="11"/>
              </a:cxn>
              <a:cxn ang="0">
                <a:pos x="178" y="1"/>
              </a:cxn>
              <a:cxn ang="0">
                <a:pos x="153" y="5"/>
              </a:cxn>
              <a:cxn ang="0">
                <a:pos x="138" y="3"/>
              </a:cxn>
              <a:cxn ang="0">
                <a:pos x="123" y="4"/>
              </a:cxn>
              <a:cxn ang="0">
                <a:pos x="107" y="5"/>
              </a:cxn>
              <a:cxn ang="0">
                <a:pos x="88" y="5"/>
              </a:cxn>
              <a:cxn ang="0">
                <a:pos x="74" y="5"/>
              </a:cxn>
              <a:cxn ang="0">
                <a:pos x="50" y="0"/>
              </a:cxn>
              <a:cxn ang="0">
                <a:pos x="37" y="3"/>
              </a:cxn>
              <a:cxn ang="0">
                <a:pos x="57" y="14"/>
              </a:cxn>
              <a:cxn ang="0">
                <a:pos x="71" y="26"/>
              </a:cxn>
              <a:cxn ang="0">
                <a:pos x="81" y="39"/>
              </a:cxn>
              <a:cxn ang="0">
                <a:pos x="85" y="55"/>
              </a:cxn>
              <a:cxn ang="0">
                <a:pos x="82" y="67"/>
              </a:cxn>
              <a:cxn ang="0">
                <a:pos x="74" y="77"/>
              </a:cxn>
              <a:cxn ang="0">
                <a:pos x="66" y="85"/>
              </a:cxn>
              <a:cxn ang="0">
                <a:pos x="53" y="93"/>
              </a:cxn>
              <a:cxn ang="0">
                <a:pos x="35" y="103"/>
              </a:cxn>
              <a:cxn ang="0">
                <a:pos x="16" y="113"/>
              </a:cxn>
              <a:cxn ang="0">
                <a:pos x="5" y="122"/>
              </a:cxn>
              <a:cxn ang="0">
                <a:pos x="0" y="135"/>
              </a:cxn>
              <a:cxn ang="0">
                <a:pos x="0" y="148"/>
              </a:cxn>
              <a:cxn ang="0">
                <a:pos x="8" y="160"/>
              </a:cxn>
              <a:cxn ang="0">
                <a:pos x="25" y="170"/>
              </a:cxn>
              <a:cxn ang="0">
                <a:pos x="49" y="178"/>
              </a:cxn>
              <a:cxn ang="0">
                <a:pos x="74" y="182"/>
              </a:cxn>
              <a:cxn ang="0">
                <a:pos x="104" y="184"/>
              </a:cxn>
              <a:cxn ang="0">
                <a:pos x="131" y="182"/>
              </a:cxn>
              <a:cxn ang="0">
                <a:pos x="156" y="175"/>
              </a:cxn>
              <a:cxn ang="0">
                <a:pos x="175" y="166"/>
              </a:cxn>
              <a:cxn ang="0">
                <a:pos x="186" y="154"/>
              </a:cxn>
              <a:cxn ang="0">
                <a:pos x="190" y="141"/>
              </a:cxn>
              <a:cxn ang="0">
                <a:pos x="189" y="128"/>
              </a:cxn>
              <a:cxn ang="0">
                <a:pos x="179" y="116"/>
              </a:cxn>
            </a:cxnLst>
            <a:rect l="0" t="0" r="r" b="b"/>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8" name="Freeform 98"/>
          <p:cNvSpPr>
            <a:spLocks/>
          </p:cNvSpPr>
          <p:nvPr/>
        </p:nvSpPr>
        <p:spPr bwMode="auto">
          <a:xfrm>
            <a:off x="3813175" y="1757363"/>
            <a:ext cx="303213" cy="293687"/>
          </a:xfrm>
          <a:custGeom>
            <a:avLst/>
            <a:gdLst/>
            <a:ahLst/>
            <a:cxnLst>
              <a:cxn ang="0">
                <a:pos x="161" y="104"/>
              </a:cxn>
              <a:cxn ang="0">
                <a:pos x="140" y="91"/>
              </a:cxn>
              <a:cxn ang="0">
                <a:pos x="125" y="76"/>
              </a:cxn>
              <a:cxn ang="0">
                <a:pos x="123" y="63"/>
              </a:cxn>
              <a:cxn ang="0">
                <a:pos x="125" y="51"/>
              </a:cxn>
              <a:cxn ang="0">
                <a:pos x="133" y="37"/>
              </a:cxn>
              <a:cxn ang="0">
                <a:pos x="148" y="23"/>
              </a:cxn>
              <a:cxn ang="0">
                <a:pos x="167" y="11"/>
              </a:cxn>
              <a:cxn ang="0">
                <a:pos x="178" y="1"/>
              </a:cxn>
              <a:cxn ang="0">
                <a:pos x="153" y="5"/>
              </a:cxn>
              <a:cxn ang="0">
                <a:pos x="138" y="3"/>
              </a:cxn>
              <a:cxn ang="0">
                <a:pos x="123" y="4"/>
              </a:cxn>
              <a:cxn ang="0">
                <a:pos x="107" y="5"/>
              </a:cxn>
              <a:cxn ang="0">
                <a:pos x="88" y="5"/>
              </a:cxn>
              <a:cxn ang="0">
                <a:pos x="74" y="5"/>
              </a:cxn>
              <a:cxn ang="0">
                <a:pos x="50" y="0"/>
              </a:cxn>
              <a:cxn ang="0">
                <a:pos x="37" y="3"/>
              </a:cxn>
              <a:cxn ang="0">
                <a:pos x="57" y="14"/>
              </a:cxn>
              <a:cxn ang="0">
                <a:pos x="71" y="26"/>
              </a:cxn>
              <a:cxn ang="0">
                <a:pos x="81" y="39"/>
              </a:cxn>
              <a:cxn ang="0">
                <a:pos x="85" y="55"/>
              </a:cxn>
              <a:cxn ang="0">
                <a:pos x="82" y="67"/>
              </a:cxn>
              <a:cxn ang="0">
                <a:pos x="74" y="77"/>
              </a:cxn>
              <a:cxn ang="0">
                <a:pos x="66" y="85"/>
              </a:cxn>
              <a:cxn ang="0">
                <a:pos x="53" y="93"/>
              </a:cxn>
              <a:cxn ang="0">
                <a:pos x="35" y="103"/>
              </a:cxn>
              <a:cxn ang="0">
                <a:pos x="16" y="113"/>
              </a:cxn>
              <a:cxn ang="0">
                <a:pos x="5" y="122"/>
              </a:cxn>
              <a:cxn ang="0">
                <a:pos x="0" y="135"/>
              </a:cxn>
              <a:cxn ang="0">
                <a:pos x="0" y="148"/>
              </a:cxn>
              <a:cxn ang="0">
                <a:pos x="8" y="160"/>
              </a:cxn>
              <a:cxn ang="0">
                <a:pos x="25" y="170"/>
              </a:cxn>
              <a:cxn ang="0">
                <a:pos x="49" y="178"/>
              </a:cxn>
              <a:cxn ang="0">
                <a:pos x="74" y="182"/>
              </a:cxn>
              <a:cxn ang="0">
                <a:pos x="104" y="184"/>
              </a:cxn>
              <a:cxn ang="0">
                <a:pos x="131" y="182"/>
              </a:cxn>
              <a:cxn ang="0">
                <a:pos x="156" y="175"/>
              </a:cxn>
              <a:cxn ang="0">
                <a:pos x="175" y="166"/>
              </a:cxn>
              <a:cxn ang="0">
                <a:pos x="186" y="154"/>
              </a:cxn>
              <a:cxn ang="0">
                <a:pos x="190" y="141"/>
              </a:cxn>
              <a:cxn ang="0">
                <a:pos x="189" y="128"/>
              </a:cxn>
              <a:cxn ang="0">
                <a:pos x="179" y="116"/>
              </a:cxn>
            </a:cxnLst>
            <a:rect l="0" t="0" r="r" b="b"/>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79" name="Freeform 99"/>
          <p:cNvSpPr>
            <a:spLocks/>
          </p:cNvSpPr>
          <p:nvPr/>
        </p:nvSpPr>
        <p:spPr bwMode="auto">
          <a:xfrm>
            <a:off x="3570288" y="1571625"/>
            <a:ext cx="303212" cy="293688"/>
          </a:xfrm>
          <a:custGeom>
            <a:avLst/>
            <a:gdLst/>
            <a:ahLst/>
            <a:cxnLst>
              <a:cxn ang="0">
                <a:pos x="161" y="104"/>
              </a:cxn>
              <a:cxn ang="0">
                <a:pos x="140" y="91"/>
              </a:cxn>
              <a:cxn ang="0">
                <a:pos x="125" y="76"/>
              </a:cxn>
              <a:cxn ang="0">
                <a:pos x="123" y="63"/>
              </a:cxn>
              <a:cxn ang="0">
                <a:pos x="125" y="51"/>
              </a:cxn>
              <a:cxn ang="0">
                <a:pos x="133" y="37"/>
              </a:cxn>
              <a:cxn ang="0">
                <a:pos x="148" y="23"/>
              </a:cxn>
              <a:cxn ang="0">
                <a:pos x="167" y="11"/>
              </a:cxn>
              <a:cxn ang="0">
                <a:pos x="178" y="1"/>
              </a:cxn>
              <a:cxn ang="0">
                <a:pos x="153" y="5"/>
              </a:cxn>
              <a:cxn ang="0">
                <a:pos x="138" y="3"/>
              </a:cxn>
              <a:cxn ang="0">
                <a:pos x="123" y="4"/>
              </a:cxn>
              <a:cxn ang="0">
                <a:pos x="107" y="5"/>
              </a:cxn>
              <a:cxn ang="0">
                <a:pos x="88" y="5"/>
              </a:cxn>
              <a:cxn ang="0">
                <a:pos x="74" y="5"/>
              </a:cxn>
              <a:cxn ang="0">
                <a:pos x="50" y="0"/>
              </a:cxn>
              <a:cxn ang="0">
                <a:pos x="37" y="3"/>
              </a:cxn>
              <a:cxn ang="0">
                <a:pos x="57" y="14"/>
              </a:cxn>
              <a:cxn ang="0">
                <a:pos x="71" y="26"/>
              </a:cxn>
              <a:cxn ang="0">
                <a:pos x="81" y="39"/>
              </a:cxn>
              <a:cxn ang="0">
                <a:pos x="85" y="55"/>
              </a:cxn>
              <a:cxn ang="0">
                <a:pos x="82" y="67"/>
              </a:cxn>
              <a:cxn ang="0">
                <a:pos x="74" y="77"/>
              </a:cxn>
              <a:cxn ang="0">
                <a:pos x="66" y="85"/>
              </a:cxn>
              <a:cxn ang="0">
                <a:pos x="53" y="93"/>
              </a:cxn>
              <a:cxn ang="0">
                <a:pos x="35" y="103"/>
              </a:cxn>
              <a:cxn ang="0">
                <a:pos x="16" y="113"/>
              </a:cxn>
              <a:cxn ang="0">
                <a:pos x="5" y="122"/>
              </a:cxn>
              <a:cxn ang="0">
                <a:pos x="0" y="135"/>
              </a:cxn>
              <a:cxn ang="0">
                <a:pos x="0" y="148"/>
              </a:cxn>
              <a:cxn ang="0">
                <a:pos x="8" y="160"/>
              </a:cxn>
              <a:cxn ang="0">
                <a:pos x="25" y="170"/>
              </a:cxn>
              <a:cxn ang="0">
                <a:pos x="49" y="178"/>
              </a:cxn>
              <a:cxn ang="0">
                <a:pos x="74" y="182"/>
              </a:cxn>
              <a:cxn ang="0">
                <a:pos x="104" y="184"/>
              </a:cxn>
              <a:cxn ang="0">
                <a:pos x="131" y="182"/>
              </a:cxn>
              <a:cxn ang="0">
                <a:pos x="156" y="175"/>
              </a:cxn>
              <a:cxn ang="0">
                <a:pos x="175" y="166"/>
              </a:cxn>
              <a:cxn ang="0">
                <a:pos x="186" y="154"/>
              </a:cxn>
              <a:cxn ang="0">
                <a:pos x="190" y="141"/>
              </a:cxn>
              <a:cxn ang="0">
                <a:pos x="189" y="128"/>
              </a:cxn>
              <a:cxn ang="0">
                <a:pos x="179" y="116"/>
              </a:cxn>
            </a:cxnLst>
            <a:rect l="0" t="0" r="r" b="b"/>
            <a:pathLst>
              <a:path w="191" h="185">
                <a:moveTo>
                  <a:pt x="170" y="110"/>
                </a:moveTo>
                <a:lnTo>
                  <a:pt x="161" y="104"/>
                </a:lnTo>
                <a:lnTo>
                  <a:pt x="150" y="98"/>
                </a:lnTo>
                <a:lnTo>
                  <a:pt x="140" y="91"/>
                </a:lnTo>
                <a:lnTo>
                  <a:pt x="131" y="84"/>
                </a:lnTo>
                <a:lnTo>
                  <a:pt x="125" y="76"/>
                </a:lnTo>
                <a:lnTo>
                  <a:pt x="123" y="68"/>
                </a:lnTo>
                <a:lnTo>
                  <a:pt x="123" y="63"/>
                </a:lnTo>
                <a:lnTo>
                  <a:pt x="124" y="57"/>
                </a:lnTo>
                <a:lnTo>
                  <a:pt x="125" y="51"/>
                </a:lnTo>
                <a:lnTo>
                  <a:pt x="129" y="45"/>
                </a:lnTo>
                <a:lnTo>
                  <a:pt x="133" y="37"/>
                </a:lnTo>
                <a:lnTo>
                  <a:pt x="139" y="30"/>
                </a:lnTo>
                <a:lnTo>
                  <a:pt x="148" y="23"/>
                </a:lnTo>
                <a:lnTo>
                  <a:pt x="157" y="17"/>
                </a:lnTo>
                <a:lnTo>
                  <a:pt x="167" y="11"/>
                </a:lnTo>
                <a:lnTo>
                  <a:pt x="174" y="6"/>
                </a:lnTo>
                <a:lnTo>
                  <a:pt x="178" y="1"/>
                </a:lnTo>
                <a:lnTo>
                  <a:pt x="160" y="2"/>
                </a:lnTo>
                <a:lnTo>
                  <a:pt x="153" y="5"/>
                </a:lnTo>
                <a:lnTo>
                  <a:pt x="145" y="9"/>
                </a:lnTo>
                <a:lnTo>
                  <a:pt x="138" y="3"/>
                </a:lnTo>
                <a:lnTo>
                  <a:pt x="131" y="0"/>
                </a:lnTo>
                <a:lnTo>
                  <a:pt x="123" y="4"/>
                </a:lnTo>
                <a:lnTo>
                  <a:pt x="114" y="9"/>
                </a:lnTo>
                <a:lnTo>
                  <a:pt x="107" y="5"/>
                </a:lnTo>
                <a:lnTo>
                  <a:pt x="95" y="0"/>
                </a:lnTo>
                <a:lnTo>
                  <a:pt x="88" y="5"/>
                </a:lnTo>
                <a:lnTo>
                  <a:pt x="80" y="10"/>
                </a:lnTo>
                <a:lnTo>
                  <a:pt x="74" y="5"/>
                </a:lnTo>
                <a:lnTo>
                  <a:pt x="65" y="2"/>
                </a:lnTo>
                <a:lnTo>
                  <a:pt x="50" y="0"/>
                </a:lnTo>
                <a:lnTo>
                  <a:pt x="37" y="0"/>
                </a:lnTo>
                <a:lnTo>
                  <a:pt x="37" y="3"/>
                </a:lnTo>
                <a:lnTo>
                  <a:pt x="48" y="9"/>
                </a:lnTo>
                <a:lnTo>
                  <a:pt x="57" y="14"/>
                </a:lnTo>
                <a:lnTo>
                  <a:pt x="64" y="19"/>
                </a:lnTo>
                <a:lnTo>
                  <a:pt x="71" y="26"/>
                </a:lnTo>
                <a:lnTo>
                  <a:pt x="77" y="32"/>
                </a:lnTo>
                <a:lnTo>
                  <a:pt x="81" y="39"/>
                </a:lnTo>
                <a:lnTo>
                  <a:pt x="84" y="46"/>
                </a:lnTo>
                <a:lnTo>
                  <a:pt x="85" y="55"/>
                </a:lnTo>
                <a:lnTo>
                  <a:pt x="84" y="60"/>
                </a:lnTo>
                <a:lnTo>
                  <a:pt x="82" y="67"/>
                </a:lnTo>
                <a:lnTo>
                  <a:pt x="78" y="72"/>
                </a:lnTo>
                <a:lnTo>
                  <a:pt x="74" y="77"/>
                </a:lnTo>
                <a:lnTo>
                  <a:pt x="70" y="80"/>
                </a:lnTo>
                <a:lnTo>
                  <a:pt x="66" y="85"/>
                </a:lnTo>
                <a:lnTo>
                  <a:pt x="60" y="89"/>
                </a:lnTo>
                <a:lnTo>
                  <a:pt x="53" y="93"/>
                </a:lnTo>
                <a:lnTo>
                  <a:pt x="45" y="98"/>
                </a:lnTo>
                <a:lnTo>
                  <a:pt x="35" y="103"/>
                </a:lnTo>
                <a:lnTo>
                  <a:pt x="24" y="108"/>
                </a:lnTo>
                <a:lnTo>
                  <a:pt x="16" y="113"/>
                </a:lnTo>
                <a:lnTo>
                  <a:pt x="9" y="117"/>
                </a:lnTo>
                <a:lnTo>
                  <a:pt x="5" y="122"/>
                </a:lnTo>
                <a:lnTo>
                  <a:pt x="1" y="128"/>
                </a:lnTo>
                <a:lnTo>
                  <a:pt x="0" y="135"/>
                </a:lnTo>
                <a:lnTo>
                  <a:pt x="0" y="141"/>
                </a:lnTo>
                <a:lnTo>
                  <a:pt x="0" y="148"/>
                </a:lnTo>
                <a:lnTo>
                  <a:pt x="3" y="153"/>
                </a:lnTo>
                <a:lnTo>
                  <a:pt x="8" y="160"/>
                </a:lnTo>
                <a:lnTo>
                  <a:pt x="17" y="166"/>
                </a:lnTo>
                <a:lnTo>
                  <a:pt x="25" y="170"/>
                </a:lnTo>
                <a:lnTo>
                  <a:pt x="36" y="174"/>
                </a:lnTo>
                <a:lnTo>
                  <a:pt x="49" y="178"/>
                </a:lnTo>
                <a:lnTo>
                  <a:pt x="59" y="180"/>
                </a:lnTo>
                <a:lnTo>
                  <a:pt x="74" y="182"/>
                </a:lnTo>
                <a:lnTo>
                  <a:pt x="90" y="184"/>
                </a:lnTo>
                <a:lnTo>
                  <a:pt x="104" y="184"/>
                </a:lnTo>
                <a:lnTo>
                  <a:pt x="119" y="183"/>
                </a:lnTo>
                <a:lnTo>
                  <a:pt x="131" y="182"/>
                </a:lnTo>
                <a:lnTo>
                  <a:pt x="143" y="179"/>
                </a:lnTo>
                <a:lnTo>
                  <a:pt x="156" y="175"/>
                </a:lnTo>
                <a:lnTo>
                  <a:pt x="166" y="171"/>
                </a:lnTo>
                <a:lnTo>
                  <a:pt x="175" y="166"/>
                </a:lnTo>
                <a:lnTo>
                  <a:pt x="181" y="160"/>
                </a:lnTo>
                <a:lnTo>
                  <a:pt x="186" y="154"/>
                </a:lnTo>
                <a:lnTo>
                  <a:pt x="188" y="148"/>
                </a:lnTo>
                <a:lnTo>
                  <a:pt x="190" y="141"/>
                </a:lnTo>
                <a:lnTo>
                  <a:pt x="190" y="135"/>
                </a:lnTo>
                <a:lnTo>
                  <a:pt x="189" y="128"/>
                </a:lnTo>
                <a:lnTo>
                  <a:pt x="184" y="122"/>
                </a:lnTo>
                <a:lnTo>
                  <a:pt x="179" y="116"/>
                </a:lnTo>
                <a:lnTo>
                  <a:pt x="170" y="110"/>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80" name="Rectangle 100"/>
          <p:cNvSpPr>
            <a:spLocks noChangeArrowheads="1"/>
          </p:cNvSpPr>
          <p:nvPr/>
        </p:nvSpPr>
        <p:spPr bwMode="auto">
          <a:xfrm>
            <a:off x="1588" y="5445125"/>
            <a:ext cx="1311275" cy="698500"/>
          </a:xfrm>
          <a:prstGeom prst="rect">
            <a:avLst/>
          </a:prstGeom>
          <a:noFill/>
          <a:ln w="12700">
            <a:noFill/>
            <a:miter lim="800000"/>
            <a:headEnd/>
            <a:tailEnd/>
          </a:ln>
          <a:effectLst/>
        </p:spPr>
        <p:txBody>
          <a:bodyPr wrap="none" lIns="90488" tIns="44450" rIns="90488" bIns="44450">
            <a:spAutoFit/>
          </a:bodyPr>
          <a:lstStyle/>
          <a:p>
            <a:r>
              <a:rPr lang="es-ES" sz="2000" b="1">
                <a:latin typeface="Arial" charset="0"/>
              </a:rPr>
              <a:t>Pa</a:t>
            </a:r>
            <a:r>
              <a:rPr lang="es-ES_tradnl" sz="2000" b="1">
                <a:latin typeface="Arial" charset="0"/>
              </a:rPr>
              <a:t>quetes</a:t>
            </a:r>
          </a:p>
          <a:p>
            <a:r>
              <a:rPr lang="es-ES_tradnl" sz="2000" b="1">
                <a:latin typeface="Arial" charset="0"/>
              </a:rPr>
              <a:t>de datos</a:t>
            </a:r>
            <a:endParaRPr lang="es-ES" sz="2000" b="1">
              <a:latin typeface="Arial" charset="0"/>
            </a:endParaRPr>
          </a:p>
        </p:txBody>
      </p:sp>
      <p:grpSp>
        <p:nvGrpSpPr>
          <p:cNvPr id="378981" name="Group 101"/>
          <p:cNvGrpSpPr>
            <a:grpSpLocks/>
          </p:cNvGrpSpPr>
          <p:nvPr/>
        </p:nvGrpSpPr>
        <p:grpSpPr bwMode="auto">
          <a:xfrm>
            <a:off x="5484813" y="3482975"/>
            <a:ext cx="1735137" cy="1976438"/>
            <a:chOff x="3455" y="2308"/>
            <a:chExt cx="1093" cy="1245"/>
          </a:xfrm>
        </p:grpSpPr>
        <p:sp>
          <p:nvSpPr>
            <p:cNvPr id="378982" name="Freeform 102"/>
            <p:cNvSpPr>
              <a:spLocks/>
            </p:cNvSpPr>
            <p:nvPr/>
          </p:nvSpPr>
          <p:spPr bwMode="auto">
            <a:xfrm>
              <a:off x="3922" y="2308"/>
              <a:ext cx="243" cy="314"/>
            </a:xfrm>
            <a:custGeom>
              <a:avLst/>
              <a:gdLst/>
              <a:ahLst/>
              <a:cxnLst>
                <a:cxn ang="0">
                  <a:pos x="179" y="143"/>
                </a:cxn>
                <a:cxn ang="0">
                  <a:pos x="161" y="81"/>
                </a:cxn>
                <a:cxn ang="0">
                  <a:pos x="129" y="30"/>
                </a:cxn>
                <a:cxn ang="0">
                  <a:pos x="98" y="5"/>
                </a:cxn>
                <a:cxn ang="0">
                  <a:pos x="61" y="0"/>
                </a:cxn>
                <a:cxn ang="0">
                  <a:pos x="37" y="5"/>
                </a:cxn>
                <a:cxn ang="0">
                  <a:pos x="5" y="24"/>
                </a:cxn>
                <a:cxn ang="0">
                  <a:pos x="0" y="68"/>
                </a:cxn>
                <a:cxn ang="0">
                  <a:pos x="0" y="130"/>
                </a:cxn>
                <a:cxn ang="0">
                  <a:pos x="24" y="199"/>
                </a:cxn>
                <a:cxn ang="0">
                  <a:pos x="61" y="244"/>
                </a:cxn>
                <a:cxn ang="0">
                  <a:pos x="80" y="268"/>
                </a:cxn>
                <a:cxn ang="0">
                  <a:pos x="111" y="287"/>
                </a:cxn>
                <a:cxn ang="0">
                  <a:pos x="135" y="281"/>
                </a:cxn>
                <a:cxn ang="0">
                  <a:pos x="154" y="275"/>
                </a:cxn>
                <a:cxn ang="0">
                  <a:pos x="173" y="256"/>
                </a:cxn>
                <a:cxn ang="0">
                  <a:pos x="229" y="313"/>
                </a:cxn>
                <a:cxn ang="0">
                  <a:pos x="242" y="275"/>
                </a:cxn>
                <a:cxn ang="0">
                  <a:pos x="185" y="218"/>
                </a:cxn>
                <a:cxn ang="0">
                  <a:pos x="179" y="143"/>
                </a:cxn>
              </a:cxnLst>
              <a:rect l="0" t="0" r="r" b="b"/>
              <a:pathLst>
                <a:path w="243" h="314">
                  <a:moveTo>
                    <a:pt x="179" y="143"/>
                  </a:moveTo>
                  <a:lnTo>
                    <a:pt x="161" y="81"/>
                  </a:lnTo>
                  <a:lnTo>
                    <a:pt x="129" y="30"/>
                  </a:lnTo>
                  <a:lnTo>
                    <a:pt x="98" y="5"/>
                  </a:lnTo>
                  <a:lnTo>
                    <a:pt x="61" y="0"/>
                  </a:lnTo>
                  <a:lnTo>
                    <a:pt x="37" y="5"/>
                  </a:lnTo>
                  <a:lnTo>
                    <a:pt x="5" y="24"/>
                  </a:lnTo>
                  <a:lnTo>
                    <a:pt x="0" y="68"/>
                  </a:lnTo>
                  <a:lnTo>
                    <a:pt x="0" y="130"/>
                  </a:lnTo>
                  <a:lnTo>
                    <a:pt x="24" y="199"/>
                  </a:lnTo>
                  <a:lnTo>
                    <a:pt x="61" y="244"/>
                  </a:lnTo>
                  <a:lnTo>
                    <a:pt x="80" y="268"/>
                  </a:lnTo>
                  <a:lnTo>
                    <a:pt x="111" y="287"/>
                  </a:lnTo>
                  <a:lnTo>
                    <a:pt x="135" y="281"/>
                  </a:lnTo>
                  <a:lnTo>
                    <a:pt x="154" y="275"/>
                  </a:lnTo>
                  <a:lnTo>
                    <a:pt x="173" y="256"/>
                  </a:lnTo>
                  <a:lnTo>
                    <a:pt x="229" y="313"/>
                  </a:lnTo>
                  <a:lnTo>
                    <a:pt x="242" y="275"/>
                  </a:lnTo>
                  <a:lnTo>
                    <a:pt x="185" y="218"/>
                  </a:lnTo>
                  <a:lnTo>
                    <a:pt x="179" y="143"/>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8983" name="Freeform 103"/>
            <p:cNvSpPr>
              <a:spLocks/>
            </p:cNvSpPr>
            <p:nvPr/>
          </p:nvSpPr>
          <p:spPr bwMode="auto">
            <a:xfrm>
              <a:off x="3946" y="2627"/>
              <a:ext cx="157" cy="421"/>
            </a:xfrm>
            <a:custGeom>
              <a:avLst/>
              <a:gdLst/>
              <a:ahLst/>
              <a:cxnLst>
                <a:cxn ang="0">
                  <a:pos x="106" y="12"/>
                </a:cxn>
                <a:cxn ang="0">
                  <a:pos x="75" y="0"/>
                </a:cxn>
                <a:cxn ang="0">
                  <a:pos x="37" y="12"/>
                </a:cxn>
                <a:cxn ang="0">
                  <a:pos x="13" y="57"/>
                </a:cxn>
                <a:cxn ang="0">
                  <a:pos x="0" y="126"/>
                </a:cxn>
                <a:cxn ang="0">
                  <a:pos x="0" y="232"/>
                </a:cxn>
                <a:cxn ang="0">
                  <a:pos x="20" y="314"/>
                </a:cxn>
                <a:cxn ang="0">
                  <a:pos x="37" y="377"/>
                </a:cxn>
                <a:cxn ang="0">
                  <a:pos x="88" y="420"/>
                </a:cxn>
                <a:cxn ang="0">
                  <a:pos x="131" y="414"/>
                </a:cxn>
                <a:cxn ang="0">
                  <a:pos x="156" y="357"/>
                </a:cxn>
                <a:cxn ang="0">
                  <a:pos x="137" y="295"/>
                </a:cxn>
                <a:cxn ang="0">
                  <a:pos x="119" y="238"/>
                </a:cxn>
                <a:cxn ang="0">
                  <a:pos x="113" y="183"/>
                </a:cxn>
                <a:cxn ang="0">
                  <a:pos x="119" y="107"/>
                </a:cxn>
                <a:cxn ang="0">
                  <a:pos x="119" y="38"/>
                </a:cxn>
                <a:cxn ang="0">
                  <a:pos x="106" y="12"/>
                </a:cxn>
              </a:cxnLst>
              <a:rect l="0" t="0" r="r" b="b"/>
              <a:pathLst>
                <a:path w="157" h="421">
                  <a:moveTo>
                    <a:pt x="106" y="12"/>
                  </a:moveTo>
                  <a:lnTo>
                    <a:pt x="75" y="0"/>
                  </a:lnTo>
                  <a:lnTo>
                    <a:pt x="37" y="12"/>
                  </a:lnTo>
                  <a:lnTo>
                    <a:pt x="13" y="57"/>
                  </a:lnTo>
                  <a:lnTo>
                    <a:pt x="0" y="126"/>
                  </a:lnTo>
                  <a:lnTo>
                    <a:pt x="0" y="232"/>
                  </a:lnTo>
                  <a:lnTo>
                    <a:pt x="20" y="314"/>
                  </a:lnTo>
                  <a:lnTo>
                    <a:pt x="37" y="377"/>
                  </a:lnTo>
                  <a:lnTo>
                    <a:pt x="88" y="420"/>
                  </a:lnTo>
                  <a:lnTo>
                    <a:pt x="131" y="414"/>
                  </a:lnTo>
                  <a:lnTo>
                    <a:pt x="156" y="357"/>
                  </a:lnTo>
                  <a:lnTo>
                    <a:pt x="137" y="295"/>
                  </a:lnTo>
                  <a:lnTo>
                    <a:pt x="119" y="238"/>
                  </a:lnTo>
                  <a:lnTo>
                    <a:pt x="113" y="183"/>
                  </a:lnTo>
                  <a:lnTo>
                    <a:pt x="119" y="107"/>
                  </a:lnTo>
                  <a:lnTo>
                    <a:pt x="119" y="38"/>
                  </a:lnTo>
                  <a:lnTo>
                    <a:pt x="106" y="12"/>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8984" name="Freeform 104"/>
            <p:cNvSpPr>
              <a:spLocks/>
            </p:cNvSpPr>
            <p:nvPr/>
          </p:nvSpPr>
          <p:spPr bwMode="auto">
            <a:xfrm>
              <a:off x="4042" y="2632"/>
              <a:ext cx="506" cy="321"/>
            </a:xfrm>
            <a:custGeom>
              <a:avLst/>
              <a:gdLst/>
              <a:ahLst/>
              <a:cxnLst>
                <a:cxn ang="0">
                  <a:pos x="93" y="51"/>
                </a:cxn>
                <a:cxn ang="0">
                  <a:pos x="55" y="13"/>
                </a:cxn>
                <a:cxn ang="0">
                  <a:pos x="24" y="0"/>
                </a:cxn>
                <a:cxn ang="0">
                  <a:pos x="5" y="6"/>
                </a:cxn>
                <a:cxn ang="0">
                  <a:pos x="0" y="31"/>
                </a:cxn>
                <a:cxn ang="0">
                  <a:pos x="5" y="57"/>
                </a:cxn>
                <a:cxn ang="0">
                  <a:pos x="18" y="63"/>
                </a:cxn>
                <a:cxn ang="0">
                  <a:pos x="80" y="101"/>
                </a:cxn>
                <a:cxn ang="0">
                  <a:pos x="143" y="145"/>
                </a:cxn>
                <a:cxn ang="0">
                  <a:pos x="193" y="176"/>
                </a:cxn>
                <a:cxn ang="0">
                  <a:pos x="255" y="201"/>
                </a:cxn>
                <a:cxn ang="0">
                  <a:pos x="330" y="227"/>
                </a:cxn>
                <a:cxn ang="0">
                  <a:pos x="342" y="239"/>
                </a:cxn>
                <a:cxn ang="0">
                  <a:pos x="324" y="308"/>
                </a:cxn>
                <a:cxn ang="0">
                  <a:pos x="336" y="308"/>
                </a:cxn>
                <a:cxn ang="0">
                  <a:pos x="361" y="258"/>
                </a:cxn>
                <a:cxn ang="0">
                  <a:pos x="373" y="258"/>
                </a:cxn>
                <a:cxn ang="0">
                  <a:pos x="405" y="320"/>
                </a:cxn>
                <a:cxn ang="0">
                  <a:pos x="424" y="320"/>
                </a:cxn>
                <a:cxn ang="0">
                  <a:pos x="399" y="258"/>
                </a:cxn>
                <a:cxn ang="0">
                  <a:pos x="405" y="239"/>
                </a:cxn>
                <a:cxn ang="0">
                  <a:pos x="505" y="245"/>
                </a:cxn>
                <a:cxn ang="0">
                  <a:pos x="505" y="227"/>
                </a:cxn>
                <a:cxn ang="0">
                  <a:pos x="410" y="214"/>
                </a:cxn>
                <a:cxn ang="0">
                  <a:pos x="405" y="201"/>
                </a:cxn>
                <a:cxn ang="0">
                  <a:pos x="455" y="163"/>
                </a:cxn>
                <a:cxn ang="0">
                  <a:pos x="436" y="157"/>
                </a:cxn>
                <a:cxn ang="0">
                  <a:pos x="373" y="188"/>
                </a:cxn>
                <a:cxn ang="0">
                  <a:pos x="336" y="188"/>
                </a:cxn>
                <a:cxn ang="0">
                  <a:pos x="274" y="182"/>
                </a:cxn>
                <a:cxn ang="0">
                  <a:pos x="236" y="163"/>
                </a:cxn>
                <a:cxn ang="0">
                  <a:pos x="174" y="133"/>
                </a:cxn>
                <a:cxn ang="0">
                  <a:pos x="124" y="81"/>
                </a:cxn>
                <a:cxn ang="0">
                  <a:pos x="93" y="51"/>
                </a:cxn>
              </a:cxnLst>
              <a:rect l="0" t="0" r="r" b="b"/>
              <a:pathLst>
                <a:path w="506" h="321">
                  <a:moveTo>
                    <a:pt x="93" y="51"/>
                  </a:moveTo>
                  <a:lnTo>
                    <a:pt x="55" y="13"/>
                  </a:lnTo>
                  <a:lnTo>
                    <a:pt x="24" y="0"/>
                  </a:lnTo>
                  <a:lnTo>
                    <a:pt x="5" y="6"/>
                  </a:lnTo>
                  <a:lnTo>
                    <a:pt x="0" y="31"/>
                  </a:lnTo>
                  <a:lnTo>
                    <a:pt x="5" y="57"/>
                  </a:lnTo>
                  <a:lnTo>
                    <a:pt x="18" y="63"/>
                  </a:lnTo>
                  <a:lnTo>
                    <a:pt x="80" y="101"/>
                  </a:lnTo>
                  <a:lnTo>
                    <a:pt x="143" y="145"/>
                  </a:lnTo>
                  <a:lnTo>
                    <a:pt x="193" y="176"/>
                  </a:lnTo>
                  <a:lnTo>
                    <a:pt x="255" y="201"/>
                  </a:lnTo>
                  <a:lnTo>
                    <a:pt x="330" y="227"/>
                  </a:lnTo>
                  <a:lnTo>
                    <a:pt x="342" y="239"/>
                  </a:lnTo>
                  <a:lnTo>
                    <a:pt x="324" y="308"/>
                  </a:lnTo>
                  <a:lnTo>
                    <a:pt x="336" y="308"/>
                  </a:lnTo>
                  <a:lnTo>
                    <a:pt x="361" y="258"/>
                  </a:lnTo>
                  <a:lnTo>
                    <a:pt x="373" y="258"/>
                  </a:lnTo>
                  <a:lnTo>
                    <a:pt x="405" y="320"/>
                  </a:lnTo>
                  <a:lnTo>
                    <a:pt x="424" y="320"/>
                  </a:lnTo>
                  <a:lnTo>
                    <a:pt x="399" y="258"/>
                  </a:lnTo>
                  <a:lnTo>
                    <a:pt x="405" y="239"/>
                  </a:lnTo>
                  <a:lnTo>
                    <a:pt x="505" y="245"/>
                  </a:lnTo>
                  <a:lnTo>
                    <a:pt x="505" y="227"/>
                  </a:lnTo>
                  <a:lnTo>
                    <a:pt x="410" y="214"/>
                  </a:lnTo>
                  <a:lnTo>
                    <a:pt x="405" y="201"/>
                  </a:lnTo>
                  <a:lnTo>
                    <a:pt x="455" y="163"/>
                  </a:lnTo>
                  <a:lnTo>
                    <a:pt x="436" y="157"/>
                  </a:lnTo>
                  <a:lnTo>
                    <a:pt x="373" y="188"/>
                  </a:lnTo>
                  <a:lnTo>
                    <a:pt x="336" y="188"/>
                  </a:lnTo>
                  <a:lnTo>
                    <a:pt x="274" y="182"/>
                  </a:lnTo>
                  <a:lnTo>
                    <a:pt x="236" y="163"/>
                  </a:lnTo>
                  <a:lnTo>
                    <a:pt x="174" y="133"/>
                  </a:lnTo>
                  <a:lnTo>
                    <a:pt x="124" y="81"/>
                  </a:lnTo>
                  <a:lnTo>
                    <a:pt x="93" y="51"/>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8985" name="Freeform 105"/>
            <p:cNvSpPr>
              <a:spLocks/>
            </p:cNvSpPr>
            <p:nvPr/>
          </p:nvSpPr>
          <p:spPr bwMode="auto">
            <a:xfrm>
              <a:off x="3455" y="2508"/>
              <a:ext cx="562" cy="176"/>
            </a:xfrm>
            <a:custGeom>
              <a:avLst/>
              <a:gdLst/>
              <a:ahLst/>
              <a:cxnLst>
                <a:cxn ang="0">
                  <a:pos x="561" y="137"/>
                </a:cxn>
                <a:cxn ang="0">
                  <a:pos x="554" y="112"/>
                </a:cxn>
                <a:cxn ang="0">
                  <a:pos x="474" y="81"/>
                </a:cxn>
                <a:cxn ang="0">
                  <a:pos x="386" y="50"/>
                </a:cxn>
                <a:cxn ang="0">
                  <a:pos x="249" y="31"/>
                </a:cxn>
                <a:cxn ang="0">
                  <a:pos x="124" y="37"/>
                </a:cxn>
                <a:cxn ang="0">
                  <a:pos x="81" y="37"/>
                </a:cxn>
                <a:cxn ang="0">
                  <a:pos x="13" y="0"/>
                </a:cxn>
                <a:cxn ang="0">
                  <a:pos x="0" y="11"/>
                </a:cxn>
                <a:cxn ang="0">
                  <a:pos x="62" y="62"/>
                </a:cxn>
                <a:cxn ang="0">
                  <a:pos x="112" y="112"/>
                </a:cxn>
                <a:cxn ang="0">
                  <a:pos x="143" y="163"/>
                </a:cxn>
                <a:cxn ang="0">
                  <a:pos x="162" y="144"/>
                </a:cxn>
                <a:cxn ang="0">
                  <a:pos x="156" y="112"/>
                </a:cxn>
                <a:cxn ang="0">
                  <a:pos x="149" y="75"/>
                </a:cxn>
                <a:cxn ang="0">
                  <a:pos x="180" y="68"/>
                </a:cxn>
                <a:cxn ang="0">
                  <a:pos x="249" y="62"/>
                </a:cxn>
                <a:cxn ang="0">
                  <a:pos x="306" y="62"/>
                </a:cxn>
                <a:cxn ang="0">
                  <a:pos x="392" y="87"/>
                </a:cxn>
                <a:cxn ang="0">
                  <a:pos x="480" y="137"/>
                </a:cxn>
                <a:cxn ang="0">
                  <a:pos x="561" y="175"/>
                </a:cxn>
                <a:cxn ang="0">
                  <a:pos x="561" y="137"/>
                </a:cxn>
              </a:cxnLst>
              <a:rect l="0" t="0" r="r" b="b"/>
              <a:pathLst>
                <a:path w="562" h="176">
                  <a:moveTo>
                    <a:pt x="561" y="137"/>
                  </a:moveTo>
                  <a:lnTo>
                    <a:pt x="554" y="112"/>
                  </a:lnTo>
                  <a:lnTo>
                    <a:pt x="474" y="81"/>
                  </a:lnTo>
                  <a:lnTo>
                    <a:pt x="386" y="50"/>
                  </a:lnTo>
                  <a:lnTo>
                    <a:pt x="249" y="31"/>
                  </a:lnTo>
                  <a:lnTo>
                    <a:pt x="124" y="37"/>
                  </a:lnTo>
                  <a:lnTo>
                    <a:pt x="81" y="37"/>
                  </a:lnTo>
                  <a:lnTo>
                    <a:pt x="13" y="0"/>
                  </a:lnTo>
                  <a:lnTo>
                    <a:pt x="0" y="11"/>
                  </a:lnTo>
                  <a:lnTo>
                    <a:pt x="62" y="62"/>
                  </a:lnTo>
                  <a:lnTo>
                    <a:pt x="112" y="112"/>
                  </a:lnTo>
                  <a:lnTo>
                    <a:pt x="143" y="163"/>
                  </a:lnTo>
                  <a:lnTo>
                    <a:pt x="162" y="144"/>
                  </a:lnTo>
                  <a:lnTo>
                    <a:pt x="156" y="112"/>
                  </a:lnTo>
                  <a:lnTo>
                    <a:pt x="149" y="75"/>
                  </a:lnTo>
                  <a:lnTo>
                    <a:pt x="180" y="68"/>
                  </a:lnTo>
                  <a:lnTo>
                    <a:pt x="249" y="62"/>
                  </a:lnTo>
                  <a:lnTo>
                    <a:pt x="306" y="62"/>
                  </a:lnTo>
                  <a:lnTo>
                    <a:pt x="392" y="87"/>
                  </a:lnTo>
                  <a:lnTo>
                    <a:pt x="480" y="137"/>
                  </a:lnTo>
                  <a:lnTo>
                    <a:pt x="561" y="175"/>
                  </a:lnTo>
                  <a:lnTo>
                    <a:pt x="561" y="13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8986" name="Freeform 106"/>
            <p:cNvSpPr>
              <a:spLocks/>
            </p:cNvSpPr>
            <p:nvPr/>
          </p:nvSpPr>
          <p:spPr bwMode="auto">
            <a:xfrm>
              <a:off x="3903" y="2933"/>
              <a:ext cx="171" cy="564"/>
            </a:xfrm>
            <a:custGeom>
              <a:avLst/>
              <a:gdLst/>
              <a:ahLst/>
              <a:cxnLst>
                <a:cxn ang="0">
                  <a:pos x="119" y="0"/>
                </a:cxn>
                <a:cxn ang="0">
                  <a:pos x="88" y="12"/>
                </a:cxn>
                <a:cxn ang="0">
                  <a:pos x="63" y="74"/>
                </a:cxn>
                <a:cxn ang="0">
                  <a:pos x="49" y="143"/>
                </a:cxn>
                <a:cxn ang="0">
                  <a:pos x="43" y="237"/>
                </a:cxn>
                <a:cxn ang="0">
                  <a:pos x="69" y="337"/>
                </a:cxn>
                <a:cxn ang="0">
                  <a:pos x="106" y="425"/>
                </a:cxn>
                <a:cxn ang="0">
                  <a:pos x="100" y="455"/>
                </a:cxn>
                <a:cxn ang="0">
                  <a:pos x="12" y="500"/>
                </a:cxn>
                <a:cxn ang="0">
                  <a:pos x="0" y="524"/>
                </a:cxn>
                <a:cxn ang="0">
                  <a:pos x="49" y="563"/>
                </a:cxn>
                <a:cxn ang="0">
                  <a:pos x="75" y="544"/>
                </a:cxn>
                <a:cxn ang="0">
                  <a:pos x="125" y="487"/>
                </a:cxn>
                <a:cxn ang="0">
                  <a:pos x="170" y="455"/>
                </a:cxn>
                <a:cxn ang="0">
                  <a:pos x="170" y="437"/>
                </a:cxn>
                <a:cxn ang="0">
                  <a:pos x="145" y="400"/>
                </a:cxn>
                <a:cxn ang="0">
                  <a:pos x="106" y="343"/>
                </a:cxn>
                <a:cxn ang="0">
                  <a:pos x="81" y="255"/>
                </a:cxn>
                <a:cxn ang="0">
                  <a:pos x="81" y="143"/>
                </a:cxn>
                <a:cxn ang="0">
                  <a:pos x="100" y="80"/>
                </a:cxn>
                <a:cxn ang="0">
                  <a:pos x="125" y="50"/>
                </a:cxn>
                <a:cxn ang="0">
                  <a:pos x="119" y="0"/>
                </a:cxn>
              </a:cxnLst>
              <a:rect l="0" t="0" r="r" b="b"/>
              <a:pathLst>
                <a:path w="171" h="564">
                  <a:moveTo>
                    <a:pt x="119" y="0"/>
                  </a:moveTo>
                  <a:lnTo>
                    <a:pt x="88" y="12"/>
                  </a:lnTo>
                  <a:lnTo>
                    <a:pt x="63" y="74"/>
                  </a:lnTo>
                  <a:lnTo>
                    <a:pt x="49" y="143"/>
                  </a:lnTo>
                  <a:lnTo>
                    <a:pt x="43" y="237"/>
                  </a:lnTo>
                  <a:lnTo>
                    <a:pt x="69" y="337"/>
                  </a:lnTo>
                  <a:lnTo>
                    <a:pt x="106" y="425"/>
                  </a:lnTo>
                  <a:lnTo>
                    <a:pt x="100" y="455"/>
                  </a:lnTo>
                  <a:lnTo>
                    <a:pt x="12" y="500"/>
                  </a:lnTo>
                  <a:lnTo>
                    <a:pt x="0" y="524"/>
                  </a:lnTo>
                  <a:lnTo>
                    <a:pt x="49" y="563"/>
                  </a:lnTo>
                  <a:lnTo>
                    <a:pt x="75" y="544"/>
                  </a:lnTo>
                  <a:lnTo>
                    <a:pt x="125" y="487"/>
                  </a:lnTo>
                  <a:lnTo>
                    <a:pt x="170" y="455"/>
                  </a:lnTo>
                  <a:lnTo>
                    <a:pt x="170" y="437"/>
                  </a:lnTo>
                  <a:lnTo>
                    <a:pt x="145" y="400"/>
                  </a:lnTo>
                  <a:lnTo>
                    <a:pt x="106" y="343"/>
                  </a:lnTo>
                  <a:lnTo>
                    <a:pt x="81" y="255"/>
                  </a:lnTo>
                  <a:lnTo>
                    <a:pt x="81" y="143"/>
                  </a:lnTo>
                  <a:lnTo>
                    <a:pt x="100" y="80"/>
                  </a:lnTo>
                  <a:lnTo>
                    <a:pt x="125" y="50"/>
                  </a:lnTo>
                  <a:lnTo>
                    <a:pt x="119"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8987" name="Freeform 107"/>
            <p:cNvSpPr>
              <a:spLocks/>
            </p:cNvSpPr>
            <p:nvPr/>
          </p:nvSpPr>
          <p:spPr bwMode="auto">
            <a:xfrm>
              <a:off x="4048" y="2939"/>
              <a:ext cx="226" cy="614"/>
            </a:xfrm>
            <a:custGeom>
              <a:avLst/>
              <a:gdLst/>
              <a:ahLst/>
              <a:cxnLst>
                <a:cxn ang="0">
                  <a:pos x="106" y="75"/>
                </a:cxn>
                <a:cxn ang="0">
                  <a:pos x="81" y="19"/>
                </a:cxn>
                <a:cxn ang="0">
                  <a:pos x="18" y="0"/>
                </a:cxn>
                <a:cxn ang="0">
                  <a:pos x="0" y="31"/>
                </a:cxn>
                <a:cxn ang="0">
                  <a:pos x="43" y="82"/>
                </a:cxn>
                <a:cxn ang="0">
                  <a:pos x="69" y="112"/>
                </a:cxn>
                <a:cxn ang="0">
                  <a:pos x="75" y="175"/>
                </a:cxn>
                <a:cxn ang="0">
                  <a:pos x="87" y="281"/>
                </a:cxn>
                <a:cxn ang="0">
                  <a:pos x="81" y="419"/>
                </a:cxn>
                <a:cxn ang="0">
                  <a:pos x="75" y="481"/>
                </a:cxn>
                <a:cxn ang="0">
                  <a:pos x="62" y="507"/>
                </a:cxn>
                <a:cxn ang="0">
                  <a:pos x="69" y="531"/>
                </a:cxn>
                <a:cxn ang="0">
                  <a:pos x="112" y="551"/>
                </a:cxn>
                <a:cxn ang="0">
                  <a:pos x="181" y="613"/>
                </a:cxn>
                <a:cxn ang="0">
                  <a:pos x="206" y="613"/>
                </a:cxn>
                <a:cxn ang="0">
                  <a:pos x="225" y="563"/>
                </a:cxn>
                <a:cxn ang="0">
                  <a:pos x="181" y="531"/>
                </a:cxn>
                <a:cxn ang="0">
                  <a:pos x="124" y="513"/>
                </a:cxn>
                <a:cxn ang="0">
                  <a:pos x="99" y="501"/>
                </a:cxn>
                <a:cxn ang="0">
                  <a:pos x="106" y="444"/>
                </a:cxn>
                <a:cxn ang="0">
                  <a:pos x="118" y="319"/>
                </a:cxn>
                <a:cxn ang="0">
                  <a:pos x="124" y="212"/>
                </a:cxn>
                <a:cxn ang="0">
                  <a:pos x="118" y="125"/>
                </a:cxn>
                <a:cxn ang="0">
                  <a:pos x="106" y="75"/>
                </a:cxn>
              </a:cxnLst>
              <a:rect l="0" t="0" r="r" b="b"/>
              <a:pathLst>
                <a:path w="226" h="614">
                  <a:moveTo>
                    <a:pt x="106" y="75"/>
                  </a:moveTo>
                  <a:lnTo>
                    <a:pt x="81" y="19"/>
                  </a:lnTo>
                  <a:lnTo>
                    <a:pt x="18" y="0"/>
                  </a:lnTo>
                  <a:lnTo>
                    <a:pt x="0" y="31"/>
                  </a:lnTo>
                  <a:lnTo>
                    <a:pt x="43" y="82"/>
                  </a:lnTo>
                  <a:lnTo>
                    <a:pt x="69" y="112"/>
                  </a:lnTo>
                  <a:lnTo>
                    <a:pt x="75" y="175"/>
                  </a:lnTo>
                  <a:lnTo>
                    <a:pt x="87" y="281"/>
                  </a:lnTo>
                  <a:lnTo>
                    <a:pt x="81" y="419"/>
                  </a:lnTo>
                  <a:lnTo>
                    <a:pt x="75" y="481"/>
                  </a:lnTo>
                  <a:lnTo>
                    <a:pt x="62" y="507"/>
                  </a:lnTo>
                  <a:lnTo>
                    <a:pt x="69" y="531"/>
                  </a:lnTo>
                  <a:lnTo>
                    <a:pt x="112" y="551"/>
                  </a:lnTo>
                  <a:lnTo>
                    <a:pt x="181" y="613"/>
                  </a:lnTo>
                  <a:lnTo>
                    <a:pt x="206" y="613"/>
                  </a:lnTo>
                  <a:lnTo>
                    <a:pt x="225" y="563"/>
                  </a:lnTo>
                  <a:lnTo>
                    <a:pt x="181" y="531"/>
                  </a:lnTo>
                  <a:lnTo>
                    <a:pt x="124" y="513"/>
                  </a:lnTo>
                  <a:lnTo>
                    <a:pt x="99" y="501"/>
                  </a:lnTo>
                  <a:lnTo>
                    <a:pt x="106" y="444"/>
                  </a:lnTo>
                  <a:lnTo>
                    <a:pt x="118" y="319"/>
                  </a:lnTo>
                  <a:lnTo>
                    <a:pt x="124" y="212"/>
                  </a:lnTo>
                  <a:lnTo>
                    <a:pt x="118" y="125"/>
                  </a:lnTo>
                  <a:lnTo>
                    <a:pt x="106" y="75"/>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sp>
        <p:nvSpPr>
          <p:cNvPr id="378988" name="Freeform 108"/>
          <p:cNvSpPr>
            <a:spLocks/>
          </p:cNvSpPr>
          <p:nvPr/>
        </p:nvSpPr>
        <p:spPr bwMode="auto">
          <a:xfrm>
            <a:off x="5097463" y="3802063"/>
            <a:ext cx="949325" cy="842962"/>
          </a:xfrm>
          <a:custGeom>
            <a:avLst/>
            <a:gdLst/>
            <a:ahLst/>
            <a:cxnLst>
              <a:cxn ang="0">
                <a:pos x="507" y="302"/>
              </a:cxn>
              <a:cxn ang="0">
                <a:pos x="440" y="264"/>
              </a:cxn>
              <a:cxn ang="0">
                <a:pos x="394" y="221"/>
              </a:cxn>
              <a:cxn ang="0">
                <a:pos x="388" y="181"/>
              </a:cxn>
              <a:cxn ang="0">
                <a:pos x="395" y="149"/>
              </a:cxn>
              <a:cxn ang="0">
                <a:pos x="420" y="108"/>
              </a:cxn>
              <a:cxn ang="0">
                <a:pos x="465" y="67"/>
              </a:cxn>
              <a:cxn ang="0">
                <a:pos x="527" y="33"/>
              </a:cxn>
              <a:cxn ang="0">
                <a:pos x="559" y="3"/>
              </a:cxn>
              <a:cxn ang="0">
                <a:pos x="482" y="14"/>
              </a:cxn>
              <a:cxn ang="0">
                <a:pos x="436" y="10"/>
              </a:cxn>
              <a:cxn ang="0">
                <a:pos x="387" y="13"/>
              </a:cxn>
              <a:cxn ang="0">
                <a:pos x="337" y="15"/>
              </a:cxn>
              <a:cxn ang="0">
                <a:pos x="277" y="16"/>
              </a:cxn>
              <a:cxn ang="0">
                <a:pos x="233" y="16"/>
              </a:cxn>
              <a:cxn ang="0">
                <a:pos x="160" y="2"/>
              </a:cxn>
              <a:cxn ang="0">
                <a:pos x="116" y="9"/>
              </a:cxn>
              <a:cxn ang="0">
                <a:pos x="181" y="42"/>
              </a:cxn>
              <a:cxn ang="0">
                <a:pos x="224" y="75"/>
              </a:cxn>
              <a:cxn ang="0">
                <a:pos x="257" y="112"/>
              </a:cxn>
              <a:cxn ang="0">
                <a:pos x="267" y="158"/>
              </a:cxn>
              <a:cxn ang="0">
                <a:pos x="259" y="193"/>
              </a:cxn>
              <a:cxn ang="0">
                <a:pos x="232" y="223"/>
              </a:cxn>
              <a:cxn ang="0">
                <a:pos x="209" y="245"/>
              </a:cxn>
              <a:cxn ang="0">
                <a:pos x="168" y="270"/>
              </a:cxn>
              <a:cxn ang="0">
                <a:pos x="110" y="297"/>
              </a:cxn>
              <a:cxn ang="0">
                <a:pos x="51" y="326"/>
              </a:cxn>
              <a:cxn ang="0">
                <a:pos x="17" y="354"/>
              </a:cxn>
              <a:cxn ang="0">
                <a:pos x="0" y="389"/>
              </a:cxn>
              <a:cxn ang="0">
                <a:pos x="2" y="426"/>
              </a:cxn>
              <a:cxn ang="0">
                <a:pos x="27" y="461"/>
              </a:cxn>
              <a:cxn ang="0">
                <a:pos x="80" y="490"/>
              </a:cxn>
              <a:cxn ang="0">
                <a:pos x="156" y="514"/>
              </a:cxn>
              <a:cxn ang="0">
                <a:pos x="233" y="526"/>
              </a:cxn>
              <a:cxn ang="0">
                <a:pos x="327" y="530"/>
              </a:cxn>
              <a:cxn ang="0">
                <a:pos x="412" y="524"/>
              </a:cxn>
              <a:cxn ang="0">
                <a:pos x="492" y="506"/>
              </a:cxn>
              <a:cxn ang="0">
                <a:pos x="551" y="478"/>
              </a:cxn>
              <a:cxn ang="0">
                <a:pos x="585" y="444"/>
              </a:cxn>
              <a:cxn ang="0">
                <a:pos x="597" y="408"/>
              </a:cxn>
              <a:cxn ang="0">
                <a:pos x="594" y="371"/>
              </a:cxn>
              <a:cxn ang="0">
                <a:pos x="562" y="334"/>
              </a:cxn>
            </a:cxnLst>
            <a:rect l="0" t="0" r="r" b="b"/>
            <a:pathLst>
              <a:path w="598" h="531">
                <a:moveTo>
                  <a:pt x="536" y="317"/>
                </a:moveTo>
                <a:lnTo>
                  <a:pt x="507" y="302"/>
                </a:lnTo>
                <a:lnTo>
                  <a:pt x="473" y="283"/>
                </a:lnTo>
                <a:lnTo>
                  <a:pt x="440" y="264"/>
                </a:lnTo>
                <a:lnTo>
                  <a:pt x="413" y="244"/>
                </a:lnTo>
                <a:lnTo>
                  <a:pt x="394" y="221"/>
                </a:lnTo>
                <a:lnTo>
                  <a:pt x="387" y="198"/>
                </a:lnTo>
                <a:lnTo>
                  <a:pt x="388" y="181"/>
                </a:lnTo>
                <a:lnTo>
                  <a:pt x="390" y="166"/>
                </a:lnTo>
                <a:lnTo>
                  <a:pt x="395" y="149"/>
                </a:lnTo>
                <a:lnTo>
                  <a:pt x="406" y="130"/>
                </a:lnTo>
                <a:lnTo>
                  <a:pt x="420" y="108"/>
                </a:lnTo>
                <a:lnTo>
                  <a:pt x="439" y="88"/>
                </a:lnTo>
                <a:lnTo>
                  <a:pt x="465" y="67"/>
                </a:lnTo>
                <a:lnTo>
                  <a:pt x="495" y="50"/>
                </a:lnTo>
                <a:lnTo>
                  <a:pt x="527" y="33"/>
                </a:lnTo>
                <a:lnTo>
                  <a:pt x="548" y="19"/>
                </a:lnTo>
                <a:lnTo>
                  <a:pt x="559" y="3"/>
                </a:lnTo>
                <a:lnTo>
                  <a:pt x="505" y="6"/>
                </a:lnTo>
                <a:lnTo>
                  <a:pt x="482" y="14"/>
                </a:lnTo>
                <a:lnTo>
                  <a:pt x="456" y="27"/>
                </a:lnTo>
                <a:lnTo>
                  <a:pt x="436" y="10"/>
                </a:lnTo>
                <a:lnTo>
                  <a:pt x="411" y="0"/>
                </a:lnTo>
                <a:lnTo>
                  <a:pt x="387" y="13"/>
                </a:lnTo>
                <a:lnTo>
                  <a:pt x="360" y="26"/>
                </a:lnTo>
                <a:lnTo>
                  <a:pt x="337" y="15"/>
                </a:lnTo>
                <a:lnTo>
                  <a:pt x="301" y="2"/>
                </a:lnTo>
                <a:lnTo>
                  <a:pt x="277" y="16"/>
                </a:lnTo>
                <a:lnTo>
                  <a:pt x="253" y="29"/>
                </a:lnTo>
                <a:lnTo>
                  <a:pt x="233" y="16"/>
                </a:lnTo>
                <a:lnTo>
                  <a:pt x="204" y="7"/>
                </a:lnTo>
                <a:lnTo>
                  <a:pt x="160" y="2"/>
                </a:lnTo>
                <a:lnTo>
                  <a:pt x="117" y="0"/>
                </a:lnTo>
                <a:lnTo>
                  <a:pt x="116" y="9"/>
                </a:lnTo>
                <a:lnTo>
                  <a:pt x="151" y="25"/>
                </a:lnTo>
                <a:lnTo>
                  <a:pt x="181" y="42"/>
                </a:lnTo>
                <a:lnTo>
                  <a:pt x="203" y="57"/>
                </a:lnTo>
                <a:lnTo>
                  <a:pt x="224" y="75"/>
                </a:lnTo>
                <a:lnTo>
                  <a:pt x="243" y="94"/>
                </a:lnTo>
                <a:lnTo>
                  <a:pt x="257" y="112"/>
                </a:lnTo>
                <a:lnTo>
                  <a:pt x="265" y="134"/>
                </a:lnTo>
                <a:lnTo>
                  <a:pt x="267" y="158"/>
                </a:lnTo>
                <a:lnTo>
                  <a:pt x="266" y="173"/>
                </a:lnTo>
                <a:lnTo>
                  <a:pt x="259" y="193"/>
                </a:lnTo>
                <a:lnTo>
                  <a:pt x="247" y="208"/>
                </a:lnTo>
                <a:lnTo>
                  <a:pt x="232" y="223"/>
                </a:lnTo>
                <a:lnTo>
                  <a:pt x="221" y="232"/>
                </a:lnTo>
                <a:lnTo>
                  <a:pt x="209" y="245"/>
                </a:lnTo>
                <a:lnTo>
                  <a:pt x="190" y="258"/>
                </a:lnTo>
                <a:lnTo>
                  <a:pt x="168" y="270"/>
                </a:lnTo>
                <a:lnTo>
                  <a:pt x="141" y="283"/>
                </a:lnTo>
                <a:lnTo>
                  <a:pt x="110" y="297"/>
                </a:lnTo>
                <a:lnTo>
                  <a:pt x="78" y="312"/>
                </a:lnTo>
                <a:lnTo>
                  <a:pt x="51" y="326"/>
                </a:lnTo>
                <a:lnTo>
                  <a:pt x="31" y="338"/>
                </a:lnTo>
                <a:lnTo>
                  <a:pt x="17" y="354"/>
                </a:lnTo>
                <a:lnTo>
                  <a:pt x="5" y="371"/>
                </a:lnTo>
                <a:lnTo>
                  <a:pt x="0" y="389"/>
                </a:lnTo>
                <a:lnTo>
                  <a:pt x="0" y="408"/>
                </a:lnTo>
                <a:lnTo>
                  <a:pt x="2" y="426"/>
                </a:lnTo>
                <a:lnTo>
                  <a:pt x="11" y="443"/>
                </a:lnTo>
                <a:lnTo>
                  <a:pt x="27" y="461"/>
                </a:lnTo>
                <a:lnTo>
                  <a:pt x="55" y="478"/>
                </a:lnTo>
                <a:lnTo>
                  <a:pt x="80" y="490"/>
                </a:lnTo>
                <a:lnTo>
                  <a:pt x="113" y="504"/>
                </a:lnTo>
                <a:lnTo>
                  <a:pt x="156" y="514"/>
                </a:lnTo>
                <a:lnTo>
                  <a:pt x="188" y="521"/>
                </a:lnTo>
                <a:lnTo>
                  <a:pt x="233" y="526"/>
                </a:lnTo>
                <a:lnTo>
                  <a:pt x="284" y="530"/>
                </a:lnTo>
                <a:lnTo>
                  <a:pt x="327" y="530"/>
                </a:lnTo>
                <a:lnTo>
                  <a:pt x="375" y="527"/>
                </a:lnTo>
                <a:lnTo>
                  <a:pt x="412" y="524"/>
                </a:lnTo>
                <a:lnTo>
                  <a:pt x="452" y="517"/>
                </a:lnTo>
                <a:lnTo>
                  <a:pt x="492" y="506"/>
                </a:lnTo>
                <a:lnTo>
                  <a:pt x="523" y="494"/>
                </a:lnTo>
                <a:lnTo>
                  <a:pt x="551" y="478"/>
                </a:lnTo>
                <a:lnTo>
                  <a:pt x="571" y="462"/>
                </a:lnTo>
                <a:lnTo>
                  <a:pt x="585" y="444"/>
                </a:lnTo>
                <a:lnTo>
                  <a:pt x="591" y="427"/>
                </a:lnTo>
                <a:lnTo>
                  <a:pt x="597" y="408"/>
                </a:lnTo>
                <a:lnTo>
                  <a:pt x="597" y="390"/>
                </a:lnTo>
                <a:lnTo>
                  <a:pt x="594" y="371"/>
                </a:lnTo>
                <a:lnTo>
                  <a:pt x="579" y="352"/>
                </a:lnTo>
                <a:lnTo>
                  <a:pt x="562" y="334"/>
                </a:lnTo>
                <a:lnTo>
                  <a:pt x="536" y="317"/>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89" name="AutoShape 109"/>
          <p:cNvSpPr>
            <a:spLocks noChangeArrowheads="1"/>
          </p:cNvSpPr>
          <p:nvPr/>
        </p:nvSpPr>
        <p:spPr bwMode="auto">
          <a:xfrm>
            <a:off x="6559550" y="511175"/>
            <a:ext cx="2273300" cy="1005417"/>
          </a:xfrm>
          <a:prstGeom prst="wedgeRoundRectCallout">
            <a:avLst>
              <a:gd name="adj1" fmla="val -41671"/>
              <a:gd name="adj2" fmla="val 66667"/>
              <a:gd name="adj3" fmla="val 16667"/>
            </a:avLst>
          </a:prstGeom>
          <a:solidFill>
            <a:srgbClr val="FFFFCC"/>
          </a:solidFill>
          <a:ln w="12700">
            <a:solidFill>
              <a:schemeClr val="tx1"/>
            </a:solidFill>
            <a:miter lim="800000"/>
            <a:headEnd/>
            <a:tailEnd/>
          </a:ln>
          <a:effectLst/>
        </p:spPr>
        <p:txBody>
          <a:bodyPr wrap="none" lIns="90488" tIns="44450" rIns="90488" bIns="44450" anchor="ctr"/>
          <a:lstStyle/>
          <a:p>
            <a:pPr algn="ctr"/>
            <a:r>
              <a:rPr lang="es-ES_tradnl" b="1">
                <a:latin typeface="Arial" charset="0"/>
              </a:rPr>
              <a:t>¿Son estos</a:t>
            </a:r>
          </a:p>
          <a:p>
            <a:pPr algn="ctr"/>
            <a:r>
              <a:rPr lang="es-ES_tradnl" b="1">
                <a:latin typeface="Arial" charset="0"/>
              </a:rPr>
              <a:t>datos buenos</a:t>
            </a:r>
            <a:r>
              <a:rPr lang="es-ES" b="1">
                <a:latin typeface="Arial" charset="0"/>
              </a:rPr>
              <a:t>?</a:t>
            </a:r>
          </a:p>
        </p:txBody>
      </p:sp>
      <p:sp>
        <p:nvSpPr>
          <p:cNvPr id="378990" name="AutoShape 110"/>
          <p:cNvSpPr>
            <a:spLocks noChangeArrowheads="1"/>
          </p:cNvSpPr>
          <p:nvPr/>
        </p:nvSpPr>
        <p:spPr bwMode="auto">
          <a:xfrm rot="10800000" flipH="1">
            <a:off x="6786563" y="3711575"/>
            <a:ext cx="2273300" cy="1322917"/>
          </a:xfrm>
          <a:prstGeom prst="wedgeRoundRectCallout">
            <a:avLst>
              <a:gd name="adj1" fmla="val -41671"/>
              <a:gd name="adj2" fmla="val 66667"/>
              <a:gd name="adj3" fmla="val 16667"/>
            </a:avLst>
          </a:prstGeom>
          <a:solidFill>
            <a:srgbClr val="FFFFCC"/>
          </a:solidFill>
          <a:ln w="12700">
            <a:solidFill>
              <a:schemeClr val="tx1"/>
            </a:solidFill>
            <a:miter lim="800000"/>
            <a:headEnd/>
            <a:tailEnd/>
          </a:ln>
          <a:effectLst/>
        </p:spPr>
        <p:txBody>
          <a:bodyPr wrap="none" anchor="ctr"/>
          <a:lstStyle/>
          <a:p>
            <a:endParaRPr lang="es-ES"/>
          </a:p>
        </p:txBody>
      </p:sp>
      <p:sp>
        <p:nvSpPr>
          <p:cNvPr id="378991" name="Rectangle 111"/>
          <p:cNvSpPr>
            <a:spLocks noChangeArrowheads="1"/>
          </p:cNvSpPr>
          <p:nvPr/>
        </p:nvSpPr>
        <p:spPr bwMode="auto">
          <a:xfrm>
            <a:off x="6934200" y="4149725"/>
            <a:ext cx="1979613" cy="1003300"/>
          </a:xfrm>
          <a:prstGeom prst="rect">
            <a:avLst/>
          </a:prstGeom>
          <a:noFill/>
          <a:ln w="12700">
            <a:noFill/>
            <a:miter lim="800000"/>
            <a:headEnd/>
            <a:tailEnd/>
          </a:ln>
          <a:effectLst/>
        </p:spPr>
        <p:txBody>
          <a:bodyPr lIns="90488" tIns="44450" rIns="90488" bIns="44450">
            <a:spAutoFit/>
          </a:bodyPr>
          <a:lstStyle/>
          <a:p>
            <a:pPr algn="ctr"/>
            <a:r>
              <a:rPr lang="es-ES_tradnl" sz="2000" b="1">
                <a:latin typeface="Arial" charset="0"/>
              </a:rPr>
              <a:t>Este paquete no es bueno. Reenviar</a:t>
            </a:r>
            <a:endParaRPr lang="es-ES" sz="2000" b="1">
              <a:latin typeface="Arial" charset="0"/>
            </a:endParaRPr>
          </a:p>
        </p:txBody>
      </p:sp>
      <p:graphicFrame>
        <p:nvGraphicFramePr>
          <p:cNvPr id="378992" name="Object 112">
            <a:hlinkClick r:id="" action="ppaction://ole?verb=0"/>
          </p:cNvPr>
          <p:cNvGraphicFramePr>
            <a:graphicFrameLocks/>
          </p:cNvGraphicFramePr>
          <p:nvPr/>
        </p:nvGraphicFramePr>
        <p:xfrm>
          <a:off x="5338763" y="1128713"/>
          <a:ext cx="982662" cy="2119312"/>
        </p:xfrm>
        <a:graphic>
          <a:graphicData uri="http://schemas.openxmlformats.org/presentationml/2006/ole">
            <mc:AlternateContent xmlns:mc="http://schemas.openxmlformats.org/markup-compatibility/2006">
              <mc:Choice xmlns:v="urn:schemas-microsoft-com:vml" Requires="v">
                <p:oleObj name="ClipArt" r:id="rId3" imgW="1698480" imgH="3657600" progId="MS_ClipArt_Gallery.2">
                  <p:embed/>
                </p:oleObj>
              </mc:Choice>
              <mc:Fallback>
                <p:oleObj name="ClipArt" r:id="rId3" imgW="1698480" imgH="3657600" progId="MS_ClipArt_Gallery.2">
                  <p:embed/>
                  <p:pic>
                    <p:nvPicPr>
                      <p:cNvPr id="0" name="Picture 1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763" y="1128713"/>
                        <a:ext cx="982662" cy="211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93" name="Rectangle 113"/>
          <p:cNvSpPr>
            <a:spLocks noChangeArrowheads="1"/>
          </p:cNvSpPr>
          <p:nvPr/>
        </p:nvSpPr>
        <p:spPr bwMode="auto">
          <a:xfrm>
            <a:off x="1588" y="920750"/>
            <a:ext cx="3149600" cy="1184275"/>
          </a:xfrm>
          <a:prstGeom prst="rect">
            <a:avLst/>
          </a:prstGeom>
          <a:noFill/>
          <a:ln w="12700">
            <a:noFill/>
            <a:miter lim="800000"/>
            <a:headEnd/>
            <a:tailEnd/>
          </a:ln>
          <a:effectLst/>
        </p:spPr>
        <p:txBody>
          <a:bodyPr lIns="90488" tIns="44450" rIns="90488" bIns="44450">
            <a:spAutoFit/>
          </a:bodyPr>
          <a:lstStyle/>
          <a:p>
            <a:pPr algn="ctr"/>
            <a:r>
              <a:rPr lang="es-ES" b="1">
                <a:latin typeface="Arial" charset="0"/>
              </a:rPr>
              <a:t>Verifi</a:t>
            </a:r>
            <a:r>
              <a:rPr lang="es-ES_tradnl" b="1">
                <a:latin typeface="Arial" charset="0"/>
              </a:rPr>
              <a:t>ca que los datos se transmitan correctamente</a:t>
            </a:r>
            <a:endParaRPr lang="es-ES" b="1">
              <a:latin typeface="Arial" charset="0"/>
            </a:endParaRPr>
          </a:p>
        </p:txBody>
      </p:sp>
      <p:sp>
        <p:nvSpPr>
          <p:cNvPr id="378994" name="Rectangle 114"/>
          <p:cNvSpPr>
            <a:spLocks noChangeArrowheads="1"/>
          </p:cNvSpPr>
          <p:nvPr/>
        </p:nvSpPr>
        <p:spPr bwMode="auto">
          <a:xfrm>
            <a:off x="7010400" y="5734050"/>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N=4</a:t>
            </a:r>
          </a:p>
        </p:txBody>
      </p:sp>
      <p:sp>
        <p:nvSpPr>
          <p:cNvPr id="378995" name="Freeform 115"/>
          <p:cNvSpPr>
            <a:spLocks/>
          </p:cNvSpPr>
          <p:nvPr/>
        </p:nvSpPr>
        <p:spPr bwMode="auto">
          <a:xfrm>
            <a:off x="2743200" y="2894013"/>
            <a:ext cx="228600" cy="273050"/>
          </a:xfrm>
          <a:custGeom>
            <a:avLst/>
            <a:gdLst/>
            <a:ahLst/>
            <a:cxnLst>
              <a:cxn ang="0">
                <a:pos x="121" y="97"/>
              </a:cxn>
              <a:cxn ang="0">
                <a:pos x="105" y="85"/>
              </a:cxn>
              <a:cxn ang="0">
                <a:pos x="94" y="71"/>
              </a:cxn>
              <a:cxn ang="0">
                <a:pos x="92" y="58"/>
              </a:cxn>
              <a:cxn ang="0">
                <a:pos x="94" y="48"/>
              </a:cxn>
              <a:cxn ang="0">
                <a:pos x="100" y="35"/>
              </a:cxn>
              <a:cxn ang="0">
                <a:pos x="111" y="21"/>
              </a:cxn>
              <a:cxn ang="0">
                <a:pos x="126" y="10"/>
              </a:cxn>
              <a:cxn ang="0">
                <a:pos x="133" y="1"/>
              </a:cxn>
              <a:cxn ang="0">
                <a:pos x="115" y="4"/>
              </a:cxn>
              <a:cxn ang="0">
                <a:pos x="104" y="3"/>
              </a:cxn>
              <a:cxn ang="0">
                <a:pos x="92" y="4"/>
              </a:cxn>
              <a:cxn ang="0">
                <a:pos x="80" y="4"/>
              </a:cxn>
              <a:cxn ang="0">
                <a:pos x="66" y="5"/>
              </a:cxn>
              <a:cxn ang="0">
                <a:pos x="55" y="5"/>
              </a:cxn>
              <a:cxn ang="0">
                <a:pos x="38" y="0"/>
              </a:cxn>
              <a:cxn ang="0">
                <a:pos x="27" y="3"/>
              </a:cxn>
              <a:cxn ang="0">
                <a:pos x="43" y="13"/>
              </a:cxn>
              <a:cxn ang="0">
                <a:pos x="53" y="24"/>
              </a:cxn>
              <a:cxn ang="0">
                <a:pos x="61" y="36"/>
              </a:cxn>
              <a:cxn ang="0">
                <a:pos x="64" y="51"/>
              </a:cxn>
              <a:cxn ang="0">
                <a:pos x="62" y="62"/>
              </a:cxn>
              <a:cxn ang="0">
                <a:pos x="55" y="71"/>
              </a:cxn>
              <a:cxn ang="0">
                <a:pos x="50" y="79"/>
              </a:cxn>
              <a:cxn ang="0">
                <a:pos x="40" y="87"/>
              </a:cxn>
              <a:cxn ang="0">
                <a:pos x="26" y="96"/>
              </a:cxn>
              <a:cxn ang="0">
                <a:pos x="12" y="105"/>
              </a:cxn>
              <a:cxn ang="0">
                <a:pos x="4" y="114"/>
              </a:cxn>
              <a:cxn ang="0">
                <a:pos x="0" y="125"/>
              </a:cxn>
              <a:cxn ang="0">
                <a:pos x="0" y="137"/>
              </a:cxn>
              <a:cxn ang="0">
                <a:pos x="6" y="148"/>
              </a:cxn>
              <a:cxn ang="0">
                <a:pos x="19" y="158"/>
              </a:cxn>
              <a:cxn ang="0">
                <a:pos x="37" y="165"/>
              </a:cxn>
              <a:cxn ang="0">
                <a:pos x="55" y="169"/>
              </a:cxn>
              <a:cxn ang="0">
                <a:pos x="78" y="171"/>
              </a:cxn>
              <a:cxn ang="0">
                <a:pos x="98" y="169"/>
              </a:cxn>
              <a:cxn ang="0">
                <a:pos x="117" y="163"/>
              </a:cxn>
              <a:cxn ang="0">
                <a:pos x="132" y="154"/>
              </a:cxn>
              <a:cxn ang="0">
                <a:pos x="140" y="143"/>
              </a:cxn>
              <a:cxn ang="0">
                <a:pos x="143" y="131"/>
              </a:cxn>
              <a:cxn ang="0">
                <a:pos x="142" y="119"/>
              </a:cxn>
              <a:cxn ang="0">
                <a:pos x="134" y="108"/>
              </a:cxn>
            </a:cxnLst>
            <a:rect l="0" t="0" r="r" b="b"/>
            <a:pathLst>
              <a:path w="144" h="172">
                <a:moveTo>
                  <a:pt x="128" y="102"/>
                </a:moveTo>
                <a:lnTo>
                  <a:pt x="121" y="97"/>
                </a:lnTo>
                <a:lnTo>
                  <a:pt x="113" y="91"/>
                </a:lnTo>
                <a:lnTo>
                  <a:pt x="105" y="85"/>
                </a:lnTo>
                <a:lnTo>
                  <a:pt x="99" y="78"/>
                </a:lnTo>
                <a:lnTo>
                  <a:pt x="94" y="71"/>
                </a:lnTo>
                <a:lnTo>
                  <a:pt x="92" y="63"/>
                </a:lnTo>
                <a:lnTo>
                  <a:pt x="92" y="58"/>
                </a:lnTo>
                <a:lnTo>
                  <a:pt x="93" y="53"/>
                </a:lnTo>
                <a:lnTo>
                  <a:pt x="94" y="48"/>
                </a:lnTo>
                <a:lnTo>
                  <a:pt x="97" y="42"/>
                </a:lnTo>
                <a:lnTo>
                  <a:pt x="100" y="35"/>
                </a:lnTo>
                <a:lnTo>
                  <a:pt x="105" y="28"/>
                </a:lnTo>
                <a:lnTo>
                  <a:pt x="111" y="21"/>
                </a:lnTo>
                <a:lnTo>
                  <a:pt x="118" y="16"/>
                </a:lnTo>
                <a:lnTo>
                  <a:pt x="126" y="10"/>
                </a:lnTo>
                <a:lnTo>
                  <a:pt x="131" y="6"/>
                </a:lnTo>
                <a:lnTo>
                  <a:pt x="133" y="1"/>
                </a:lnTo>
                <a:lnTo>
                  <a:pt x="120" y="2"/>
                </a:lnTo>
                <a:lnTo>
                  <a:pt x="115" y="4"/>
                </a:lnTo>
                <a:lnTo>
                  <a:pt x="109" y="8"/>
                </a:lnTo>
                <a:lnTo>
                  <a:pt x="104" y="3"/>
                </a:lnTo>
                <a:lnTo>
                  <a:pt x="98" y="0"/>
                </a:lnTo>
                <a:lnTo>
                  <a:pt x="92" y="4"/>
                </a:lnTo>
                <a:lnTo>
                  <a:pt x="86" y="8"/>
                </a:lnTo>
                <a:lnTo>
                  <a:pt x="80" y="4"/>
                </a:lnTo>
                <a:lnTo>
                  <a:pt x="72" y="0"/>
                </a:lnTo>
                <a:lnTo>
                  <a:pt x="66" y="5"/>
                </a:lnTo>
                <a:lnTo>
                  <a:pt x="60" y="9"/>
                </a:lnTo>
                <a:lnTo>
                  <a:pt x="55" y="5"/>
                </a:lnTo>
                <a:lnTo>
                  <a:pt x="49" y="2"/>
                </a:lnTo>
                <a:lnTo>
                  <a:pt x="38" y="0"/>
                </a:lnTo>
                <a:lnTo>
                  <a:pt x="28" y="0"/>
                </a:lnTo>
                <a:lnTo>
                  <a:pt x="27" y="3"/>
                </a:lnTo>
                <a:lnTo>
                  <a:pt x="36" y="8"/>
                </a:lnTo>
                <a:lnTo>
                  <a:pt x="43" y="13"/>
                </a:lnTo>
                <a:lnTo>
                  <a:pt x="48" y="18"/>
                </a:lnTo>
                <a:lnTo>
                  <a:pt x="53" y="24"/>
                </a:lnTo>
                <a:lnTo>
                  <a:pt x="58" y="30"/>
                </a:lnTo>
                <a:lnTo>
                  <a:pt x="61" y="36"/>
                </a:lnTo>
                <a:lnTo>
                  <a:pt x="63" y="43"/>
                </a:lnTo>
                <a:lnTo>
                  <a:pt x="64" y="51"/>
                </a:lnTo>
                <a:lnTo>
                  <a:pt x="63" y="56"/>
                </a:lnTo>
                <a:lnTo>
                  <a:pt x="62" y="62"/>
                </a:lnTo>
                <a:lnTo>
                  <a:pt x="59" y="67"/>
                </a:lnTo>
                <a:lnTo>
                  <a:pt x="55" y="71"/>
                </a:lnTo>
                <a:lnTo>
                  <a:pt x="53" y="75"/>
                </a:lnTo>
                <a:lnTo>
                  <a:pt x="50" y="79"/>
                </a:lnTo>
                <a:lnTo>
                  <a:pt x="45" y="83"/>
                </a:lnTo>
                <a:lnTo>
                  <a:pt x="40" y="87"/>
                </a:lnTo>
                <a:lnTo>
                  <a:pt x="33" y="91"/>
                </a:lnTo>
                <a:lnTo>
                  <a:pt x="26" y="96"/>
                </a:lnTo>
                <a:lnTo>
                  <a:pt x="18" y="100"/>
                </a:lnTo>
                <a:lnTo>
                  <a:pt x="12" y="105"/>
                </a:lnTo>
                <a:lnTo>
                  <a:pt x="7" y="109"/>
                </a:lnTo>
                <a:lnTo>
                  <a:pt x="4" y="114"/>
                </a:lnTo>
                <a:lnTo>
                  <a:pt x="1" y="119"/>
                </a:lnTo>
                <a:lnTo>
                  <a:pt x="0" y="125"/>
                </a:lnTo>
                <a:lnTo>
                  <a:pt x="0" y="131"/>
                </a:lnTo>
                <a:lnTo>
                  <a:pt x="0" y="137"/>
                </a:lnTo>
                <a:lnTo>
                  <a:pt x="2" y="143"/>
                </a:lnTo>
                <a:lnTo>
                  <a:pt x="6" y="148"/>
                </a:lnTo>
                <a:lnTo>
                  <a:pt x="13" y="154"/>
                </a:lnTo>
                <a:lnTo>
                  <a:pt x="19" y="158"/>
                </a:lnTo>
                <a:lnTo>
                  <a:pt x="27" y="162"/>
                </a:lnTo>
                <a:lnTo>
                  <a:pt x="37" y="165"/>
                </a:lnTo>
                <a:lnTo>
                  <a:pt x="45" y="168"/>
                </a:lnTo>
                <a:lnTo>
                  <a:pt x="55" y="169"/>
                </a:lnTo>
                <a:lnTo>
                  <a:pt x="68" y="171"/>
                </a:lnTo>
                <a:lnTo>
                  <a:pt x="78" y="171"/>
                </a:lnTo>
                <a:lnTo>
                  <a:pt x="89" y="170"/>
                </a:lnTo>
                <a:lnTo>
                  <a:pt x="98" y="169"/>
                </a:lnTo>
                <a:lnTo>
                  <a:pt x="108" y="167"/>
                </a:lnTo>
                <a:lnTo>
                  <a:pt x="117" y="163"/>
                </a:lnTo>
                <a:lnTo>
                  <a:pt x="125" y="159"/>
                </a:lnTo>
                <a:lnTo>
                  <a:pt x="132" y="154"/>
                </a:lnTo>
                <a:lnTo>
                  <a:pt x="136" y="149"/>
                </a:lnTo>
                <a:lnTo>
                  <a:pt x="140" y="143"/>
                </a:lnTo>
                <a:lnTo>
                  <a:pt x="141" y="137"/>
                </a:lnTo>
                <a:lnTo>
                  <a:pt x="143" y="131"/>
                </a:lnTo>
                <a:lnTo>
                  <a:pt x="143" y="125"/>
                </a:lnTo>
                <a:lnTo>
                  <a:pt x="142" y="119"/>
                </a:lnTo>
                <a:lnTo>
                  <a:pt x="138" y="113"/>
                </a:lnTo>
                <a:lnTo>
                  <a:pt x="134" y="108"/>
                </a:lnTo>
                <a:lnTo>
                  <a:pt x="128" y="102"/>
                </a:lnTo>
              </a:path>
            </a:pathLst>
          </a:custGeom>
          <a:solidFill>
            <a:srgbClr val="99FFCC"/>
          </a:solidFill>
          <a:ln w="12700" cap="rnd" cmpd="sng">
            <a:solidFill>
              <a:srgbClr val="000000"/>
            </a:solidFill>
            <a:prstDash val="solid"/>
            <a:round/>
            <a:headEnd type="none" w="med" len="med"/>
            <a:tailEnd type="none" w="med" len="med"/>
          </a:ln>
          <a:effectLst/>
        </p:spPr>
        <p:txBody>
          <a:bodyPr/>
          <a:lstStyle/>
          <a:p>
            <a:endParaRPr lang="es-ES"/>
          </a:p>
        </p:txBody>
      </p:sp>
      <p:sp>
        <p:nvSpPr>
          <p:cNvPr id="378996" name="Line 116"/>
          <p:cNvSpPr>
            <a:spLocks noChangeShapeType="1"/>
          </p:cNvSpPr>
          <p:nvPr/>
        </p:nvSpPr>
        <p:spPr bwMode="auto">
          <a:xfrm rot="10800000">
            <a:off x="1752600" y="5229225"/>
            <a:ext cx="2286000" cy="0"/>
          </a:xfrm>
          <a:prstGeom prst="line">
            <a:avLst/>
          </a:prstGeom>
          <a:noFill/>
          <a:ln w="12700">
            <a:solidFill>
              <a:schemeClr val="tx1"/>
            </a:solidFill>
            <a:round/>
            <a:headEnd/>
            <a:tailEnd type="triangle" w="med" len="med"/>
          </a:ln>
          <a:effectLst/>
        </p:spPr>
        <p:txBody>
          <a:bodyPr/>
          <a:lstStyle/>
          <a:p>
            <a:endParaRPr lang="es-ES"/>
          </a:p>
        </p:txBody>
      </p:sp>
      <p:sp>
        <p:nvSpPr>
          <p:cNvPr id="378997" name="Line 117"/>
          <p:cNvSpPr>
            <a:spLocks noChangeShapeType="1"/>
          </p:cNvSpPr>
          <p:nvPr/>
        </p:nvSpPr>
        <p:spPr bwMode="auto">
          <a:xfrm>
            <a:off x="4038600" y="5000625"/>
            <a:ext cx="0" cy="228600"/>
          </a:xfrm>
          <a:prstGeom prst="line">
            <a:avLst/>
          </a:prstGeom>
          <a:noFill/>
          <a:ln w="12700">
            <a:solidFill>
              <a:schemeClr val="tx1"/>
            </a:solidFill>
            <a:round/>
            <a:headEnd/>
            <a:tailEnd/>
          </a:ln>
          <a:effectLst/>
        </p:spPr>
        <p:txBody>
          <a:bodyPr/>
          <a:lstStyle/>
          <a:p>
            <a:endParaRPr lang="es-ES"/>
          </a:p>
        </p:txBody>
      </p:sp>
      <p:sp>
        <p:nvSpPr>
          <p:cNvPr id="378998" name="Line 118"/>
          <p:cNvSpPr>
            <a:spLocks noChangeShapeType="1"/>
          </p:cNvSpPr>
          <p:nvPr/>
        </p:nvSpPr>
        <p:spPr bwMode="auto">
          <a:xfrm flipV="1">
            <a:off x="4495800" y="1800225"/>
            <a:ext cx="0" cy="2362200"/>
          </a:xfrm>
          <a:prstGeom prst="line">
            <a:avLst/>
          </a:prstGeom>
          <a:noFill/>
          <a:ln w="12700">
            <a:solidFill>
              <a:schemeClr val="tx1"/>
            </a:solidFill>
            <a:round/>
            <a:headEnd/>
            <a:tailEnd/>
          </a:ln>
          <a:effectLst/>
        </p:spPr>
        <p:txBody>
          <a:bodyPr/>
          <a:lstStyle/>
          <a:p>
            <a:endParaRPr lang="es-ES"/>
          </a:p>
        </p:txBody>
      </p:sp>
      <p:sp>
        <p:nvSpPr>
          <p:cNvPr id="378999" name="Line 119"/>
          <p:cNvSpPr>
            <a:spLocks noChangeShapeType="1"/>
          </p:cNvSpPr>
          <p:nvPr/>
        </p:nvSpPr>
        <p:spPr bwMode="auto">
          <a:xfrm flipH="1">
            <a:off x="4191000" y="1800225"/>
            <a:ext cx="304800" cy="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 Marcador de número de diapositiva"/>
          <p:cNvSpPr>
            <a:spLocks noGrp="1"/>
          </p:cNvSpPr>
          <p:nvPr>
            <p:ph type="sldNum" sz="quarter" idx="10"/>
          </p:nvPr>
        </p:nvSpPr>
        <p:spPr/>
        <p:txBody>
          <a:bodyPr/>
          <a:lstStyle/>
          <a:p>
            <a:fld id="{EDDFE14F-CFE4-400D-8BCB-B85264C450B1}" type="slidenum">
              <a:rPr lang="es-ES"/>
              <a:pPr/>
              <a:t>38</a:t>
            </a:fld>
            <a:endParaRPr lang="es-ES"/>
          </a:p>
        </p:txBody>
      </p:sp>
      <p:sp>
        <p:nvSpPr>
          <p:cNvPr id="377860" name="Rectangle 4"/>
          <p:cNvSpPr>
            <a:spLocks noChangeArrowheads="1"/>
          </p:cNvSpPr>
          <p:nvPr/>
        </p:nvSpPr>
        <p:spPr bwMode="auto">
          <a:xfrm>
            <a:off x="685800" y="6135688"/>
            <a:ext cx="1905000" cy="457200"/>
          </a:xfrm>
          <a:prstGeom prst="rect">
            <a:avLst/>
          </a:prstGeom>
          <a:noFill/>
          <a:ln w="12700">
            <a:noFill/>
            <a:miter lim="800000"/>
            <a:headEnd/>
            <a:tailEnd/>
          </a:ln>
          <a:effectLst/>
        </p:spPr>
        <p:txBody>
          <a:bodyPr wrap="none" anchor="ctr"/>
          <a:lstStyle/>
          <a:p>
            <a:endParaRPr lang="es-ES"/>
          </a:p>
        </p:txBody>
      </p:sp>
      <p:sp>
        <p:nvSpPr>
          <p:cNvPr id="377861" name="Rectangle 5"/>
          <p:cNvSpPr>
            <a:spLocks noChangeArrowheads="1"/>
          </p:cNvSpPr>
          <p:nvPr/>
        </p:nvSpPr>
        <p:spPr bwMode="auto">
          <a:xfrm>
            <a:off x="3124200" y="6135688"/>
            <a:ext cx="2895600" cy="457200"/>
          </a:xfrm>
          <a:prstGeom prst="rect">
            <a:avLst/>
          </a:prstGeom>
          <a:noFill/>
          <a:ln w="12700">
            <a:noFill/>
            <a:miter lim="800000"/>
            <a:headEnd/>
            <a:tailEnd/>
          </a:ln>
          <a:effectLst/>
        </p:spPr>
        <p:txBody>
          <a:bodyPr wrap="none" anchor="ctr"/>
          <a:lstStyle/>
          <a:p>
            <a:endParaRPr lang="es-ES"/>
          </a:p>
        </p:txBody>
      </p:sp>
      <p:sp>
        <p:nvSpPr>
          <p:cNvPr id="377862" name="Rectangle 6"/>
          <p:cNvSpPr>
            <a:spLocks noChangeArrowheads="1"/>
          </p:cNvSpPr>
          <p:nvPr/>
        </p:nvSpPr>
        <p:spPr bwMode="auto">
          <a:xfrm>
            <a:off x="685800" y="115888"/>
            <a:ext cx="7772400" cy="9144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a:t>
            </a:r>
            <a:r>
              <a:rPr lang="es-ES" sz="4400">
                <a:solidFill>
                  <a:schemeClr val="tx2"/>
                </a:solidFill>
              </a:rPr>
              <a:t>Sesi</a:t>
            </a:r>
            <a:r>
              <a:rPr lang="es-ES_tradnl" sz="4400">
                <a:solidFill>
                  <a:schemeClr val="tx2"/>
                </a:solidFill>
              </a:rPr>
              <a:t>ó</a:t>
            </a:r>
            <a:r>
              <a:rPr lang="es-ES" sz="4400">
                <a:solidFill>
                  <a:schemeClr val="tx2"/>
                </a:solidFill>
              </a:rPr>
              <a:t>n</a:t>
            </a:r>
          </a:p>
        </p:txBody>
      </p:sp>
      <p:graphicFrame>
        <p:nvGraphicFramePr>
          <p:cNvPr id="377863" name="Object 7">
            <a:hlinkClick r:id="" action="ppaction://ole?verb=0"/>
          </p:cNvPr>
          <p:cNvGraphicFramePr>
            <a:graphicFrameLocks/>
          </p:cNvGraphicFramePr>
          <p:nvPr/>
        </p:nvGraphicFramePr>
        <p:xfrm>
          <a:off x="4800600" y="3074988"/>
          <a:ext cx="4114800" cy="2617787"/>
        </p:xfrm>
        <a:graphic>
          <a:graphicData uri="http://schemas.openxmlformats.org/presentationml/2006/ole">
            <mc:AlternateContent xmlns:mc="http://schemas.openxmlformats.org/markup-compatibility/2006">
              <mc:Choice xmlns:v="urn:schemas-microsoft-com:vml" Requires="v">
                <p:oleObj name="ClipArt" r:id="rId3" imgW="3657600" imgH="3330360" progId="MS_ClipArt_Gallery.2">
                  <p:embed/>
                </p:oleObj>
              </mc:Choice>
              <mc:Fallback>
                <p:oleObj name="ClipArt" r:id="rId3" imgW="3657600" imgH="3330360" progId="MS_ClipArt_Gallery.2">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074988"/>
                        <a:ext cx="4114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4" name="Rectangle 8"/>
          <p:cNvSpPr>
            <a:spLocks noChangeArrowheads="1"/>
          </p:cNvSpPr>
          <p:nvPr/>
        </p:nvSpPr>
        <p:spPr bwMode="auto">
          <a:xfrm>
            <a:off x="6056313" y="3394075"/>
            <a:ext cx="1568450" cy="819150"/>
          </a:xfrm>
          <a:prstGeom prst="rect">
            <a:avLst/>
          </a:prstGeom>
          <a:noFill/>
          <a:ln w="12700">
            <a:noFill/>
            <a:miter lim="800000"/>
            <a:headEnd/>
            <a:tailEnd/>
          </a:ln>
          <a:effectLst/>
        </p:spPr>
        <p:txBody>
          <a:bodyPr wrap="none" lIns="90488" tIns="44450" rIns="90488" bIns="44450">
            <a:spAutoFit/>
          </a:bodyPr>
          <a:lstStyle/>
          <a:p>
            <a:pPr algn="ctr"/>
            <a:r>
              <a:rPr lang="es-ES" b="1" i="1">
                <a:solidFill>
                  <a:schemeClr val="accent2"/>
                </a:solidFill>
                <a:latin typeface="Arial" charset="0"/>
              </a:rPr>
              <a:t>C</a:t>
            </a:r>
            <a:r>
              <a:rPr lang="es-ES_tradnl" b="1" i="1">
                <a:solidFill>
                  <a:schemeClr val="accent2"/>
                </a:solidFill>
                <a:latin typeface="Arial" charset="0"/>
              </a:rPr>
              <a:t>errar</a:t>
            </a:r>
            <a:endParaRPr lang="es-ES" b="1" i="1">
              <a:solidFill>
                <a:schemeClr val="accent2"/>
              </a:solidFill>
              <a:latin typeface="Arial" charset="0"/>
            </a:endParaRPr>
          </a:p>
          <a:p>
            <a:pPr algn="ctr"/>
            <a:r>
              <a:rPr lang="es-ES" b="1" i="1">
                <a:solidFill>
                  <a:schemeClr val="accent2"/>
                </a:solidFill>
                <a:latin typeface="Arial" charset="0"/>
              </a:rPr>
              <a:t>Cone</a:t>
            </a:r>
            <a:r>
              <a:rPr lang="es-ES_tradnl" b="1" i="1">
                <a:solidFill>
                  <a:schemeClr val="accent2"/>
                </a:solidFill>
                <a:latin typeface="Arial" charset="0"/>
              </a:rPr>
              <a:t>x</a:t>
            </a:r>
            <a:r>
              <a:rPr lang="es-ES" b="1" i="1">
                <a:solidFill>
                  <a:schemeClr val="accent2"/>
                </a:solidFill>
                <a:latin typeface="Arial" charset="0"/>
              </a:rPr>
              <a:t>i</a:t>
            </a:r>
            <a:r>
              <a:rPr lang="es-ES_tradnl" b="1" i="1">
                <a:solidFill>
                  <a:schemeClr val="accent2"/>
                </a:solidFill>
                <a:latin typeface="Arial" charset="0"/>
              </a:rPr>
              <a:t>ó</a:t>
            </a:r>
            <a:r>
              <a:rPr lang="es-ES" b="1" i="1">
                <a:solidFill>
                  <a:schemeClr val="accent2"/>
                </a:solidFill>
                <a:latin typeface="Arial" charset="0"/>
              </a:rPr>
              <a:t>n</a:t>
            </a:r>
          </a:p>
        </p:txBody>
      </p:sp>
      <p:sp>
        <p:nvSpPr>
          <p:cNvPr id="377865" name="AutoShape 9"/>
          <p:cNvSpPr>
            <a:spLocks noChangeArrowheads="1"/>
          </p:cNvSpPr>
          <p:nvPr/>
        </p:nvSpPr>
        <p:spPr bwMode="auto">
          <a:xfrm>
            <a:off x="7318375" y="2166938"/>
            <a:ext cx="1546225" cy="795073"/>
          </a:xfrm>
          <a:prstGeom prst="wedgeRoundRectCallout">
            <a:avLst>
              <a:gd name="adj1" fmla="val -41671"/>
              <a:gd name="adj2" fmla="val 66667"/>
              <a:gd name="adj3" fmla="val 16667"/>
            </a:avLst>
          </a:prstGeom>
          <a:solidFill>
            <a:srgbClr val="CCFF99"/>
          </a:solidFill>
          <a:ln w="12700">
            <a:solidFill>
              <a:schemeClr val="tx1"/>
            </a:solidFill>
            <a:miter lim="800000"/>
            <a:headEnd/>
            <a:tailEnd/>
          </a:ln>
          <a:effectLst/>
        </p:spPr>
        <p:txBody>
          <a:bodyPr wrap="none" lIns="90488" tIns="44450" rIns="90488" bIns="44450" anchor="ctr"/>
          <a:lstStyle/>
          <a:p>
            <a:pPr algn="ctr"/>
            <a:r>
              <a:rPr lang="es-ES_tradnl" sz="2000" b="1">
                <a:latin typeface="Arial" charset="0"/>
              </a:rPr>
              <a:t>De nada!</a:t>
            </a:r>
            <a:endParaRPr lang="es-ES" sz="2000" b="1">
              <a:latin typeface="Arial" charset="0"/>
            </a:endParaRPr>
          </a:p>
        </p:txBody>
      </p:sp>
      <p:sp>
        <p:nvSpPr>
          <p:cNvPr id="377866" name="AutoShape 10"/>
          <p:cNvSpPr>
            <a:spLocks noChangeArrowheads="1"/>
          </p:cNvSpPr>
          <p:nvPr/>
        </p:nvSpPr>
        <p:spPr bwMode="auto">
          <a:xfrm>
            <a:off x="5384800" y="1874838"/>
            <a:ext cx="1701800" cy="834760"/>
          </a:xfrm>
          <a:prstGeom prst="wedgeRoundRectCallout">
            <a:avLst>
              <a:gd name="adj1" fmla="val -41671"/>
              <a:gd name="adj2" fmla="val 66667"/>
              <a:gd name="adj3" fmla="val 16667"/>
            </a:avLst>
          </a:prstGeom>
          <a:solidFill>
            <a:srgbClr val="CCFF99"/>
          </a:solidFill>
          <a:ln w="12700">
            <a:solidFill>
              <a:schemeClr val="tx1"/>
            </a:solidFill>
            <a:miter lim="800000"/>
            <a:headEnd/>
            <a:tailEnd/>
          </a:ln>
          <a:effectLst/>
        </p:spPr>
        <p:txBody>
          <a:bodyPr wrap="none" lIns="90488" tIns="44450" rIns="90488" bIns="44450" anchor="ctr"/>
          <a:lstStyle/>
          <a:p>
            <a:pPr algn="ctr"/>
            <a:r>
              <a:rPr lang="es-ES_tradnl" sz="2000" b="1">
                <a:latin typeface="Arial" charset="0"/>
              </a:rPr>
              <a:t>Gracias</a:t>
            </a:r>
            <a:endParaRPr lang="es-ES" sz="2000" b="1">
              <a:latin typeface="Arial" charset="0"/>
            </a:endParaRPr>
          </a:p>
        </p:txBody>
      </p:sp>
      <p:sp>
        <p:nvSpPr>
          <p:cNvPr id="377867" name="Rectangle 11"/>
          <p:cNvSpPr>
            <a:spLocks noChangeArrowheads="1"/>
          </p:cNvSpPr>
          <p:nvPr/>
        </p:nvSpPr>
        <p:spPr bwMode="auto">
          <a:xfrm>
            <a:off x="504825" y="2043113"/>
            <a:ext cx="3462338" cy="688975"/>
          </a:xfrm>
          <a:prstGeom prst="rect">
            <a:avLst/>
          </a:prstGeom>
          <a:noFill/>
          <a:ln w="12700">
            <a:noFill/>
            <a:miter lim="800000"/>
            <a:headEnd/>
            <a:tailEnd/>
          </a:ln>
          <a:effectLst/>
        </p:spPr>
        <p:txBody>
          <a:bodyPr wrap="none" anchor="ctr"/>
          <a:lstStyle/>
          <a:p>
            <a:endParaRPr lang="es-ES"/>
          </a:p>
        </p:txBody>
      </p:sp>
      <p:graphicFrame>
        <p:nvGraphicFramePr>
          <p:cNvPr id="377868" name="Object 12">
            <a:hlinkClick r:id="" action="ppaction://ole?verb=0"/>
          </p:cNvPr>
          <p:cNvGraphicFramePr>
            <a:graphicFrameLocks/>
          </p:cNvGraphicFramePr>
          <p:nvPr/>
        </p:nvGraphicFramePr>
        <p:xfrm>
          <a:off x="274638" y="3303588"/>
          <a:ext cx="3921125" cy="2452687"/>
        </p:xfrm>
        <a:graphic>
          <a:graphicData uri="http://schemas.openxmlformats.org/presentationml/2006/ole">
            <mc:AlternateContent xmlns:mc="http://schemas.openxmlformats.org/markup-compatibility/2006">
              <mc:Choice xmlns:v="urn:schemas-microsoft-com:vml" Requires="v">
                <p:oleObj name="ClipArt" r:id="rId5" imgW="3657600" imgH="2153880" progId="MS_ClipArt_Gallery.2">
                  <p:embed/>
                </p:oleObj>
              </mc:Choice>
              <mc:Fallback>
                <p:oleObj name="ClipArt" r:id="rId5" imgW="3657600" imgH="2153880" progId="MS_ClipArt_Gallery.2">
                  <p:embed/>
                  <p:pic>
                    <p:nvPicPr>
                      <p:cNvPr id="0" name="Picture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638" y="3303588"/>
                        <a:ext cx="3921125"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9" name="AutoShape 13"/>
          <p:cNvSpPr>
            <a:spLocks noChangeArrowheads="1"/>
          </p:cNvSpPr>
          <p:nvPr/>
        </p:nvSpPr>
        <p:spPr bwMode="auto">
          <a:xfrm>
            <a:off x="879475" y="1874838"/>
            <a:ext cx="1933575" cy="1115218"/>
          </a:xfrm>
          <a:prstGeom prst="wedgeRoundRectCallout">
            <a:avLst>
              <a:gd name="adj1" fmla="val -41671"/>
              <a:gd name="adj2" fmla="val 66667"/>
              <a:gd name="adj3" fmla="val 16667"/>
            </a:avLst>
          </a:prstGeom>
          <a:solidFill>
            <a:srgbClr val="CCFF99"/>
          </a:solidFill>
          <a:ln w="12700">
            <a:solidFill>
              <a:schemeClr val="tx1"/>
            </a:solidFill>
            <a:miter lim="800000"/>
            <a:headEnd/>
            <a:tailEnd/>
          </a:ln>
          <a:effectLst/>
        </p:spPr>
        <p:txBody>
          <a:bodyPr wrap="none" lIns="90488" tIns="44450" rIns="90488" bIns="44450" anchor="ctr"/>
          <a:lstStyle/>
          <a:p>
            <a:pPr algn="ctr"/>
            <a:r>
              <a:rPr lang="es-ES_tradnl" sz="2000" b="1">
                <a:latin typeface="Arial" charset="0"/>
              </a:rPr>
              <a:t>Me gustaría</a:t>
            </a:r>
          </a:p>
          <a:p>
            <a:pPr algn="ctr"/>
            <a:r>
              <a:rPr lang="es-ES_tradnl" sz="2000" b="1">
                <a:latin typeface="Arial" charset="0"/>
              </a:rPr>
              <a:t>enviarte algo</a:t>
            </a:r>
            <a:endParaRPr lang="es-ES" sz="2000" b="1">
              <a:latin typeface="Arial" charset="0"/>
            </a:endParaRPr>
          </a:p>
        </p:txBody>
      </p:sp>
      <p:sp>
        <p:nvSpPr>
          <p:cNvPr id="377870" name="AutoShape 14"/>
          <p:cNvSpPr>
            <a:spLocks noChangeArrowheads="1"/>
          </p:cNvSpPr>
          <p:nvPr/>
        </p:nvSpPr>
        <p:spPr bwMode="auto">
          <a:xfrm>
            <a:off x="3311525" y="2017713"/>
            <a:ext cx="1152525" cy="996156"/>
          </a:xfrm>
          <a:prstGeom prst="wedgeRoundRectCallout">
            <a:avLst>
              <a:gd name="adj1" fmla="val -41671"/>
              <a:gd name="adj2" fmla="val 66667"/>
              <a:gd name="adj3" fmla="val 16667"/>
            </a:avLst>
          </a:prstGeom>
          <a:solidFill>
            <a:srgbClr val="CCFF99"/>
          </a:solidFill>
          <a:ln w="12700">
            <a:solidFill>
              <a:schemeClr val="tx1"/>
            </a:solidFill>
            <a:miter lim="800000"/>
            <a:headEnd/>
            <a:tailEnd/>
          </a:ln>
          <a:effectLst/>
        </p:spPr>
        <p:txBody>
          <a:bodyPr wrap="none" lIns="90488" tIns="44450" rIns="90488" bIns="44450" anchor="ctr"/>
          <a:lstStyle/>
          <a:p>
            <a:pPr algn="ctr"/>
            <a:r>
              <a:rPr lang="es-ES_tradnl" sz="2000" b="1">
                <a:latin typeface="Arial" charset="0"/>
              </a:rPr>
              <a:t>Buena</a:t>
            </a:r>
          </a:p>
          <a:p>
            <a:pPr algn="ctr"/>
            <a:r>
              <a:rPr lang="es-ES_tradnl" sz="2000" b="1">
                <a:latin typeface="Arial" charset="0"/>
              </a:rPr>
              <a:t>idea</a:t>
            </a:r>
            <a:r>
              <a:rPr lang="es-ES" sz="2000" b="1">
                <a:latin typeface="Arial" charset="0"/>
              </a:rPr>
              <a:t>!</a:t>
            </a:r>
          </a:p>
        </p:txBody>
      </p:sp>
      <p:sp>
        <p:nvSpPr>
          <p:cNvPr id="377871" name="Rectangle 15"/>
          <p:cNvSpPr>
            <a:spLocks noChangeArrowheads="1"/>
          </p:cNvSpPr>
          <p:nvPr/>
        </p:nvSpPr>
        <p:spPr bwMode="auto">
          <a:xfrm>
            <a:off x="1374775" y="4999038"/>
            <a:ext cx="1724025" cy="819150"/>
          </a:xfrm>
          <a:prstGeom prst="rect">
            <a:avLst/>
          </a:prstGeom>
          <a:noFill/>
          <a:ln w="12700">
            <a:noFill/>
            <a:miter lim="800000"/>
            <a:headEnd/>
            <a:tailEnd/>
          </a:ln>
          <a:effectLst/>
        </p:spPr>
        <p:txBody>
          <a:bodyPr wrap="none" lIns="90488" tIns="44450" rIns="90488" bIns="44450">
            <a:spAutoFit/>
          </a:bodyPr>
          <a:lstStyle/>
          <a:p>
            <a:pPr algn="ctr"/>
            <a:r>
              <a:rPr lang="es-ES" b="1" i="1">
                <a:solidFill>
                  <a:schemeClr val="accent2"/>
                </a:solidFill>
                <a:latin typeface="Arial" charset="0"/>
              </a:rPr>
              <a:t>Establ</a:t>
            </a:r>
            <a:r>
              <a:rPr lang="es-ES_tradnl" b="1" i="1">
                <a:solidFill>
                  <a:schemeClr val="accent2"/>
                </a:solidFill>
                <a:latin typeface="Arial" charset="0"/>
              </a:rPr>
              <a:t>ecer</a:t>
            </a:r>
            <a:endParaRPr lang="es-ES" b="1" i="1">
              <a:solidFill>
                <a:schemeClr val="accent2"/>
              </a:solidFill>
              <a:latin typeface="Arial" charset="0"/>
            </a:endParaRPr>
          </a:p>
          <a:p>
            <a:pPr algn="ctr"/>
            <a:r>
              <a:rPr lang="es-ES" b="1" i="1">
                <a:solidFill>
                  <a:schemeClr val="accent2"/>
                </a:solidFill>
                <a:latin typeface="Arial" charset="0"/>
              </a:rPr>
              <a:t>Cone</a:t>
            </a:r>
            <a:r>
              <a:rPr lang="es-ES_tradnl" b="1" i="1">
                <a:solidFill>
                  <a:schemeClr val="accent2"/>
                </a:solidFill>
                <a:latin typeface="Arial" charset="0"/>
              </a:rPr>
              <a:t>x</a:t>
            </a:r>
            <a:r>
              <a:rPr lang="es-ES" b="1" i="1">
                <a:solidFill>
                  <a:schemeClr val="accent2"/>
                </a:solidFill>
                <a:latin typeface="Arial" charset="0"/>
              </a:rPr>
              <a:t>i</a:t>
            </a:r>
            <a:r>
              <a:rPr lang="es-ES_tradnl" b="1" i="1">
                <a:solidFill>
                  <a:schemeClr val="accent2"/>
                </a:solidFill>
                <a:latin typeface="Arial" charset="0"/>
              </a:rPr>
              <a:t>ó</a:t>
            </a:r>
            <a:r>
              <a:rPr lang="es-ES" b="1" i="1">
                <a:solidFill>
                  <a:schemeClr val="accent2"/>
                </a:solidFill>
                <a:latin typeface="Arial" charset="0"/>
              </a:rPr>
              <a:t>n</a:t>
            </a:r>
          </a:p>
        </p:txBody>
      </p:sp>
      <p:sp>
        <p:nvSpPr>
          <p:cNvPr id="377872" name="Rectangle 16"/>
          <p:cNvSpPr>
            <a:spLocks noChangeArrowheads="1"/>
          </p:cNvSpPr>
          <p:nvPr/>
        </p:nvSpPr>
        <p:spPr bwMode="auto">
          <a:xfrm>
            <a:off x="1144588" y="973138"/>
            <a:ext cx="6578600" cy="819150"/>
          </a:xfrm>
          <a:prstGeom prst="rect">
            <a:avLst/>
          </a:prstGeom>
          <a:noFill/>
          <a:ln w="12700">
            <a:noFill/>
            <a:miter lim="800000"/>
            <a:headEnd/>
            <a:tailEnd/>
          </a:ln>
          <a:effectLst/>
        </p:spPr>
        <p:txBody>
          <a:bodyPr lIns="90488" tIns="44450" rIns="90488" bIns="44450">
            <a:spAutoFit/>
          </a:bodyPr>
          <a:lstStyle/>
          <a:p>
            <a:pPr algn="ctr"/>
            <a:r>
              <a:rPr lang="es-ES" b="1">
                <a:latin typeface="Arial" charset="0"/>
              </a:rPr>
              <a:t>S</a:t>
            </a:r>
            <a:r>
              <a:rPr lang="es-ES_tradnl" b="1">
                <a:latin typeface="Arial" charset="0"/>
              </a:rPr>
              <a:t>i</a:t>
            </a:r>
            <a:r>
              <a:rPr lang="es-ES" b="1">
                <a:latin typeface="Arial" charset="0"/>
              </a:rPr>
              <a:t>ncroniz</a:t>
            </a:r>
            <a:r>
              <a:rPr lang="es-ES_tradnl" b="1">
                <a:latin typeface="Arial" charset="0"/>
              </a:rPr>
              <a:t>a el intercambio de datos entre capas inferiores y superiore</a:t>
            </a:r>
            <a:r>
              <a:rPr lang="es-ES" b="1">
                <a:latin typeface="Arial" charset="0"/>
              </a:rPr>
              <a:t>s</a:t>
            </a:r>
          </a:p>
        </p:txBody>
      </p:sp>
      <p:sp>
        <p:nvSpPr>
          <p:cNvPr id="377873" name="Rectangle 17"/>
          <p:cNvSpPr>
            <a:spLocks noChangeArrowheads="1"/>
          </p:cNvSpPr>
          <p:nvPr/>
        </p:nvSpPr>
        <p:spPr bwMode="auto">
          <a:xfrm>
            <a:off x="6934200" y="5805488"/>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1 Marcador de número de diapositiva"/>
          <p:cNvSpPr>
            <a:spLocks noGrp="1"/>
          </p:cNvSpPr>
          <p:nvPr>
            <p:ph type="sldNum" sz="quarter" idx="10"/>
          </p:nvPr>
        </p:nvSpPr>
        <p:spPr/>
        <p:txBody>
          <a:bodyPr/>
          <a:lstStyle/>
          <a:p>
            <a:fld id="{066850C2-1CDF-4905-81BF-4E840A2F2630}" type="slidenum">
              <a:rPr lang="es-ES"/>
              <a:pPr/>
              <a:t>39</a:t>
            </a:fld>
            <a:endParaRPr lang="es-ES"/>
          </a:p>
        </p:txBody>
      </p:sp>
      <p:sp>
        <p:nvSpPr>
          <p:cNvPr id="376836" name="Rectangle 4"/>
          <p:cNvSpPr>
            <a:spLocks noChangeArrowheads="1"/>
          </p:cNvSpPr>
          <p:nvPr/>
        </p:nvSpPr>
        <p:spPr bwMode="auto">
          <a:xfrm>
            <a:off x="685800" y="6132513"/>
            <a:ext cx="1905000" cy="457200"/>
          </a:xfrm>
          <a:prstGeom prst="rect">
            <a:avLst/>
          </a:prstGeom>
          <a:noFill/>
          <a:ln w="12700">
            <a:noFill/>
            <a:miter lim="800000"/>
            <a:headEnd/>
            <a:tailEnd/>
          </a:ln>
          <a:effectLst/>
        </p:spPr>
        <p:txBody>
          <a:bodyPr wrap="none" anchor="ctr"/>
          <a:lstStyle/>
          <a:p>
            <a:endParaRPr lang="es-ES"/>
          </a:p>
        </p:txBody>
      </p:sp>
      <p:sp>
        <p:nvSpPr>
          <p:cNvPr id="376837" name="Rectangle 5"/>
          <p:cNvSpPr>
            <a:spLocks noChangeArrowheads="1"/>
          </p:cNvSpPr>
          <p:nvPr/>
        </p:nvSpPr>
        <p:spPr bwMode="auto">
          <a:xfrm>
            <a:off x="3124200" y="6132513"/>
            <a:ext cx="2895600" cy="457200"/>
          </a:xfrm>
          <a:prstGeom prst="rect">
            <a:avLst/>
          </a:prstGeom>
          <a:noFill/>
          <a:ln w="12700">
            <a:noFill/>
            <a:miter lim="800000"/>
            <a:headEnd/>
            <a:tailEnd/>
          </a:ln>
          <a:effectLst/>
        </p:spPr>
        <p:txBody>
          <a:bodyPr wrap="none" anchor="ctr"/>
          <a:lstStyle/>
          <a:p>
            <a:endParaRPr lang="es-ES"/>
          </a:p>
        </p:txBody>
      </p:sp>
      <p:sp>
        <p:nvSpPr>
          <p:cNvPr id="376838" name="Rectangle 6"/>
          <p:cNvSpPr>
            <a:spLocks noChangeArrowheads="1"/>
          </p:cNvSpPr>
          <p:nvPr/>
        </p:nvSpPr>
        <p:spPr bwMode="auto">
          <a:xfrm>
            <a:off x="685800" y="188913"/>
            <a:ext cx="7772400" cy="762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a:t>
            </a:r>
            <a:r>
              <a:rPr lang="es-ES" sz="4400">
                <a:solidFill>
                  <a:schemeClr val="tx2"/>
                </a:solidFill>
              </a:rPr>
              <a:t>Presenta</a:t>
            </a:r>
            <a:r>
              <a:rPr lang="es-ES_tradnl" sz="4400">
                <a:solidFill>
                  <a:schemeClr val="tx2"/>
                </a:solidFill>
              </a:rPr>
              <a:t>c</a:t>
            </a:r>
            <a:r>
              <a:rPr lang="es-ES" sz="4400">
                <a:solidFill>
                  <a:schemeClr val="tx2"/>
                </a:solidFill>
              </a:rPr>
              <a:t>i</a:t>
            </a:r>
            <a:r>
              <a:rPr lang="es-ES_tradnl" sz="4400">
                <a:solidFill>
                  <a:schemeClr val="tx2"/>
                </a:solidFill>
              </a:rPr>
              <a:t>ó</a:t>
            </a:r>
            <a:r>
              <a:rPr lang="es-ES" sz="4400">
                <a:solidFill>
                  <a:schemeClr val="tx2"/>
                </a:solidFill>
              </a:rPr>
              <a:t>n</a:t>
            </a:r>
          </a:p>
        </p:txBody>
      </p:sp>
      <p:grpSp>
        <p:nvGrpSpPr>
          <p:cNvPr id="376839" name="Group 7"/>
          <p:cNvGrpSpPr>
            <a:grpSpLocks/>
          </p:cNvGrpSpPr>
          <p:nvPr/>
        </p:nvGrpSpPr>
        <p:grpSpPr bwMode="auto">
          <a:xfrm>
            <a:off x="595313" y="2132013"/>
            <a:ext cx="4206875" cy="3736975"/>
            <a:chOff x="375" y="1416"/>
            <a:chExt cx="2650" cy="2354"/>
          </a:xfrm>
        </p:grpSpPr>
        <p:grpSp>
          <p:nvGrpSpPr>
            <p:cNvPr id="376840" name="Group 8"/>
            <p:cNvGrpSpPr>
              <a:grpSpLocks/>
            </p:cNvGrpSpPr>
            <p:nvPr/>
          </p:nvGrpSpPr>
          <p:grpSpPr bwMode="auto">
            <a:xfrm>
              <a:off x="893" y="1416"/>
              <a:ext cx="1090" cy="1842"/>
              <a:chOff x="893" y="1416"/>
              <a:chExt cx="1090" cy="1842"/>
            </a:xfrm>
          </p:grpSpPr>
          <p:sp>
            <p:nvSpPr>
              <p:cNvPr id="376841" name="Freeform 9"/>
              <p:cNvSpPr>
                <a:spLocks/>
              </p:cNvSpPr>
              <p:nvPr/>
            </p:nvSpPr>
            <p:spPr bwMode="auto">
              <a:xfrm>
                <a:off x="893" y="1561"/>
                <a:ext cx="1024" cy="1283"/>
              </a:xfrm>
              <a:custGeom>
                <a:avLst/>
                <a:gdLst/>
                <a:ahLst/>
                <a:cxnLst>
                  <a:cxn ang="0">
                    <a:pos x="152" y="614"/>
                  </a:cxn>
                  <a:cxn ang="0">
                    <a:pos x="589" y="1126"/>
                  </a:cxn>
                  <a:cxn ang="0">
                    <a:pos x="858" y="667"/>
                  </a:cxn>
                  <a:cxn ang="0">
                    <a:pos x="418" y="165"/>
                  </a:cxn>
                  <a:cxn ang="0">
                    <a:pos x="399" y="72"/>
                  </a:cxn>
                  <a:cxn ang="0">
                    <a:pos x="436" y="114"/>
                  </a:cxn>
                  <a:cxn ang="0">
                    <a:pos x="481" y="130"/>
                  </a:cxn>
                  <a:cxn ang="0">
                    <a:pos x="536" y="165"/>
                  </a:cxn>
                  <a:cxn ang="0">
                    <a:pos x="589" y="181"/>
                  </a:cxn>
                  <a:cxn ang="0">
                    <a:pos x="634" y="215"/>
                  </a:cxn>
                  <a:cxn ang="0">
                    <a:pos x="683" y="247"/>
                  </a:cxn>
                  <a:cxn ang="0">
                    <a:pos x="740" y="254"/>
                  </a:cxn>
                  <a:cxn ang="0">
                    <a:pos x="784" y="289"/>
                  </a:cxn>
                  <a:cxn ang="0">
                    <a:pos x="829" y="312"/>
                  </a:cxn>
                  <a:cxn ang="0">
                    <a:pos x="877" y="358"/>
                  </a:cxn>
                  <a:cxn ang="0">
                    <a:pos x="921" y="374"/>
                  </a:cxn>
                  <a:cxn ang="0">
                    <a:pos x="956" y="407"/>
                  </a:cxn>
                  <a:cxn ang="0">
                    <a:pos x="1016" y="407"/>
                  </a:cxn>
                  <a:cxn ang="0">
                    <a:pos x="1004" y="466"/>
                  </a:cxn>
                  <a:cxn ang="0">
                    <a:pos x="1004" y="517"/>
                  </a:cxn>
                  <a:cxn ang="0">
                    <a:pos x="971" y="563"/>
                  </a:cxn>
                  <a:cxn ang="0">
                    <a:pos x="975" y="625"/>
                  </a:cxn>
                  <a:cxn ang="0">
                    <a:pos x="933" y="658"/>
                  </a:cxn>
                  <a:cxn ang="0">
                    <a:pos x="884" y="706"/>
                  </a:cxn>
                  <a:cxn ang="0">
                    <a:pos x="896" y="764"/>
                  </a:cxn>
                  <a:cxn ang="0">
                    <a:pos x="870" y="829"/>
                  </a:cxn>
                  <a:cxn ang="0">
                    <a:pos x="858" y="891"/>
                  </a:cxn>
                  <a:cxn ang="0">
                    <a:pos x="824" y="934"/>
                  </a:cxn>
                  <a:cxn ang="0">
                    <a:pos x="798" y="1018"/>
                  </a:cxn>
                  <a:cxn ang="0">
                    <a:pos x="791" y="1077"/>
                  </a:cxn>
                  <a:cxn ang="0">
                    <a:pos x="760" y="1126"/>
                  </a:cxn>
                  <a:cxn ang="0">
                    <a:pos x="765" y="1184"/>
                  </a:cxn>
                  <a:cxn ang="0">
                    <a:pos x="740" y="1241"/>
                  </a:cxn>
                  <a:cxn ang="0">
                    <a:pos x="687" y="1262"/>
                  </a:cxn>
                  <a:cxn ang="0">
                    <a:pos x="637" y="1282"/>
                  </a:cxn>
                  <a:cxn ang="0">
                    <a:pos x="592" y="1230"/>
                  </a:cxn>
                  <a:cxn ang="0">
                    <a:pos x="560" y="1179"/>
                  </a:cxn>
                  <a:cxn ang="0">
                    <a:pos x="510" y="1179"/>
                  </a:cxn>
                  <a:cxn ang="0">
                    <a:pos x="142" y="930"/>
                  </a:cxn>
                  <a:cxn ang="0">
                    <a:pos x="99" y="902"/>
                  </a:cxn>
                  <a:cxn ang="0">
                    <a:pos x="39" y="879"/>
                  </a:cxn>
                  <a:cxn ang="0">
                    <a:pos x="6" y="849"/>
                  </a:cxn>
                  <a:cxn ang="0">
                    <a:pos x="0" y="787"/>
                  </a:cxn>
                  <a:cxn ang="0">
                    <a:pos x="47" y="738"/>
                  </a:cxn>
                  <a:cxn ang="0">
                    <a:pos x="47" y="676"/>
                  </a:cxn>
                  <a:cxn ang="0">
                    <a:pos x="85" y="635"/>
                  </a:cxn>
                  <a:cxn ang="0">
                    <a:pos x="99" y="570"/>
                  </a:cxn>
                  <a:cxn ang="0">
                    <a:pos x="123" y="524"/>
                  </a:cxn>
                  <a:cxn ang="0">
                    <a:pos x="137" y="466"/>
                  </a:cxn>
                  <a:cxn ang="0">
                    <a:pos x="174" y="416"/>
                  </a:cxn>
                  <a:cxn ang="0">
                    <a:pos x="171" y="358"/>
                  </a:cxn>
                  <a:cxn ang="0">
                    <a:pos x="209" y="312"/>
                  </a:cxn>
                  <a:cxn ang="0">
                    <a:pos x="209" y="250"/>
                  </a:cxn>
                  <a:cxn ang="0">
                    <a:pos x="238" y="204"/>
                  </a:cxn>
                  <a:cxn ang="0">
                    <a:pos x="234" y="146"/>
                  </a:cxn>
                  <a:cxn ang="0">
                    <a:pos x="260" y="91"/>
                  </a:cxn>
                  <a:cxn ang="0">
                    <a:pos x="253" y="30"/>
                  </a:cxn>
                  <a:cxn ang="0">
                    <a:pos x="298" y="0"/>
                  </a:cxn>
                </a:cxnLst>
                <a:rect l="0" t="0" r="r" b="b"/>
                <a:pathLst>
                  <a:path w="1024" h="1283">
                    <a:moveTo>
                      <a:pt x="317" y="35"/>
                    </a:moveTo>
                    <a:lnTo>
                      <a:pt x="279" y="211"/>
                    </a:lnTo>
                    <a:lnTo>
                      <a:pt x="243" y="349"/>
                    </a:lnTo>
                    <a:lnTo>
                      <a:pt x="193" y="501"/>
                    </a:lnTo>
                    <a:lnTo>
                      <a:pt x="152" y="614"/>
                    </a:lnTo>
                    <a:lnTo>
                      <a:pt x="107" y="720"/>
                    </a:lnTo>
                    <a:lnTo>
                      <a:pt x="82" y="787"/>
                    </a:lnTo>
                    <a:lnTo>
                      <a:pt x="279" y="921"/>
                    </a:lnTo>
                    <a:lnTo>
                      <a:pt x="447" y="1034"/>
                    </a:lnTo>
                    <a:lnTo>
                      <a:pt x="589" y="1126"/>
                    </a:lnTo>
                    <a:lnTo>
                      <a:pt x="671" y="1197"/>
                    </a:lnTo>
                    <a:lnTo>
                      <a:pt x="693" y="1191"/>
                    </a:lnTo>
                    <a:lnTo>
                      <a:pt x="724" y="1146"/>
                    </a:lnTo>
                    <a:lnTo>
                      <a:pt x="772" y="914"/>
                    </a:lnTo>
                    <a:lnTo>
                      <a:pt x="858" y="667"/>
                    </a:lnTo>
                    <a:lnTo>
                      <a:pt x="940" y="494"/>
                    </a:lnTo>
                    <a:lnTo>
                      <a:pt x="930" y="466"/>
                    </a:lnTo>
                    <a:lnTo>
                      <a:pt x="719" y="346"/>
                    </a:lnTo>
                    <a:lnTo>
                      <a:pt x="560" y="247"/>
                    </a:lnTo>
                    <a:lnTo>
                      <a:pt x="418" y="165"/>
                    </a:lnTo>
                    <a:lnTo>
                      <a:pt x="323" y="84"/>
                    </a:lnTo>
                    <a:lnTo>
                      <a:pt x="339" y="65"/>
                    </a:lnTo>
                    <a:lnTo>
                      <a:pt x="376" y="61"/>
                    </a:lnTo>
                    <a:lnTo>
                      <a:pt x="387" y="65"/>
                    </a:lnTo>
                    <a:lnTo>
                      <a:pt x="399" y="72"/>
                    </a:lnTo>
                    <a:lnTo>
                      <a:pt x="402" y="84"/>
                    </a:lnTo>
                    <a:lnTo>
                      <a:pt x="406" y="97"/>
                    </a:lnTo>
                    <a:lnTo>
                      <a:pt x="412" y="107"/>
                    </a:lnTo>
                    <a:lnTo>
                      <a:pt x="424" y="114"/>
                    </a:lnTo>
                    <a:lnTo>
                      <a:pt x="436" y="114"/>
                    </a:lnTo>
                    <a:lnTo>
                      <a:pt x="447" y="114"/>
                    </a:lnTo>
                    <a:lnTo>
                      <a:pt x="459" y="111"/>
                    </a:lnTo>
                    <a:lnTo>
                      <a:pt x="469" y="111"/>
                    </a:lnTo>
                    <a:lnTo>
                      <a:pt x="481" y="120"/>
                    </a:lnTo>
                    <a:lnTo>
                      <a:pt x="481" y="130"/>
                    </a:lnTo>
                    <a:lnTo>
                      <a:pt x="488" y="143"/>
                    </a:lnTo>
                    <a:lnTo>
                      <a:pt x="500" y="153"/>
                    </a:lnTo>
                    <a:lnTo>
                      <a:pt x="510" y="165"/>
                    </a:lnTo>
                    <a:lnTo>
                      <a:pt x="522" y="165"/>
                    </a:lnTo>
                    <a:lnTo>
                      <a:pt x="536" y="165"/>
                    </a:lnTo>
                    <a:lnTo>
                      <a:pt x="548" y="165"/>
                    </a:lnTo>
                    <a:lnTo>
                      <a:pt x="560" y="157"/>
                    </a:lnTo>
                    <a:lnTo>
                      <a:pt x="570" y="162"/>
                    </a:lnTo>
                    <a:lnTo>
                      <a:pt x="582" y="169"/>
                    </a:lnTo>
                    <a:lnTo>
                      <a:pt x="589" y="181"/>
                    </a:lnTo>
                    <a:lnTo>
                      <a:pt x="596" y="192"/>
                    </a:lnTo>
                    <a:lnTo>
                      <a:pt x="599" y="204"/>
                    </a:lnTo>
                    <a:lnTo>
                      <a:pt x="611" y="215"/>
                    </a:lnTo>
                    <a:lnTo>
                      <a:pt x="623" y="215"/>
                    </a:lnTo>
                    <a:lnTo>
                      <a:pt x="634" y="215"/>
                    </a:lnTo>
                    <a:lnTo>
                      <a:pt x="646" y="211"/>
                    </a:lnTo>
                    <a:lnTo>
                      <a:pt x="656" y="211"/>
                    </a:lnTo>
                    <a:lnTo>
                      <a:pt x="668" y="218"/>
                    </a:lnTo>
                    <a:lnTo>
                      <a:pt x="680" y="234"/>
                    </a:lnTo>
                    <a:lnTo>
                      <a:pt x="683" y="247"/>
                    </a:lnTo>
                    <a:lnTo>
                      <a:pt x="690" y="257"/>
                    </a:lnTo>
                    <a:lnTo>
                      <a:pt x="705" y="266"/>
                    </a:lnTo>
                    <a:lnTo>
                      <a:pt x="716" y="266"/>
                    </a:lnTo>
                    <a:lnTo>
                      <a:pt x="728" y="254"/>
                    </a:lnTo>
                    <a:lnTo>
                      <a:pt x="740" y="254"/>
                    </a:lnTo>
                    <a:lnTo>
                      <a:pt x="750" y="254"/>
                    </a:lnTo>
                    <a:lnTo>
                      <a:pt x="760" y="254"/>
                    </a:lnTo>
                    <a:lnTo>
                      <a:pt x="772" y="266"/>
                    </a:lnTo>
                    <a:lnTo>
                      <a:pt x="779" y="277"/>
                    </a:lnTo>
                    <a:lnTo>
                      <a:pt x="784" y="289"/>
                    </a:lnTo>
                    <a:lnTo>
                      <a:pt x="791" y="300"/>
                    </a:lnTo>
                    <a:lnTo>
                      <a:pt x="795" y="312"/>
                    </a:lnTo>
                    <a:lnTo>
                      <a:pt x="807" y="316"/>
                    </a:lnTo>
                    <a:lnTo>
                      <a:pt x="817" y="316"/>
                    </a:lnTo>
                    <a:lnTo>
                      <a:pt x="829" y="312"/>
                    </a:lnTo>
                    <a:lnTo>
                      <a:pt x="836" y="323"/>
                    </a:lnTo>
                    <a:lnTo>
                      <a:pt x="848" y="331"/>
                    </a:lnTo>
                    <a:lnTo>
                      <a:pt x="855" y="346"/>
                    </a:lnTo>
                    <a:lnTo>
                      <a:pt x="863" y="358"/>
                    </a:lnTo>
                    <a:lnTo>
                      <a:pt x="877" y="358"/>
                    </a:lnTo>
                    <a:lnTo>
                      <a:pt x="889" y="358"/>
                    </a:lnTo>
                    <a:lnTo>
                      <a:pt x="899" y="349"/>
                    </a:lnTo>
                    <a:lnTo>
                      <a:pt x="911" y="349"/>
                    </a:lnTo>
                    <a:lnTo>
                      <a:pt x="921" y="358"/>
                    </a:lnTo>
                    <a:lnTo>
                      <a:pt x="921" y="374"/>
                    </a:lnTo>
                    <a:lnTo>
                      <a:pt x="921" y="384"/>
                    </a:lnTo>
                    <a:lnTo>
                      <a:pt x="927" y="397"/>
                    </a:lnTo>
                    <a:lnTo>
                      <a:pt x="933" y="407"/>
                    </a:lnTo>
                    <a:lnTo>
                      <a:pt x="944" y="407"/>
                    </a:lnTo>
                    <a:lnTo>
                      <a:pt x="956" y="407"/>
                    </a:lnTo>
                    <a:lnTo>
                      <a:pt x="968" y="404"/>
                    </a:lnTo>
                    <a:lnTo>
                      <a:pt x="978" y="400"/>
                    </a:lnTo>
                    <a:lnTo>
                      <a:pt x="990" y="400"/>
                    </a:lnTo>
                    <a:lnTo>
                      <a:pt x="1004" y="400"/>
                    </a:lnTo>
                    <a:lnTo>
                      <a:pt x="1016" y="407"/>
                    </a:lnTo>
                    <a:lnTo>
                      <a:pt x="1023" y="420"/>
                    </a:lnTo>
                    <a:lnTo>
                      <a:pt x="1023" y="432"/>
                    </a:lnTo>
                    <a:lnTo>
                      <a:pt x="1023" y="443"/>
                    </a:lnTo>
                    <a:lnTo>
                      <a:pt x="1019" y="455"/>
                    </a:lnTo>
                    <a:lnTo>
                      <a:pt x="1004" y="466"/>
                    </a:lnTo>
                    <a:lnTo>
                      <a:pt x="993" y="469"/>
                    </a:lnTo>
                    <a:lnTo>
                      <a:pt x="985" y="482"/>
                    </a:lnTo>
                    <a:lnTo>
                      <a:pt x="990" y="494"/>
                    </a:lnTo>
                    <a:lnTo>
                      <a:pt x="997" y="505"/>
                    </a:lnTo>
                    <a:lnTo>
                      <a:pt x="1004" y="517"/>
                    </a:lnTo>
                    <a:lnTo>
                      <a:pt x="1004" y="527"/>
                    </a:lnTo>
                    <a:lnTo>
                      <a:pt x="1004" y="540"/>
                    </a:lnTo>
                    <a:lnTo>
                      <a:pt x="993" y="547"/>
                    </a:lnTo>
                    <a:lnTo>
                      <a:pt x="981" y="556"/>
                    </a:lnTo>
                    <a:lnTo>
                      <a:pt x="971" y="563"/>
                    </a:lnTo>
                    <a:lnTo>
                      <a:pt x="959" y="570"/>
                    </a:lnTo>
                    <a:lnTo>
                      <a:pt x="956" y="586"/>
                    </a:lnTo>
                    <a:lnTo>
                      <a:pt x="964" y="596"/>
                    </a:lnTo>
                    <a:lnTo>
                      <a:pt x="971" y="614"/>
                    </a:lnTo>
                    <a:lnTo>
                      <a:pt x="975" y="625"/>
                    </a:lnTo>
                    <a:lnTo>
                      <a:pt x="975" y="641"/>
                    </a:lnTo>
                    <a:lnTo>
                      <a:pt x="968" y="651"/>
                    </a:lnTo>
                    <a:lnTo>
                      <a:pt x="956" y="651"/>
                    </a:lnTo>
                    <a:lnTo>
                      <a:pt x="944" y="655"/>
                    </a:lnTo>
                    <a:lnTo>
                      <a:pt x="933" y="658"/>
                    </a:lnTo>
                    <a:lnTo>
                      <a:pt x="921" y="667"/>
                    </a:lnTo>
                    <a:lnTo>
                      <a:pt x="899" y="671"/>
                    </a:lnTo>
                    <a:lnTo>
                      <a:pt x="884" y="683"/>
                    </a:lnTo>
                    <a:lnTo>
                      <a:pt x="880" y="693"/>
                    </a:lnTo>
                    <a:lnTo>
                      <a:pt x="884" y="706"/>
                    </a:lnTo>
                    <a:lnTo>
                      <a:pt x="889" y="716"/>
                    </a:lnTo>
                    <a:lnTo>
                      <a:pt x="892" y="729"/>
                    </a:lnTo>
                    <a:lnTo>
                      <a:pt x="899" y="741"/>
                    </a:lnTo>
                    <a:lnTo>
                      <a:pt x="899" y="752"/>
                    </a:lnTo>
                    <a:lnTo>
                      <a:pt x="896" y="764"/>
                    </a:lnTo>
                    <a:lnTo>
                      <a:pt x="880" y="778"/>
                    </a:lnTo>
                    <a:lnTo>
                      <a:pt x="873" y="791"/>
                    </a:lnTo>
                    <a:lnTo>
                      <a:pt x="867" y="803"/>
                    </a:lnTo>
                    <a:lnTo>
                      <a:pt x="867" y="814"/>
                    </a:lnTo>
                    <a:lnTo>
                      <a:pt x="870" y="829"/>
                    </a:lnTo>
                    <a:lnTo>
                      <a:pt x="873" y="844"/>
                    </a:lnTo>
                    <a:lnTo>
                      <a:pt x="877" y="856"/>
                    </a:lnTo>
                    <a:lnTo>
                      <a:pt x="877" y="868"/>
                    </a:lnTo>
                    <a:lnTo>
                      <a:pt x="870" y="882"/>
                    </a:lnTo>
                    <a:lnTo>
                      <a:pt x="858" y="891"/>
                    </a:lnTo>
                    <a:lnTo>
                      <a:pt x="844" y="898"/>
                    </a:lnTo>
                    <a:lnTo>
                      <a:pt x="813" y="905"/>
                    </a:lnTo>
                    <a:lnTo>
                      <a:pt x="803" y="911"/>
                    </a:lnTo>
                    <a:lnTo>
                      <a:pt x="813" y="921"/>
                    </a:lnTo>
                    <a:lnTo>
                      <a:pt x="824" y="934"/>
                    </a:lnTo>
                    <a:lnTo>
                      <a:pt x="839" y="950"/>
                    </a:lnTo>
                    <a:lnTo>
                      <a:pt x="848" y="964"/>
                    </a:lnTo>
                    <a:lnTo>
                      <a:pt x="848" y="980"/>
                    </a:lnTo>
                    <a:lnTo>
                      <a:pt x="820" y="995"/>
                    </a:lnTo>
                    <a:lnTo>
                      <a:pt x="798" y="1018"/>
                    </a:lnTo>
                    <a:lnTo>
                      <a:pt x="788" y="1025"/>
                    </a:lnTo>
                    <a:lnTo>
                      <a:pt x="779" y="1038"/>
                    </a:lnTo>
                    <a:lnTo>
                      <a:pt x="776" y="1048"/>
                    </a:lnTo>
                    <a:lnTo>
                      <a:pt x="784" y="1061"/>
                    </a:lnTo>
                    <a:lnTo>
                      <a:pt x="791" y="1077"/>
                    </a:lnTo>
                    <a:lnTo>
                      <a:pt x="795" y="1091"/>
                    </a:lnTo>
                    <a:lnTo>
                      <a:pt x="795" y="1103"/>
                    </a:lnTo>
                    <a:lnTo>
                      <a:pt x="784" y="1114"/>
                    </a:lnTo>
                    <a:lnTo>
                      <a:pt x="772" y="1117"/>
                    </a:lnTo>
                    <a:lnTo>
                      <a:pt x="760" y="1126"/>
                    </a:lnTo>
                    <a:lnTo>
                      <a:pt x="753" y="1138"/>
                    </a:lnTo>
                    <a:lnTo>
                      <a:pt x="757" y="1149"/>
                    </a:lnTo>
                    <a:lnTo>
                      <a:pt x="760" y="1161"/>
                    </a:lnTo>
                    <a:lnTo>
                      <a:pt x="765" y="1172"/>
                    </a:lnTo>
                    <a:lnTo>
                      <a:pt x="765" y="1184"/>
                    </a:lnTo>
                    <a:lnTo>
                      <a:pt x="765" y="1200"/>
                    </a:lnTo>
                    <a:lnTo>
                      <a:pt x="765" y="1214"/>
                    </a:lnTo>
                    <a:lnTo>
                      <a:pt x="757" y="1227"/>
                    </a:lnTo>
                    <a:lnTo>
                      <a:pt x="750" y="1237"/>
                    </a:lnTo>
                    <a:lnTo>
                      <a:pt x="740" y="1241"/>
                    </a:lnTo>
                    <a:lnTo>
                      <a:pt x="728" y="1237"/>
                    </a:lnTo>
                    <a:lnTo>
                      <a:pt x="716" y="1237"/>
                    </a:lnTo>
                    <a:lnTo>
                      <a:pt x="705" y="1237"/>
                    </a:lnTo>
                    <a:lnTo>
                      <a:pt x="693" y="1246"/>
                    </a:lnTo>
                    <a:lnTo>
                      <a:pt x="687" y="1262"/>
                    </a:lnTo>
                    <a:lnTo>
                      <a:pt x="683" y="1276"/>
                    </a:lnTo>
                    <a:lnTo>
                      <a:pt x="671" y="1282"/>
                    </a:lnTo>
                    <a:lnTo>
                      <a:pt x="659" y="1282"/>
                    </a:lnTo>
                    <a:lnTo>
                      <a:pt x="649" y="1282"/>
                    </a:lnTo>
                    <a:lnTo>
                      <a:pt x="637" y="1282"/>
                    </a:lnTo>
                    <a:lnTo>
                      <a:pt x="627" y="1276"/>
                    </a:lnTo>
                    <a:lnTo>
                      <a:pt x="623" y="1266"/>
                    </a:lnTo>
                    <a:lnTo>
                      <a:pt x="608" y="1259"/>
                    </a:lnTo>
                    <a:lnTo>
                      <a:pt x="596" y="1246"/>
                    </a:lnTo>
                    <a:lnTo>
                      <a:pt x="592" y="1230"/>
                    </a:lnTo>
                    <a:lnTo>
                      <a:pt x="592" y="1220"/>
                    </a:lnTo>
                    <a:lnTo>
                      <a:pt x="589" y="1207"/>
                    </a:lnTo>
                    <a:lnTo>
                      <a:pt x="586" y="1197"/>
                    </a:lnTo>
                    <a:lnTo>
                      <a:pt x="570" y="1184"/>
                    </a:lnTo>
                    <a:lnTo>
                      <a:pt x="560" y="1179"/>
                    </a:lnTo>
                    <a:lnTo>
                      <a:pt x="548" y="1188"/>
                    </a:lnTo>
                    <a:lnTo>
                      <a:pt x="541" y="1200"/>
                    </a:lnTo>
                    <a:lnTo>
                      <a:pt x="529" y="1200"/>
                    </a:lnTo>
                    <a:lnTo>
                      <a:pt x="519" y="1191"/>
                    </a:lnTo>
                    <a:lnTo>
                      <a:pt x="510" y="1179"/>
                    </a:lnTo>
                    <a:lnTo>
                      <a:pt x="510" y="1168"/>
                    </a:lnTo>
                    <a:lnTo>
                      <a:pt x="515" y="1158"/>
                    </a:lnTo>
                    <a:lnTo>
                      <a:pt x="515" y="1146"/>
                    </a:lnTo>
                    <a:lnTo>
                      <a:pt x="159" y="902"/>
                    </a:lnTo>
                    <a:lnTo>
                      <a:pt x="142" y="930"/>
                    </a:lnTo>
                    <a:lnTo>
                      <a:pt x="130" y="934"/>
                    </a:lnTo>
                    <a:lnTo>
                      <a:pt x="118" y="934"/>
                    </a:lnTo>
                    <a:lnTo>
                      <a:pt x="114" y="921"/>
                    </a:lnTo>
                    <a:lnTo>
                      <a:pt x="111" y="911"/>
                    </a:lnTo>
                    <a:lnTo>
                      <a:pt x="99" y="902"/>
                    </a:lnTo>
                    <a:lnTo>
                      <a:pt x="85" y="895"/>
                    </a:lnTo>
                    <a:lnTo>
                      <a:pt x="73" y="895"/>
                    </a:lnTo>
                    <a:lnTo>
                      <a:pt x="63" y="895"/>
                    </a:lnTo>
                    <a:lnTo>
                      <a:pt x="51" y="891"/>
                    </a:lnTo>
                    <a:lnTo>
                      <a:pt x="39" y="879"/>
                    </a:lnTo>
                    <a:lnTo>
                      <a:pt x="44" y="868"/>
                    </a:lnTo>
                    <a:lnTo>
                      <a:pt x="44" y="856"/>
                    </a:lnTo>
                    <a:lnTo>
                      <a:pt x="29" y="849"/>
                    </a:lnTo>
                    <a:lnTo>
                      <a:pt x="18" y="849"/>
                    </a:lnTo>
                    <a:lnTo>
                      <a:pt x="6" y="849"/>
                    </a:lnTo>
                    <a:lnTo>
                      <a:pt x="0" y="837"/>
                    </a:lnTo>
                    <a:lnTo>
                      <a:pt x="0" y="826"/>
                    </a:lnTo>
                    <a:lnTo>
                      <a:pt x="0" y="814"/>
                    </a:lnTo>
                    <a:lnTo>
                      <a:pt x="0" y="803"/>
                    </a:lnTo>
                    <a:lnTo>
                      <a:pt x="0" y="787"/>
                    </a:lnTo>
                    <a:lnTo>
                      <a:pt x="3" y="775"/>
                    </a:lnTo>
                    <a:lnTo>
                      <a:pt x="13" y="764"/>
                    </a:lnTo>
                    <a:lnTo>
                      <a:pt x="29" y="755"/>
                    </a:lnTo>
                    <a:lnTo>
                      <a:pt x="39" y="748"/>
                    </a:lnTo>
                    <a:lnTo>
                      <a:pt x="47" y="738"/>
                    </a:lnTo>
                    <a:lnTo>
                      <a:pt x="47" y="725"/>
                    </a:lnTo>
                    <a:lnTo>
                      <a:pt x="47" y="713"/>
                    </a:lnTo>
                    <a:lnTo>
                      <a:pt x="39" y="702"/>
                    </a:lnTo>
                    <a:lnTo>
                      <a:pt x="39" y="686"/>
                    </a:lnTo>
                    <a:lnTo>
                      <a:pt x="47" y="676"/>
                    </a:lnTo>
                    <a:lnTo>
                      <a:pt x="58" y="667"/>
                    </a:lnTo>
                    <a:lnTo>
                      <a:pt x="70" y="663"/>
                    </a:lnTo>
                    <a:lnTo>
                      <a:pt x="82" y="658"/>
                    </a:lnTo>
                    <a:lnTo>
                      <a:pt x="85" y="648"/>
                    </a:lnTo>
                    <a:lnTo>
                      <a:pt x="85" y="635"/>
                    </a:lnTo>
                    <a:lnTo>
                      <a:pt x="82" y="625"/>
                    </a:lnTo>
                    <a:lnTo>
                      <a:pt x="85" y="614"/>
                    </a:lnTo>
                    <a:lnTo>
                      <a:pt x="85" y="589"/>
                    </a:lnTo>
                    <a:lnTo>
                      <a:pt x="89" y="573"/>
                    </a:lnTo>
                    <a:lnTo>
                      <a:pt x="99" y="570"/>
                    </a:lnTo>
                    <a:lnTo>
                      <a:pt x="111" y="566"/>
                    </a:lnTo>
                    <a:lnTo>
                      <a:pt x="123" y="559"/>
                    </a:lnTo>
                    <a:lnTo>
                      <a:pt x="126" y="547"/>
                    </a:lnTo>
                    <a:lnTo>
                      <a:pt x="126" y="535"/>
                    </a:lnTo>
                    <a:lnTo>
                      <a:pt x="123" y="524"/>
                    </a:lnTo>
                    <a:lnTo>
                      <a:pt x="114" y="512"/>
                    </a:lnTo>
                    <a:lnTo>
                      <a:pt x="114" y="497"/>
                    </a:lnTo>
                    <a:lnTo>
                      <a:pt x="114" y="485"/>
                    </a:lnTo>
                    <a:lnTo>
                      <a:pt x="126" y="473"/>
                    </a:lnTo>
                    <a:lnTo>
                      <a:pt x="137" y="466"/>
                    </a:lnTo>
                    <a:lnTo>
                      <a:pt x="152" y="455"/>
                    </a:lnTo>
                    <a:lnTo>
                      <a:pt x="162" y="450"/>
                    </a:lnTo>
                    <a:lnTo>
                      <a:pt x="174" y="439"/>
                    </a:lnTo>
                    <a:lnTo>
                      <a:pt x="178" y="429"/>
                    </a:lnTo>
                    <a:lnTo>
                      <a:pt x="174" y="416"/>
                    </a:lnTo>
                    <a:lnTo>
                      <a:pt x="171" y="404"/>
                    </a:lnTo>
                    <a:lnTo>
                      <a:pt x="171" y="393"/>
                    </a:lnTo>
                    <a:lnTo>
                      <a:pt x="167" y="381"/>
                    </a:lnTo>
                    <a:lnTo>
                      <a:pt x="167" y="370"/>
                    </a:lnTo>
                    <a:lnTo>
                      <a:pt x="171" y="358"/>
                    </a:lnTo>
                    <a:lnTo>
                      <a:pt x="171" y="346"/>
                    </a:lnTo>
                    <a:lnTo>
                      <a:pt x="186" y="335"/>
                    </a:lnTo>
                    <a:lnTo>
                      <a:pt x="197" y="328"/>
                    </a:lnTo>
                    <a:lnTo>
                      <a:pt x="209" y="323"/>
                    </a:lnTo>
                    <a:lnTo>
                      <a:pt x="209" y="312"/>
                    </a:lnTo>
                    <a:lnTo>
                      <a:pt x="209" y="300"/>
                    </a:lnTo>
                    <a:lnTo>
                      <a:pt x="209" y="289"/>
                    </a:lnTo>
                    <a:lnTo>
                      <a:pt x="209" y="277"/>
                    </a:lnTo>
                    <a:lnTo>
                      <a:pt x="205" y="261"/>
                    </a:lnTo>
                    <a:lnTo>
                      <a:pt x="209" y="250"/>
                    </a:lnTo>
                    <a:lnTo>
                      <a:pt x="215" y="238"/>
                    </a:lnTo>
                    <a:lnTo>
                      <a:pt x="226" y="231"/>
                    </a:lnTo>
                    <a:lnTo>
                      <a:pt x="238" y="227"/>
                    </a:lnTo>
                    <a:lnTo>
                      <a:pt x="238" y="215"/>
                    </a:lnTo>
                    <a:lnTo>
                      <a:pt x="238" y="204"/>
                    </a:lnTo>
                    <a:lnTo>
                      <a:pt x="234" y="192"/>
                    </a:lnTo>
                    <a:lnTo>
                      <a:pt x="231" y="181"/>
                    </a:lnTo>
                    <a:lnTo>
                      <a:pt x="231" y="169"/>
                    </a:lnTo>
                    <a:lnTo>
                      <a:pt x="231" y="157"/>
                    </a:lnTo>
                    <a:lnTo>
                      <a:pt x="234" y="146"/>
                    </a:lnTo>
                    <a:lnTo>
                      <a:pt x="246" y="137"/>
                    </a:lnTo>
                    <a:lnTo>
                      <a:pt x="257" y="127"/>
                    </a:lnTo>
                    <a:lnTo>
                      <a:pt x="269" y="120"/>
                    </a:lnTo>
                    <a:lnTo>
                      <a:pt x="260" y="104"/>
                    </a:lnTo>
                    <a:lnTo>
                      <a:pt x="260" y="91"/>
                    </a:lnTo>
                    <a:lnTo>
                      <a:pt x="260" y="81"/>
                    </a:lnTo>
                    <a:lnTo>
                      <a:pt x="257" y="68"/>
                    </a:lnTo>
                    <a:lnTo>
                      <a:pt x="250" y="58"/>
                    </a:lnTo>
                    <a:lnTo>
                      <a:pt x="250" y="42"/>
                    </a:lnTo>
                    <a:lnTo>
                      <a:pt x="253" y="30"/>
                    </a:lnTo>
                    <a:lnTo>
                      <a:pt x="257" y="19"/>
                    </a:lnTo>
                    <a:lnTo>
                      <a:pt x="263" y="7"/>
                    </a:lnTo>
                    <a:lnTo>
                      <a:pt x="275" y="3"/>
                    </a:lnTo>
                    <a:lnTo>
                      <a:pt x="286" y="0"/>
                    </a:lnTo>
                    <a:lnTo>
                      <a:pt x="298" y="0"/>
                    </a:lnTo>
                    <a:lnTo>
                      <a:pt x="310" y="7"/>
                    </a:lnTo>
                    <a:lnTo>
                      <a:pt x="320" y="14"/>
                    </a:lnTo>
                    <a:lnTo>
                      <a:pt x="317" y="35"/>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2" name="Freeform 10"/>
              <p:cNvSpPr>
                <a:spLocks/>
              </p:cNvSpPr>
              <p:nvPr/>
            </p:nvSpPr>
            <p:spPr bwMode="auto">
              <a:xfrm>
                <a:off x="1042" y="1743"/>
                <a:ext cx="707" cy="911"/>
              </a:xfrm>
              <a:custGeom>
                <a:avLst/>
                <a:gdLst/>
                <a:ahLst/>
                <a:cxnLst>
                  <a:cxn ang="0">
                    <a:pos x="190" y="0"/>
                  </a:cxn>
                  <a:cxn ang="0">
                    <a:pos x="138" y="192"/>
                  </a:cxn>
                  <a:cxn ang="0">
                    <a:pos x="97" y="323"/>
                  </a:cxn>
                  <a:cxn ang="0">
                    <a:pos x="44" y="466"/>
                  </a:cxn>
                  <a:cxn ang="0">
                    <a:pos x="0" y="583"/>
                  </a:cxn>
                  <a:cxn ang="0">
                    <a:pos x="11" y="593"/>
                  </a:cxn>
                  <a:cxn ang="0">
                    <a:pos x="152" y="690"/>
                  </a:cxn>
                  <a:cxn ang="0">
                    <a:pos x="332" y="802"/>
                  </a:cxn>
                  <a:cxn ang="0">
                    <a:pos x="484" y="895"/>
                  </a:cxn>
                  <a:cxn ang="0">
                    <a:pos x="510" y="910"/>
                  </a:cxn>
                  <a:cxn ang="0">
                    <a:pos x="522" y="902"/>
                  </a:cxn>
                  <a:cxn ang="0">
                    <a:pos x="579" y="682"/>
                  </a:cxn>
                  <a:cxn ang="0">
                    <a:pos x="649" y="473"/>
                  </a:cxn>
                  <a:cxn ang="0">
                    <a:pos x="706" y="323"/>
                  </a:cxn>
                  <a:cxn ang="0">
                    <a:pos x="706" y="303"/>
                  </a:cxn>
                  <a:cxn ang="0">
                    <a:pos x="474" y="169"/>
                  </a:cxn>
                  <a:cxn ang="0">
                    <a:pos x="313" y="68"/>
                  </a:cxn>
                  <a:cxn ang="0">
                    <a:pos x="212" y="10"/>
                  </a:cxn>
                  <a:cxn ang="0">
                    <a:pos x="205" y="35"/>
                  </a:cxn>
                  <a:cxn ang="0">
                    <a:pos x="354" y="123"/>
                  </a:cxn>
                  <a:cxn ang="0">
                    <a:pos x="560" y="247"/>
                  </a:cxn>
                  <a:cxn ang="0">
                    <a:pos x="683" y="319"/>
                  </a:cxn>
                  <a:cxn ang="0">
                    <a:pos x="627" y="466"/>
                  </a:cxn>
                  <a:cxn ang="0">
                    <a:pos x="560" y="652"/>
                  </a:cxn>
                  <a:cxn ang="0">
                    <a:pos x="527" y="763"/>
                  </a:cxn>
                  <a:cxn ang="0">
                    <a:pos x="503" y="867"/>
                  </a:cxn>
                  <a:cxn ang="0">
                    <a:pos x="284" y="740"/>
                  </a:cxn>
                  <a:cxn ang="0">
                    <a:pos x="97" y="621"/>
                  </a:cxn>
                  <a:cxn ang="0">
                    <a:pos x="37" y="574"/>
                  </a:cxn>
                  <a:cxn ang="0">
                    <a:pos x="85" y="443"/>
                  </a:cxn>
                  <a:cxn ang="0">
                    <a:pos x="138" y="296"/>
                  </a:cxn>
                  <a:cxn ang="0">
                    <a:pos x="179" y="157"/>
                  </a:cxn>
                  <a:cxn ang="0">
                    <a:pos x="209" y="38"/>
                  </a:cxn>
                  <a:cxn ang="0">
                    <a:pos x="212" y="14"/>
                  </a:cxn>
                  <a:cxn ang="0">
                    <a:pos x="190" y="0"/>
                  </a:cxn>
                </a:cxnLst>
                <a:rect l="0" t="0" r="r" b="b"/>
                <a:pathLst>
                  <a:path w="707" h="911">
                    <a:moveTo>
                      <a:pt x="190" y="0"/>
                    </a:moveTo>
                    <a:lnTo>
                      <a:pt x="138" y="192"/>
                    </a:lnTo>
                    <a:lnTo>
                      <a:pt x="97" y="323"/>
                    </a:lnTo>
                    <a:lnTo>
                      <a:pt x="44" y="466"/>
                    </a:lnTo>
                    <a:lnTo>
                      <a:pt x="0" y="583"/>
                    </a:lnTo>
                    <a:lnTo>
                      <a:pt x="11" y="593"/>
                    </a:lnTo>
                    <a:lnTo>
                      <a:pt x="152" y="690"/>
                    </a:lnTo>
                    <a:lnTo>
                      <a:pt x="332" y="802"/>
                    </a:lnTo>
                    <a:lnTo>
                      <a:pt x="484" y="895"/>
                    </a:lnTo>
                    <a:lnTo>
                      <a:pt x="510" y="910"/>
                    </a:lnTo>
                    <a:lnTo>
                      <a:pt x="522" y="902"/>
                    </a:lnTo>
                    <a:lnTo>
                      <a:pt x="579" y="682"/>
                    </a:lnTo>
                    <a:lnTo>
                      <a:pt x="649" y="473"/>
                    </a:lnTo>
                    <a:lnTo>
                      <a:pt x="706" y="323"/>
                    </a:lnTo>
                    <a:lnTo>
                      <a:pt x="706" y="303"/>
                    </a:lnTo>
                    <a:lnTo>
                      <a:pt x="474" y="169"/>
                    </a:lnTo>
                    <a:lnTo>
                      <a:pt x="313" y="68"/>
                    </a:lnTo>
                    <a:lnTo>
                      <a:pt x="212" y="10"/>
                    </a:lnTo>
                    <a:lnTo>
                      <a:pt x="205" y="35"/>
                    </a:lnTo>
                    <a:lnTo>
                      <a:pt x="354" y="123"/>
                    </a:lnTo>
                    <a:lnTo>
                      <a:pt x="560" y="247"/>
                    </a:lnTo>
                    <a:lnTo>
                      <a:pt x="683" y="319"/>
                    </a:lnTo>
                    <a:lnTo>
                      <a:pt x="627" y="466"/>
                    </a:lnTo>
                    <a:lnTo>
                      <a:pt x="560" y="652"/>
                    </a:lnTo>
                    <a:lnTo>
                      <a:pt x="527" y="763"/>
                    </a:lnTo>
                    <a:lnTo>
                      <a:pt x="503" y="867"/>
                    </a:lnTo>
                    <a:lnTo>
                      <a:pt x="284" y="740"/>
                    </a:lnTo>
                    <a:lnTo>
                      <a:pt x="97" y="621"/>
                    </a:lnTo>
                    <a:lnTo>
                      <a:pt x="37" y="574"/>
                    </a:lnTo>
                    <a:lnTo>
                      <a:pt x="85" y="443"/>
                    </a:lnTo>
                    <a:lnTo>
                      <a:pt x="138" y="296"/>
                    </a:lnTo>
                    <a:lnTo>
                      <a:pt x="179" y="157"/>
                    </a:lnTo>
                    <a:lnTo>
                      <a:pt x="209" y="38"/>
                    </a:lnTo>
                    <a:lnTo>
                      <a:pt x="212" y="14"/>
                    </a:lnTo>
                    <a:lnTo>
                      <a:pt x="190"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3" name="Freeform 11"/>
              <p:cNvSpPr>
                <a:spLocks/>
              </p:cNvSpPr>
              <p:nvPr/>
            </p:nvSpPr>
            <p:spPr bwMode="auto">
              <a:xfrm>
                <a:off x="1013" y="2506"/>
                <a:ext cx="387" cy="289"/>
              </a:xfrm>
              <a:custGeom>
                <a:avLst/>
                <a:gdLst/>
                <a:ahLst/>
                <a:cxnLst>
                  <a:cxn ang="0">
                    <a:pos x="10" y="0"/>
                  </a:cxn>
                  <a:cxn ang="0">
                    <a:pos x="0" y="35"/>
                  </a:cxn>
                  <a:cxn ang="0">
                    <a:pos x="368" y="288"/>
                  </a:cxn>
                  <a:cxn ang="0">
                    <a:pos x="386" y="247"/>
                  </a:cxn>
                  <a:cxn ang="0">
                    <a:pos x="355" y="247"/>
                  </a:cxn>
                  <a:cxn ang="0">
                    <a:pos x="29" y="28"/>
                  </a:cxn>
                  <a:cxn ang="0">
                    <a:pos x="10" y="0"/>
                  </a:cxn>
                </a:cxnLst>
                <a:rect l="0" t="0" r="r" b="b"/>
                <a:pathLst>
                  <a:path w="387" h="289">
                    <a:moveTo>
                      <a:pt x="10" y="0"/>
                    </a:moveTo>
                    <a:lnTo>
                      <a:pt x="0" y="35"/>
                    </a:lnTo>
                    <a:lnTo>
                      <a:pt x="368" y="288"/>
                    </a:lnTo>
                    <a:lnTo>
                      <a:pt x="386" y="247"/>
                    </a:lnTo>
                    <a:lnTo>
                      <a:pt x="355" y="247"/>
                    </a:lnTo>
                    <a:lnTo>
                      <a:pt x="29" y="28"/>
                    </a:lnTo>
                    <a:lnTo>
                      <a:pt x="10"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4" name="Freeform 12"/>
              <p:cNvSpPr>
                <a:spLocks/>
              </p:cNvSpPr>
              <p:nvPr/>
            </p:nvSpPr>
            <p:spPr bwMode="auto">
              <a:xfrm>
                <a:off x="975" y="2638"/>
                <a:ext cx="258" cy="457"/>
              </a:xfrm>
              <a:custGeom>
                <a:avLst/>
                <a:gdLst/>
                <a:ahLst/>
                <a:cxnLst>
                  <a:cxn ang="0">
                    <a:pos x="178" y="0"/>
                  </a:cxn>
                  <a:cxn ang="0">
                    <a:pos x="0" y="404"/>
                  </a:cxn>
                  <a:cxn ang="0">
                    <a:pos x="32" y="450"/>
                  </a:cxn>
                  <a:cxn ang="0">
                    <a:pos x="92" y="456"/>
                  </a:cxn>
                  <a:cxn ang="0">
                    <a:pos x="257" y="40"/>
                  </a:cxn>
                  <a:cxn ang="0">
                    <a:pos x="238" y="26"/>
                  </a:cxn>
                  <a:cxn ang="0">
                    <a:pos x="77" y="424"/>
                  </a:cxn>
                  <a:cxn ang="0">
                    <a:pos x="54" y="424"/>
                  </a:cxn>
                  <a:cxn ang="0">
                    <a:pos x="41" y="424"/>
                  </a:cxn>
                  <a:cxn ang="0">
                    <a:pos x="20" y="401"/>
                  </a:cxn>
                  <a:cxn ang="0">
                    <a:pos x="197" y="10"/>
                  </a:cxn>
                  <a:cxn ang="0">
                    <a:pos x="178" y="0"/>
                  </a:cxn>
                </a:cxnLst>
                <a:rect l="0" t="0" r="r" b="b"/>
                <a:pathLst>
                  <a:path w="258" h="457">
                    <a:moveTo>
                      <a:pt x="178" y="0"/>
                    </a:moveTo>
                    <a:lnTo>
                      <a:pt x="0" y="404"/>
                    </a:lnTo>
                    <a:lnTo>
                      <a:pt x="32" y="450"/>
                    </a:lnTo>
                    <a:lnTo>
                      <a:pt x="92" y="456"/>
                    </a:lnTo>
                    <a:lnTo>
                      <a:pt x="257" y="40"/>
                    </a:lnTo>
                    <a:lnTo>
                      <a:pt x="238" y="26"/>
                    </a:lnTo>
                    <a:lnTo>
                      <a:pt x="77" y="424"/>
                    </a:lnTo>
                    <a:lnTo>
                      <a:pt x="54" y="424"/>
                    </a:lnTo>
                    <a:lnTo>
                      <a:pt x="41" y="424"/>
                    </a:lnTo>
                    <a:lnTo>
                      <a:pt x="20" y="401"/>
                    </a:lnTo>
                    <a:lnTo>
                      <a:pt x="197" y="10"/>
                    </a:lnTo>
                    <a:lnTo>
                      <a:pt x="178"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5" name="Freeform 13"/>
              <p:cNvSpPr>
                <a:spLocks/>
              </p:cNvSpPr>
              <p:nvPr/>
            </p:nvSpPr>
            <p:spPr bwMode="auto">
              <a:xfrm>
                <a:off x="1337" y="2732"/>
                <a:ext cx="153" cy="526"/>
              </a:xfrm>
              <a:custGeom>
                <a:avLst/>
                <a:gdLst/>
                <a:ahLst/>
                <a:cxnLst>
                  <a:cxn ang="0">
                    <a:pos x="78" y="17"/>
                  </a:cxn>
                  <a:cxn ang="0">
                    <a:pos x="0" y="486"/>
                  </a:cxn>
                  <a:cxn ang="0">
                    <a:pos x="22" y="521"/>
                  </a:cxn>
                  <a:cxn ang="0">
                    <a:pos x="71" y="525"/>
                  </a:cxn>
                  <a:cxn ang="0">
                    <a:pos x="107" y="512"/>
                  </a:cxn>
                  <a:cxn ang="0">
                    <a:pos x="152" y="38"/>
                  </a:cxn>
                  <a:cxn ang="0">
                    <a:pos x="138" y="10"/>
                  </a:cxn>
                  <a:cxn ang="0">
                    <a:pos x="88" y="493"/>
                  </a:cxn>
                  <a:cxn ang="0">
                    <a:pos x="63" y="502"/>
                  </a:cxn>
                  <a:cxn ang="0">
                    <a:pos x="29" y="493"/>
                  </a:cxn>
                  <a:cxn ang="0">
                    <a:pos x="104" y="0"/>
                  </a:cxn>
                  <a:cxn ang="0">
                    <a:pos x="78" y="17"/>
                  </a:cxn>
                </a:cxnLst>
                <a:rect l="0" t="0" r="r" b="b"/>
                <a:pathLst>
                  <a:path w="153" h="526">
                    <a:moveTo>
                      <a:pt x="78" y="17"/>
                    </a:moveTo>
                    <a:lnTo>
                      <a:pt x="0" y="486"/>
                    </a:lnTo>
                    <a:lnTo>
                      <a:pt x="22" y="521"/>
                    </a:lnTo>
                    <a:lnTo>
                      <a:pt x="71" y="525"/>
                    </a:lnTo>
                    <a:lnTo>
                      <a:pt x="107" y="512"/>
                    </a:lnTo>
                    <a:lnTo>
                      <a:pt x="152" y="38"/>
                    </a:lnTo>
                    <a:lnTo>
                      <a:pt x="138" y="10"/>
                    </a:lnTo>
                    <a:lnTo>
                      <a:pt x="88" y="493"/>
                    </a:lnTo>
                    <a:lnTo>
                      <a:pt x="63" y="502"/>
                    </a:lnTo>
                    <a:lnTo>
                      <a:pt x="29" y="493"/>
                    </a:lnTo>
                    <a:lnTo>
                      <a:pt x="104" y="0"/>
                    </a:lnTo>
                    <a:lnTo>
                      <a:pt x="78" y="1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6" name="Freeform 14"/>
              <p:cNvSpPr>
                <a:spLocks/>
              </p:cNvSpPr>
              <p:nvPr/>
            </p:nvSpPr>
            <p:spPr bwMode="auto">
              <a:xfrm>
                <a:off x="1498" y="1416"/>
                <a:ext cx="315" cy="554"/>
              </a:xfrm>
              <a:custGeom>
                <a:avLst/>
                <a:gdLst/>
                <a:ahLst/>
                <a:cxnLst>
                  <a:cxn ang="0">
                    <a:pos x="202" y="0"/>
                  </a:cxn>
                  <a:cxn ang="0">
                    <a:pos x="0" y="376"/>
                  </a:cxn>
                  <a:cxn ang="0">
                    <a:pos x="44" y="395"/>
                  </a:cxn>
                  <a:cxn ang="0">
                    <a:pos x="181" y="90"/>
                  </a:cxn>
                  <a:cxn ang="0">
                    <a:pos x="142" y="441"/>
                  </a:cxn>
                  <a:cxn ang="0">
                    <a:pos x="187" y="464"/>
                  </a:cxn>
                  <a:cxn ang="0">
                    <a:pos x="209" y="125"/>
                  </a:cxn>
                  <a:cxn ang="0">
                    <a:pos x="272" y="535"/>
                  </a:cxn>
                  <a:cxn ang="0">
                    <a:pos x="314" y="553"/>
                  </a:cxn>
                  <a:cxn ang="0">
                    <a:pos x="228" y="12"/>
                  </a:cxn>
                  <a:cxn ang="0">
                    <a:pos x="202" y="0"/>
                  </a:cxn>
                </a:cxnLst>
                <a:rect l="0" t="0" r="r" b="b"/>
                <a:pathLst>
                  <a:path w="315" h="554">
                    <a:moveTo>
                      <a:pt x="202" y="0"/>
                    </a:moveTo>
                    <a:lnTo>
                      <a:pt x="0" y="376"/>
                    </a:lnTo>
                    <a:lnTo>
                      <a:pt x="44" y="395"/>
                    </a:lnTo>
                    <a:lnTo>
                      <a:pt x="181" y="90"/>
                    </a:lnTo>
                    <a:lnTo>
                      <a:pt x="142" y="441"/>
                    </a:lnTo>
                    <a:lnTo>
                      <a:pt x="187" y="464"/>
                    </a:lnTo>
                    <a:lnTo>
                      <a:pt x="209" y="125"/>
                    </a:lnTo>
                    <a:lnTo>
                      <a:pt x="272" y="535"/>
                    </a:lnTo>
                    <a:lnTo>
                      <a:pt x="314" y="553"/>
                    </a:lnTo>
                    <a:lnTo>
                      <a:pt x="228" y="12"/>
                    </a:lnTo>
                    <a:lnTo>
                      <a:pt x="202"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47" name="Freeform 15"/>
              <p:cNvSpPr>
                <a:spLocks/>
              </p:cNvSpPr>
              <p:nvPr/>
            </p:nvSpPr>
            <p:spPr bwMode="auto">
              <a:xfrm>
                <a:off x="1802" y="2183"/>
                <a:ext cx="181" cy="757"/>
              </a:xfrm>
              <a:custGeom>
                <a:avLst/>
                <a:gdLst/>
                <a:ahLst/>
                <a:cxnLst>
                  <a:cxn ang="0">
                    <a:pos x="54" y="7"/>
                  </a:cxn>
                  <a:cxn ang="0">
                    <a:pos x="99" y="404"/>
                  </a:cxn>
                  <a:cxn ang="0">
                    <a:pos x="180" y="699"/>
                  </a:cxn>
                  <a:cxn ang="0">
                    <a:pos x="174" y="734"/>
                  </a:cxn>
                  <a:cxn ang="0">
                    <a:pos x="145" y="756"/>
                  </a:cxn>
                  <a:cxn ang="0">
                    <a:pos x="99" y="756"/>
                  </a:cxn>
                  <a:cxn ang="0">
                    <a:pos x="36" y="413"/>
                  </a:cxn>
                  <a:cxn ang="0">
                    <a:pos x="10" y="166"/>
                  </a:cxn>
                  <a:cxn ang="0">
                    <a:pos x="0" y="26"/>
                  </a:cxn>
                  <a:cxn ang="0">
                    <a:pos x="18" y="14"/>
                  </a:cxn>
                  <a:cxn ang="0">
                    <a:pos x="29" y="196"/>
                  </a:cxn>
                  <a:cxn ang="0">
                    <a:pos x="54" y="416"/>
                  </a:cxn>
                  <a:cxn ang="0">
                    <a:pos x="108" y="676"/>
                  </a:cxn>
                  <a:cxn ang="0">
                    <a:pos x="120" y="729"/>
                  </a:cxn>
                  <a:cxn ang="0">
                    <a:pos x="142" y="729"/>
                  </a:cxn>
                  <a:cxn ang="0">
                    <a:pos x="159" y="706"/>
                  </a:cxn>
                  <a:cxn ang="0">
                    <a:pos x="77" y="400"/>
                  </a:cxn>
                  <a:cxn ang="0">
                    <a:pos x="60" y="208"/>
                  </a:cxn>
                  <a:cxn ang="0">
                    <a:pos x="32" y="0"/>
                  </a:cxn>
                  <a:cxn ang="0">
                    <a:pos x="54" y="7"/>
                  </a:cxn>
                </a:cxnLst>
                <a:rect l="0" t="0" r="r" b="b"/>
                <a:pathLst>
                  <a:path w="181" h="757">
                    <a:moveTo>
                      <a:pt x="54" y="7"/>
                    </a:moveTo>
                    <a:lnTo>
                      <a:pt x="99" y="404"/>
                    </a:lnTo>
                    <a:lnTo>
                      <a:pt x="180" y="699"/>
                    </a:lnTo>
                    <a:lnTo>
                      <a:pt x="174" y="734"/>
                    </a:lnTo>
                    <a:lnTo>
                      <a:pt x="145" y="756"/>
                    </a:lnTo>
                    <a:lnTo>
                      <a:pt x="99" y="756"/>
                    </a:lnTo>
                    <a:lnTo>
                      <a:pt x="36" y="413"/>
                    </a:lnTo>
                    <a:lnTo>
                      <a:pt x="10" y="166"/>
                    </a:lnTo>
                    <a:lnTo>
                      <a:pt x="0" y="26"/>
                    </a:lnTo>
                    <a:lnTo>
                      <a:pt x="18" y="14"/>
                    </a:lnTo>
                    <a:lnTo>
                      <a:pt x="29" y="196"/>
                    </a:lnTo>
                    <a:lnTo>
                      <a:pt x="54" y="416"/>
                    </a:lnTo>
                    <a:lnTo>
                      <a:pt x="108" y="676"/>
                    </a:lnTo>
                    <a:lnTo>
                      <a:pt x="120" y="729"/>
                    </a:lnTo>
                    <a:lnTo>
                      <a:pt x="142" y="729"/>
                    </a:lnTo>
                    <a:lnTo>
                      <a:pt x="159" y="706"/>
                    </a:lnTo>
                    <a:lnTo>
                      <a:pt x="77" y="400"/>
                    </a:lnTo>
                    <a:lnTo>
                      <a:pt x="60" y="208"/>
                    </a:lnTo>
                    <a:lnTo>
                      <a:pt x="32" y="0"/>
                    </a:lnTo>
                    <a:lnTo>
                      <a:pt x="54" y="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76848" name="Group 16"/>
            <p:cNvGrpSpPr>
              <a:grpSpLocks/>
            </p:cNvGrpSpPr>
            <p:nvPr/>
          </p:nvGrpSpPr>
          <p:grpSpPr bwMode="auto">
            <a:xfrm>
              <a:off x="1716" y="2912"/>
              <a:ext cx="1309" cy="858"/>
              <a:chOff x="1716" y="2912"/>
              <a:chExt cx="1309" cy="858"/>
            </a:xfrm>
          </p:grpSpPr>
          <p:grpSp>
            <p:nvGrpSpPr>
              <p:cNvPr id="376849" name="Group 17"/>
              <p:cNvGrpSpPr>
                <a:grpSpLocks/>
              </p:cNvGrpSpPr>
              <p:nvPr/>
            </p:nvGrpSpPr>
            <p:grpSpPr bwMode="auto">
              <a:xfrm>
                <a:off x="2047" y="2912"/>
                <a:ext cx="817" cy="347"/>
                <a:chOff x="2047" y="2912"/>
                <a:chExt cx="817" cy="347"/>
              </a:xfrm>
            </p:grpSpPr>
            <p:sp>
              <p:nvSpPr>
                <p:cNvPr id="376850" name="Freeform 18"/>
                <p:cNvSpPr>
                  <a:spLocks/>
                </p:cNvSpPr>
                <p:nvPr/>
              </p:nvSpPr>
              <p:spPr bwMode="auto">
                <a:xfrm>
                  <a:off x="2047" y="2912"/>
                  <a:ext cx="817" cy="347"/>
                </a:xfrm>
                <a:custGeom>
                  <a:avLst/>
                  <a:gdLst/>
                  <a:ahLst/>
                  <a:cxnLst>
                    <a:cxn ang="0">
                      <a:pos x="701" y="97"/>
                    </a:cxn>
                    <a:cxn ang="0">
                      <a:pos x="636" y="65"/>
                    </a:cxn>
                    <a:cxn ang="0">
                      <a:pos x="528" y="45"/>
                    </a:cxn>
                    <a:cxn ang="0">
                      <a:pos x="390" y="31"/>
                    </a:cxn>
                    <a:cxn ang="0">
                      <a:pos x="401" y="15"/>
                    </a:cxn>
                    <a:cxn ang="0">
                      <a:pos x="502" y="22"/>
                    </a:cxn>
                    <a:cxn ang="0">
                      <a:pos x="618" y="35"/>
                    </a:cxn>
                    <a:cxn ang="0">
                      <a:pos x="730" y="58"/>
                    </a:cxn>
                    <a:cxn ang="0">
                      <a:pos x="816" y="100"/>
                    </a:cxn>
                    <a:cxn ang="0">
                      <a:pos x="805" y="120"/>
                    </a:cxn>
                    <a:cxn ang="0">
                      <a:pos x="711" y="142"/>
                    </a:cxn>
                    <a:cxn ang="0">
                      <a:pos x="654" y="178"/>
                    </a:cxn>
                    <a:cxn ang="0">
                      <a:pos x="594" y="240"/>
                    </a:cxn>
                    <a:cxn ang="0">
                      <a:pos x="524" y="319"/>
                    </a:cxn>
                    <a:cxn ang="0">
                      <a:pos x="493" y="335"/>
                    </a:cxn>
                    <a:cxn ang="0">
                      <a:pos x="449" y="346"/>
                    </a:cxn>
                    <a:cxn ang="0">
                      <a:pos x="378" y="312"/>
                    </a:cxn>
                    <a:cxn ang="0">
                      <a:pos x="334" y="282"/>
                    </a:cxn>
                    <a:cxn ang="0">
                      <a:pos x="288" y="266"/>
                    </a:cxn>
                    <a:cxn ang="0">
                      <a:pos x="147" y="270"/>
                    </a:cxn>
                    <a:cxn ang="0">
                      <a:pos x="12" y="270"/>
                    </a:cxn>
                    <a:cxn ang="0">
                      <a:pos x="0" y="254"/>
                    </a:cxn>
                    <a:cxn ang="0">
                      <a:pos x="37" y="192"/>
                    </a:cxn>
                    <a:cxn ang="0">
                      <a:pos x="126" y="130"/>
                    </a:cxn>
                    <a:cxn ang="0">
                      <a:pos x="233" y="77"/>
                    </a:cxn>
                    <a:cxn ang="0">
                      <a:pos x="293" y="45"/>
                    </a:cxn>
                    <a:cxn ang="0">
                      <a:pos x="341" y="0"/>
                    </a:cxn>
                    <a:cxn ang="0">
                      <a:pos x="363" y="0"/>
                    </a:cxn>
                    <a:cxn ang="0">
                      <a:pos x="378" y="22"/>
                    </a:cxn>
                    <a:cxn ang="0">
                      <a:pos x="281" y="77"/>
                    </a:cxn>
                    <a:cxn ang="0">
                      <a:pos x="166" y="134"/>
                    </a:cxn>
                    <a:cxn ang="0">
                      <a:pos x="82" y="188"/>
                    </a:cxn>
                    <a:cxn ang="0">
                      <a:pos x="53" y="231"/>
                    </a:cxn>
                    <a:cxn ang="0">
                      <a:pos x="53" y="247"/>
                    </a:cxn>
                    <a:cxn ang="0">
                      <a:pos x="106" y="247"/>
                    </a:cxn>
                    <a:cxn ang="0">
                      <a:pos x="246" y="234"/>
                    </a:cxn>
                    <a:cxn ang="0">
                      <a:pos x="325" y="243"/>
                    </a:cxn>
                    <a:cxn ang="0">
                      <a:pos x="397" y="266"/>
                    </a:cxn>
                    <a:cxn ang="0">
                      <a:pos x="438" y="300"/>
                    </a:cxn>
                    <a:cxn ang="0">
                      <a:pos x="457" y="308"/>
                    </a:cxn>
                    <a:cxn ang="0">
                      <a:pos x="486" y="300"/>
                    </a:cxn>
                    <a:cxn ang="0">
                      <a:pos x="555" y="240"/>
                    </a:cxn>
                    <a:cxn ang="0">
                      <a:pos x="610" y="165"/>
                    </a:cxn>
                    <a:cxn ang="0">
                      <a:pos x="654" y="134"/>
                    </a:cxn>
                    <a:cxn ang="0">
                      <a:pos x="701" y="97"/>
                    </a:cxn>
                  </a:cxnLst>
                  <a:rect l="0" t="0" r="r" b="b"/>
                  <a:pathLst>
                    <a:path w="817" h="347">
                      <a:moveTo>
                        <a:pt x="701" y="97"/>
                      </a:moveTo>
                      <a:lnTo>
                        <a:pt x="636" y="65"/>
                      </a:lnTo>
                      <a:lnTo>
                        <a:pt x="528" y="45"/>
                      </a:lnTo>
                      <a:lnTo>
                        <a:pt x="390" y="31"/>
                      </a:lnTo>
                      <a:lnTo>
                        <a:pt x="401" y="15"/>
                      </a:lnTo>
                      <a:lnTo>
                        <a:pt x="502" y="22"/>
                      </a:lnTo>
                      <a:lnTo>
                        <a:pt x="618" y="35"/>
                      </a:lnTo>
                      <a:lnTo>
                        <a:pt x="730" y="58"/>
                      </a:lnTo>
                      <a:lnTo>
                        <a:pt x="816" y="100"/>
                      </a:lnTo>
                      <a:lnTo>
                        <a:pt x="805" y="120"/>
                      </a:lnTo>
                      <a:lnTo>
                        <a:pt x="711" y="142"/>
                      </a:lnTo>
                      <a:lnTo>
                        <a:pt x="654" y="178"/>
                      </a:lnTo>
                      <a:lnTo>
                        <a:pt x="594" y="240"/>
                      </a:lnTo>
                      <a:lnTo>
                        <a:pt x="524" y="319"/>
                      </a:lnTo>
                      <a:lnTo>
                        <a:pt x="493" y="335"/>
                      </a:lnTo>
                      <a:lnTo>
                        <a:pt x="449" y="346"/>
                      </a:lnTo>
                      <a:lnTo>
                        <a:pt x="378" y="312"/>
                      </a:lnTo>
                      <a:lnTo>
                        <a:pt x="334" y="282"/>
                      </a:lnTo>
                      <a:lnTo>
                        <a:pt x="288" y="266"/>
                      </a:lnTo>
                      <a:lnTo>
                        <a:pt x="147" y="270"/>
                      </a:lnTo>
                      <a:lnTo>
                        <a:pt x="12" y="270"/>
                      </a:lnTo>
                      <a:lnTo>
                        <a:pt x="0" y="254"/>
                      </a:lnTo>
                      <a:lnTo>
                        <a:pt x="37" y="192"/>
                      </a:lnTo>
                      <a:lnTo>
                        <a:pt x="126" y="130"/>
                      </a:lnTo>
                      <a:lnTo>
                        <a:pt x="233" y="77"/>
                      </a:lnTo>
                      <a:lnTo>
                        <a:pt x="293" y="45"/>
                      </a:lnTo>
                      <a:lnTo>
                        <a:pt x="341" y="0"/>
                      </a:lnTo>
                      <a:lnTo>
                        <a:pt x="363" y="0"/>
                      </a:lnTo>
                      <a:lnTo>
                        <a:pt x="378" y="22"/>
                      </a:lnTo>
                      <a:lnTo>
                        <a:pt x="281" y="77"/>
                      </a:lnTo>
                      <a:lnTo>
                        <a:pt x="166" y="134"/>
                      </a:lnTo>
                      <a:lnTo>
                        <a:pt x="82" y="188"/>
                      </a:lnTo>
                      <a:lnTo>
                        <a:pt x="53" y="231"/>
                      </a:lnTo>
                      <a:lnTo>
                        <a:pt x="53" y="247"/>
                      </a:lnTo>
                      <a:lnTo>
                        <a:pt x="106" y="247"/>
                      </a:lnTo>
                      <a:lnTo>
                        <a:pt x="246" y="234"/>
                      </a:lnTo>
                      <a:lnTo>
                        <a:pt x="325" y="243"/>
                      </a:lnTo>
                      <a:lnTo>
                        <a:pt x="397" y="266"/>
                      </a:lnTo>
                      <a:lnTo>
                        <a:pt x="438" y="300"/>
                      </a:lnTo>
                      <a:lnTo>
                        <a:pt x="457" y="308"/>
                      </a:lnTo>
                      <a:lnTo>
                        <a:pt x="486" y="300"/>
                      </a:lnTo>
                      <a:lnTo>
                        <a:pt x="555" y="240"/>
                      </a:lnTo>
                      <a:lnTo>
                        <a:pt x="610" y="165"/>
                      </a:lnTo>
                      <a:lnTo>
                        <a:pt x="654" y="134"/>
                      </a:lnTo>
                      <a:lnTo>
                        <a:pt x="701" y="97"/>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51" name="Freeform 19"/>
                <p:cNvSpPr>
                  <a:spLocks/>
                </p:cNvSpPr>
                <p:nvPr/>
              </p:nvSpPr>
              <p:spPr bwMode="auto">
                <a:xfrm>
                  <a:off x="2347" y="2986"/>
                  <a:ext cx="255" cy="136"/>
                </a:xfrm>
                <a:custGeom>
                  <a:avLst/>
                  <a:gdLst/>
                  <a:ahLst/>
                  <a:cxnLst>
                    <a:cxn ang="0">
                      <a:pos x="224" y="19"/>
                    </a:cxn>
                    <a:cxn ang="0">
                      <a:pos x="254" y="55"/>
                    </a:cxn>
                    <a:cxn ang="0">
                      <a:pos x="216" y="124"/>
                    </a:cxn>
                    <a:cxn ang="0">
                      <a:pos x="152" y="127"/>
                    </a:cxn>
                    <a:cxn ang="0">
                      <a:pos x="120" y="92"/>
                    </a:cxn>
                    <a:cxn ang="0">
                      <a:pos x="97" y="92"/>
                    </a:cxn>
                    <a:cxn ang="0">
                      <a:pos x="73" y="99"/>
                    </a:cxn>
                    <a:cxn ang="0">
                      <a:pos x="48" y="99"/>
                    </a:cxn>
                    <a:cxn ang="0">
                      <a:pos x="25" y="92"/>
                    </a:cxn>
                    <a:cxn ang="0">
                      <a:pos x="3" y="81"/>
                    </a:cxn>
                    <a:cxn ang="0">
                      <a:pos x="0" y="58"/>
                    </a:cxn>
                    <a:cxn ang="0">
                      <a:pos x="0" y="35"/>
                    </a:cxn>
                    <a:cxn ang="0">
                      <a:pos x="18" y="14"/>
                    </a:cxn>
                    <a:cxn ang="0">
                      <a:pos x="41" y="3"/>
                    </a:cxn>
                    <a:cxn ang="0">
                      <a:pos x="63" y="0"/>
                    </a:cxn>
                    <a:cxn ang="0">
                      <a:pos x="89" y="0"/>
                    </a:cxn>
                    <a:cxn ang="0">
                      <a:pos x="111" y="0"/>
                    </a:cxn>
                    <a:cxn ang="0">
                      <a:pos x="137" y="0"/>
                    </a:cxn>
                    <a:cxn ang="0">
                      <a:pos x="180" y="3"/>
                    </a:cxn>
                    <a:cxn ang="0">
                      <a:pos x="175" y="26"/>
                    </a:cxn>
                    <a:cxn ang="0">
                      <a:pos x="152" y="30"/>
                    </a:cxn>
                    <a:cxn ang="0">
                      <a:pos x="127" y="26"/>
                    </a:cxn>
                    <a:cxn ang="0">
                      <a:pos x="101" y="23"/>
                    </a:cxn>
                    <a:cxn ang="0">
                      <a:pos x="73" y="23"/>
                    </a:cxn>
                    <a:cxn ang="0">
                      <a:pos x="53" y="23"/>
                    </a:cxn>
                    <a:cxn ang="0">
                      <a:pos x="37" y="39"/>
                    </a:cxn>
                    <a:cxn ang="0">
                      <a:pos x="37" y="62"/>
                    </a:cxn>
                    <a:cxn ang="0">
                      <a:pos x="63" y="62"/>
                    </a:cxn>
                    <a:cxn ang="0">
                      <a:pos x="85" y="62"/>
                    </a:cxn>
                    <a:cxn ang="0">
                      <a:pos x="108" y="62"/>
                    </a:cxn>
                    <a:cxn ang="0">
                      <a:pos x="130" y="62"/>
                    </a:cxn>
                    <a:cxn ang="0">
                      <a:pos x="152" y="62"/>
                    </a:cxn>
                    <a:cxn ang="0">
                      <a:pos x="175" y="76"/>
                    </a:cxn>
                    <a:cxn ang="0">
                      <a:pos x="190" y="88"/>
                    </a:cxn>
                    <a:cxn ang="0">
                      <a:pos x="216" y="69"/>
                    </a:cxn>
                    <a:cxn ang="0">
                      <a:pos x="216" y="42"/>
                    </a:cxn>
                    <a:cxn ang="0">
                      <a:pos x="216" y="69"/>
                    </a:cxn>
                  </a:cxnLst>
                  <a:rect l="0" t="0" r="r" b="b"/>
                  <a:pathLst>
                    <a:path w="255" h="136">
                      <a:moveTo>
                        <a:pt x="216" y="69"/>
                      </a:moveTo>
                      <a:lnTo>
                        <a:pt x="224" y="19"/>
                      </a:lnTo>
                      <a:lnTo>
                        <a:pt x="243" y="23"/>
                      </a:lnTo>
                      <a:lnTo>
                        <a:pt x="254" y="55"/>
                      </a:lnTo>
                      <a:lnTo>
                        <a:pt x="250" y="85"/>
                      </a:lnTo>
                      <a:lnTo>
                        <a:pt x="216" y="124"/>
                      </a:lnTo>
                      <a:lnTo>
                        <a:pt x="183" y="135"/>
                      </a:lnTo>
                      <a:lnTo>
                        <a:pt x="152" y="127"/>
                      </a:lnTo>
                      <a:lnTo>
                        <a:pt x="130" y="99"/>
                      </a:lnTo>
                      <a:lnTo>
                        <a:pt x="120" y="92"/>
                      </a:lnTo>
                      <a:lnTo>
                        <a:pt x="108" y="92"/>
                      </a:lnTo>
                      <a:lnTo>
                        <a:pt x="97" y="92"/>
                      </a:lnTo>
                      <a:lnTo>
                        <a:pt x="85" y="92"/>
                      </a:lnTo>
                      <a:lnTo>
                        <a:pt x="73" y="99"/>
                      </a:lnTo>
                      <a:lnTo>
                        <a:pt x="63" y="99"/>
                      </a:lnTo>
                      <a:lnTo>
                        <a:pt x="48" y="99"/>
                      </a:lnTo>
                      <a:lnTo>
                        <a:pt x="37" y="95"/>
                      </a:lnTo>
                      <a:lnTo>
                        <a:pt x="25" y="92"/>
                      </a:lnTo>
                      <a:lnTo>
                        <a:pt x="15" y="88"/>
                      </a:lnTo>
                      <a:lnTo>
                        <a:pt x="3" y="81"/>
                      </a:lnTo>
                      <a:lnTo>
                        <a:pt x="0" y="69"/>
                      </a:lnTo>
                      <a:lnTo>
                        <a:pt x="0" y="58"/>
                      </a:lnTo>
                      <a:lnTo>
                        <a:pt x="0" y="46"/>
                      </a:lnTo>
                      <a:lnTo>
                        <a:pt x="0" y="35"/>
                      </a:lnTo>
                      <a:lnTo>
                        <a:pt x="6" y="23"/>
                      </a:lnTo>
                      <a:lnTo>
                        <a:pt x="18" y="14"/>
                      </a:lnTo>
                      <a:lnTo>
                        <a:pt x="29" y="10"/>
                      </a:lnTo>
                      <a:lnTo>
                        <a:pt x="41" y="3"/>
                      </a:lnTo>
                      <a:lnTo>
                        <a:pt x="53" y="0"/>
                      </a:lnTo>
                      <a:lnTo>
                        <a:pt x="63" y="0"/>
                      </a:lnTo>
                      <a:lnTo>
                        <a:pt x="73" y="0"/>
                      </a:lnTo>
                      <a:lnTo>
                        <a:pt x="89" y="0"/>
                      </a:lnTo>
                      <a:lnTo>
                        <a:pt x="101" y="0"/>
                      </a:lnTo>
                      <a:lnTo>
                        <a:pt x="111" y="0"/>
                      </a:lnTo>
                      <a:lnTo>
                        <a:pt x="123" y="0"/>
                      </a:lnTo>
                      <a:lnTo>
                        <a:pt x="137" y="0"/>
                      </a:lnTo>
                      <a:lnTo>
                        <a:pt x="168" y="0"/>
                      </a:lnTo>
                      <a:lnTo>
                        <a:pt x="180" y="3"/>
                      </a:lnTo>
                      <a:lnTo>
                        <a:pt x="180" y="14"/>
                      </a:lnTo>
                      <a:lnTo>
                        <a:pt x="175" y="26"/>
                      </a:lnTo>
                      <a:lnTo>
                        <a:pt x="164" y="30"/>
                      </a:lnTo>
                      <a:lnTo>
                        <a:pt x="152" y="30"/>
                      </a:lnTo>
                      <a:lnTo>
                        <a:pt x="142" y="26"/>
                      </a:lnTo>
                      <a:lnTo>
                        <a:pt x="127" y="26"/>
                      </a:lnTo>
                      <a:lnTo>
                        <a:pt x="111" y="23"/>
                      </a:lnTo>
                      <a:lnTo>
                        <a:pt x="101" y="23"/>
                      </a:lnTo>
                      <a:lnTo>
                        <a:pt x="85" y="23"/>
                      </a:lnTo>
                      <a:lnTo>
                        <a:pt x="73" y="23"/>
                      </a:lnTo>
                      <a:lnTo>
                        <a:pt x="63" y="23"/>
                      </a:lnTo>
                      <a:lnTo>
                        <a:pt x="53" y="23"/>
                      </a:lnTo>
                      <a:lnTo>
                        <a:pt x="41" y="26"/>
                      </a:lnTo>
                      <a:lnTo>
                        <a:pt x="37" y="39"/>
                      </a:lnTo>
                      <a:lnTo>
                        <a:pt x="34" y="49"/>
                      </a:lnTo>
                      <a:lnTo>
                        <a:pt x="37" y="62"/>
                      </a:lnTo>
                      <a:lnTo>
                        <a:pt x="48" y="62"/>
                      </a:lnTo>
                      <a:lnTo>
                        <a:pt x="63" y="62"/>
                      </a:lnTo>
                      <a:lnTo>
                        <a:pt x="73" y="62"/>
                      </a:lnTo>
                      <a:lnTo>
                        <a:pt x="85" y="62"/>
                      </a:lnTo>
                      <a:lnTo>
                        <a:pt x="97" y="62"/>
                      </a:lnTo>
                      <a:lnTo>
                        <a:pt x="108" y="62"/>
                      </a:lnTo>
                      <a:lnTo>
                        <a:pt x="120" y="62"/>
                      </a:lnTo>
                      <a:lnTo>
                        <a:pt x="130" y="62"/>
                      </a:lnTo>
                      <a:lnTo>
                        <a:pt x="142" y="62"/>
                      </a:lnTo>
                      <a:lnTo>
                        <a:pt x="152" y="62"/>
                      </a:lnTo>
                      <a:lnTo>
                        <a:pt x="164" y="69"/>
                      </a:lnTo>
                      <a:lnTo>
                        <a:pt x="175" y="76"/>
                      </a:lnTo>
                      <a:lnTo>
                        <a:pt x="180" y="88"/>
                      </a:lnTo>
                      <a:lnTo>
                        <a:pt x="190" y="88"/>
                      </a:lnTo>
                      <a:lnTo>
                        <a:pt x="202" y="85"/>
                      </a:lnTo>
                      <a:lnTo>
                        <a:pt x="216" y="69"/>
                      </a:lnTo>
                      <a:lnTo>
                        <a:pt x="212" y="55"/>
                      </a:lnTo>
                      <a:lnTo>
                        <a:pt x="216" y="42"/>
                      </a:lnTo>
                      <a:lnTo>
                        <a:pt x="219" y="30"/>
                      </a:lnTo>
                      <a:lnTo>
                        <a:pt x="216" y="6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76852" name="Group 20"/>
              <p:cNvGrpSpPr>
                <a:grpSpLocks/>
              </p:cNvGrpSpPr>
              <p:nvPr/>
            </p:nvGrpSpPr>
            <p:grpSpPr bwMode="auto">
              <a:xfrm>
                <a:off x="2438" y="3221"/>
                <a:ext cx="587" cy="523"/>
                <a:chOff x="2438" y="3221"/>
                <a:chExt cx="587" cy="523"/>
              </a:xfrm>
            </p:grpSpPr>
            <p:sp>
              <p:nvSpPr>
                <p:cNvPr id="376853" name="Freeform 21"/>
                <p:cNvSpPr>
                  <a:spLocks/>
                </p:cNvSpPr>
                <p:nvPr/>
              </p:nvSpPr>
              <p:spPr bwMode="auto">
                <a:xfrm>
                  <a:off x="2438" y="3221"/>
                  <a:ext cx="587" cy="523"/>
                </a:xfrm>
                <a:custGeom>
                  <a:avLst/>
                  <a:gdLst/>
                  <a:ahLst/>
                  <a:cxnLst>
                    <a:cxn ang="0">
                      <a:pos x="342" y="46"/>
                    </a:cxn>
                    <a:cxn ang="0">
                      <a:pos x="447" y="69"/>
                    </a:cxn>
                    <a:cxn ang="0">
                      <a:pos x="544" y="123"/>
                    </a:cxn>
                    <a:cxn ang="0">
                      <a:pos x="586" y="185"/>
                    </a:cxn>
                    <a:cxn ang="0">
                      <a:pos x="577" y="215"/>
                    </a:cxn>
                    <a:cxn ang="0">
                      <a:pos x="510" y="270"/>
                    </a:cxn>
                    <a:cxn ang="0">
                      <a:pos x="406" y="352"/>
                    </a:cxn>
                    <a:cxn ang="0">
                      <a:pos x="328" y="433"/>
                    </a:cxn>
                    <a:cxn ang="0">
                      <a:pos x="272" y="518"/>
                    </a:cxn>
                    <a:cxn ang="0">
                      <a:pos x="253" y="522"/>
                    </a:cxn>
                    <a:cxn ang="0">
                      <a:pos x="130" y="424"/>
                    </a:cxn>
                    <a:cxn ang="0">
                      <a:pos x="11" y="323"/>
                    </a:cxn>
                    <a:cxn ang="0">
                      <a:pos x="0" y="274"/>
                    </a:cxn>
                    <a:cxn ang="0">
                      <a:pos x="89" y="185"/>
                    </a:cxn>
                    <a:cxn ang="0">
                      <a:pos x="186" y="111"/>
                    </a:cxn>
                    <a:cxn ang="0">
                      <a:pos x="231" y="61"/>
                    </a:cxn>
                    <a:cxn ang="0">
                      <a:pos x="282" y="0"/>
                    </a:cxn>
                    <a:cxn ang="0">
                      <a:pos x="332" y="10"/>
                    </a:cxn>
                    <a:cxn ang="0">
                      <a:pos x="328" y="33"/>
                    </a:cxn>
                    <a:cxn ang="0">
                      <a:pos x="234" y="102"/>
                    </a:cxn>
                    <a:cxn ang="0">
                      <a:pos x="164" y="164"/>
                    </a:cxn>
                    <a:cxn ang="0">
                      <a:pos x="58" y="238"/>
                    </a:cxn>
                    <a:cxn ang="0">
                      <a:pos x="44" y="277"/>
                    </a:cxn>
                    <a:cxn ang="0">
                      <a:pos x="47" y="309"/>
                    </a:cxn>
                    <a:cxn ang="0">
                      <a:pos x="130" y="391"/>
                    </a:cxn>
                    <a:cxn ang="0">
                      <a:pos x="231" y="452"/>
                    </a:cxn>
                    <a:cxn ang="0">
                      <a:pos x="265" y="452"/>
                    </a:cxn>
                    <a:cxn ang="0">
                      <a:pos x="347" y="371"/>
                    </a:cxn>
                    <a:cxn ang="0">
                      <a:pos x="474" y="251"/>
                    </a:cxn>
                    <a:cxn ang="0">
                      <a:pos x="541" y="192"/>
                    </a:cxn>
                    <a:cxn ang="0">
                      <a:pos x="538" y="169"/>
                    </a:cxn>
                    <a:cxn ang="0">
                      <a:pos x="488" y="115"/>
                    </a:cxn>
                    <a:cxn ang="0">
                      <a:pos x="402" y="88"/>
                    </a:cxn>
                    <a:cxn ang="0">
                      <a:pos x="335" y="65"/>
                    </a:cxn>
                    <a:cxn ang="0">
                      <a:pos x="342" y="46"/>
                    </a:cxn>
                  </a:cxnLst>
                  <a:rect l="0" t="0" r="r" b="b"/>
                  <a:pathLst>
                    <a:path w="587" h="523">
                      <a:moveTo>
                        <a:pt x="342" y="46"/>
                      </a:moveTo>
                      <a:lnTo>
                        <a:pt x="447" y="69"/>
                      </a:lnTo>
                      <a:lnTo>
                        <a:pt x="544" y="123"/>
                      </a:lnTo>
                      <a:lnTo>
                        <a:pt x="586" y="185"/>
                      </a:lnTo>
                      <a:lnTo>
                        <a:pt x="577" y="215"/>
                      </a:lnTo>
                      <a:lnTo>
                        <a:pt x="510" y="270"/>
                      </a:lnTo>
                      <a:lnTo>
                        <a:pt x="406" y="352"/>
                      </a:lnTo>
                      <a:lnTo>
                        <a:pt x="328" y="433"/>
                      </a:lnTo>
                      <a:lnTo>
                        <a:pt x="272" y="518"/>
                      </a:lnTo>
                      <a:lnTo>
                        <a:pt x="253" y="522"/>
                      </a:lnTo>
                      <a:lnTo>
                        <a:pt x="130" y="424"/>
                      </a:lnTo>
                      <a:lnTo>
                        <a:pt x="11" y="323"/>
                      </a:lnTo>
                      <a:lnTo>
                        <a:pt x="0" y="274"/>
                      </a:lnTo>
                      <a:lnTo>
                        <a:pt x="89" y="185"/>
                      </a:lnTo>
                      <a:lnTo>
                        <a:pt x="186" y="111"/>
                      </a:lnTo>
                      <a:lnTo>
                        <a:pt x="231" y="61"/>
                      </a:lnTo>
                      <a:lnTo>
                        <a:pt x="282" y="0"/>
                      </a:lnTo>
                      <a:lnTo>
                        <a:pt x="332" y="10"/>
                      </a:lnTo>
                      <a:lnTo>
                        <a:pt x="328" y="33"/>
                      </a:lnTo>
                      <a:lnTo>
                        <a:pt x="234" y="102"/>
                      </a:lnTo>
                      <a:lnTo>
                        <a:pt x="164" y="164"/>
                      </a:lnTo>
                      <a:lnTo>
                        <a:pt x="58" y="238"/>
                      </a:lnTo>
                      <a:lnTo>
                        <a:pt x="44" y="277"/>
                      </a:lnTo>
                      <a:lnTo>
                        <a:pt x="47" y="309"/>
                      </a:lnTo>
                      <a:lnTo>
                        <a:pt x="130" y="391"/>
                      </a:lnTo>
                      <a:lnTo>
                        <a:pt x="231" y="452"/>
                      </a:lnTo>
                      <a:lnTo>
                        <a:pt x="265" y="452"/>
                      </a:lnTo>
                      <a:lnTo>
                        <a:pt x="347" y="371"/>
                      </a:lnTo>
                      <a:lnTo>
                        <a:pt x="474" y="251"/>
                      </a:lnTo>
                      <a:lnTo>
                        <a:pt x="541" y="192"/>
                      </a:lnTo>
                      <a:lnTo>
                        <a:pt x="538" y="169"/>
                      </a:lnTo>
                      <a:lnTo>
                        <a:pt x="488" y="115"/>
                      </a:lnTo>
                      <a:lnTo>
                        <a:pt x="402" y="88"/>
                      </a:lnTo>
                      <a:lnTo>
                        <a:pt x="335" y="65"/>
                      </a:lnTo>
                      <a:lnTo>
                        <a:pt x="342" y="46"/>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54" name="Freeform 22"/>
                <p:cNvSpPr>
                  <a:spLocks/>
                </p:cNvSpPr>
                <p:nvPr/>
              </p:nvSpPr>
              <p:spPr bwMode="auto">
                <a:xfrm>
                  <a:off x="2616" y="3372"/>
                  <a:ext cx="184" cy="232"/>
                </a:xfrm>
                <a:custGeom>
                  <a:avLst/>
                  <a:gdLst/>
                  <a:ahLst/>
                  <a:cxnLst>
                    <a:cxn ang="0">
                      <a:pos x="164" y="22"/>
                    </a:cxn>
                    <a:cxn ang="0">
                      <a:pos x="167" y="0"/>
                    </a:cxn>
                    <a:cxn ang="0">
                      <a:pos x="126" y="0"/>
                    </a:cxn>
                    <a:cxn ang="0">
                      <a:pos x="104" y="5"/>
                    </a:cxn>
                    <a:cxn ang="0">
                      <a:pos x="78" y="15"/>
                    </a:cxn>
                    <a:cxn ang="0">
                      <a:pos x="56" y="45"/>
                    </a:cxn>
                    <a:cxn ang="0">
                      <a:pos x="37" y="65"/>
                    </a:cxn>
                    <a:cxn ang="0">
                      <a:pos x="49" y="81"/>
                    </a:cxn>
                    <a:cxn ang="0">
                      <a:pos x="71" y="100"/>
                    </a:cxn>
                    <a:cxn ang="0">
                      <a:pos x="59" y="119"/>
                    </a:cxn>
                    <a:cxn ang="0">
                      <a:pos x="37" y="126"/>
                    </a:cxn>
                    <a:cxn ang="0">
                      <a:pos x="15" y="142"/>
                    </a:cxn>
                    <a:cxn ang="0">
                      <a:pos x="3" y="165"/>
                    </a:cxn>
                    <a:cxn ang="0">
                      <a:pos x="0" y="188"/>
                    </a:cxn>
                    <a:cxn ang="0">
                      <a:pos x="18" y="211"/>
                    </a:cxn>
                    <a:cxn ang="0">
                      <a:pos x="41" y="227"/>
                    </a:cxn>
                    <a:cxn ang="0">
                      <a:pos x="63" y="231"/>
                    </a:cxn>
                    <a:cxn ang="0">
                      <a:pos x="88" y="231"/>
                    </a:cxn>
                    <a:cxn ang="0">
                      <a:pos x="111" y="222"/>
                    </a:cxn>
                    <a:cxn ang="0">
                      <a:pos x="133" y="208"/>
                    </a:cxn>
                    <a:cxn ang="0">
                      <a:pos x="148" y="185"/>
                    </a:cxn>
                    <a:cxn ang="0">
                      <a:pos x="152" y="158"/>
                    </a:cxn>
                    <a:cxn ang="0">
                      <a:pos x="152" y="134"/>
                    </a:cxn>
                    <a:cxn ang="0">
                      <a:pos x="133" y="142"/>
                    </a:cxn>
                    <a:cxn ang="0">
                      <a:pos x="119" y="165"/>
                    </a:cxn>
                    <a:cxn ang="0">
                      <a:pos x="97" y="181"/>
                    </a:cxn>
                    <a:cxn ang="0">
                      <a:pos x="75" y="188"/>
                    </a:cxn>
                    <a:cxn ang="0">
                      <a:pos x="53" y="188"/>
                    </a:cxn>
                    <a:cxn ang="0">
                      <a:pos x="53" y="165"/>
                    </a:cxn>
                    <a:cxn ang="0">
                      <a:pos x="71" y="142"/>
                    </a:cxn>
                    <a:cxn ang="0">
                      <a:pos x="97" y="137"/>
                    </a:cxn>
                    <a:cxn ang="0">
                      <a:pos x="119" y="137"/>
                    </a:cxn>
                    <a:cxn ang="0">
                      <a:pos x="141" y="134"/>
                    </a:cxn>
                    <a:cxn ang="0">
                      <a:pos x="160" y="111"/>
                    </a:cxn>
                    <a:cxn ang="0">
                      <a:pos x="133" y="100"/>
                    </a:cxn>
                    <a:cxn ang="0">
                      <a:pos x="111" y="88"/>
                    </a:cxn>
                    <a:cxn ang="0">
                      <a:pos x="88" y="77"/>
                    </a:cxn>
                  </a:cxnLst>
                  <a:rect l="0" t="0" r="r" b="b"/>
                  <a:pathLst>
                    <a:path w="184" h="232">
                      <a:moveTo>
                        <a:pt x="78" y="54"/>
                      </a:moveTo>
                      <a:lnTo>
                        <a:pt x="164" y="22"/>
                      </a:lnTo>
                      <a:lnTo>
                        <a:pt x="183" y="8"/>
                      </a:lnTo>
                      <a:lnTo>
                        <a:pt x="167" y="0"/>
                      </a:lnTo>
                      <a:lnTo>
                        <a:pt x="138" y="0"/>
                      </a:lnTo>
                      <a:lnTo>
                        <a:pt x="126" y="0"/>
                      </a:lnTo>
                      <a:lnTo>
                        <a:pt x="114" y="0"/>
                      </a:lnTo>
                      <a:lnTo>
                        <a:pt x="104" y="5"/>
                      </a:lnTo>
                      <a:lnTo>
                        <a:pt x="92" y="12"/>
                      </a:lnTo>
                      <a:lnTo>
                        <a:pt x="78" y="15"/>
                      </a:lnTo>
                      <a:lnTo>
                        <a:pt x="66" y="19"/>
                      </a:lnTo>
                      <a:lnTo>
                        <a:pt x="56" y="45"/>
                      </a:lnTo>
                      <a:lnTo>
                        <a:pt x="44" y="54"/>
                      </a:lnTo>
                      <a:lnTo>
                        <a:pt x="37" y="65"/>
                      </a:lnTo>
                      <a:lnTo>
                        <a:pt x="34" y="77"/>
                      </a:lnTo>
                      <a:lnTo>
                        <a:pt x="49" y="81"/>
                      </a:lnTo>
                      <a:lnTo>
                        <a:pt x="59" y="88"/>
                      </a:lnTo>
                      <a:lnTo>
                        <a:pt x="71" y="100"/>
                      </a:lnTo>
                      <a:lnTo>
                        <a:pt x="71" y="111"/>
                      </a:lnTo>
                      <a:lnTo>
                        <a:pt x="59" y="119"/>
                      </a:lnTo>
                      <a:lnTo>
                        <a:pt x="49" y="123"/>
                      </a:lnTo>
                      <a:lnTo>
                        <a:pt x="37" y="126"/>
                      </a:lnTo>
                      <a:lnTo>
                        <a:pt x="25" y="130"/>
                      </a:lnTo>
                      <a:lnTo>
                        <a:pt x="15" y="142"/>
                      </a:lnTo>
                      <a:lnTo>
                        <a:pt x="8" y="155"/>
                      </a:lnTo>
                      <a:lnTo>
                        <a:pt x="3" y="165"/>
                      </a:lnTo>
                      <a:lnTo>
                        <a:pt x="0" y="178"/>
                      </a:lnTo>
                      <a:lnTo>
                        <a:pt x="0" y="188"/>
                      </a:lnTo>
                      <a:lnTo>
                        <a:pt x="8" y="199"/>
                      </a:lnTo>
                      <a:lnTo>
                        <a:pt x="18" y="211"/>
                      </a:lnTo>
                      <a:lnTo>
                        <a:pt x="29" y="218"/>
                      </a:lnTo>
                      <a:lnTo>
                        <a:pt x="41" y="227"/>
                      </a:lnTo>
                      <a:lnTo>
                        <a:pt x="53" y="231"/>
                      </a:lnTo>
                      <a:lnTo>
                        <a:pt x="63" y="231"/>
                      </a:lnTo>
                      <a:lnTo>
                        <a:pt x="75" y="231"/>
                      </a:lnTo>
                      <a:lnTo>
                        <a:pt x="88" y="231"/>
                      </a:lnTo>
                      <a:lnTo>
                        <a:pt x="100" y="227"/>
                      </a:lnTo>
                      <a:lnTo>
                        <a:pt x="111" y="222"/>
                      </a:lnTo>
                      <a:lnTo>
                        <a:pt x="123" y="215"/>
                      </a:lnTo>
                      <a:lnTo>
                        <a:pt x="133" y="208"/>
                      </a:lnTo>
                      <a:lnTo>
                        <a:pt x="141" y="195"/>
                      </a:lnTo>
                      <a:lnTo>
                        <a:pt x="148" y="185"/>
                      </a:lnTo>
                      <a:lnTo>
                        <a:pt x="152" y="172"/>
                      </a:lnTo>
                      <a:lnTo>
                        <a:pt x="152" y="158"/>
                      </a:lnTo>
                      <a:lnTo>
                        <a:pt x="152" y="146"/>
                      </a:lnTo>
                      <a:lnTo>
                        <a:pt x="152" y="134"/>
                      </a:lnTo>
                      <a:lnTo>
                        <a:pt x="141" y="130"/>
                      </a:lnTo>
                      <a:lnTo>
                        <a:pt x="133" y="142"/>
                      </a:lnTo>
                      <a:lnTo>
                        <a:pt x="129" y="155"/>
                      </a:lnTo>
                      <a:lnTo>
                        <a:pt x="119" y="165"/>
                      </a:lnTo>
                      <a:lnTo>
                        <a:pt x="107" y="172"/>
                      </a:lnTo>
                      <a:lnTo>
                        <a:pt x="97" y="181"/>
                      </a:lnTo>
                      <a:lnTo>
                        <a:pt x="85" y="188"/>
                      </a:lnTo>
                      <a:lnTo>
                        <a:pt x="75" y="188"/>
                      </a:lnTo>
                      <a:lnTo>
                        <a:pt x="63" y="188"/>
                      </a:lnTo>
                      <a:lnTo>
                        <a:pt x="53" y="188"/>
                      </a:lnTo>
                      <a:lnTo>
                        <a:pt x="53" y="178"/>
                      </a:lnTo>
                      <a:lnTo>
                        <a:pt x="53" y="165"/>
                      </a:lnTo>
                      <a:lnTo>
                        <a:pt x="59" y="155"/>
                      </a:lnTo>
                      <a:lnTo>
                        <a:pt x="71" y="142"/>
                      </a:lnTo>
                      <a:lnTo>
                        <a:pt x="82" y="137"/>
                      </a:lnTo>
                      <a:lnTo>
                        <a:pt x="97" y="137"/>
                      </a:lnTo>
                      <a:lnTo>
                        <a:pt x="107" y="137"/>
                      </a:lnTo>
                      <a:lnTo>
                        <a:pt x="119" y="137"/>
                      </a:lnTo>
                      <a:lnTo>
                        <a:pt x="129" y="134"/>
                      </a:lnTo>
                      <a:lnTo>
                        <a:pt x="141" y="134"/>
                      </a:lnTo>
                      <a:lnTo>
                        <a:pt x="157" y="123"/>
                      </a:lnTo>
                      <a:lnTo>
                        <a:pt x="160" y="111"/>
                      </a:lnTo>
                      <a:lnTo>
                        <a:pt x="145" y="104"/>
                      </a:lnTo>
                      <a:lnTo>
                        <a:pt x="133" y="100"/>
                      </a:lnTo>
                      <a:lnTo>
                        <a:pt x="123" y="93"/>
                      </a:lnTo>
                      <a:lnTo>
                        <a:pt x="111" y="88"/>
                      </a:lnTo>
                      <a:lnTo>
                        <a:pt x="100" y="84"/>
                      </a:lnTo>
                      <a:lnTo>
                        <a:pt x="88" y="77"/>
                      </a:lnTo>
                      <a:lnTo>
                        <a:pt x="78" y="54"/>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76855" name="Group 23"/>
              <p:cNvGrpSpPr>
                <a:grpSpLocks/>
              </p:cNvGrpSpPr>
              <p:nvPr/>
            </p:nvGrpSpPr>
            <p:grpSpPr bwMode="auto">
              <a:xfrm>
                <a:off x="1716" y="3361"/>
                <a:ext cx="688" cy="409"/>
                <a:chOff x="1716" y="3361"/>
                <a:chExt cx="688" cy="409"/>
              </a:xfrm>
            </p:grpSpPr>
            <p:sp>
              <p:nvSpPr>
                <p:cNvPr id="376856" name="Freeform 24"/>
                <p:cNvSpPr>
                  <a:spLocks/>
                </p:cNvSpPr>
                <p:nvPr/>
              </p:nvSpPr>
              <p:spPr bwMode="auto">
                <a:xfrm>
                  <a:off x="1716" y="3361"/>
                  <a:ext cx="688" cy="409"/>
                </a:xfrm>
                <a:custGeom>
                  <a:avLst/>
                  <a:gdLst/>
                  <a:ahLst/>
                  <a:cxnLst>
                    <a:cxn ang="0">
                      <a:pos x="675" y="173"/>
                    </a:cxn>
                    <a:cxn ang="0">
                      <a:pos x="560" y="38"/>
                    </a:cxn>
                    <a:cxn ang="0">
                      <a:pos x="534" y="26"/>
                    </a:cxn>
                    <a:cxn ang="0">
                      <a:pos x="515" y="35"/>
                    </a:cxn>
                    <a:cxn ang="0">
                      <a:pos x="604" y="123"/>
                    </a:cxn>
                    <a:cxn ang="0">
                      <a:pos x="627" y="188"/>
                    </a:cxn>
                    <a:cxn ang="0">
                      <a:pos x="589" y="201"/>
                    </a:cxn>
                    <a:cxn ang="0">
                      <a:pos x="481" y="231"/>
                    </a:cxn>
                    <a:cxn ang="0">
                      <a:pos x="395" y="273"/>
                    </a:cxn>
                    <a:cxn ang="0">
                      <a:pos x="268" y="365"/>
                    </a:cxn>
                    <a:cxn ang="0">
                      <a:pos x="253" y="358"/>
                    </a:cxn>
                    <a:cxn ang="0">
                      <a:pos x="174" y="243"/>
                    </a:cxn>
                    <a:cxn ang="0">
                      <a:pos x="138" y="204"/>
                    </a:cxn>
                    <a:cxn ang="0">
                      <a:pos x="85" y="166"/>
                    </a:cxn>
                    <a:cxn ang="0">
                      <a:pos x="58" y="134"/>
                    </a:cxn>
                    <a:cxn ang="0">
                      <a:pos x="44" y="91"/>
                    </a:cxn>
                    <a:cxn ang="0">
                      <a:pos x="138" y="72"/>
                    </a:cxn>
                    <a:cxn ang="0">
                      <a:pos x="262" y="61"/>
                    </a:cxn>
                    <a:cxn ang="0">
                      <a:pos x="351" y="54"/>
                    </a:cxn>
                    <a:cxn ang="0">
                      <a:pos x="496" y="26"/>
                    </a:cxn>
                    <a:cxn ang="0">
                      <a:pos x="515" y="10"/>
                    </a:cxn>
                    <a:cxn ang="0">
                      <a:pos x="503" y="0"/>
                    </a:cxn>
                    <a:cxn ang="0">
                      <a:pos x="428" y="22"/>
                    </a:cxn>
                    <a:cxn ang="0">
                      <a:pos x="347" y="35"/>
                    </a:cxn>
                    <a:cxn ang="0">
                      <a:pos x="241" y="42"/>
                    </a:cxn>
                    <a:cxn ang="0">
                      <a:pos x="95" y="54"/>
                    </a:cxn>
                    <a:cxn ang="0">
                      <a:pos x="3" y="68"/>
                    </a:cxn>
                    <a:cxn ang="0">
                      <a:pos x="0" y="81"/>
                    </a:cxn>
                    <a:cxn ang="0">
                      <a:pos x="15" y="134"/>
                    </a:cxn>
                    <a:cxn ang="0">
                      <a:pos x="47" y="173"/>
                    </a:cxn>
                    <a:cxn ang="0">
                      <a:pos x="101" y="204"/>
                    </a:cxn>
                    <a:cxn ang="0">
                      <a:pos x="152" y="254"/>
                    </a:cxn>
                    <a:cxn ang="0">
                      <a:pos x="181" y="316"/>
                    </a:cxn>
                    <a:cxn ang="0">
                      <a:pos x="234" y="397"/>
                    </a:cxn>
                    <a:cxn ang="0">
                      <a:pos x="250" y="408"/>
                    </a:cxn>
                    <a:cxn ang="0">
                      <a:pos x="275" y="408"/>
                    </a:cxn>
                    <a:cxn ang="0">
                      <a:pos x="332" y="369"/>
                    </a:cxn>
                    <a:cxn ang="0">
                      <a:pos x="406" y="303"/>
                    </a:cxn>
                    <a:cxn ang="0">
                      <a:pos x="484" y="266"/>
                    </a:cxn>
                    <a:cxn ang="0">
                      <a:pos x="560" y="243"/>
                    </a:cxn>
                    <a:cxn ang="0">
                      <a:pos x="668" y="219"/>
                    </a:cxn>
                    <a:cxn ang="0">
                      <a:pos x="687" y="204"/>
                    </a:cxn>
                    <a:cxn ang="0">
                      <a:pos x="675" y="173"/>
                    </a:cxn>
                  </a:cxnLst>
                  <a:rect l="0" t="0" r="r" b="b"/>
                  <a:pathLst>
                    <a:path w="688" h="409">
                      <a:moveTo>
                        <a:pt x="675" y="173"/>
                      </a:moveTo>
                      <a:lnTo>
                        <a:pt x="560" y="38"/>
                      </a:lnTo>
                      <a:lnTo>
                        <a:pt x="534" y="26"/>
                      </a:lnTo>
                      <a:lnTo>
                        <a:pt x="515" y="35"/>
                      </a:lnTo>
                      <a:lnTo>
                        <a:pt x="604" y="123"/>
                      </a:lnTo>
                      <a:lnTo>
                        <a:pt x="627" y="188"/>
                      </a:lnTo>
                      <a:lnTo>
                        <a:pt x="589" y="201"/>
                      </a:lnTo>
                      <a:lnTo>
                        <a:pt x="481" y="231"/>
                      </a:lnTo>
                      <a:lnTo>
                        <a:pt x="395" y="273"/>
                      </a:lnTo>
                      <a:lnTo>
                        <a:pt x="268" y="365"/>
                      </a:lnTo>
                      <a:lnTo>
                        <a:pt x="253" y="358"/>
                      </a:lnTo>
                      <a:lnTo>
                        <a:pt x="174" y="243"/>
                      </a:lnTo>
                      <a:lnTo>
                        <a:pt x="138" y="204"/>
                      </a:lnTo>
                      <a:lnTo>
                        <a:pt x="85" y="166"/>
                      </a:lnTo>
                      <a:lnTo>
                        <a:pt x="58" y="134"/>
                      </a:lnTo>
                      <a:lnTo>
                        <a:pt x="44" y="91"/>
                      </a:lnTo>
                      <a:lnTo>
                        <a:pt x="138" y="72"/>
                      </a:lnTo>
                      <a:lnTo>
                        <a:pt x="262" y="61"/>
                      </a:lnTo>
                      <a:lnTo>
                        <a:pt x="351" y="54"/>
                      </a:lnTo>
                      <a:lnTo>
                        <a:pt x="496" y="26"/>
                      </a:lnTo>
                      <a:lnTo>
                        <a:pt x="515" y="10"/>
                      </a:lnTo>
                      <a:lnTo>
                        <a:pt x="503" y="0"/>
                      </a:lnTo>
                      <a:lnTo>
                        <a:pt x="428" y="22"/>
                      </a:lnTo>
                      <a:lnTo>
                        <a:pt x="347" y="35"/>
                      </a:lnTo>
                      <a:lnTo>
                        <a:pt x="241" y="42"/>
                      </a:lnTo>
                      <a:lnTo>
                        <a:pt x="95" y="54"/>
                      </a:lnTo>
                      <a:lnTo>
                        <a:pt x="3" y="68"/>
                      </a:lnTo>
                      <a:lnTo>
                        <a:pt x="0" y="81"/>
                      </a:lnTo>
                      <a:lnTo>
                        <a:pt x="15" y="134"/>
                      </a:lnTo>
                      <a:lnTo>
                        <a:pt x="47" y="173"/>
                      </a:lnTo>
                      <a:lnTo>
                        <a:pt x="101" y="204"/>
                      </a:lnTo>
                      <a:lnTo>
                        <a:pt x="152" y="254"/>
                      </a:lnTo>
                      <a:lnTo>
                        <a:pt x="181" y="316"/>
                      </a:lnTo>
                      <a:lnTo>
                        <a:pt x="234" y="397"/>
                      </a:lnTo>
                      <a:lnTo>
                        <a:pt x="250" y="408"/>
                      </a:lnTo>
                      <a:lnTo>
                        <a:pt x="275" y="408"/>
                      </a:lnTo>
                      <a:lnTo>
                        <a:pt x="332" y="369"/>
                      </a:lnTo>
                      <a:lnTo>
                        <a:pt x="406" y="303"/>
                      </a:lnTo>
                      <a:lnTo>
                        <a:pt x="484" y="266"/>
                      </a:lnTo>
                      <a:lnTo>
                        <a:pt x="560" y="243"/>
                      </a:lnTo>
                      <a:lnTo>
                        <a:pt x="668" y="219"/>
                      </a:lnTo>
                      <a:lnTo>
                        <a:pt x="687" y="204"/>
                      </a:lnTo>
                      <a:lnTo>
                        <a:pt x="675" y="173"/>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57" name="Freeform 25"/>
                <p:cNvSpPr>
                  <a:spLocks/>
                </p:cNvSpPr>
                <p:nvPr/>
              </p:nvSpPr>
              <p:spPr bwMode="auto">
                <a:xfrm>
                  <a:off x="1951" y="3439"/>
                  <a:ext cx="273" cy="154"/>
                </a:xfrm>
                <a:custGeom>
                  <a:avLst/>
                  <a:gdLst/>
                  <a:ahLst/>
                  <a:cxnLst>
                    <a:cxn ang="0">
                      <a:pos x="246" y="10"/>
                    </a:cxn>
                    <a:cxn ang="0">
                      <a:pos x="218" y="3"/>
                    </a:cxn>
                    <a:cxn ang="0">
                      <a:pos x="193" y="0"/>
                    </a:cxn>
                    <a:cxn ang="0">
                      <a:pos x="171" y="0"/>
                    </a:cxn>
                    <a:cxn ang="0">
                      <a:pos x="148" y="10"/>
                    </a:cxn>
                    <a:cxn ang="0">
                      <a:pos x="141" y="33"/>
                    </a:cxn>
                    <a:cxn ang="0">
                      <a:pos x="145" y="56"/>
                    </a:cxn>
                    <a:cxn ang="0">
                      <a:pos x="145" y="79"/>
                    </a:cxn>
                    <a:cxn ang="0">
                      <a:pos x="145" y="105"/>
                    </a:cxn>
                    <a:cxn ang="0">
                      <a:pos x="126" y="123"/>
                    </a:cxn>
                    <a:cxn ang="0">
                      <a:pos x="100" y="123"/>
                    </a:cxn>
                    <a:cxn ang="0">
                      <a:pos x="78" y="123"/>
                    </a:cxn>
                    <a:cxn ang="0">
                      <a:pos x="53" y="123"/>
                    </a:cxn>
                    <a:cxn ang="0">
                      <a:pos x="25" y="123"/>
                    </a:cxn>
                    <a:cxn ang="0">
                      <a:pos x="41" y="98"/>
                    </a:cxn>
                    <a:cxn ang="0">
                      <a:pos x="59" y="79"/>
                    </a:cxn>
                    <a:cxn ang="0">
                      <a:pos x="82" y="79"/>
                    </a:cxn>
                    <a:cxn ang="0">
                      <a:pos x="104" y="87"/>
                    </a:cxn>
                    <a:cxn ang="0">
                      <a:pos x="126" y="98"/>
                    </a:cxn>
                    <a:cxn ang="0">
                      <a:pos x="119" y="79"/>
                    </a:cxn>
                    <a:cxn ang="0">
                      <a:pos x="95" y="65"/>
                    </a:cxn>
                    <a:cxn ang="0">
                      <a:pos x="70" y="61"/>
                    </a:cxn>
                    <a:cxn ang="0">
                      <a:pos x="37" y="61"/>
                    </a:cxn>
                    <a:cxn ang="0">
                      <a:pos x="3" y="61"/>
                    </a:cxn>
                    <a:cxn ang="0">
                      <a:pos x="0" y="87"/>
                    </a:cxn>
                    <a:cxn ang="0">
                      <a:pos x="0" y="110"/>
                    </a:cxn>
                    <a:cxn ang="0">
                      <a:pos x="3" y="133"/>
                    </a:cxn>
                    <a:cxn ang="0">
                      <a:pos x="25" y="144"/>
                    </a:cxn>
                    <a:cxn ang="0">
                      <a:pos x="59" y="149"/>
                    </a:cxn>
                    <a:cxn ang="0">
                      <a:pos x="85" y="153"/>
                    </a:cxn>
                    <a:cxn ang="0">
                      <a:pos x="123" y="153"/>
                    </a:cxn>
                    <a:cxn ang="0">
                      <a:pos x="155" y="153"/>
                    </a:cxn>
                    <a:cxn ang="0">
                      <a:pos x="171" y="126"/>
                    </a:cxn>
                    <a:cxn ang="0">
                      <a:pos x="183" y="102"/>
                    </a:cxn>
                    <a:cxn ang="0">
                      <a:pos x="179" y="79"/>
                    </a:cxn>
                    <a:cxn ang="0">
                      <a:pos x="176" y="56"/>
                    </a:cxn>
                    <a:cxn ang="0">
                      <a:pos x="179" y="33"/>
                    </a:cxn>
                    <a:cxn ang="0">
                      <a:pos x="212" y="33"/>
                    </a:cxn>
                    <a:cxn ang="0">
                      <a:pos x="227" y="52"/>
                    </a:cxn>
                    <a:cxn ang="0">
                      <a:pos x="256" y="65"/>
                    </a:cxn>
                    <a:cxn ang="0">
                      <a:pos x="272" y="52"/>
                    </a:cxn>
                    <a:cxn ang="0">
                      <a:pos x="261" y="26"/>
                    </a:cxn>
                  </a:cxnLst>
                  <a:rect l="0" t="0" r="r" b="b"/>
                  <a:pathLst>
                    <a:path w="273" h="154">
                      <a:moveTo>
                        <a:pt x="261" y="26"/>
                      </a:moveTo>
                      <a:lnTo>
                        <a:pt x="246" y="10"/>
                      </a:lnTo>
                      <a:lnTo>
                        <a:pt x="234" y="7"/>
                      </a:lnTo>
                      <a:lnTo>
                        <a:pt x="218" y="3"/>
                      </a:lnTo>
                      <a:lnTo>
                        <a:pt x="208" y="0"/>
                      </a:lnTo>
                      <a:lnTo>
                        <a:pt x="193" y="0"/>
                      </a:lnTo>
                      <a:lnTo>
                        <a:pt x="183" y="0"/>
                      </a:lnTo>
                      <a:lnTo>
                        <a:pt x="171" y="0"/>
                      </a:lnTo>
                      <a:lnTo>
                        <a:pt x="159" y="3"/>
                      </a:lnTo>
                      <a:lnTo>
                        <a:pt x="148" y="10"/>
                      </a:lnTo>
                      <a:lnTo>
                        <a:pt x="141" y="21"/>
                      </a:lnTo>
                      <a:lnTo>
                        <a:pt x="141" y="33"/>
                      </a:lnTo>
                      <a:lnTo>
                        <a:pt x="141" y="45"/>
                      </a:lnTo>
                      <a:lnTo>
                        <a:pt x="145" y="56"/>
                      </a:lnTo>
                      <a:lnTo>
                        <a:pt x="145" y="68"/>
                      </a:lnTo>
                      <a:lnTo>
                        <a:pt x="145" y="79"/>
                      </a:lnTo>
                      <a:lnTo>
                        <a:pt x="145" y="94"/>
                      </a:lnTo>
                      <a:lnTo>
                        <a:pt x="145" y="105"/>
                      </a:lnTo>
                      <a:lnTo>
                        <a:pt x="141" y="117"/>
                      </a:lnTo>
                      <a:lnTo>
                        <a:pt x="126" y="123"/>
                      </a:lnTo>
                      <a:lnTo>
                        <a:pt x="116" y="123"/>
                      </a:lnTo>
                      <a:lnTo>
                        <a:pt x="100" y="123"/>
                      </a:lnTo>
                      <a:lnTo>
                        <a:pt x="88" y="123"/>
                      </a:lnTo>
                      <a:lnTo>
                        <a:pt x="78" y="123"/>
                      </a:lnTo>
                      <a:lnTo>
                        <a:pt x="63" y="123"/>
                      </a:lnTo>
                      <a:lnTo>
                        <a:pt x="53" y="123"/>
                      </a:lnTo>
                      <a:lnTo>
                        <a:pt x="41" y="123"/>
                      </a:lnTo>
                      <a:lnTo>
                        <a:pt x="25" y="123"/>
                      </a:lnTo>
                      <a:lnTo>
                        <a:pt x="29" y="110"/>
                      </a:lnTo>
                      <a:lnTo>
                        <a:pt x="41" y="98"/>
                      </a:lnTo>
                      <a:lnTo>
                        <a:pt x="47" y="87"/>
                      </a:lnTo>
                      <a:lnTo>
                        <a:pt x="59" y="79"/>
                      </a:lnTo>
                      <a:lnTo>
                        <a:pt x="70" y="79"/>
                      </a:lnTo>
                      <a:lnTo>
                        <a:pt x="82" y="79"/>
                      </a:lnTo>
                      <a:lnTo>
                        <a:pt x="92" y="82"/>
                      </a:lnTo>
                      <a:lnTo>
                        <a:pt x="104" y="87"/>
                      </a:lnTo>
                      <a:lnTo>
                        <a:pt x="116" y="98"/>
                      </a:lnTo>
                      <a:lnTo>
                        <a:pt x="126" y="98"/>
                      </a:lnTo>
                      <a:lnTo>
                        <a:pt x="130" y="87"/>
                      </a:lnTo>
                      <a:lnTo>
                        <a:pt x="119" y="79"/>
                      </a:lnTo>
                      <a:lnTo>
                        <a:pt x="107" y="72"/>
                      </a:lnTo>
                      <a:lnTo>
                        <a:pt x="95" y="65"/>
                      </a:lnTo>
                      <a:lnTo>
                        <a:pt x="85" y="61"/>
                      </a:lnTo>
                      <a:lnTo>
                        <a:pt x="70" y="61"/>
                      </a:lnTo>
                      <a:lnTo>
                        <a:pt x="59" y="61"/>
                      </a:lnTo>
                      <a:lnTo>
                        <a:pt x="37" y="61"/>
                      </a:lnTo>
                      <a:lnTo>
                        <a:pt x="15" y="56"/>
                      </a:lnTo>
                      <a:lnTo>
                        <a:pt x="3" y="61"/>
                      </a:lnTo>
                      <a:lnTo>
                        <a:pt x="0" y="75"/>
                      </a:lnTo>
                      <a:lnTo>
                        <a:pt x="0" y="87"/>
                      </a:lnTo>
                      <a:lnTo>
                        <a:pt x="0" y="98"/>
                      </a:lnTo>
                      <a:lnTo>
                        <a:pt x="0" y="110"/>
                      </a:lnTo>
                      <a:lnTo>
                        <a:pt x="0" y="123"/>
                      </a:lnTo>
                      <a:lnTo>
                        <a:pt x="3" y="133"/>
                      </a:lnTo>
                      <a:lnTo>
                        <a:pt x="15" y="140"/>
                      </a:lnTo>
                      <a:lnTo>
                        <a:pt x="25" y="144"/>
                      </a:lnTo>
                      <a:lnTo>
                        <a:pt x="47" y="149"/>
                      </a:lnTo>
                      <a:lnTo>
                        <a:pt x="59" y="149"/>
                      </a:lnTo>
                      <a:lnTo>
                        <a:pt x="75" y="153"/>
                      </a:lnTo>
                      <a:lnTo>
                        <a:pt x="85" y="153"/>
                      </a:lnTo>
                      <a:lnTo>
                        <a:pt x="95" y="153"/>
                      </a:lnTo>
                      <a:lnTo>
                        <a:pt x="123" y="153"/>
                      </a:lnTo>
                      <a:lnTo>
                        <a:pt x="145" y="153"/>
                      </a:lnTo>
                      <a:lnTo>
                        <a:pt x="155" y="153"/>
                      </a:lnTo>
                      <a:lnTo>
                        <a:pt x="167" y="149"/>
                      </a:lnTo>
                      <a:lnTo>
                        <a:pt x="171" y="126"/>
                      </a:lnTo>
                      <a:lnTo>
                        <a:pt x="179" y="114"/>
                      </a:lnTo>
                      <a:lnTo>
                        <a:pt x="183" y="102"/>
                      </a:lnTo>
                      <a:lnTo>
                        <a:pt x="183" y="91"/>
                      </a:lnTo>
                      <a:lnTo>
                        <a:pt x="179" y="79"/>
                      </a:lnTo>
                      <a:lnTo>
                        <a:pt x="179" y="68"/>
                      </a:lnTo>
                      <a:lnTo>
                        <a:pt x="176" y="56"/>
                      </a:lnTo>
                      <a:lnTo>
                        <a:pt x="176" y="45"/>
                      </a:lnTo>
                      <a:lnTo>
                        <a:pt x="179" y="33"/>
                      </a:lnTo>
                      <a:lnTo>
                        <a:pt x="201" y="38"/>
                      </a:lnTo>
                      <a:lnTo>
                        <a:pt x="212" y="33"/>
                      </a:lnTo>
                      <a:lnTo>
                        <a:pt x="222" y="42"/>
                      </a:lnTo>
                      <a:lnTo>
                        <a:pt x="227" y="52"/>
                      </a:lnTo>
                      <a:lnTo>
                        <a:pt x="234" y="65"/>
                      </a:lnTo>
                      <a:lnTo>
                        <a:pt x="256" y="65"/>
                      </a:lnTo>
                      <a:lnTo>
                        <a:pt x="268" y="65"/>
                      </a:lnTo>
                      <a:lnTo>
                        <a:pt x="272" y="52"/>
                      </a:lnTo>
                      <a:lnTo>
                        <a:pt x="268" y="42"/>
                      </a:lnTo>
                      <a:lnTo>
                        <a:pt x="261" y="26"/>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grpSp>
          <p:nvGrpSpPr>
            <p:cNvPr id="376858" name="Group 26"/>
            <p:cNvGrpSpPr>
              <a:grpSpLocks/>
            </p:cNvGrpSpPr>
            <p:nvPr/>
          </p:nvGrpSpPr>
          <p:grpSpPr bwMode="auto">
            <a:xfrm>
              <a:off x="375" y="1981"/>
              <a:ext cx="851" cy="1480"/>
              <a:chOff x="375" y="1981"/>
              <a:chExt cx="851" cy="1480"/>
            </a:xfrm>
          </p:grpSpPr>
          <p:sp>
            <p:nvSpPr>
              <p:cNvPr id="376859" name="Freeform 27"/>
              <p:cNvSpPr>
                <a:spLocks/>
              </p:cNvSpPr>
              <p:nvPr/>
            </p:nvSpPr>
            <p:spPr bwMode="auto">
              <a:xfrm>
                <a:off x="468" y="1981"/>
                <a:ext cx="345" cy="349"/>
              </a:xfrm>
              <a:custGeom>
                <a:avLst/>
                <a:gdLst/>
                <a:ahLst/>
                <a:cxnLst>
                  <a:cxn ang="0">
                    <a:pos x="239" y="146"/>
                  </a:cxn>
                  <a:cxn ang="0">
                    <a:pos x="210" y="100"/>
                  </a:cxn>
                  <a:cxn ang="0">
                    <a:pos x="176" y="65"/>
                  </a:cxn>
                  <a:cxn ang="0">
                    <a:pos x="142" y="22"/>
                  </a:cxn>
                  <a:cxn ang="0">
                    <a:pos x="100" y="3"/>
                  </a:cxn>
                  <a:cxn ang="0">
                    <a:pos x="66" y="0"/>
                  </a:cxn>
                  <a:cxn ang="0">
                    <a:pos x="34" y="10"/>
                  </a:cxn>
                  <a:cxn ang="0">
                    <a:pos x="15" y="38"/>
                  </a:cxn>
                  <a:cxn ang="0">
                    <a:pos x="0" y="90"/>
                  </a:cxn>
                  <a:cxn ang="0">
                    <a:pos x="3" y="143"/>
                  </a:cxn>
                  <a:cxn ang="0">
                    <a:pos x="18" y="189"/>
                  </a:cxn>
                  <a:cxn ang="0">
                    <a:pos x="56" y="243"/>
                  </a:cxn>
                  <a:cxn ang="0">
                    <a:pos x="97" y="282"/>
                  </a:cxn>
                  <a:cxn ang="0">
                    <a:pos x="142" y="316"/>
                  </a:cxn>
                  <a:cxn ang="0">
                    <a:pos x="189" y="340"/>
                  </a:cxn>
                  <a:cxn ang="0">
                    <a:pos x="231" y="348"/>
                  </a:cxn>
                  <a:cxn ang="0">
                    <a:pos x="249" y="335"/>
                  </a:cxn>
                  <a:cxn ang="0">
                    <a:pos x="265" y="289"/>
                  </a:cxn>
                  <a:cxn ang="0">
                    <a:pos x="261" y="227"/>
                  </a:cxn>
                  <a:cxn ang="0">
                    <a:pos x="333" y="231"/>
                  </a:cxn>
                  <a:cxn ang="0">
                    <a:pos x="344" y="220"/>
                  </a:cxn>
                  <a:cxn ang="0">
                    <a:pos x="333" y="196"/>
                  </a:cxn>
                  <a:cxn ang="0">
                    <a:pos x="258" y="192"/>
                  </a:cxn>
                  <a:cxn ang="0">
                    <a:pos x="239" y="146"/>
                  </a:cxn>
                </a:cxnLst>
                <a:rect l="0" t="0" r="r" b="b"/>
                <a:pathLst>
                  <a:path w="345" h="349">
                    <a:moveTo>
                      <a:pt x="239" y="146"/>
                    </a:moveTo>
                    <a:lnTo>
                      <a:pt x="210" y="100"/>
                    </a:lnTo>
                    <a:lnTo>
                      <a:pt x="176" y="65"/>
                    </a:lnTo>
                    <a:lnTo>
                      <a:pt x="142" y="22"/>
                    </a:lnTo>
                    <a:lnTo>
                      <a:pt x="100" y="3"/>
                    </a:lnTo>
                    <a:lnTo>
                      <a:pt x="66" y="0"/>
                    </a:lnTo>
                    <a:lnTo>
                      <a:pt x="34" y="10"/>
                    </a:lnTo>
                    <a:lnTo>
                      <a:pt x="15" y="38"/>
                    </a:lnTo>
                    <a:lnTo>
                      <a:pt x="0" y="90"/>
                    </a:lnTo>
                    <a:lnTo>
                      <a:pt x="3" y="143"/>
                    </a:lnTo>
                    <a:lnTo>
                      <a:pt x="18" y="189"/>
                    </a:lnTo>
                    <a:lnTo>
                      <a:pt x="56" y="243"/>
                    </a:lnTo>
                    <a:lnTo>
                      <a:pt x="97" y="282"/>
                    </a:lnTo>
                    <a:lnTo>
                      <a:pt x="142" y="316"/>
                    </a:lnTo>
                    <a:lnTo>
                      <a:pt x="189" y="340"/>
                    </a:lnTo>
                    <a:lnTo>
                      <a:pt x="231" y="348"/>
                    </a:lnTo>
                    <a:lnTo>
                      <a:pt x="249" y="335"/>
                    </a:lnTo>
                    <a:lnTo>
                      <a:pt x="265" y="289"/>
                    </a:lnTo>
                    <a:lnTo>
                      <a:pt x="261" y="227"/>
                    </a:lnTo>
                    <a:lnTo>
                      <a:pt x="333" y="231"/>
                    </a:lnTo>
                    <a:lnTo>
                      <a:pt x="344" y="220"/>
                    </a:lnTo>
                    <a:lnTo>
                      <a:pt x="333" y="196"/>
                    </a:lnTo>
                    <a:lnTo>
                      <a:pt x="258" y="192"/>
                    </a:lnTo>
                    <a:lnTo>
                      <a:pt x="239" y="146"/>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60" name="Freeform 28"/>
              <p:cNvSpPr>
                <a:spLocks/>
              </p:cNvSpPr>
              <p:nvPr/>
            </p:nvSpPr>
            <p:spPr bwMode="auto">
              <a:xfrm>
                <a:off x="591" y="2366"/>
                <a:ext cx="241" cy="512"/>
              </a:xfrm>
              <a:custGeom>
                <a:avLst/>
                <a:gdLst/>
                <a:ahLst/>
                <a:cxnLst>
                  <a:cxn ang="0">
                    <a:pos x="173" y="44"/>
                  </a:cxn>
                  <a:cxn ang="0">
                    <a:pos x="138" y="12"/>
                  </a:cxn>
                  <a:cxn ang="0">
                    <a:pos x="85" y="0"/>
                  </a:cxn>
                  <a:cxn ang="0">
                    <a:pos x="41" y="8"/>
                  </a:cxn>
                  <a:cxn ang="0">
                    <a:pos x="6" y="40"/>
                  </a:cxn>
                  <a:cxn ang="0">
                    <a:pos x="0" y="61"/>
                  </a:cxn>
                  <a:cxn ang="0">
                    <a:pos x="0" y="93"/>
                  </a:cxn>
                  <a:cxn ang="0">
                    <a:pos x="15" y="120"/>
                  </a:cxn>
                  <a:cxn ang="0">
                    <a:pos x="41" y="167"/>
                  </a:cxn>
                  <a:cxn ang="0">
                    <a:pos x="53" y="221"/>
                  </a:cxn>
                  <a:cxn ang="0">
                    <a:pos x="56" y="266"/>
                  </a:cxn>
                  <a:cxn ang="0">
                    <a:pos x="44" y="318"/>
                  </a:cxn>
                  <a:cxn ang="0">
                    <a:pos x="15" y="364"/>
                  </a:cxn>
                  <a:cxn ang="0">
                    <a:pos x="3" y="410"/>
                  </a:cxn>
                  <a:cxn ang="0">
                    <a:pos x="6" y="452"/>
                  </a:cxn>
                  <a:cxn ang="0">
                    <a:pos x="29" y="488"/>
                  </a:cxn>
                  <a:cxn ang="0">
                    <a:pos x="60" y="507"/>
                  </a:cxn>
                  <a:cxn ang="0">
                    <a:pos x="97" y="511"/>
                  </a:cxn>
                  <a:cxn ang="0">
                    <a:pos x="142" y="511"/>
                  </a:cxn>
                  <a:cxn ang="0">
                    <a:pos x="176" y="491"/>
                  </a:cxn>
                  <a:cxn ang="0">
                    <a:pos x="210" y="433"/>
                  </a:cxn>
                  <a:cxn ang="0">
                    <a:pos x="231" y="383"/>
                  </a:cxn>
                  <a:cxn ang="0">
                    <a:pos x="240" y="305"/>
                  </a:cxn>
                  <a:cxn ang="0">
                    <a:pos x="231" y="236"/>
                  </a:cxn>
                  <a:cxn ang="0">
                    <a:pos x="217" y="164"/>
                  </a:cxn>
                  <a:cxn ang="0">
                    <a:pos x="193" y="90"/>
                  </a:cxn>
                  <a:cxn ang="0">
                    <a:pos x="173" y="44"/>
                  </a:cxn>
                </a:cxnLst>
                <a:rect l="0" t="0" r="r" b="b"/>
                <a:pathLst>
                  <a:path w="241" h="512">
                    <a:moveTo>
                      <a:pt x="173" y="44"/>
                    </a:moveTo>
                    <a:lnTo>
                      <a:pt x="138" y="12"/>
                    </a:lnTo>
                    <a:lnTo>
                      <a:pt x="85" y="0"/>
                    </a:lnTo>
                    <a:lnTo>
                      <a:pt x="41" y="8"/>
                    </a:lnTo>
                    <a:lnTo>
                      <a:pt x="6" y="40"/>
                    </a:lnTo>
                    <a:lnTo>
                      <a:pt x="0" y="61"/>
                    </a:lnTo>
                    <a:lnTo>
                      <a:pt x="0" y="93"/>
                    </a:lnTo>
                    <a:lnTo>
                      <a:pt x="15" y="120"/>
                    </a:lnTo>
                    <a:lnTo>
                      <a:pt x="41" y="167"/>
                    </a:lnTo>
                    <a:lnTo>
                      <a:pt x="53" y="221"/>
                    </a:lnTo>
                    <a:lnTo>
                      <a:pt x="56" y="266"/>
                    </a:lnTo>
                    <a:lnTo>
                      <a:pt x="44" y="318"/>
                    </a:lnTo>
                    <a:lnTo>
                      <a:pt x="15" y="364"/>
                    </a:lnTo>
                    <a:lnTo>
                      <a:pt x="3" y="410"/>
                    </a:lnTo>
                    <a:lnTo>
                      <a:pt x="6" y="452"/>
                    </a:lnTo>
                    <a:lnTo>
                      <a:pt x="29" y="488"/>
                    </a:lnTo>
                    <a:lnTo>
                      <a:pt x="60" y="507"/>
                    </a:lnTo>
                    <a:lnTo>
                      <a:pt x="97" y="511"/>
                    </a:lnTo>
                    <a:lnTo>
                      <a:pt x="142" y="511"/>
                    </a:lnTo>
                    <a:lnTo>
                      <a:pt x="176" y="491"/>
                    </a:lnTo>
                    <a:lnTo>
                      <a:pt x="210" y="433"/>
                    </a:lnTo>
                    <a:lnTo>
                      <a:pt x="231" y="383"/>
                    </a:lnTo>
                    <a:lnTo>
                      <a:pt x="240" y="305"/>
                    </a:lnTo>
                    <a:lnTo>
                      <a:pt x="231" y="236"/>
                    </a:lnTo>
                    <a:lnTo>
                      <a:pt x="217" y="164"/>
                    </a:lnTo>
                    <a:lnTo>
                      <a:pt x="193" y="90"/>
                    </a:lnTo>
                    <a:lnTo>
                      <a:pt x="173" y="44"/>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61" name="Freeform 29"/>
              <p:cNvSpPr>
                <a:spLocks/>
              </p:cNvSpPr>
              <p:nvPr/>
            </p:nvSpPr>
            <p:spPr bwMode="auto">
              <a:xfrm>
                <a:off x="718" y="2071"/>
                <a:ext cx="508" cy="399"/>
              </a:xfrm>
              <a:custGeom>
                <a:avLst/>
                <a:gdLst/>
                <a:ahLst/>
                <a:cxnLst>
                  <a:cxn ang="0">
                    <a:pos x="131" y="300"/>
                  </a:cxn>
                  <a:cxn ang="0">
                    <a:pos x="30" y="327"/>
                  </a:cxn>
                  <a:cxn ang="0">
                    <a:pos x="11" y="336"/>
                  </a:cxn>
                  <a:cxn ang="0">
                    <a:pos x="0" y="357"/>
                  </a:cxn>
                  <a:cxn ang="0">
                    <a:pos x="11" y="385"/>
                  </a:cxn>
                  <a:cxn ang="0">
                    <a:pos x="30" y="398"/>
                  </a:cxn>
                  <a:cxn ang="0">
                    <a:pos x="53" y="392"/>
                  </a:cxn>
                  <a:cxn ang="0">
                    <a:pos x="164" y="327"/>
                  </a:cxn>
                  <a:cxn ang="0">
                    <a:pos x="244" y="291"/>
                  </a:cxn>
                  <a:cxn ang="0">
                    <a:pos x="322" y="254"/>
                  </a:cxn>
                  <a:cxn ang="0">
                    <a:pos x="393" y="206"/>
                  </a:cxn>
                  <a:cxn ang="0">
                    <a:pos x="423" y="203"/>
                  </a:cxn>
                  <a:cxn ang="0">
                    <a:pos x="431" y="215"/>
                  </a:cxn>
                  <a:cxn ang="0">
                    <a:pos x="435" y="242"/>
                  </a:cxn>
                  <a:cxn ang="0">
                    <a:pos x="464" y="254"/>
                  </a:cxn>
                  <a:cxn ang="0">
                    <a:pos x="486" y="235"/>
                  </a:cxn>
                  <a:cxn ang="0">
                    <a:pos x="507" y="173"/>
                  </a:cxn>
                  <a:cxn ang="0">
                    <a:pos x="486" y="118"/>
                  </a:cxn>
                  <a:cxn ang="0">
                    <a:pos x="498" y="104"/>
                  </a:cxn>
                  <a:cxn ang="0">
                    <a:pos x="501" y="45"/>
                  </a:cxn>
                  <a:cxn ang="0">
                    <a:pos x="495" y="17"/>
                  </a:cxn>
                  <a:cxn ang="0">
                    <a:pos x="476" y="0"/>
                  </a:cxn>
                  <a:cxn ang="0">
                    <a:pos x="450" y="0"/>
                  </a:cxn>
                  <a:cxn ang="0">
                    <a:pos x="450" y="14"/>
                  </a:cxn>
                  <a:cxn ang="0">
                    <a:pos x="472" y="33"/>
                  </a:cxn>
                  <a:cxn ang="0">
                    <a:pos x="472" y="61"/>
                  </a:cxn>
                  <a:cxn ang="0">
                    <a:pos x="464" y="88"/>
                  </a:cxn>
                  <a:cxn ang="0">
                    <a:pos x="445" y="122"/>
                  </a:cxn>
                  <a:cxn ang="0">
                    <a:pos x="419" y="153"/>
                  </a:cxn>
                  <a:cxn ang="0">
                    <a:pos x="397" y="173"/>
                  </a:cxn>
                  <a:cxn ang="0">
                    <a:pos x="356" y="199"/>
                  </a:cxn>
                  <a:cxn ang="0">
                    <a:pos x="270" y="238"/>
                  </a:cxn>
                  <a:cxn ang="0">
                    <a:pos x="191" y="268"/>
                  </a:cxn>
                  <a:cxn ang="0">
                    <a:pos x="131" y="300"/>
                  </a:cxn>
                </a:cxnLst>
                <a:rect l="0" t="0" r="r" b="b"/>
                <a:pathLst>
                  <a:path w="508" h="399">
                    <a:moveTo>
                      <a:pt x="131" y="300"/>
                    </a:moveTo>
                    <a:lnTo>
                      <a:pt x="30" y="327"/>
                    </a:lnTo>
                    <a:lnTo>
                      <a:pt x="11" y="336"/>
                    </a:lnTo>
                    <a:lnTo>
                      <a:pt x="0" y="357"/>
                    </a:lnTo>
                    <a:lnTo>
                      <a:pt x="11" y="385"/>
                    </a:lnTo>
                    <a:lnTo>
                      <a:pt x="30" y="398"/>
                    </a:lnTo>
                    <a:lnTo>
                      <a:pt x="53" y="392"/>
                    </a:lnTo>
                    <a:lnTo>
                      <a:pt x="164" y="327"/>
                    </a:lnTo>
                    <a:lnTo>
                      <a:pt x="244" y="291"/>
                    </a:lnTo>
                    <a:lnTo>
                      <a:pt x="322" y="254"/>
                    </a:lnTo>
                    <a:lnTo>
                      <a:pt x="393" y="206"/>
                    </a:lnTo>
                    <a:lnTo>
                      <a:pt x="423" y="203"/>
                    </a:lnTo>
                    <a:lnTo>
                      <a:pt x="431" y="215"/>
                    </a:lnTo>
                    <a:lnTo>
                      <a:pt x="435" y="242"/>
                    </a:lnTo>
                    <a:lnTo>
                      <a:pt x="464" y="254"/>
                    </a:lnTo>
                    <a:lnTo>
                      <a:pt x="486" y="235"/>
                    </a:lnTo>
                    <a:lnTo>
                      <a:pt x="507" y="173"/>
                    </a:lnTo>
                    <a:lnTo>
                      <a:pt x="486" y="118"/>
                    </a:lnTo>
                    <a:lnTo>
                      <a:pt x="498" y="104"/>
                    </a:lnTo>
                    <a:lnTo>
                      <a:pt x="501" y="45"/>
                    </a:lnTo>
                    <a:lnTo>
                      <a:pt x="495" y="17"/>
                    </a:lnTo>
                    <a:lnTo>
                      <a:pt x="476" y="0"/>
                    </a:lnTo>
                    <a:lnTo>
                      <a:pt x="450" y="0"/>
                    </a:lnTo>
                    <a:lnTo>
                      <a:pt x="450" y="14"/>
                    </a:lnTo>
                    <a:lnTo>
                      <a:pt x="472" y="33"/>
                    </a:lnTo>
                    <a:lnTo>
                      <a:pt x="472" y="61"/>
                    </a:lnTo>
                    <a:lnTo>
                      <a:pt x="464" y="88"/>
                    </a:lnTo>
                    <a:lnTo>
                      <a:pt x="445" y="122"/>
                    </a:lnTo>
                    <a:lnTo>
                      <a:pt x="419" y="153"/>
                    </a:lnTo>
                    <a:lnTo>
                      <a:pt x="397" y="173"/>
                    </a:lnTo>
                    <a:lnTo>
                      <a:pt x="356" y="199"/>
                    </a:lnTo>
                    <a:lnTo>
                      <a:pt x="270" y="238"/>
                    </a:lnTo>
                    <a:lnTo>
                      <a:pt x="191" y="268"/>
                    </a:lnTo>
                    <a:lnTo>
                      <a:pt x="131" y="30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62" name="Freeform 30"/>
              <p:cNvSpPr>
                <a:spLocks/>
              </p:cNvSpPr>
              <p:nvPr/>
            </p:nvSpPr>
            <p:spPr bwMode="auto">
              <a:xfrm>
                <a:off x="375" y="2382"/>
                <a:ext cx="267" cy="462"/>
              </a:xfrm>
              <a:custGeom>
                <a:avLst/>
                <a:gdLst/>
                <a:ahLst/>
                <a:cxnLst>
                  <a:cxn ang="0">
                    <a:pos x="266" y="24"/>
                  </a:cxn>
                  <a:cxn ang="0">
                    <a:pos x="260" y="5"/>
                  </a:cxn>
                  <a:cxn ang="0">
                    <a:pos x="219" y="0"/>
                  </a:cxn>
                  <a:cxn ang="0">
                    <a:pos x="197" y="19"/>
                  </a:cxn>
                  <a:cxn ang="0">
                    <a:pos x="163" y="70"/>
                  </a:cxn>
                  <a:cxn ang="0">
                    <a:pos x="120" y="136"/>
                  </a:cxn>
                  <a:cxn ang="0">
                    <a:pos x="78" y="181"/>
                  </a:cxn>
                  <a:cxn ang="0">
                    <a:pos x="3" y="266"/>
                  </a:cxn>
                  <a:cxn ang="0">
                    <a:pos x="0" y="286"/>
                  </a:cxn>
                  <a:cxn ang="0">
                    <a:pos x="13" y="298"/>
                  </a:cxn>
                  <a:cxn ang="0">
                    <a:pos x="53" y="312"/>
                  </a:cxn>
                  <a:cxn ang="0">
                    <a:pos x="104" y="324"/>
                  </a:cxn>
                  <a:cxn ang="0">
                    <a:pos x="168" y="328"/>
                  </a:cxn>
                  <a:cxn ang="0">
                    <a:pos x="190" y="333"/>
                  </a:cxn>
                  <a:cxn ang="0">
                    <a:pos x="197" y="347"/>
                  </a:cxn>
                  <a:cxn ang="0">
                    <a:pos x="183" y="374"/>
                  </a:cxn>
                  <a:cxn ang="0">
                    <a:pos x="130" y="422"/>
                  </a:cxn>
                  <a:cxn ang="0">
                    <a:pos x="92" y="432"/>
                  </a:cxn>
                  <a:cxn ang="0">
                    <a:pos x="85" y="448"/>
                  </a:cxn>
                  <a:cxn ang="0">
                    <a:pos x="101" y="461"/>
                  </a:cxn>
                  <a:cxn ang="0">
                    <a:pos x="133" y="461"/>
                  </a:cxn>
                  <a:cxn ang="0">
                    <a:pos x="180" y="432"/>
                  </a:cxn>
                  <a:cxn ang="0">
                    <a:pos x="216" y="395"/>
                  </a:cxn>
                  <a:cxn ang="0">
                    <a:pos x="240" y="360"/>
                  </a:cxn>
                  <a:cxn ang="0">
                    <a:pos x="240" y="333"/>
                  </a:cxn>
                  <a:cxn ang="0">
                    <a:pos x="223" y="312"/>
                  </a:cxn>
                  <a:cxn ang="0">
                    <a:pos x="202" y="305"/>
                  </a:cxn>
                  <a:cxn ang="0">
                    <a:pos x="168" y="302"/>
                  </a:cxn>
                  <a:cxn ang="0">
                    <a:pos x="130" y="302"/>
                  </a:cxn>
                  <a:cxn ang="0">
                    <a:pos x="85" y="293"/>
                  </a:cxn>
                  <a:cxn ang="0">
                    <a:pos x="63" y="286"/>
                  </a:cxn>
                  <a:cxn ang="0">
                    <a:pos x="53" y="275"/>
                  </a:cxn>
                  <a:cxn ang="0">
                    <a:pos x="56" y="263"/>
                  </a:cxn>
                  <a:cxn ang="0">
                    <a:pos x="89" y="231"/>
                  </a:cxn>
                  <a:cxn ang="0">
                    <a:pos x="142" y="178"/>
                  </a:cxn>
                  <a:cxn ang="0">
                    <a:pos x="190" y="130"/>
                  </a:cxn>
                  <a:cxn ang="0">
                    <a:pos x="243" y="81"/>
                  </a:cxn>
                  <a:cxn ang="0">
                    <a:pos x="260" y="45"/>
                  </a:cxn>
                  <a:cxn ang="0">
                    <a:pos x="266" y="24"/>
                  </a:cxn>
                </a:cxnLst>
                <a:rect l="0" t="0" r="r" b="b"/>
                <a:pathLst>
                  <a:path w="267" h="462">
                    <a:moveTo>
                      <a:pt x="266" y="24"/>
                    </a:moveTo>
                    <a:lnTo>
                      <a:pt x="260" y="5"/>
                    </a:lnTo>
                    <a:lnTo>
                      <a:pt x="219" y="0"/>
                    </a:lnTo>
                    <a:lnTo>
                      <a:pt x="197" y="19"/>
                    </a:lnTo>
                    <a:lnTo>
                      <a:pt x="163" y="70"/>
                    </a:lnTo>
                    <a:lnTo>
                      <a:pt x="120" y="136"/>
                    </a:lnTo>
                    <a:lnTo>
                      <a:pt x="78" y="181"/>
                    </a:lnTo>
                    <a:lnTo>
                      <a:pt x="3" y="266"/>
                    </a:lnTo>
                    <a:lnTo>
                      <a:pt x="0" y="286"/>
                    </a:lnTo>
                    <a:lnTo>
                      <a:pt x="13" y="298"/>
                    </a:lnTo>
                    <a:lnTo>
                      <a:pt x="53" y="312"/>
                    </a:lnTo>
                    <a:lnTo>
                      <a:pt x="104" y="324"/>
                    </a:lnTo>
                    <a:lnTo>
                      <a:pt x="168" y="328"/>
                    </a:lnTo>
                    <a:lnTo>
                      <a:pt x="190" y="333"/>
                    </a:lnTo>
                    <a:lnTo>
                      <a:pt x="197" y="347"/>
                    </a:lnTo>
                    <a:lnTo>
                      <a:pt x="183" y="374"/>
                    </a:lnTo>
                    <a:lnTo>
                      <a:pt x="130" y="422"/>
                    </a:lnTo>
                    <a:lnTo>
                      <a:pt x="92" y="432"/>
                    </a:lnTo>
                    <a:lnTo>
                      <a:pt x="85" y="448"/>
                    </a:lnTo>
                    <a:lnTo>
                      <a:pt x="101" y="461"/>
                    </a:lnTo>
                    <a:lnTo>
                      <a:pt x="133" y="461"/>
                    </a:lnTo>
                    <a:lnTo>
                      <a:pt x="180" y="432"/>
                    </a:lnTo>
                    <a:lnTo>
                      <a:pt x="216" y="395"/>
                    </a:lnTo>
                    <a:lnTo>
                      <a:pt x="240" y="360"/>
                    </a:lnTo>
                    <a:lnTo>
                      <a:pt x="240" y="333"/>
                    </a:lnTo>
                    <a:lnTo>
                      <a:pt x="223" y="312"/>
                    </a:lnTo>
                    <a:lnTo>
                      <a:pt x="202" y="305"/>
                    </a:lnTo>
                    <a:lnTo>
                      <a:pt x="168" y="302"/>
                    </a:lnTo>
                    <a:lnTo>
                      <a:pt x="130" y="302"/>
                    </a:lnTo>
                    <a:lnTo>
                      <a:pt x="85" y="293"/>
                    </a:lnTo>
                    <a:lnTo>
                      <a:pt x="63" y="286"/>
                    </a:lnTo>
                    <a:lnTo>
                      <a:pt x="53" y="275"/>
                    </a:lnTo>
                    <a:lnTo>
                      <a:pt x="56" y="263"/>
                    </a:lnTo>
                    <a:lnTo>
                      <a:pt x="89" y="231"/>
                    </a:lnTo>
                    <a:lnTo>
                      <a:pt x="142" y="178"/>
                    </a:lnTo>
                    <a:lnTo>
                      <a:pt x="190" y="130"/>
                    </a:lnTo>
                    <a:lnTo>
                      <a:pt x="243" y="81"/>
                    </a:lnTo>
                    <a:lnTo>
                      <a:pt x="260" y="45"/>
                    </a:lnTo>
                    <a:lnTo>
                      <a:pt x="266" y="24"/>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63" name="Freeform 31"/>
              <p:cNvSpPr>
                <a:spLocks/>
              </p:cNvSpPr>
              <p:nvPr/>
            </p:nvSpPr>
            <p:spPr bwMode="auto">
              <a:xfrm>
                <a:off x="524" y="2769"/>
                <a:ext cx="291" cy="692"/>
              </a:xfrm>
              <a:custGeom>
                <a:avLst/>
                <a:gdLst/>
                <a:ahLst/>
                <a:cxnLst>
                  <a:cxn ang="0">
                    <a:pos x="145" y="0"/>
                  </a:cxn>
                  <a:cxn ang="0">
                    <a:pos x="104" y="8"/>
                  </a:cxn>
                  <a:cxn ang="0">
                    <a:pos x="85" y="38"/>
                  </a:cxn>
                  <a:cxn ang="0">
                    <a:pos x="90" y="113"/>
                  </a:cxn>
                  <a:cxn ang="0">
                    <a:pos x="97" y="189"/>
                  </a:cxn>
                  <a:cxn ang="0">
                    <a:pos x="97" y="270"/>
                  </a:cxn>
                  <a:cxn ang="0">
                    <a:pos x="60" y="367"/>
                  </a:cxn>
                  <a:cxn ang="0">
                    <a:pos x="30" y="436"/>
                  </a:cxn>
                  <a:cxn ang="0">
                    <a:pos x="15" y="505"/>
                  </a:cxn>
                  <a:cxn ang="0">
                    <a:pos x="18" y="567"/>
                  </a:cxn>
                  <a:cxn ang="0">
                    <a:pos x="18" y="592"/>
                  </a:cxn>
                  <a:cxn ang="0">
                    <a:pos x="5" y="613"/>
                  </a:cxn>
                  <a:cxn ang="0">
                    <a:pos x="0" y="636"/>
                  </a:cxn>
                  <a:cxn ang="0">
                    <a:pos x="12" y="648"/>
                  </a:cxn>
                  <a:cxn ang="0">
                    <a:pos x="41" y="641"/>
                  </a:cxn>
                  <a:cxn ang="0">
                    <a:pos x="97" y="632"/>
                  </a:cxn>
                  <a:cxn ang="0">
                    <a:pos x="164" y="648"/>
                  </a:cxn>
                  <a:cxn ang="0">
                    <a:pos x="209" y="675"/>
                  </a:cxn>
                  <a:cxn ang="0">
                    <a:pos x="233" y="691"/>
                  </a:cxn>
                  <a:cxn ang="0">
                    <a:pos x="255" y="691"/>
                  </a:cxn>
                  <a:cxn ang="0">
                    <a:pos x="290" y="641"/>
                  </a:cxn>
                  <a:cxn ang="0">
                    <a:pos x="284" y="632"/>
                  </a:cxn>
                  <a:cxn ang="0">
                    <a:pos x="217" y="609"/>
                  </a:cxn>
                  <a:cxn ang="0">
                    <a:pos x="138" y="599"/>
                  </a:cxn>
                  <a:cxn ang="0">
                    <a:pos x="82" y="595"/>
                  </a:cxn>
                  <a:cxn ang="0">
                    <a:pos x="48" y="595"/>
                  </a:cxn>
                  <a:cxn ang="0">
                    <a:pos x="41" y="570"/>
                  </a:cxn>
                  <a:cxn ang="0">
                    <a:pos x="53" y="505"/>
                  </a:cxn>
                  <a:cxn ang="0">
                    <a:pos x="78" y="436"/>
                  </a:cxn>
                  <a:cxn ang="0">
                    <a:pos x="120" y="348"/>
                  </a:cxn>
                  <a:cxn ang="0">
                    <a:pos x="154" y="270"/>
                  </a:cxn>
                  <a:cxn ang="0">
                    <a:pos x="168" y="201"/>
                  </a:cxn>
                  <a:cxn ang="0">
                    <a:pos x="171" y="123"/>
                  </a:cxn>
                  <a:cxn ang="0">
                    <a:pos x="171" y="51"/>
                  </a:cxn>
                  <a:cxn ang="0">
                    <a:pos x="157" y="19"/>
                  </a:cxn>
                  <a:cxn ang="0">
                    <a:pos x="145" y="0"/>
                  </a:cxn>
                </a:cxnLst>
                <a:rect l="0" t="0" r="r" b="b"/>
                <a:pathLst>
                  <a:path w="291" h="692">
                    <a:moveTo>
                      <a:pt x="145" y="0"/>
                    </a:moveTo>
                    <a:lnTo>
                      <a:pt x="104" y="8"/>
                    </a:lnTo>
                    <a:lnTo>
                      <a:pt x="85" y="38"/>
                    </a:lnTo>
                    <a:lnTo>
                      <a:pt x="90" y="113"/>
                    </a:lnTo>
                    <a:lnTo>
                      <a:pt x="97" y="189"/>
                    </a:lnTo>
                    <a:lnTo>
                      <a:pt x="97" y="270"/>
                    </a:lnTo>
                    <a:lnTo>
                      <a:pt x="60" y="367"/>
                    </a:lnTo>
                    <a:lnTo>
                      <a:pt x="30" y="436"/>
                    </a:lnTo>
                    <a:lnTo>
                      <a:pt x="15" y="505"/>
                    </a:lnTo>
                    <a:lnTo>
                      <a:pt x="18" y="567"/>
                    </a:lnTo>
                    <a:lnTo>
                      <a:pt x="18" y="592"/>
                    </a:lnTo>
                    <a:lnTo>
                      <a:pt x="5" y="613"/>
                    </a:lnTo>
                    <a:lnTo>
                      <a:pt x="0" y="636"/>
                    </a:lnTo>
                    <a:lnTo>
                      <a:pt x="12" y="648"/>
                    </a:lnTo>
                    <a:lnTo>
                      <a:pt x="41" y="641"/>
                    </a:lnTo>
                    <a:lnTo>
                      <a:pt x="97" y="632"/>
                    </a:lnTo>
                    <a:lnTo>
                      <a:pt x="164" y="648"/>
                    </a:lnTo>
                    <a:lnTo>
                      <a:pt x="209" y="675"/>
                    </a:lnTo>
                    <a:lnTo>
                      <a:pt x="233" y="691"/>
                    </a:lnTo>
                    <a:lnTo>
                      <a:pt x="255" y="691"/>
                    </a:lnTo>
                    <a:lnTo>
                      <a:pt x="290" y="641"/>
                    </a:lnTo>
                    <a:lnTo>
                      <a:pt x="284" y="632"/>
                    </a:lnTo>
                    <a:lnTo>
                      <a:pt x="217" y="609"/>
                    </a:lnTo>
                    <a:lnTo>
                      <a:pt x="138" y="599"/>
                    </a:lnTo>
                    <a:lnTo>
                      <a:pt x="82" y="595"/>
                    </a:lnTo>
                    <a:lnTo>
                      <a:pt x="48" y="595"/>
                    </a:lnTo>
                    <a:lnTo>
                      <a:pt x="41" y="570"/>
                    </a:lnTo>
                    <a:lnTo>
                      <a:pt x="53" y="505"/>
                    </a:lnTo>
                    <a:lnTo>
                      <a:pt x="78" y="436"/>
                    </a:lnTo>
                    <a:lnTo>
                      <a:pt x="120" y="348"/>
                    </a:lnTo>
                    <a:lnTo>
                      <a:pt x="154" y="270"/>
                    </a:lnTo>
                    <a:lnTo>
                      <a:pt x="168" y="201"/>
                    </a:lnTo>
                    <a:lnTo>
                      <a:pt x="171" y="123"/>
                    </a:lnTo>
                    <a:lnTo>
                      <a:pt x="171" y="51"/>
                    </a:lnTo>
                    <a:lnTo>
                      <a:pt x="157" y="19"/>
                    </a:lnTo>
                    <a:lnTo>
                      <a:pt x="145"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64" name="Freeform 32"/>
              <p:cNvSpPr>
                <a:spLocks/>
              </p:cNvSpPr>
              <p:nvPr/>
            </p:nvSpPr>
            <p:spPr bwMode="auto">
              <a:xfrm>
                <a:off x="714" y="2789"/>
                <a:ext cx="242" cy="576"/>
              </a:xfrm>
              <a:custGeom>
                <a:avLst/>
                <a:gdLst/>
                <a:ahLst/>
                <a:cxnLst>
                  <a:cxn ang="0">
                    <a:pos x="60" y="0"/>
                  </a:cxn>
                  <a:cxn ang="0">
                    <a:pos x="25" y="0"/>
                  </a:cxn>
                  <a:cxn ang="0">
                    <a:pos x="15" y="22"/>
                  </a:cxn>
                  <a:cxn ang="0">
                    <a:pos x="6" y="72"/>
                  </a:cxn>
                  <a:cxn ang="0">
                    <a:pos x="15" y="126"/>
                  </a:cxn>
                  <a:cxn ang="0">
                    <a:pos x="34" y="234"/>
                  </a:cxn>
                  <a:cxn ang="0">
                    <a:pos x="30" y="280"/>
                  </a:cxn>
                  <a:cxn ang="0">
                    <a:pos x="6" y="373"/>
                  </a:cxn>
                  <a:cxn ang="0">
                    <a:pos x="0" y="439"/>
                  </a:cxn>
                  <a:cxn ang="0">
                    <a:pos x="0" y="488"/>
                  </a:cxn>
                  <a:cxn ang="0">
                    <a:pos x="10" y="500"/>
                  </a:cxn>
                  <a:cxn ang="0">
                    <a:pos x="44" y="507"/>
                  </a:cxn>
                  <a:cxn ang="0">
                    <a:pos x="91" y="520"/>
                  </a:cxn>
                  <a:cxn ang="0">
                    <a:pos x="134" y="543"/>
                  </a:cxn>
                  <a:cxn ang="0">
                    <a:pos x="180" y="575"/>
                  </a:cxn>
                  <a:cxn ang="0">
                    <a:pos x="199" y="575"/>
                  </a:cxn>
                  <a:cxn ang="0">
                    <a:pos x="241" y="539"/>
                  </a:cxn>
                  <a:cxn ang="0">
                    <a:pos x="237" y="523"/>
                  </a:cxn>
                  <a:cxn ang="0">
                    <a:pos x="184" y="500"/>
                  </a:cxn>
                  <a:cxn ang="0">
                    <a:pos x="94" y="477"/>
                  </a:cxn>
                  <a:cxn ang="0">
                    <a:pos x="53" y="462"/>
                  </a:cxn>
                  <a:cxn ang="0">
                    <a:pos x="44" y="448"/>
                  </a:cxn>
                  <a:cxn ang="0">
                    <a:pos x="44" y="380"/>
                  </a:cxn>
                  <a:cxn ang="0">
                    <a:pos x="60" y="296"/>
                  </a:cxn>
                  <a:cxn ang="0">
                    <a:pos x="67" y="241"/>
                  </a:cxn>
                  <a:cxn ang="0">
                    <a:pos x="75" y="156"/>
                  </a:cxn>
                  <a:cxn ang="0">
                    <a:pos x="79" y="65"/>
                  </a:cxn>
                  <a:cxn ang="0">
                    <a:pos x="75" y="22"/>
                  </a:cxn>
                  <a:cxn ang="0">
                    <a:pos x="60" y="0"/>
                  </a:cxn>
                </a:cxnLst>
                <a:rect l="0" t="0" r="r" b="b"/>
                <a:pathLst>
                  <a:path w="242" h="576">
                    <a:moveTo>
                      <a:pt x="60" y="0"/>
                    </a:moveTo>
                    <a:lnTo>
                      <a:pt x="25" y="0"/>
                    </a:lnTo>
                    <a:lnTo>
                      <a:pt x="15" y="22"/>
                    </a:lnTo>
                    <a:lnTo>
                      <a:pt x="6" y="72"/>
                    </a:lnTo>
                    <a:lnTo>
                      <a:pt x="15" y="126"/>
                    </a:lnTo>
                    <a:lnTo>
                      <a:pt x="34" y="234"/>
                    </a:lnTo>
                    <a:lnTo>
                      <a:pt x="30" y="280"/>
                    </a:lnTo>
                    <a:lnTo>
                      <a:pt x="6" y="373"/>
                    </a:lnTo>
                    <a:lnTo>
                      <a:pt x="0" y="439"/>
                    </a:lnTo>
                    <a:lnTo>
                      <a:pt x="0" y="488"/>
                    </a:lnTo>
                    <a:lnTo>
                      <a:pt x="10" y="500"/>
                    </a:lnTo>
                    <a:lnTo>
                      <a:pt x="44" y="507"/>
                    </a:lnTo>
                    <a:lnTo>
                      <a:pt x="91" y="520"/>
                    </a:lnTo>
                    <a:lnTo>
                      <a:pt x="134" y="543"/>
                    </a:lnTo>
                    <a:lnTo>
                      <a:pt x="180" y="575"/>
                    </a:lnTo>
                    <a:lnTo>
                      <a:pt x="199" y="575"/>
                    </a:lnTo>
                    <a:lnTo>
                      <a:pt x="241" y="539"/>
                    </a:lnTo>
                    <a:lnTo>
                      <a:pt x="237" y="523"/>
                    </a:lnTo>
                    <a:lnTo>
                      <a:pt x="184" y="500"/>
                    </a:lnTo>
                    <a:lnTo>
                      <a:pt x="94" y="477"/>
                    </a:lnTo>
                    <a:lnTo>
                      <a:pt x="53" y="462"/>
                    </a:lnTo>
                    <a:lnTo>
                      <a:pt x="44" y="448"/>
                    </a:lnTo>
                    <a:lnTo>
                      <a:pt x="44" y="380"/>
                    </a:lnTo>
                    <a:lnTo>
                      <a:pt x="60" y="296"/>
                    </a:lnTo>
                    <a:lnTo>
                      <a:pt x="67" y="241"/>
                    </a:lnTo>
                    <a:lnTo>
                      <a:pt x="75" y="156"/>
                    </a:lnTo>
                    <a:lnTo>
                      <a:pt x="79" y="65"/>
                    </a:lnTo>
                    <a:lnTo>
                      <a:pt x="75" y="22"/>
                    </a:lnTo>
                    <a:lnTo>
                      <a:pt x="60" y="0"/>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sp>
        <p:nvSpPr>
          <p:cNvPr id="376865" name="Rectangle 33"/>
          <p:cNvSpPr>
            <a:spLocks noChangeArrowheads="1"/>
          </p:cNvSpPr>
          <p:nvPr/>
        </p:nvSpPr>
        <p:spPr bwMode="auto">
          <a:xfrm>
            <a:off x="-41275" y="5494338"/>
            <a:ext cx="3394075" cy="638175"/>
          </a:xfrm>
          <a:prstGeom prst="rect">
            <a:avLst/>
          </a:prstGeom>
          <a:noFill/>
          <a:ln w="12700">
            <a:noFill/>
            <a:miter lim="800000"/>
            <a:headEnd/>
            <a:tailEnd/>
          </a:ln>
          <a:effectLst/>
        </p:spPr>
        <p:txBody>
          <a:bodyPr wrap="none" lIns="90488" tIns="44450" rIns="90488" bIns="44450">
            <a:spAutoFit/>
          </a:bodyPr>
          <a:lstStyle/>
          <a:p>
            <a:pPr algn="ctr"/>
            <a:r>
              <a:rPr lang="es-ES_tradnl" sz="1800" b="1">
                <a:latin typeface="Arial" charset="0"/>
              </a:rPr>
              <a:t>Datos de la aplicación</a:t>
            </a:r>
          </a:p>
          <a:p>
            <a:pPr algn="ctr"/>
            <a:r>
              <a:rPr lang="es-ES_tradnl" sz="1800" b="1">
                <a:latin typeface="Arial" charset="0"/>
              </a:rPr>
              <a:t>(dependientes de la máquina)</a:t>
            </a:r>
            <a:endParaRPr lang="es-ES" sz="1800" b="1">
              <a:latin typeface="Arial" charset="0"/>
            </a:endParaRPr>
          </a:p>
        </p:txBody>
      </p:sp>
      <p:graphicFrame>
        <p:nvGraphicFramePr>
          <p:cNvPr id="376866" name="Object 34">
            <a:hlinkClick r:id="" action="ppaction://ole?verb=0"/>
          </p:cNvPr>
          <p:cNvGraphicFramePr>
            <a:graphicFrameLocks/>
          </p:cNvGraphicFramePr>
          <p:nvPr/>
        </p:nvGraphicFramePr>
        <p:xfrm>
          <a:off x="6788150" y="1366838"/>
          <a:ext cx="1920875" cy="2860675"/>
        </p:xfrm>
        <a:graphic>
          <a:graphicData uri="http://schemas.openxmlformats.org/presentationml/2006/ole">
            <mc:AlternateContent xmlns:mc="http://schemas.openxmlformats.org/markup-compatibility/2006">
              <mc:Choice xmlns:v="urn:schemas-microsoft-com:vml" Requires="v">
                <p:oleObj name="ClipArt" r:id="rId3" imgW="2557440" imgH="3659040" progId="MS_ClipArt_Gallery.2">
                  <p:embed/>
                </p:oleObj>
              </mc:Choice>
              <mc:Fallback>
                <p:oleObj name="ClipArt" r:id="rId3" imgW="2557440" imgH="3659040" progId="MS_ClipArt_Gallery.2">
                  <p:embed/>
                  <p:pic>
                    <p:nvPicPr>
                      <p:cNvPr id="0"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150" y="1366838"/>
                        <a:ext cx="1920875" cy="286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6867" name="Object 35">
            <a:hlinkClick r:id="" action="ppaction://ole?verb=0"/>
          </p:cNvPr>
          <p:cNvGraphicFramePr>
            <a:graphicFrameLocks/>
          </p:cNvGraphicFramePr>
          <p:nvPr/>
        </p:nvGraphicFramePr>
        <p:xfrm>
          <a:off x="3124200" y="1792288"/>
          <a:ext cx="1077913" cy="2738437"/>
        </p:xfrm>
        <a:graphic>
          <a:graphicData uri="http://schemas.openxmlformats.org/presentationml/2006/ole">
            <mc:AlternateContent xmlns:mc="http://schemas.openxmlformats.org/markup-compatibility/2006">
              <mc:Choice xmlns:v="urn:schemas-microsoft-com:vml" Requires="v">
                <p:oleObj name="ClipArt" r:id="rId5" imgW="1508040" imgH="3659040" progId="MS_ClipArt_Gallery.2">
                  <p:embed/>
                </p:oleObj>
              </mc:Choice>
              <mc:Fallback>
                <p:oleObj name="ClipArt" r:id="rId5" imgW="1508040" imgH="3659040" progId="MS_ClipArt_Gallery.2">
                  <p:embed/>
                  <p:pic>
                    <p:nvPicPr>
                      <p:cNvPr id="0" name="Picture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792288"/>
                        <a:ext cx="1077913"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6868" name="Rectangle 36"/>
          <p:cNvSpPr>
            <a:spLocks noChangeArrowheads="1"/>
          </p:cNvSpPr>
          <p:nvPr/>
        </p:nvSpPr>
        <p:spPr bwMode="auto">
          <a:xfrm>
            <a:off x="6197600" y="4381500"/>
            <a:ext cx="2692400" cy="912813"/>
          </a:xfrm>
          <a:prstGeom prst="rect">
            <a:avLst/>
          </a:prstGeom>
          <a:noFill/>
          <a:ln w="12700">
            <a:noFill/>
            <a:miter lim="800000"/>
            <a:headEnd/>
            <a:tailEnd/>
          </a:ln>
          <a:effectLst/>
        </p:spPr>
        <p:txBody>
          <a:bodyPr lIns="90488" tIns="44450" rIns="90488" bIns="44450">
            <a:spAutoFit/>
          </a:bodyPr>
          <a:lstStyle/>
          <a:p>
            <a:pPr algn="ctr"/>
            <a:r>
              <a:rPr lang="es-ES_tradnl" sz="1800" b="1">
                <a:latin typeface="Arial" charset="0"/>
              </a:rPr>
              <a:t>Datos de capas bajas (independientes de la máquina)</a:t>
            </a:r>
            <a:endParaRPr lang="es-ES" sz="1800" b="1">
              <a:latin typeface="Arial" charset="0"/>
            </a:endParaRPr>
          </a:p>
        </p:txBody>
      </p:sp>
      <p:grpSp>
        <p:nvGrpSpPr>
          <p:cNvPr id="376869" name="Group 37"/>
          <p:cNvGrpSpPr>
            <a:grpSpLocks/>
          </p:cNvGrpSpPr>
          <p:nvPr/>
        </p:nvGrpSpPr>
        <p:grpSpPr bwMode="auto">
          <a:xfrm>
            <a:off x="4800600" y="2627313"/>
            <a:ext cx="2668588" cy="2744787"/>
            <a:chOff x="3024" y="1728"/>
            <a:chExt cx="1681" cy="1729"/>
          </a:xfrm>
        </p:grpSpPr>
        <p:grpSp>
          <p:nvGrpSpPr>
            <p:cNvPr id="376870" name="Group 38"/>
            <p:cNvGrpSpPr>
              <a:grpSpLocks/>
            </p:cNvGrpSpPr>
            <p:nvPr/>
          </p:nvGrpSpPr>
          <p:grpSpPr bwMode="auto">
            <a:xfrm>
              <a:off x="3124" y="1728"/>
              <a:ext cx="1581" cy="1693"/>
              <a:chOff x="3124" y="1728"/>
              <a:chExt cx="1581" cy="1693"/>
            </a:xfrm>
          </p:grpSpPr>
          <p:sp>
            <p:nvSpPr>
              <p:cNvPr id="376871" name="Freeform 39"/>
              <p:cNvSpPr>
                <a:spLocks/>
              </p:cNvSpPr>
              <p:nvPr/>
            </p:nvSpPr>
            <p:spPr bwMode="auto">
              <a:xfrm>
                <a:off x="3908" y="2014"/>
                <a:ext cx="275" cy="358"/>
              </a:xfrm>
              <a:custGeom>
                <a:avLst/>
                <a:gdLst/>
                <a:ahLst/>
                <a:cxnLst>
                  <a:cxn ang="0">
                    <a:pos x="189" y="129"/>
                  </a:cxn>
                  <a:cxn ang="0">
                    <a:pos x="174" y="79"/>
                  </a:cxn>
                  <a:cxn ang="0">
                    <a:pos x="153" y="28"/>
                  </a:cxn>
                  <a:cxn ang="0">
                    <a:pos x="124" y="3"/>
                  </a:cxn>
                  <a:cxn ang="0">
                    <a:pos x="82" y="0"/>
                  </a:cxn>
                  <a:cxn ang="0">
                    <a:pos x="49" y="17"/>
                  </a:cxn>
                  <a:cxn ang="0">
                    <a:pos x="25" y="43"/>
                  </a:cxn>
                  <a:cxn ang="0">
                    <a:pos x="6" y="93"/>
                  </a:cxn>
                  <a:cxn ang="0">
                    <a:pos x="0" y="153"/>
                  </a:cxn>
                  <a:cxn ang="0">
                    <a:pos x="0" y="216"/>
                  </a:cxn>
                  <a:cxn ang="0">
                    <a:pos x="13" y="286"/>
                  </a:cxn>
                  <a:cxn ang="0">
                    <a:pos x="49" y="330"/>
                  </a:cxn>
                  <a:cxn ang="0">
                    <a:pos x="84" y="357"/>
                  </a:cxn>
                  <a:cxn ang="0">
                    <a:pos x="118" y="355"/>
                  </a:cxn>
                  <a:cxn ang="0">
                    <a:pos x="148" y="326"/>
                  </a:cxn>
                  <a:cxn ang="0">
                    <a:pos x="174" y="275"/>
                  </a:cxn>
                  <a:cxn ang="0">
                    <a:pos x="191" y="231"/>
                  </a:cxn>
                  <a:cxn ang="0">
                    <a:pos x="191" y="174"/>
                  </a:cxn>
                  <a:cxn ang="0">
                    <a:pos x="274" y="163"/>
                  </a:cxn>
                  <a:cxn ang="0">
                    <a:pos x="263" y="131"/>
                  </a:cxn>
                  <a:cxn ang="0">
                    <a:pos x="189" y="129"/>
                  </a:cxn>
                </a:cxnLst>
                <a:rect l="0" t="0" r="r" b="b"/>
                <a:pathLst>
                  <a:path w="275" h="358">
                    <a:moveTo>
                      <a:pt x="189" y="129"/>
                    </a:moveTo>
                    <a:lnTo>
                      <a:pt x="174" y="79"/>
                    </a:lnTo>
                    <a:lnTo>
                      <a:pt x="153" y="28"/>
                    </a:lnTo>
                    <a:lnTo>
                      <a:pt x="124" y="3"/>
                    </a:lnTo>
                    <a:lnTo>
                      <a:pt x="82" y="0"/>
                    </a:lnTo>
                    <a:lnTo>
                      <a:pt x="49" y="17"/>
                    </a:lnTo>
                    <a:lnTo>
                      <a:pt x="25" y="43"/>
                    </a:lnTo>
                    <a:lnTo>
                      <a:pt x="6" y="93"/>
                    </a:lnTo>
                    <a:lnTo>
                      <a:pt x="0" y="153"/>
                    </a:lnTo>
                    <a:lnTo>
                      <a:pt x="0" y="216"/>
                    </a:lnTo>
                    <a:lnTo>
                      <a:pt x="13" y="286"/>
                    </a:lnTo>
                    <a:lnTo>
                      <a:pt x="49" y="330"/>
                    </a:lnTo>
                    <a:lnTo>
                      <a:pt x="84" y="357"/>
                    </a:lnTo>
                    <a:lnTo>
                      <a:pt x="118" y="355"/>
                    </a:lnTo>
                    <a:lnTo>
                      <a:pt x="148" y="326"/>
                    </a:lnTo>
                    <a:lnTo>
                      <a:pt x="174" y="275"/>
                    </a:lnTo>
                    <a:lnTo>
                      <a:pt x="191" y="231"/>
                    </a:lnTo>
                    <a:lnTo>
                      <a:pt x="191" y="174"/>
                    </a:lnTo>
                    <a:lnTo>
                      <a:pt x="274" y="163"/>
                    </a:lnTo>
                    <a:lnTo>
                      <a:pt x="263" y="131"/>
                    </a:lnTo>
                    <a:lnTo>
                      <a:pt x="189" y="12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2" name="Freeform 40"/>
              <p:cNvSpPr>
                <a:spLocks/>
              </p:cNvSpPr>
              <p:nvPr/>
            </p:nvSpPr>
            <p:spPr bwMode="auto">
              <a:xfrm>
                <a:off x="3642" y="1728"/>
                <a:ext cx="358" cy="802"/>
              </a:xfrm>
              <a:custGeom>
                <a:avLst/>
                <a:gdLst/>
                <a:ahLst/>
                <a:cxnLst>
                  <a:cxn ang="0">
                    <a:pos x="350" y="793"/>
                  </a:cxn>
                  <a:cxn ang="0">
                    <a:pos x="357" y="755"/>
                  </a:cxn>
                  <a:cxn ang="0">
                    <a:pos x="338" y="723"/>
                  </a:cxn>
                  <a:cxn ang="0">
                    <a:pos x="272" y="685"/>
                  </a:cxn>
                  <a:cxn ang="0">
                    <a:pos x="215" y="643"/>
                  </a:cxn>
                  <a:cxn ang="0">
                    <a:pos x="160" y="573"/>
                  </a:cxn>
                  <a:cxn ang="0">
                    <a:pos x="84" y="477"/>
                  </a:cxn>
                  <a:cxn ang="0">
                    <a:pos x="65" y="439"/>
                  </a:cxn>
                  <a:cxn ang="0">
                    <a:pos x="55" y="401"/>
                  </a:cxn>
                  <a:cxn ang="0">
                    <a:pos x="60" y="365"/>
                  </a:cxn>
                  <a:cxn ang="0">
                    <a:pos x="77" y="295"/>
                  </a:cxn>
                  <a:cxn ang="0">
                    <a:pos x="120" y="208"/>
                  </a:cxn>
                  <a:cxn ang="0">
                    <a:pos x="167" y="159"/>
                  </a:cxn>
                  <a:cxn ang="0">
                    <a:pos x="210" y="132"/>
                  </a:cxn>
                  <a:cxn ang="0">
                    <a:pos x="243" y="128"/>
                  </a:cxn>
                  <a:cxn ang="0">
                    <a:pos x="260" y="132"/>
                  </a:cxn>
                  <a:cxn ang="0">
                    <a:pos x="262" y="113"/>
                  </a:cxn>
                  <a:cxn ang="0">
                    <a:pos x="222" y="107"/>
                  </a:cxn>
                  <a:cxn ang="0">
                    <a:pos x="174" y="107"/>
                  </a:cxn>
                  <a:cxn ang="0">
                    <a:pos x="206" y="64"/>
                  </a:cxn>
                  <a:cxn ang="0">
                    <a:pos x="227" y="32"/>
                  </a:cxn>
                  <a:cxn ang="0">
                    <a:pos x="213" y="18"/>
                  </a:cxn>
                  <a:cxn ang="0">
                    <a:pos x="160" y="75"/>
                  </a:cxn>
                  <a:cxn ang="0">
                    <a:pos x="150" y="83"/>
                  </a:cxn>
                  <a:cxn ang="0">
                    <a:pos x="160" y="39"/>
                  </a:cxn>
                  <a:cxn ang="0">
                    <a:pos x="167" y="5"/>
                  </a:cxn>
                  <a:cxn ang="0">
                    <a:pos x="160" y="0"/>
                  </a:cxn>
                  <a:cxn ang="0">
                    <a:pos x="143" y="5"/>
                  </a:cxn>
                  <a:cxn ang="0">
                    <a:pos x="125" y="83"/>
                  </a:cxn>
                  <a:cxn ang="0">
                    <a:pos x="119" y="81"/>
                  </a:cxn>
                  <a:cxn ang="0">
                    <a:pos x="119" y="20"/>
                  </a:cxn>
                  <a:cxn ang="0">
                    <a:pos x="103" y="15"/>
                  </a:cxn>
                  <a:cxn ang="0">
                    <a:pos x="91" y="24"/>
                  </a:cxn>
                  <a:cxn ang="0">
                    <a:pos x="96" y="107"/>
                  </a:cxn>
                  <a:cxn ang="0">
                    <a:pos x="100" y="140"/>
                  </a:cxn>
                  <a:cxn ang="0">
                    <a:pos x="91" y="208"/>
                  </a:cxn>
                  <a:cxn ang="0">
                    <a:pos x="60" y="278"/>
                  </a:cxn>
                  <a:cxn ang="0">
                    <a:pos x="25" y="359"/>
                  </a:cxn>
                  <a:cxn ang="0">
                    <a:pos x="0" y="420"/>
                  </a:cxn>
                  <a:cxn ang="0">
                    <a:pos x="1" y="452"/>
                  </a:cxn>
                  <a:cxn ang="0">
                    <a:pos x="50" y="509"/>
                  </a:cxn>
                  <a:cxn ang="0">
                    <a:pos x="115" y="579"/>
                  </a:cxn>
                  <a:cxn ang="0">
                    <a:pos x="167" y="649"/>
                  </a:cxn>
                  <a:cxn ang="0">
                    <a:pos x="232" y="742"/>
                  </a:cxn>
                  <a:cxn ang="0">
                    <a:pos x="286" y="787"/>
                  </a:cxn>
                  <a:cxn ang="0">
                    <a:pos x="327" y="801"/>
                  </a:cxn>
                  <a:cxn ang="0">
                    <a:pos x="350" y="793"/>
                  </a:cxn>
                </a:cxnLst>
                <a:rect l="0" t="0" r="r" b="b"/>
                <a:pathLst>
                  <a:path w="358" h="802">
                    <a:moveTo>
                      <a:pt x="350" y="793"/>
                    </a:moveTo>
                    <a:lnTo>
                      <a:pt x="357" y="755"/>
                    </a:lnTo>
                    <a:lnTo>
                      <a:pt x="338" y="723"/>
                    </a:lnTo>
                    <a:lnTo>
                      <a:pt x="272" y="685"/>
                    </a:lnTo>
                    <a:lnTo>
                      <a:pt x="215" y="643"/>
                    </a:lnTo>
                    <a:lnTo>
                      <a:pt x="160" y="573"/>
                    </a:lnTo>
                    <a:lnTo>
                      <a:pt x="84" y="477"/>
                    </a:lnTo>
                    <a:lnTo>
                      <a:pt x="65" y="439"/>
                    </a:lnTo>
                    <a:lnTo>
                      <a:pt x="55" y="401"/>
                    </a:lnTo>
                    <a:lnTo>
                      <a:pt x="60" y="365"/>
                    </a:lnTo>
                    <a:lnTo>
                      <a:pt x="77" y="295"/>
                    </a:lnTo>
                    <a:lnTo>
                      <a:pt x="120" y="208"/>
                    </a:lnTo>
                    <a:lnTo>
                      <a:pt x="167" y="159"/>
                    </a:lnTo>
                    <a:lnTo>
                      <a:pt x="210" y="132"/>
                    </a:lnTo>
                    <a:lnTo>
                      <a:pt x="243" y="128"/>
                    </a:lnTo>
                    <a:lnTo>
                      <a:pt x="260" y="132"/>
                    </a:lnTo>
                    <a:lnTo>
                      <a:pt x="262" y="113"/>
                    </a:lnTo>
                    <a:lnTo>
                      <a:pt x="222" y="107"/>
                    </a:lnTo>
                    <a:lnTo>
                      <a:pt x="174" y="107"/>
                    </a:lnTo>
                    <a:lnTo>
                      <a:pt x="206" y="64"/>
                    </a:lnTo>
                    <a:lnTo>
                      <a:pt x="227" y="32"/>
                    </a:lnTo>
                    <a:lnTo>
                      <a:pt x="213" y="18"/>
                    </a:lnTo>
                    <a:lnTo>
                      <a:pt x="160" y="75"/>
                    </a:lnTo>
                    <a:lnTo>
                      <a:pt x="150" y="83"/>
                    </a:lnTo>
                    <a:lnTo>
                      <a:pt x="160" y="39"/>
                    </a:lnTo>
                    <a:lnTo>
                      <a:pt x="167" y="5"/>
                    </a:lnTo>
                    <a:lnTo>
                      <a:pt x="160" y="0"/>
                    </a:lnTo>
                    <a:lnTo>
                      <a:pt x="143" y="5"/>
                    </a:lnTo>
                    <a:lnTo>
                      <a:pt x="125" y="83"/>
                    </a:lnTo>
                    <a:lnTo>
                      <a:pt x="119" y="81"/>
                    </a:lnTo>
                    <a:lnTo>
                      <a:pt x="119" y="20"/>
                    </a:lnTo>
                    <a:lnTo>
                      <a:pt x="103" y="15"/>
                    </a:lnTo>
                    <a:lnTo>
                      <a:pt x="91" y="24"/>
                    </a:lnTo>
                    <a:lnTo>
                      <a:pt x="96" y="107"/>
                    </a:lnTo>
                    <a:lnTo>
                      <a:pt x="100" y="140"/>
                    </a:lnTo>
                    <a:lnTo>
                      <a:pt x="91" y="208"/>
                    </a:lnTo>
                    <a:lnTo>
                      <a:pt x="60" y="278"/>
                    </a:lnTo>
                    <a:lnTo>
                      <a:pt x="25" y="359"/>
                    </a:lnTo>
                    <a:lnTo>
                      <a:pt x="0" y="420"/>
                    </a:lnTo>
                    <a:lnTo>
                      <a:pt x="1" y="452"/>
                    </a:lnTo>
                    <a:lnTo>
                      <a:pt x="50" y="509"/>
                    </a:lnTo>
                    <a:lnTo>
                      <a:pt x="115" y="579"/>
                    </a:lnTo>
                    <a:lnTo>
                      <a:pt x="167" y="649"/>
                    </a:lnTo>
                    <a:lnTo>
                      <a:pt x="232" y="742"/>
                    </a:lnTo>
                    <a:lnTo>
                      <a:pt x="286" y="787"/>
                    </a:lnTo>
                    <a:lnTo>
                      <a:pt x="327" y="801"/>
                    </a:lnTo>
                    <a:lnTo>
                      <a:pt x="350" y="793"/>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3" name="Freeform 41"/>
              <p:cNvSpPr>
                <a:spLocks/>
              </p:cNvSpPr>
              <p:nvPr/>
            </p:nvSpPr>
            <p:spPr bwMode="auto">
              <a:xfrm>
                <a:off x="4048" y="2475"/>
                <a:ext cx="657" cy="404"/>
              </a:xfrm>
              <a:custGeom>
                <a:avLst/>
                <a:gdLst/>
                <a:ahLst/>
                <a:cxnLst>
                  <a:cxn ang="0">
                    <a:pos x="523" y="325"/>
                  </a:cxn>
                  <a:cxn ang="0">
                    <a:pos x="426" y="321"/>
                  </a:cxn>
                  <a:cxn ang="0">
                    <a:pos x="340" y="308"/>
                  </a:cxn>
                  <a:cxn ang="0">
                    <a:pos x="286" y="293"/>
                  </a:cxn>
                  <a:cxn ang="0">
                    <a:pos x="208" y="245"/>
                  </a:cxn>
                  <a:cxn ang="0">
                    <a:pos x="153" y="200"/>
                  </a:cxn>
                  <a:cxn ang="0">
                    <a:pos x="82" y="143"/>
                  </a:cxn>
                  <a:cxn ang="0">
                    <a:pos x="48" y="107"/>
                  </a:cxn>
                  <a:cxn ang="0">
                    <a:pos x="22" y="83"/>
                  </a:cxn>
                  <a:cxn ang="0">
                    <a:pos x="0" y="56"/>
                  </a:cxn>
                  <a:cxn ang="0">
                    <a:pos x="0" y="26"/>
                  </a:cxn>
                  <a:cxn ang="0">
                    <a:pos x="25" y="0"/>
                  </a:cxn>
                  <a:cxn ang="0">
                    <a:pos x="41" y="5"/>
                  </a:cxn>
                  <a:cxn ang="0">
                    <a:pos x="84" y="62"/>
                  </a:cxn>
                  <a:cxn ang="0">
                    <a:pos x="131" y="126"/>
                  </a:cxn>
                  <a:cxn ang="0">
                    <a:pos x="179" y="187"/>
                  </a:cxn>
                  <a:cxn ang="0">
                    <a:pos x="248" y="238"/>
                  </a:cxn>
                  <a:cxn ang="0">
                    <a:pos x="309" y="270"/>
                  </a:cxn>
                  <a:cxn ang="0">
                    <a:pos x="374" y="287"/>
                  </a:cxn>
                  <a:cxn ang="0">
                    <a:pos x="464" y="289"/>
                  </a:cxn>
                  <a:cxn ang="0">
                    <a:pos x="517" y="289"/>
                  </a:cxn>
                  <a:cxn ang="0">
                    <a:pos x="564" y="251"/>
                  </a:cxn>
                  <a:cxn ang="0">
                    <a:pos x="576" y="227"/>
                  </a:cxn>
                  <a:cxn ang="0">
                    <a:pos x="595" y="227"/>
                  </a:cxn>
                  <a:cxn ang="0">
                    <a:pos x="581" y="259"/>
                  </a:cxn>
                  <a:cxn ang="0">
                    <a:pos x="561" y="287"/>
                  </a:cxn>
                  <a:cxn ang="0">
                    <a:pos x="612" y="274"/>
                  </a:cxn>
                  <a:cxn ang="0">
                    <a:pos x="654" y="268"/>
                  </a:cxn>
                  <a:cxn ang="0">
                    <a:pos x="654" y="281"/>
                  </a:cxn>
                  <a:cxn ang="0">
                    <a:pos x="618" y="289"/>
                  </a:cxn>
                  <a:cxn ang="0">
                    <a:pos x="593" y="306"/>
                  </a:cxn>
                  <a:cxn ang="0">
                    <a:pos x="573" y="308"/>
                  </a:cxn>
                  <a:cxn ang="0">
                    <a:pos x="605" y="321"/>
                  </a:cxn>
                  <a:cxn ang="0">
                    <a:pos x="656" y="332"/>
                  </a:cxn>
                  <a:cxn ang="0">
                    <a:pos x="654" y="346"/>
                  </a:cxn>
                  <a:cxn ang="0">
                    <a:pos x="637" y="350"/>
                  </a:cxn>
                  <a:cxn ang="0">
                    <a:pos x="590" y="332"/>
                  </a:cxn>
                  <a:cxn ang="0">
                    <a:pos x="561" y="331"/>
                  </a:cxn>
                  <a:cxn ang="0">
                    <a:pos x="578" y="350"/>
                  </a:cxn>
                  <a:cxn ang="0">
                    <a:pos x="605" y="382"/>
                  </a:cxn>
                  <a:cxn ang="0">
                    <a:pos x="618" y="389"/>
                  </a:cxn>
                  <a:cxn ang="0">
                    <a:pos x="607" y="403"/>
                  </a:cxn>
                  <a:cxn ang="0">
                    <a:pos x="583" y="387"/>
                  </a:cxn>
                  <a:cxn ang="0">
                    <a:pos x="552" y="355"/>
                  </a:cxn>
                  <a:cxn ang="0">
                    <a:pos x="523" y="325"/>
                  </a:cxn>
                </a:cxnLst>
                <a:rect l="0" t="0" r="r" b="b"/>
                <a:pathLst>
                  <a:path w="657" h="404">
                    <a:moveTo>
                      <a:pt x="523" y="325"/>
                    </a:moveTo>
                    <a:lnTo>
                      <a:pt x="426" y="321"/>
                    </a:lnTo>
                    <a:lnTo>
                      <a:pt x="340" y="308"/>
                    </a:lnTo>
                    <a:lnTo>
                      <a:pt x="286" y="293"/>
                    </a:lnTo>
                    <a:lnTo>
                      <a:pt x="208" y="245"/>
                    </a:lnTo>
                    <a:lnTo>
                      <a:pt x="153" y="200"/>
                    </a:lnTo>
                    <a:lnTo>
                      <a:pt x="82" y="143"/>
                    </a:lnTo>
                    <a:lnTo>
                      <a:pt x="48" y="107"/>
                    </a:lnTo>
                    <a:lnTo>
                      <a:pt x="22" y="83"/>
                    </a:lnTo>
                    <a:lnTo>
                      <a:pt x="0" y="56"/>
                    </a:lnTo>
                    <a:lnTo>
                      <a:pt x="0" y="26"/>
                    </a:lnTo>
                    <a:lnTo>
                      <a:pt x="25" y="0"/>
                    </a:lnTo>
                    <a:lnTo>
                      <a:pt x="41" y="5"/>
                    </a:lnTo>
                    <a:lnTo>
                      <a:pt x="84" y="62"/>
                    </a:lnTo>
                    <a:lnTo>
                      <a:pt x="131" y="126"/>
                    </a:lnTo>
                    <a:lnTo>
                      <a:pt x="179" y="187"/>
                    </a:lnTo>
                    <a:lnTo>
                      <a:pt x="248" y="238"/>
                    </a:lnTo>
                    <a:lnTo>
                      <a:pt x="309" y="270"/>
                    </a:lnTo>
                    <a:lnTo>
                      <a:pt x="374" y="287"/>
                    </a:lnTo>
                    <a:lnTo>
                      <a:pt x="464" y="289"/>
                    </a:lnTo>
                    <a:lnTo>
                      <a:pt x="517" y="289"/>
                    </a:lnTo>
                    <a:lnTo>
                      <a:pt x="564" y="251"/>
                    </a:lnTo>
                    <a:lnTo>
                      <a:pt x="576" y="227"/>
                    </a:lnTo>
                    <a:lnTo>
                      <a:pt x="595" y="227"/>
                    </a:lnTo>
                    <a:lnTo>
                      <a:pt x="581" y="259"/>
                    </a:lnTo>
                    <a:lnTo>
                      <a:pt x="561" y="287"/>
                    </a:lnTo>
                    <a:lnTo>
                      <a:pt x="612" y="274"/>
                    </a:lnTo>
                    <a:lnTo>
                      <a:pt x="654" y="268"/>
                    </a:lnTo>
                    <a:lnTo>
                      <a:pt x="654" y="281"/>
                    </a:lnTo>
                    <a:lnTo>
                      <a:pt x="618" y="289"/>
                    </a:lnTo>
                    <a:lnTo>
                      <a:pt x="593" y="306"/>
                    </a:lnTo>
                    <a:lnTo>
                      <a:pt x="573" y="308"/>
                    </a:lnTo>
                    <a:lnTo>
                      <a:pt x="605" y="321"/>
                    </a:lnTo>
                    <a:lnTo>
                      <a:pt x="656" y="332"/>
                    </a:lnTo>
                    <a:lnTo>
                      <a:pt x="654" y="346"/>
                    </a:lnTo>
                    <a:lnTo>
                      <a:pt x="637" y="350"/>
                    </a:lnTo>
                    <a:lnTo>
                      <a:pt x="590" y="332"/>
                    </a:lnTo>
                    <a:lnTo>
                      <a:pt x="561" y="331"/>
                    </a:lnTo>
                    <a:lnTo>
                      <a:pt x="578" y="350"/>
                    </a:lnTo>
                    <a:lnTo>
                      <a:pt x="605" y="382"/>
                    </a:lnTo>
                    <a:lnTo>
                      <a:pt x="618" y="389"/>
                    </a:lnTo>
                    <a:lnTo>
                      <a:pt x="607" y="403"/>
                    </a:lnTo>
                    <a:lnTo>
                      <a:pt x="583" y="387"/>
                    </a:lnTo>
                    <a:lnTo>
                      <a:pt x="552" y="355"/>
                    </a:lnTo>
                    <a:lnTo>
                      <a:pt x="523" y="325"/>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4" name="Freeform 42"/>
              <p:cNvSpPr>
                <a:spLocks/>
              </p:cNvSpPr>
              <p:nvPr/>
            </p:nvSpPr>
            <p:spPr bwMode="auto">
              <a:xfrm>
                <a:off x="3715" y="2433"/>
                <a:ext cx="386" cy="556"/>
              </a:xfrm>
              <a:custGeom>
                <a:avLst/>
                <a:gdLst/>
                <a:ahLst/>
                <a:cxnLst>
                  <a:cxn ang="0">
                    <a:pos x="360" y="62"/>
                  </a:cxn>
                  <a:cxn ang="0">
                    <a:pos x="345" y="18"/>
                  </a:cxn>
                  <a:cxn ang="0">
                    <a:pos x="319" y="0"/>
                  </a:cxn>
                  <a:cxn ang="0">
                    <a:pos x="295" y="0"/>
                  </a:cxn>
                  <a:cxn ang="0">
                    <a:pos x="271" y="13"/>
                  </a:cxn>
                  <a:cxn ang="0">
                    <a:pos x="246" y="37"/>
                  </a:cxn>
                  <a:cxn ang="0">
                    <a:pos x="234" y="81"/>
                  </a:cxn>
                  <a:cxn ang="0">
                    <a:pos x="229" y="125"/>
                  </a:cxn>
                  <a:cxn ang="0">
                    <a:pos x="217" y="168"/>
                  </a:cxn>
                  <a:cxn ang="0">
                    <a:pos x="195" y="217"/>
                  </a:cxn>
                  <a:cxn ang="0">
                    <a:pos x="158" y="267"/>
                  </a:cxn>
                  <a:cxn ang="0">
                    <a:pos x="122" y="301"/>
                  </a:cxn>
                  <a:cxn ang="0">
                    <a:pos x="69" y="325"/>
                  </a:cxn>
                  <a:cxn ang="0">
                    <a:pos x="22" y="363"/>
                  </a:cxn>
                  <a:cxn ang="0">
                    <a:pos x="0" y="401"/>
                  </a:cxn>
                  <a:cxn ang="0">
                    <a:pos x="3" y="431"/>
                  </a:cxn>
                  <a:cxn ang="0">
                    <a:pos x="8" y="469"/>
                  </a:cxn>
                  <a:cxn ang="0">
                    <a:pos x="27" y="494"/>
                  </a:cxn>
                  <a:cxn ang="0">
                    <a:pos x="56" y="526"/>
                  </a:cxn>
                  <a:cxn ang="0">
                    <a:pos x="100" y="549"/>
                  </a:cxn>
                  <a:cxn ang="0">
                    <a:pos x="134" y="555"/>
                  </a:cxn>
                  <a:cxn ang="0">
                    <a:pos x="181" y="545"/>
                  </a:cxn>
                  <a:cxn ang="0">
                    <a:pos x="226" y="519"/>
                  </a:cxn>
                  <a:cxn ang="0">
                    <a:pos x="271" y="481"/>
                  </a:cxn>
                  <a:cxn ang="0">
                    <a:pos x="302" y="437"/>
                  </a:cxn>
                  <a:cxn ang="0">
                    <a:pos x="333" y="382"/>
                  </a:cxn>
                  <a:cxn ang="0">
                    <a:pos x="357" y="316"/>
                  </a:cxn>
                  <a:cxn ang="0">
                    <a:pos x="372" y="261"/>
                  </a:cxn>
                  <a:cxn ang="0">
                    <a:pos x="379" y="206"/>
                  </a:cxn>
                  <a:cxn ang="0">
                    <a:pos x="385" y="132"/>
                  </a:cxn>
                  <a:cxn ang="0">
                    <a:pos x="372" y="81"/>
                  </a:cxn>
                  <a:cxn ang="0">
                    <a:pos x="360" y="62"/>
                  </a:cxn>
                </a:cxnLst>
                <a:rect l="0" t="0" r="r" b="b"/>
                <a:pathLst>
                  <a:path w="386" h="556">
                    <a:moveTo>
                      <a:pt x="360" y="62"/>
                    </a:moveTo>
                    <a:lnTo>
                      <a:pt x="345" y="18"/>
                    </a:lnTo>
                    <a:lnTo>
                      <a:pt x="319" y="0"/>
                    </a:lnTo>
                    <a:lnTo>
                      <a:pt x="295" y="0"/>
                    </a:lnTo>
                    <a:lnTo>
                      <a:pt x="271" y="13"/>
                    </a:lnTo>
                    <a:lnTo>
                      <a:pt x="246" y="37"/>
                    </a:lnTo>
                    <a:lnTo>
                      <a:pt x="234" y="81"/>
                    </a:lnTo>
                    <a:lnTo>
                      <a:pt x="229" y="125"/>
                    </a:lnTo>
                    <a:lnTo>
                      <a:pt x="217" y="168"/>
                    </a:lnTo>
                    <a:lnTo>
                      <a:pt x="195" y="217"/>
                    </a:lnTo>
                    <a:lnTo>
                      <a:pt x="158" y="267"/>
                    </a:lnTo>
                    <a:lnTo>
                      <a:pt x="122" y="301"/>
                    </a:lnTo>
                    <a:lnTo>
                      <a:pt x="69" y="325"/>
                    </a:lnTo>
                    <a:lnTo>
                      <a:pt x="22" y="363"/>
                    </a:lnTo>
                    <a:lnTo>
                      <a:pt x="0" y="401"/>
                    </a:lnTo>
                    <a:lnTo>
                      <a:pt x="3" y="431"/>
                    </a:lnTo>
                    <a:lnTo>
                      <a:pt x="8" y="469"/>
                    </a:lnTo>
                    <a:lnTo>
                      <a:pt x="27" y="494"/>
                    </a:lnTo>
                    <a:lnTo>
                      <a:pt x="56" y="526"/>
                    </a:lnTo>
                    <a:lnTo>
                      <a:pt x="100" y="549"/>
                    </a:lnTo>
                    <a:lnTo>
                      <a:pt x="134" y="555"/>
                    </a:lnTo>
                    <a:lnTo>
                      <a:pt x="181" y="545"/>
                    </a:lnTo>
                    <a:lnTo>
                      <a:pt x="226" y="519"/>
                    </a:lnTo>
                    <a:lnTo>
                      <a:pt x="271" y="481"/>
                    </a:lnTo>
                    <a:lnTo>
                      <a:pt x="302" y="437"/>
                    </a:lnTo>
                    <a:lnTo>
                      <a:pt x="333" y="382"/>
                    </a:lnTo>
                    <a:lnTo>
                      <a:pt x="357" y="316"/>
                    </a:lnTo>
                    <a:lnTo>
                      <a:pt x="372" y="261"/>
                    </a:lnTo>
                    <a:lnTo>
                      <a:pt x="379" y="206"/>
                    </a:lnTo>
                    <a:lnTo>
                      <a:pt x="385" y="132"/>
                    </a:lnTo>
                    <a:lnTo>
                      <a:pt x="372" y="81"/>
                    </a:lnTo>
                    <a:lnTo>
                      <a:pt x="360" y="62"/>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5" name="Freeform 43"/>
              <p:cNvSpPr>
                <a:spLocks/>
              </p:cNvSpPr>
              <p:nvPr/>
            </p:nvSpPr>
            <p:spPr bwMode="auto">
              <a:xfrm>
                <a:off x="3124" y="2672"/>
                <a:ext cx="660" cy="505"/>
              </a:xfrm>
              <a:custGeom>
                <a:avLst/>
                <a:gdLst/>
                <a:ahLst/>
                <a:cxnLst>
                  <a:cxn ang="0">
                    <a:pos x="586" y="159"/>
                  </a:cxn>
                  <a:cxn ang="0">
                    <a:pos x="522" y="102"/>
                  </a:cxn>
                  <a:cxn ang="0">
                    <a:pos x="445" y="49"/>
                  </a:cxn>
                  <a:cxn ang="0">
                    <a:pos x="396" y="18"/>
                  </a:cxn>
                  <a:cxn ang="0">
                    <a:pos x="357" y="7"/>
                  </a:cxn>
                  <a:cxn ang="0">
                    <a:pos x="324" y="0"/>
                  </a:cxn>
                  <a:cxn ang="0">
                    <a:pos x="296" y="11"/>
                  </a:cxn>
                  <a:cxn ang="0">
                    <a:pos x="279" y="51"/>
                  </a:cxn>
                  <a:cxn ang="0">
                    <a:pos x="267" y="159"/>
                  </a:cxn>
                  <a:cxn ang="0">
                    <a:pos x="267" y="288"/>
                  </a:cxn>
                  <a:cxn ang="0">
                    <a:pos x="267" y="371"/>
                  </a:cxn>
                  <a:cxn ang="0">
                    <a:pos x="253" y="422"/>
                  </a:cxn>
                  <a:cxn ang="0">
                    <a:pos x="225" y="413"/>
                  </a:cxn>
                  <a:cxn ang="0">
                    <a:pos x="205" y="382"/>
                  </a:cxn>
                  <a:cxn ang="0">
                    <a:pos x="167" y="346"/>
                  </a:cxn>
                  <a:cxn ang="0">
                    <a:pos x="105" y="325"/>
                  </a:cxn>
                  <a:cxn ang="0">
                    <a:pos x="63" y="325"/>
                  </a:cxn>
                  <a:cxn ang="0">
                    <a:pos x="0" y="337"/>
                  </a:cxn>
                  <a:cxn ang="0">
                    <a:pos x="3" y="363"/>
                  </a:cxn>
                  <a:cxn ang="0">
                    <a:pos x="17" y="384"/>
                  </a:cxn>
                  <a:cxn ang="0">
                    <a:pos x="39" y="388"/>
                  </a:cxn>
                  <a:cxn ang="0">
                    <a:pos x="63" y="375"/>
                  </a:cxn>
                  <a:cxn ang="0">
                    <a:pos x="98" y="358"/>
                  </a:cxn>
                  <a:cxn ang="0">
                    <a:pos x="134" y="358"/>
                  </a:cxn>
                  <a:cxn ang="0">
                    <a:pos x="182" y="390"/>
                  </a:cxn>
                  <a:cxn ang="0">
                    <a:pos x="212" y="439"/>
                  </a:cxn>
                  <a:cxn ang="0">
                    <a:pos x="217" y="479"/>
                  </a:cxn>
                  <a:cxn ang="0">
                    <a:pos x="229" y="504"/>
                  </a:cxn>
                  <a:cxn ang="0">
                    <a:pos x="277" y="502"/>
                  </a:cxn>
                  <a:cxn ang="0">
                    <a:pos x="279" y="464"/>
                  </a:cxn>
                  <a:cxn ang="0">
                    <a:pos x="294" y="409"/>
                  </a:cxn>
                  <a:cxn ang="0">
                    <a:pos x="300" y="352"/>
                  </a:cxn>
                  <a:cxn ang="0">
                    <a:pos x="296" y="276"/>
                  </a:cxn>
                  <a:cxn ang="0">
                    <a:pos x="303" y="170"/>
                  </a:cxn>
                  <a:cxn ang="0">
                    <a:pos x="307" y="102"/>
                  </a:cxn>
                  <a:cxn ang="0">
                    <a:pos x="319" y="75"/>
                  </a:cxn>
                  <a:cxn ang="0">
                    <a:pos x="343" y="51"/>
                  </a:cxn>
                  <a:cxn ang="0">
                    <a:pos x="367" y="51"/>
                  </a:cxn>
                  <a:cxn ang="0">
                    <a:pos x="403" y="75"/>
                  </a:cxn>
                  <a:cxn ang="0">
                    <a:pos x="451" y="125"/>
                  </a:cxn>
                  <a:cxn ang="0">
                    <a:pos x="510" y="187"/>
                  </a:cxn>
                  <a:cxn ang="0">
                    <a:pos x="571" y="246"/>
                  </a:cxn>
                  <a:cxn ang="0">
                    <a:pos x="600" y="265"/>
                  </a:cxn>
                  <a:cxn ang="0">
                    <a:pos x="634" y="265"/>
                  </a:cxn>
                  <a:cxn ang="0">
                    <a:pos x="659" y="238"/>
                  </a:cxn>
                  <a:cxn ang="0">
                    <a:pos x="657" y="193"/>
                  </a:cxn>
                  <a:cxn ang="0">
                    <a:pos x="633" y="170"/>
                  </a:cxn>
                  <a:cxn ang="0">
                    <a:pos x="605" y="164"/>
                  </a:cxn>
                  <a:cxn ang="0">
                    <a:pos x="586" y="159"/>
                  </a:cxn>
                </a:cxnLst>
                <a:rect l="0" t="0" r="r" b="b"/>
                <a:pathLst>
                  <a:path w="660" h="505">
                    <a:moveTo>
                      <a:pt x="586" y="159"/>
                    </a:moveTo>
                    <a:lnTo>
                      <a:pt x="522" y="102"/>
                    </a:lnTo>
                    <a:lnTo>
                      <a:pt x="445" y="49"/>
                    </a:lnTo>
                    <a:lnTo>
                      <a:pt x="396" y="18"/>
                    </a:lnTo>
                    <a:lnTo>
                      <a:pt x="357" y="7"/>
                    </a:lnTo>
                    <a:lnTo>
                      <a:pt x="324" y="0"/>
                    </a:lnTo>
                    <a:lnTo>
                      <a:pt x="296" y="11"/>
                    </a:lnTo>
                    <a:lnTo>
                      <a:pt x="279" y="51"/>
                    </a:lnTo>
                    <a:lnTo>
                      <a:pt x="267" y="159"/>
                    </a:lnTo>
                    <a:lnTo>
                      <a:pt x="267" y="288"/>
                    </a:lnTo>
                    <a:lnTo>
                      <a:pt x="267" y="371"/>
                    </a:lnTo>
                    <a:lnTo>
                      <a:pt x="253" y="422"/>
                    </a:lnTo>
                    <a:lnTo>
                      <a:pt x="225" y="413"/>
                    </a:lnTo>
                    <a:lnTo>
                      <a:pt x="205" y="382"/>
                    </a:lnTo>
                    <a:lnTo>
                      <a:pt x="167" y="346"/>
                    </a:lnTo>
                    <a:lnTo>
                      <a:pt x="105" y="325"/>
                    </a:lnTo>
                    <a:lnTo>
                      <a:pt x="63" y="325"/>
                    </a:lnTo>
                    <a:lnTo>
                      <a:pt x="0" y="337"/>
                    </a:lnTo>
                    <a:lnTo>
                      <a:pt x="3" y="363"/>
                    </a:lnTo>
                    <a:lnTo>
                      <a:pt x="17" y="384"/>
                    </a:lnTo>
                    <a:lnTo>
                      <a:pt x="39" y="388"/>
                    </a:lnTo>
                    <a:lnTo>
                      <a:pt x="63" y="375"/>
                    </a:lnTo>
                    <a:lnTo>
                      <a:pt x="98" y="358"/>
                    </a:lnTo>
                    <a:lnTo>
                      <a:pt x="134" y="358"/>
                    </a:lnTo>
                    <a:lnTo>
                      <a:pt x="182" y="390"/>
                    </a:lnTo>
                    <a:lnTo>
                      <a:pt x="212" y="439"/>
                    </a:lnTo>
                    <a:lnTo>
                      <a:pt x="217" y="479"/>
                    </a:lnTo>
                    <a:lnTo>
                      <a:pt x="229" y="504"/>
                    </a:lnTo>
                    <a:lnTo>
                      <a:pt x="277" y="502"/>
                    </a:lnTo>
                    <a:lnTo>
                      <a:pt x="279" y="464"/>
                    </a:lnTo>
                    <a:lnTo>
                      <a:pt x="294" y="409"/>
                    </a:lnTo>
                    <a:lnTo>
                      <a:pt x="300" y="352"/>
                    </a:lnTo>
                    <a:lnTo>
                      <a:pt x="296" y="276"/>
                    </a:lnTo>
                    <a:lnTo>
                      <a:pt x="303" y="170"/>
                    </a:lnTo>
                    <a:lnTo>
                      <a:pt x="307" y="102"/>
                    </a:lnTo>
                    <a:lnTo>
                      <a:pt x="319" y="75"/>
                    </a:lnTo>
                    <a:lnTo>
                      <a:pt x="343" y="51"/>
                    </a:lnTo>
                    <a:lnTo>
                      <a:pt x="367" y="51"/>
                    </a:lnTo>
                    <a:lnTo>
                      <a:pt x="403" y="75"/>
                    </a:lnTo>
                    <a:lnTo>
                      <a:pt x="451" y="125"/>
                    </a:lnTo>
                    <a:lnTo>
                      <a:pt x="510" y="187"/>
                    </a:lnTo>
                    <a:lnTo>
                      <a:pt x="571" y="246"/>
                    </a:lnTo>
                    <a:lnTo>
                      <a:pt x="600" y="265"/>
                    </a:lnTo>
                    <a:lnTo>
                      <a:pt x="634" y="265"/>
                    </a:lnTo>
                    <a:lnTo>
                      <a:pt x="659" y="238"/>
                    </a:lnTo>
                    <a:lnTo>
                      <a:pt x="657" y="193"/>
                    </a:lnTo>
                    <a:lnTo>
                      <a:pt x="633" y="170"/>
                    </a:lnTo>
                    <a:lnTo>
                      <a:pt x="605" y="164"/>
                    </a:lnTo>
                    <a:lnTo>
                      <a:pt x="586" y="159"/>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6" name="Freeform 44"/>
              <p:cNvSpPr>
                <a:spLocks/>
              </p:cNvSpPr>
              <p:nvPr/>
            </p:nvSpPr>
            <p:spPr bwMode="auto">
              <a:xfrm>
                <a:off x="3368" y="2889"/>
                <a:ext cx="453" cy="532"/>
              </a:xfrm>
              <a:custGeom>
                <a:avLst/>
                <a:gdLst/>
                <a:ahLst/>
                <a:cxnLst>
                  <a:cxn ang="0">
                    <a:pos x="452" y="45"/>
                  </a:cxn>
                  <a:cxn ang="0">
                    <a:pos x="438" y="11"/>
                  </a:cxn>
                  <a:cxn ang="0">
                    <a:pos x="408" y="0"/>
                  </a:cxn>
                  <a:cxn ang="0">
                    <a:pos x="367" y="5"/>
                  </a:cxn>
                  <a:cxn ang="0">
                    <a:pos x="357" y="36"/>
                  </a:cxn>
                  <a:cxn ang="0">
                    <a:pos x="372" y="159"/>
                  </a:cxn>
                  <a:cxn ang="0">
                    <a:pos x="374" y="250"/>
                  </a:cxn>
                  <a:cxn ang="0">
                    <a:pos x="377" y="303"/>
                  </a:cxn>
                  <a:cxn ang="0">
                    <a:pos x="377" y="312"/>
                  </a:cxn>
                  <a:cxn ang="0">
                    <a:pos x="369" y="364"/>
                  </a:cxn>
                  <a:cxn ang="0">
                    <a:pos x="343" y="373"/>
                  </a:cxn>
                  <a:cxn ang="0">
                    <a:pos x="308" y="364"/>
                  </a:cxn>
                  <a:cxn ang="0">
                    <a:pos x="260" y="335"/>
                  </a:cxn>
                  <a:cxn ang="0">
                    <a:pos x="207" y="320"/>
                  </a:cxn>
                  <a:cxn ang="0">
                    <a:pos x="146" y="309"/>
                  </a:cxn>
                  <a:cxn ang="0">
                    <a:pos x="81" y="301"/>
                  </a:cxn>
                  <a:cxn ang="0">
                    <a:pos x="34" y="301"/>
                  </a:cxn>
                  <a:cxn ang="0">
                    <a:pos x="12" y="307"/>
                  </a:cxn>
                  <a:cxn ang="0">
                    <a:pos x="0" y="322"/>
                  </a:cxn>
                  <a:cxn ang="0">
                    <a:pos x="6" y="345"/>
                  </a:cxn>
                  <a:cxn ang="0">
                    <a:pos x="36" y="364"/>
                  </a:cxn>
                  <a:cxn ang="0">
                    <a:pos x="63" y="392"/>
                  </a:cxn>
                  <a:cxn ang="0">
                    <a:pos x="89" y="430"/>
                  </a:cxn>
                  <a:cxn ang="0">
                    <a:pos x="105" y="460"/>
                  </a:cxn>
                  <a:cxn ang="0">
                    <a:pos x="119" y="493"/>
                  </a:cxn>
                  <a:cxn ang="0">
                    <a:pos x="129" y="531"/>
                  </a:cxn>
                  <a:cxn ang="0">
                    <a:pos x="143" y="531"/>
                  </a:cxn>
                  <a:cxn ang="0">
                    <a:pos x="155" y="515"/>
                  </a:cxn>
                  <a:cxn ang="0">
                    <a:pos x="158" y="474"/>
                  </a:cxn>
                  <a:cxn ang="0">
                    <a:pos x="131" y="436"/>
                  </a:cxn>
                  <a:cxn ang="0">
                    <a:pos x="93" y="392"/>
                  </a:cxn>
                  <a:cxn ang="0">
                    <a:pos x="58" y="358"/>
                  </a:cxn>
                  <a:cxn ang="0">
                    <a:pos x="43" y="347"/>
                  </a:cxn>
                  <a:cxn ang="0">
                    <a:pos x="36" y="333"/>
                  </a:cxn>
                  <a:cxn ang="0">
                    <a:pos x="51" y="322"/>
                  </a:cxn>
                  <a:cxn ang="0">
                    <a:pos x="105" y="322"/>
                  </a:cxn>
                  <a:cxn ang="0">
                    <a:pos x="172" y="335"/>
                  </a:cxn>
                  <a:cxn ang="0">
                    <a:pos x="226" y="354"/>
                  </a:cxn>
                  <a:cxn ang="0">
                    <a:pos x="284" y="388"/>
                  </a:cxn>
                  <a:cxn ang="0">
                    <a:pos x="332" y="415"/>
                  </a:cxn>
                  <a:cxn ang="0">
                    <a:pos x="386" y="417"/>
                  </a:cxn>
                  <a:cxn ang="0">
                    <a:pos x="408" y="407"/>
                  </a:cxn>
                  <a:cxn ang="0">
                    <a:pos x="419" y="377"/>
                  </a:cxn>
                  <a:cxn ang="0">
                    <a:pos x="427" y="333"/>
                  </a:cxn>
                  <a:cxn ang="0">
                    <a:pos x="431" y="250"/>
                  </a:cxn>
                  <a:cxn ang="0">
                    <a:pos x="439" y="106"/>
                  </a:cxn>
                  <a:cxn ang="0">
                    <a:pos x="452" y="45"/>
                  </a:cxn>
                </a:cxnLst>
                <a:rect l="0" t="0" r="r" b="b"/>
                <a:pathLst>
                  <a:path w="453" h="532">
                    <a:moveTo>
                      <a:pt x="452" y="45"/>
                    </a:moveTo>
                    <a:lnTo>
                      <a:pt x="438" y="11"/>
                    </a:lnTo>
                    <a:lnTo>
                      <a:pt x="408" y="0"/>
                    </a:lnTo>
                    <a:lnTo>
                      <a:pt x="367" y="5"/>
                    </a:lnTo>
                    <a:lnTo>
                      <a:pt x="357" y="36"/>
                    </a:lnTo>
                    <a:lnTo>
                      <a:pt x="372" y="159"/>
                    </a:lnTo>
                    <a:lnTo>
                      <a:pt x="374" y="250"/>
                    </a:lnTo>
                    <a:lnTo>
                      <a:pt x="377" y="303"/>
                    </a:lnTo>
                    <a:lnTo>
                      <a:pt x="377" y="312"/>
                    </a:lnTo>
                    <a:lnTo>
                      <a:pt x="369" y="364"/>
                    </a:lnTo>
                    <a:lnTo>
                      <a:pt x="343" y="373"/>
                    </a:lnTo>
                    <a:lnTo>
                      <a:pt x="308" y="364"/>
                    </a:lnTo>
                    <a:lnTo>
                      <a:pt x="260" y="335"/>
                    </a:lnTo>
                    <a:lnTo>
                      <a:pt x="207" y="320"/>
                    </a:lnTo>
                    <a:lnTo>
                      <a:pt x="146" y="309"/>
                    </a:lnTo>
                    <a:lnTo>
                      <a:pt x="81" y="301"/>
                    </a:lnTo>
                    <a:lnTo>
                      <a:pt x="34" y="301"/>
                    </a:lnTo>
                    <a:lnTo>
                      <a:pt x="12" y="307"/>
                    </a:lnTo>
                    <a:lnTo>
                      <a:pt x="0" y="322"/>
                    </a:lnTo>
                    <a:lnTo>
                      <a:pt x="6" y="345"/>
                    </a:lnTo>
                    <a:lnTo>
                      <a:pt x="36" y="364"/>
                    </a:lnTo>
                    <a:lnTo>
                      <a:pt x="63" y="392"/>
                    </a:lnTo>
                    <a:lnTo>
                      <a:pt x="89" y="430"/>
                    </a:lnTo>
                    <a:lnTo>
                      <a:pt x="105" y="460"/>
                    </a:lnTo>
                    <a:lnTo>
                      <a:pt x="119" y="493"/>
                    </a:lnTo>
                    <a:lnTo>
                      <a:pt x="129" y="531"/>
                    </a:lnTo>
                    <a:lnTo>
                      <a:pt x="143" y="531"/>
                    </a:lnTo>
                    <a:lnTo>
                      <a:pt x="155" y="515"/>
                    </a:lnTo>
                    <a:lnTo>
                      <a:pt x="158" y="474"/>
                    </a:lnTo>
                    <a:lnTo>
                      <a:pt x="131" y="436"/>
                    </a:lnTo>
                    <a:lnTo>
                      <a:pt x="93" y="392"/>
                    </a:lnTo>
                    <a:lnTo>
                      <a:pt x="58" y="358"/>
                    </a:lnTo>
                    <a:lnTo>
                      <a:pt x="43" y="347"/>
                    </a:lnTo>
                    <a:lnTo>
                      <a:pt x="36" y="333"/>
                    </a:lnTo>
                    <a:lnTo>
                      <a:pt x="51" y="322"/>
                    </a:lnTo>
                    <a:lnTo>
                      <a:pt x="105" y="322"/>
                    </a:lnTo>
                    <a:lnTo>
                      <a:pt x="172" y="335"/>
                    </a:lnTo>
                    <a:lnTo>
                      <a:pt x="226" y="354"/>
                    </a:lnTo>
                    <a:lnTo>
                      <a:pt x="284" y="388"/>
                    </a:lnTo>
                    <a:lnTo>
                      <a:pt x="332" y="415"/>
                    </a:lnTo>
                    <a:lnTo>
                      <a:pt x="386" y="417"/>
                    </a:lnTo>
                    <a:lnTo>
                      <a:pt x="408" y="407"/>
                    </a:lnTo>
                    <a:lnTo>
                      <a:pt x="419" y="377"/>
                    </a:lnTo>
                    <a:lnTo>
                      <a:pt x="427" y="333"/>
                    </a:lnTo>
                    <a:lnTo>
                      <a:pt x="431" y="250"/>
                    </a:lnTo>
                    <a:lnTo>
                      <a:pt x="439" y="106"/>
                    </a:lnTo>
                    <a:lnTo>
                      <a:pt x="452" y="45"/>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nvGrpSpPr>
            <p:cNvPr id="376877" name="Group 45"/>
            <p:cNvGrpSpPr>
              <a:grpSpLocks/>
            </p:cNvGrpSpPr>
            <p:nvPr/>
          </p:nvGrpSpPr>
          <p:grpSpPr bwMode="auto">
            <a:xfrm>
              <a:off x="3024" y="2846"/>
              <a:ext cx="273" cy="611"/>
              <a:chOff x="3024" y="2846"/>
              <a:chExt cx="273" cy="611"/>
            </a:xfrm>
          </p:grpSpPr>
          <p:sp>
            <p:nvSpPr>
              <p:cNvPr id="376878" name="Freeform 46"/>
              <p:cNvSpPr>
                <a:spLocks/>
              </p:cNvSpPr>
              <p:nvPr/>
            </p:nvSpPr>
            <p:spPr bwMode="auto">
              <a:xfrm>
                <a:off x="3024" y="3187"/>
                <a:ext cx="216" cy="75"/>
              </a:xfrm>
              <a:custGeom>
                <a:avLst/>
                <a:gdLst/>
                <a:ahLst/>
                <a:cxnLst>
                  <a:cxn ang="0">
                    <a:pos x="0" y="74"/>
                  </a:cxn>
                  <a:cxn ang="0">
                    <a:pos x="110" y="20"/>
                  </a:cxn>
                  <a:cxn ang="0">
                    <a:pos x="185" y="0"/>
                  </a:cxn>
                  <a:cxn ang="0">
                    <a:pos x="209" y="0"/>
                  </a:cxn>
                  <a:cxn ang="0">
                    <a:pos x="215" y="18"/>
                  </a:cxn>
                  <a:cxn ang="0">
                    <a:pos x="201" y="32"/>
                  </a:cxn>
                  <a:cxn ang="0">
                    <a:pos x="169" y="36"/>
                  </a:cxn>
                  <a:cxn ang="0">
                    <a:pos x="98" y="51"/>
                  </a:cxn>
                  <a:cxn ang="0">
                    <a:pos x="0" y="74"/>
                  </a:cxn>
                </a:cxnLst>
                <a:rect l="0" t="0" r="r" b="b"/>
                <a:pathLst>
                  <a:path w="216" h="75">
                    <a:moveTo>
                      <a:pt x="0" y="74"/>
                    </a:moveTo>
                    <a:lnTo>
                      <a:pt x="110" y="20"/>
                    </a:lnTo>
                    <a:lnTo>
                      <a:pt x="185" y="0"/>
                    </a:lnTo>
                    <a:lnTo>
                      <a:pt x="209" y="0"/>
                    </a:lnTo>
                    <a:lnTo>
                      <a:pt x="215" y="18"/>
                    </a:lnTo>
                    <a:lnTo>
                      <a:pt x="201" y="32"/>
                    </a:lnTo>
                    <a:lnTo>
                      <a:pt x="169" y="36"/>
                    </a:lnTo>
                    <a:lnTo>
                      <a:pt x="98" y="51"/>
                    </a:lnTo>
                    <a:lnTo>
                      <a:pt x="0" y="74"/>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79" name="Freeform 47"/>
              <p:cNvSpPr>
                <a:spLocks/>
              </p:cNvSpPr>
              <p:nvPr/>
            </p:nvSpPr>
            <p:spPr bwMode="auto">
              <a:xfrm>
                <a:off x="3234" y="3253"/>
                <a:ext cx="63" cy="204"/>
              </a:xfrm>
              <a:custGeom>
                <a:avLst/>
                <a:gdLst/>
                <a:ahLst/>
                <a:cxnLst>
                  <a:cxn ang="0">
                    <a:pos x="0" y="203"/>
                  </a:cxn>
                  <a:cxn ang="0">
                    <a:pos x="1" y="102"/>
                  </a:cxn>
                  <a:cxn ang="0">
                    <a:pos x="18" y="26"/>
                  </a:cxn>
                  <a:cxn ang="0">
                    <a:pos x="36" y="0"/>
                  </a:cxn>
                  <a:cxn ang="0">
                    <a:pos x="49" y="0"/>
                  </a:cxn>
                  <a:cxn ang="0">
                    <a:pos x="62" y="7"/>
                  </a:cxn>
                  <a:cxn ang="0">
                    <a:pos x="62" y="37"/>
                  </a:cxn>
                  <a:cxn ang="0">
                    <a:pos x="32" y="127"/>
                  </a:cxn>
                  <a:cxn ang="0">
                    <a:pos x="0" y="203"/>
                  </a:cxn>
                </a:cxnLst>
                <a:rect l="0" t="0" r="r" b="b"/>
                <a:pathLst>
                  <a:path w="63" h="204">
                    <a:moveTo>
                      <a:pt x="0" y="203"/>
                    </a:moveTo>
                    <a:lnTo>
                      <a:pt x="1" y="102"/>
                    </a:lnTo>
                    <a:lnTo>
                      <a:pt x="18" y="26"/>
                    </a:lnTo>
                    <a:lnTo>
                      <a:pt x="36" y="0"/>
                    </a:lnTo>
                    <a:lnTo>
                      <a:pt x="49" y="0"/>
                    </a:lnTo>
                    <a:lnTo>
                      <a:pt x="62" y="7"/>
                    </a:lnTo>
                    <a:lnTo>
                      <a:pt x="62" y="37"/>
                    </a:lnTo>
                    <a:lnTo>
                      <a:pt x="32" y="127"/>
                    </a:lnTo>
                    <a:lnTo>
                      <a:pt x="0" y="203"/>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sp>
            <p:nvSpPr>
              <p:cNvPr id="376880" name="Freeform 48"/>
              <p:cNvSpPr>
                <a:spLocks/>
              </p:cNvSpPr>
              <p:nvPr/>
            </p:nvSpPr>
            <p:spPr bwMode="auto">
              <a:xfrm>
                <a:off x="3073" y="2846"/>
                <a:ext cx="136" cy="79"/>
              </a:xfrm>
              <a:custGeom>
                <a:avLst/>
                <a:gdLst/>
                <a:ahLst/>
                <a:cxnLst>
                  <a:cxn ang="0">
                    <a:pos x="135" y="51"/>
                  </a:cxn>
                  <a:cxn ang="0">
                    <a:pos x="109" y="20"/>
                  </a:cxn>
                  <a:cxn ang="0">
                    <a:pos x="71" y="1"/>
                  </a:cxn>
                  <a:cxn ang="0">
                    <a:pos x="30" y="0"/>
                  </a:cxn>
                  <a:cxn ang="0">
                    <a:pos x="0" y="5"/>
                  </a:cxn>
                  <a:cxn ang="0">
                    <a:pos x="47" y="13"/>
                  </a:cxn>
                  <a:cxn ang="0">
                    <a:pos x="66" y="24"/>
                  </a:cxn>
                  <a:cxn ang="0">
                    <a:pos x="83" y="43"/>
                  </a:cxn>
                  <a:cxn ang="0">
                    <a:pos x="92" y="64"/>
                  </a:cxn>
                  <a:cxn ang="0">
                    <a:pos x="109" y="78"/>
                  </a:cxn>
                  <a:cxn ang="0">
                    <a:pos x="128" y="76"/>
                  </a:cxn>
                  <a:cxn ang="0">
                    <a:pos x="135" y="51"/>
                  </a:cxn>
                </a:cxnLst>
                <a:rect l="0" t="0" r="r" b="b"/>
                <a:pathLst>
                  <a:path w="136" h="79">
                    <a:moveTo>
                      <a:pt x="135" y="51"/>
                    </a:moveTo>
                    <a:lnTo>
                      <a:pt x="109" y="20"/>
                    </a:lnTo>
                    <a:lnTo>
                      <a:pt x="71" y="1"/>
                    </a:lnTo>
                    <a:lnTo>
                      <a:pt x="30" y="0"/>
                    </a:lnTo>
                    <a:lnTo>
                      <a:pt x="0" y="5"/>
                    </a:lnTo>
                    <a:lnTo>
                      <a:pt x="47" y="13"/>
                    </a:lnTo>
                    <a:lnTo>
                      <a:pt x="66" y="24"/>
                    </a:lnTo>
                    <a:lnTo>
                      <a:pt x="83" y="43"/>
                    </a:lnTo>
                    <a:lnTo>
                      <a:pt x="92" y="64"/>
                    </a:lnTo>
                    <a:lnTo>
                      <a:pt x="109" y="78"/>
                    </a:lnTo>
                    <a:lnTo>
                      <a:pt x="128" y="76"/>
                    </a:lnTo>
                    <a:lnTo>
                      <a:pt x="135" y="51"/>
                    </a:lnTo>
                  </a:path>
                </a:pathLst>
              </a:custGeom>
              <a:solidFill>
                <a:srgbClr val="000000"/>
              </a:solidFill>
              <a:ln w="12700" cap="rnd" cmpd="sng">
                <a:noFill/>
                <a:prstDash val="solid"/>
                <a:round/>
                <a:headEnd type="none" w="med" len="med"/>
                <a:tailEnd type="none" w="med" len="med"/>
              </a:ln>
              <a:effectLst/>
            </p:spPr>
            <p:txBody>
              <a:bodyPr/>
              <a:lstStyle/>
              <a:p>
                <a:endParaRPr lang="es-ES"/>
              </a:p>
            </p:txBody>
          </p:sp>
        </p:grpSp>
      </p:grpSp>
      <p:sp>
        <p:nvSpPr>
          <p:cNvPr id="376881" name="Rectangle 49"/>
          <p:cNvSpPr>
            <a:spLocks noChangeArrowheads="1"/>
          </p:cNvSpPr>
          <p:nvPr/>
        </p:nvSpPr>
        <p:spPr bwMode="auto">
          <a:xfrm>
            <a:off x="2136775" y="1090613"/>
            <a:ext cx="4873625" cy="698500"/>
          </a:xfrm>
          <a:prstGeom prst="rect">
            <a:avLst/>
          </a:prstGeom>
          <a:noFill/>
          <a:ln w="12700">
            <a:noFill/>
            <a:miter lim="800000"/>
            <a:headEnd/>
            <a:tailEnd/>
          </a:ln>
          <a:effectLst/>
        </p:spPr>
        <p:txBody>
          <a:bodyPr lIns="90488" tIns="44450" rIns="90488" bIns="44450">
            <a:spAutoFit/>
          </a:bodyPr>
          <a:lstStyle/>
          <a:p>
            <a:r>
              <a:rPr lang="es-ES" sz="2000" b="1">
                <a:latin typeface="Arial" charset="0"/>
              </a:rPr>
              <a:t>Conv</a:t>
            </a:r>
            <a:r>
              <a:rPr lang="es-ES_tradnl" sz="2000" b="1">
                <a:latin typeface="Arial" charset="0"/>
              </a:rPr>
              <a:t>i</a:t>
            </a:r>
            <a:r>
              <a:rPr lang="es-ES" sz="2000" b="1">
                <a:latin typeface="Arial" charset="0"/>
              </a:rPr>
              <a:t>ert</a:t>
            </a:r>
            <a:r>
              <a:rPr lang="es-ES_tradnl" sz="2000" b="1">
                <a:latin typeface="Arial" charset="0"/>
              </a:rPr>
              <a:t>e los datos de la red al formato requerido por la aplicación</a:t>
            </a:r>
            <a:endParaRPr lang="es-ES" sz="2000" b="1">
              <a:latin typeface="Arial" charset="0"/>
            </a:endParaRPr>
          </a:p>
        </p:txBody>
      </p:sp>
      <p:sp>
        <p:nvSpPr>
          <p:cNvPr id="376882" name="Rectangle 50"/>
          <p:cNvSpPr>
            <a:spLocks noChangeArrowheads="1"/>
          </p:cNvSpPr>
          <p:nvPr/>
        </p:nvSpPr>
        <p:spPr bwMode="auto">
          <a:xfrm>
            <a:off x="6969125" y="5734050"/>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48D1BCBF-33E2-4A35-848C-DD380394B8FD}" type="slidenum">
              <a:rPr lang="es-ES"/>
              <a:pPr/>
              <a:t>4</a:t>
            </a:fld>
            <a:endParaRPr lang="es-ES"/>
          </a:p>
        </p:txBody>
      </p:sp>
      <p:sp>
        <p:nvSpPr>
          <p:cNvPr id="417796"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17797"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17798"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Clasificación</a:t>
            </a:r>
            <a:r>
              <a:rPr lang="es-ES" sz="3600">
                <a:solidFill>
                  <a:schemeClr val="tx2"/>
                </a:solidFill>
              </a:rPr>
              <a:t> de </a:t>
            </a:r>
            <a:r>
              <a:rPr lang="es-ES_tradnl" sz="3600">
                <a:solidFill>
                  <a:schemeClr val="tx2"/>
                </a:solidFill>
              </a:rPr>
              <a:t>las </a:t>
            </a:r>
            <a:r>
              <a:rPr lang="es-ES" sz="3600">
                <a:solidFill>
                  <a:schemeClr val="tx2"/>
                </a:solidFill>
              </a:rPr>
              <a:t>redes</a:t>
            </a:r>
          </a:p>
        </p:txBody>
      </p:sp>
      <p:sp>
        <p:nvSpPr>
          <p:cNvPr id="417799" name="Rectangle 7"/>
          <p:cNvSpPr>
            <a:spLocks noChangeArrowheads="1"/>
          </p:cNvSpPr>
          <p:nvPr/>
        </p:nvSpPr>
        <p:spPr bwMode="auto">
          <a:xfrm>
            <a:off x="685800" y="1676400"/>
            <a:ext cx="7772400" cy="43434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dirty="0"/>
              <a:t>Por su </a:t>
            </a:r>
            <a:r>
              <a:rPr lang="es-ES_tradnl" dirty="0"/>
              <a:t>ámbito:</a:t>
            </a:r>
            <a:endParaRPr lang="es-ES" dirty="0"/>
          </a:p>
          <a:p>
            <a:pPr marL="742950" lvl="1" indent="-285750">
              <a:spcBef>
                <a:spcPct val="20000"/>
              </a:spcBef>
              <a:buSzPct val="100000"/>
              <a:buFontTx/>
              <a:buChar char="–"/>
            </a:pPr>
            <a:r>
              <a:rPr lang="es-ES" dirty="0"/>
              <a:t>Redes de área local </a:t>
            </a:r>
            <a:r>
              <a:rPr lang="es-ES_tradnl" dirty="0"/>
              <a:t>o </a:t>
            </a:r>
            <a:r>
              <a:rPr lang="es-ES" dirty="0"/>
              <a:t>LA</a:t>
            </a:r>
            <a:r>
              <a:rPr lang="es-ES_tradnl" dirty="0"/>
              <a:t>N (</a:t>
            </a:r>
            <a:r>
              <a:rPr lang="es-ES" dirty="0"/>
              <a:t>Local </a:t>
            </a:r>
            <a:r>
              <a:rPr lang="es-ES" dirty="0" err="1"/>
              <a:t>Area</a:t>
            </a:r>
            <a:r>
              <a:rPr lang="es-ES" dirty="0"/>
              <a:t> Network)</a:t>
            </a:r>
            <a:r>
              <a:rPr lang="es-ES_tradnl" dirty="0"/>
              <a:t>: Diseñadas desde el principio para transportar datos.</a:t>
            </a:r>
            <a:endParaRPr lang="es-ES" dirty="0"/>
          </a:p>
          <a:p>
            <a:pPr marL="742950" lvl="1" indent="-285750">
              <a:spcBef>
                <a:spcPct val="20000"/>
              </a:spcBef>
              <a:buSzPct val="100000"/>
              <a:buFontTx/>
              <a:buChar char="–"/>
            </a:pPr>
            <a:r>
              <a:rPr lang="es-ES" dirty="0"/>
              <a:t>Redes de área extensa </a:t>
            </a:r>
            <a:r>
              <a:rPr lang="es-ES_tradnl" dirty="0"/>
              <a:t>o WAN (</a:t>
            </a:r>
            <a:r>
              <a:rPr lang="es-ES" dirty="0"/>
              <a:t>Wide </a:t>
            </a:r>
            <a:r>
              <a:rPr lang="es-ES" dirty="0" err="1"/>
              <a:t>Area</a:t>
            </a:r>
            <a:r>
              <a:rPr lang="es-ES" dirty="0"/>
              <a:t> Network)</a:t>
            </a:r>
            <a:r>
              <a:rPr lang="es-ES_tradnl" dirty="0"/>
              <a:t>: Utilizan el sistema telefónico, diseñado inicialmente para transportar voz. </a:t>
            </a:r>
          </a:p>
          <a:p>
            <a:pPr marL="342900" indent="-342900">
              <a:spcBef>
                <a:spcPct val="20000"/>
              </a:spcBef>
              <a:buSzPct val="100000"/>
              <a:buFontTx/>
              <a:buChar char="•"/>
            </a:pPr>
            <a:r>
              <a:rPr lang="es-ES" dirty="0"/>
              <a:t>Por su tecnología:</a:t>
            </a:r>
          </a:p>
          <a:p>
            <a:pPr marL="742950" lvl="1" indent="-285750">
              <a:spcBef>
                <a:spcPct val="20000"/>
              </a:spcBef>
              <a:buSzPct val="100000"/>
              <a:buFontTx/>
              <a:buChar char="–"/>
            </a:pPr>
            <a:r>
              <a:rPr lang="es-ES" dirty="0"/>
              <a:t>Redes broadcast  (</a:t>
            </a:r>
            <a:r>
              <a:rPr lang="es-ES_tradnl" dirty="0"/>
              <a:t>broadcast </a:t>
            </a:r>
            <a:r>
              <a:rPr lang="es-ES" dirty="0"/>
              <a:t>= radiodifusión)</a:t>
            </a:r>
          </a:p>
          <a:p>
            <a:pPr marL="742950" lvl="1" indent="-285750">
              <a:spcBef>
                <a:spcPct val="20000"/>
              </a:spcBef>
              <a:buSzPct val="100000"/>
              <a:buFontTx/>
              <a:buChar char="–"/>
            </a:pPr>
            <a:r>
              <a:rPr lang="es-ES" dirty="0"/>
              <a:t>Redes punto a punto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 Marcador de número de diapositiva"/>
          <p:cNvSpPr>
            <a:spLocks noGrp="1"/>
          </p:cNvSpPr>
          <p:nvPr>
            <p:ph type="sldNum" sz="quarter" idx="10"/>
          </p:nvPr>
        </p:nvSpPr>
        <p:spPr/>
        <p:txBody>
          <a:bodyPr/>
          <a:lstStyle/>
          <a:p>
            <a:fld id="{3F0B1DF4-DC48-42F1-9DCA-B210935CAC80}" type="slidenum">
              <a:rPr lang="es-ES"/>
              <a:pPr/>
              <a:t>40</a:t>
            </a:fld>
            <a:endParaRPr lang="es-ES"/>
          </a:p>
        </p:txBody>
      </p:sp>
      <p:sp>
        <p:nvSpPr>
          <p:cNvPr id="375812" name="Rectangle 4"/>
          <p:cNvSpPr>
            <a:spLocks noChangeArrowheads="1"/>
          </p:cNvSpPr>
          <p:nvPr/>
        </p:nvSpPr>
        <p:spPr bwMode="auto">
          <a:xfrm>
            <a:off x="685800" y="6216650"/>
            <a:ext cx="1905000" cy="457200"/>
          </a:xfrm>
          <a:prstGeom prst="rect">
            <a:avLst/>
          </a:prstGeom>
          <a:noFill/>
          <a:ln w="12700">
            <a:noFill/>
            <a:miter lim="800000"/>
            <a:headEnd/>
            <a:tailEnd/>
          </a:ln>
          <a:effectLst/>
        </p:spPr>
        <p:txBody>
          <a:bodyPr wrap="none" anchor="ctr"/>
          <a:lstStyle/>
          <a:p>
            <a:endParaRPr lang="es-ES"/>
          </a:p>
        </p:txBody>
      </p:sp>
      <p:sp>
        <p:nvSpPr>
          <p:cNvPr id="375813" name="Rectangle 5"/>
          <p:cNvSpPr>
            <a:spLocks noChangeArrowheads="1"/>
          </p:cNvSpPr>
          <p:nvPr/>
        </p:nvSpPr>
        <p:spPr bwMode="auto">
          <a:xfrm>
            <a:off x="3124200" y="6216650"/>
            <a:ext cx="2895600" cy="457200"/>
          </a:xfrm>
          <a:prstGeom prst="rect">
            <a:avLst/>
          </a:prstGeom>
          <a:noFill/>
          <a:ln w="12700">
            <a:noFill/>
            <a:miter lim="800000"/>
            <a:headEnd/>
            <a:tailEnd/>
          </a:ln>
          <a:effectLst/>
        </p:spPr>
        <p:txBody>
          <a:bodyPr wrap="none" anchor="ctr"/>
          <a:lstStyle/>
          <a:p>
            <a:endParaRPr lang="es-ES"/>
          </a:p>
        </p:txBody>
      </p:sp>
      <p:sp>
        <p:nvSpPr>
          <p:cNvPr id="375814" name="Rectangle 6"/>
          <p:cNvSpPr>
            <a:spLocks noChangeArrowheads="1"/>
          </p:cNvSpPr>
          <p:nvPr/>
        </p:nvSpPr>
        <p:spPr bwMode="auto">
          <a:xfrm>
            <a:off x="647700" y="44450"/>
            <a:ext cx="7848600" cy="9906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Capa de </a:t>
            </a:r>
            <a:r>
              <a:rPr lang="es-ES" sz="4400">
                <a:solidFill>
                  <a:schemeClr val="tx2"/>
                </a:solidFill>
              </a:rPr>
              <a:t>Aplica</a:t>
            </a:r>
            <a:r>
              <a:rPr lang="es-ES_tradnl" sz="4400">
                <a:solidFill>
                  <a:schemeClr val="tx2"/>
                </a:solidFill>
              </a:rPr>
              <a:t>ción</a:t>
            </a:r>
            <a:endParaRPr lang="es-ES" sz="4400">
              <a:solidFill>
                <a:schemeClr val="tx2"/>
              </a:solidFill>
            </a:endParaRPr>
          </a:p>
        </p:txBody>
      </p:sp>
      <p:graphicFrame>
        <p:nvGraphicFramePr>
          <p:cNvPr id="375815" name="Object 7">
            <a:hlinkClick r:id="" action="ppaction://ole?verb=0"/>
          </p:cNvPr>
          <p:cNvGraphicFramePr>
            <a:graphicFrameLocks/>
          </p:cNvGraphicFramePr>
          <p:nvPr/>
        </p:nvGraphicFramePr>
        <p:xfrm>
          <a:off x="1333500" y="1785938"/>
          <a:ext cx="2019300" cy="4354512"/>
        </p:xfrm>
        <a:graphic>
          <a:graphicData uri="http://schemas.openxmlformats.org/presentationml/2006/ole">
            <mc:AlternateContent xmlns:mc="http://schemas.openxmlformats.org/markup-compatibility/2006">
              <mc:Choice xmlns:v="urn:schemas-microsoft-com:vml" Requires="v">
                <p:oleObj name="ClipArt" r:id="rId3" imgW="1698480" imgH="3657600" progId="MS_ClipArt_Gallery.2">
                  <p:embed/>
                </p:oleObj>
              </mc:Choice>
              <mc:Fallback>
                <p:oleObj name="ClipArt" r:id="rId3" imgW="1698480" imgH="3657600" progId="MS_ClipArt_Gallery.2">
                  <p:embed/>
                  <p:pic>
                    <p:nvPicPr>
                      <p:cNvPr id="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500" y="1785938"/>
                        <a:ext cx="2019300"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5816" name="AutoShape 8"/>
          <p:cNvSpPr>
            <a:spLocks noChangeArrowheads="1"/>
          </p:cNvSpPr>
          <p:nvPr/>
        </p:nvSpPr>
        <p:spPr bwMode="auto">
          <a:xfrm>
            <a:off x="3179763" y="1122363"/>
            <a:ext cx="5354637" cy="1128448"/>
          </a:xfrm>
          <a:prstGeom prst="wedgeRoundRectCallout">
            <a:avLst>
              <a:gd name="adj1" fmla="val -41671"/>
              <a:gd name="adj2" fmla="val 66667"/>
              <a:gd name="adj3" fmla="val 16667"/>
            </a:avLst>
          </a:prstGeom>
          <a:solidFill>
            <a:srgbClr val="99FFCC"/>
          </a:solidFill>
          <a:ln w="12700">
            <a:solidFill>
              <a:schemeClr val="tx1"/>
            </a:solidFill>
            <a:miter lim="800000"/>
            <a:headEnd/>
            <a:tailEnd/>
          </a:ln>
          <a:effectLst/>
        </p:spPr>
        <p:txBody>
          <a:bodyPr wrap="none" lIns="90488" tIns="44450" rIns="90488" bIns="44450" anchor="ctr"/>
          <a:lstStyle/>
          <a:p>
            <a:pPr algn="ctr"/>
            <a:r>
              <a:rPr lang="es-ES_tradnl" sz="3200" b="1">
                <a:latin typeface="Arial" charset="0"/>
              </a:rPr>
              <a:t>¿Que debo enviar</a:t>
            </a:r>
            <a:r>
              <a:rPr lang="es-ES" sz="3200" b="1">
                <a:latin typeface="Arial" charset="0"/>
              </a:rPr>
              <a:t>?</a:t>
            </a:r>
          </a:p>
        </p:txBody>
      </p:sp>
      <p:sp>
        <p:nvSpPr>
          <p:cNvPr id="375817" name="Rectangle 9"/>
          <p:cNvSpPr>
            <a:spLocks noChangeArrowheads="1"/>
          </p:cNvSpPr>
          <p:nvPr/>
        </p:nvSpPr>
        <p:spPr bwMode="auto">
          <a:xfrm>
            <a:off x="3581400" y="2863850"/>
            <a:ext cx="5410200" cy="27432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a:t>Es la interfaz que ve el usuario final</a:t>
            </a:r>
            <a:endParaRPr lang="es-ES"/>
          </a:p>
          <a:p>
            <a:pPr marL="342900" indent="-342900">
              <a:spcBef>
                <a:spcPct val="20000"/>
              </a:spcBef>
              <a:buSzPct val="100000"/>
              <a:buFontTx/>
              <a:buChar char="•"/>
            </a:pPr>
            <a:r>
              <a:rPr lang="es-ES_tradnl"/>
              <a:t>Muestra la información recibida</a:t>
            </a:r>
          </a:p>
          <a:p>
            <a:pPr marL="342900" indent="-342900">
              <a:spcBef>
                <a:spcPct val="20000"/>
              </a:spcBef>
              <a:buSzPct val="100000"/>
              <a:buFontTx/>
              <a:buChar char="•"/>
            </a:pPr>
            <a:r>
              <a:rPr lang="es-ES_tradnl"/>
              <a:t>En ella residen las aplicaciones</a:t>
            </a:r>
            <a:endParaRPr lang="es-ES"/>
          </a:p>
          <a:p>
            <a:pPr marL="342900" indent="-342900">
              <a:spcBef>
                <a:spcPct val="20000"/>
              </a:spcBef>
              <a:buSzPct val="100000"/>
              <a:buFontTx/>
              <a:buChar char="•"/>
            </a:pPr>
            <a:r>
              <a:rPr lang="es-ES_tradnl"/>
              <a:t>Envía los datos de usuario a la aplicación de destino usando los servicios de las capas inferiores</a:t>
            </a:r>
            <a:endParaRPr lang="es-ES"/>
          </a:p>
        </p:txBody>
      </p:sp>
      <p:sp>
        <p:nvSpPr>
          <p:cNvPr id="375818" name="Rectangle 10"/>
          <p:cNvSpPr>
            <a:spLocks noChangeArrowheads="1"/>
          </p:cNvSpPr>
          <p:nvPr/>
        </p:nvSpPr>
        <p:spPr bwMode="auto">
          <a:xfrm>
            <a:off x="7010400" y="5876925"/>
            <a:ext cx="1031875" cy="638175"/>
          </a:xfrm>
          <a:prstGeom prst="rect">
            <a:avLst/>
          </a:prstGeom>
          <a:noFill/>
          <a:ln w="12700">
            <a:noFill/>
            <a:miter lim="800000"/>
            <a:headEnd/>
            <a:tailEnd/>
          </a:ln>
          <a:effectLst/>
        </p:spPr>
        <p:txBody>
          <a:bodyPr wrap="none" lIns="90488" tIns="44450" rIns="90488" bIns="44450">
            <a:spAutoFit/>
          </a:bodyPr>
          <a:lstStyle/>
          <a:p>
            <a:pPr algn="ctr"/>
            <a:r>
              <a:rPr lang="es-ES" sz="3600" b="1">
                <a:effectLst>
                  <a:outerShdw blurRad="38100" dist="38100" dir="2700000" algn="tl">
                    <a:srgbClr val="C0C0C0"/>
                  </a:outerShdw>
                </a:effectLst>
                <a:latin typeface="Arial" charset="0"/>
              </a:rPr>
              <a:t>N=7</a:t>
            </a:r>
          </a:p>
        </p:txBody>
      </p:sp>
      <p:sp>
        <p:nvSpPr>
          <p:cNvPr id="375819" name="Text Box 11"/>
          <p:cNvSpPr txBox="1">
            <a:spLocks noChangeArrowheads="1"/>
          </p:cNvSpPr>
          <p:nvPr/>
        </p:nvSpPr>
        <p:spPr bwMode="auto">
          <a:xfrm rot="19800000">
            <a:off x="152400" y="806450"/>
            <a:ext cx="1644650" cy="366713"/>
          </a:xfrm>
          <a:prstGeom prst="rect">
            <a:avLst/>
          </a:prstGeom>
          <a:noFill/>
          <a:ln w="12700">
            <a:noFill/>
            <a:miter lim="800000"/>
            <a:headEnd/>
            <a:tailEnd/>
          </a:ln>
          <a:effectLst/>
        </p:spPr>
        <p:txBody>
          <a:bodyPr wrap="none">
            <a:spAutoFit/>
          </a:bodyPr>
          <a:lstStyle/>
          <a:p>
            <a:r>
              <a:rPr lang="es-ES_tradnl" sz="1800" b="1">
                <a:latin typeface="Arial" charset="0"/>
              </a:rPr>
              <a:t>WWW (HTTP)</a:t>
            </a:r>
            <a:endParaRPr lang="es-ES" sz="1800" b="1">
              <a:latin typeface="Arial" charset="0"/>
            </a:endParaRPr>
          </a:p>
        </p:txBody>
      </p:sp>
      <p:sp>
        <p:nvSpPr>
          <p:cNvPr id="375820" name="Text Box 12"/>
          <p:cNvSpPr txBox="1">
            <a:spLocks noChangeArrowheads="1"/>
          </p:cNvSpPr>
          <p:nvPr/>
        </p:nvSpPr>
        <p:spPr bwMode="auto">
          <a:xfrm rot="18000000">
            <a:off x="-207168" y="2366168"/>
            <a:ext cx="2609850" cy="366713"/>
          </a:xfrm>
          <a:prstGeom prst="rect">
            <a:avLst/>
          </a:prstGeom>
          <a:noFill/>
          <a:ln w="12700">
            <a:noFill/>
            <a:miter lim="800000"/>
            <a:headEnd/>
            <a:tailEnd/>
          </a:ln>
          <a:effectLst/>
        </p:spPr>
        <p:txBody>
          <a:bodyPr wrap="none">
            <a:spAutoFit/>
          </a:bodyPr>
          <a:lstStyle/>
          <a:p>
            <a:r>
              <a:rPr lang="es-ES_tradnl" sz="1800" b="1">
                <a:latin typeface="Arial" charset="0"/>
              </a:rPr>
              <a:t>Transf. Ficheros (FTP)</a:t>
            </a:r>
            <a:endParaRPr lang="es-ES" sz="1800" b="1">
              <a:latin typeface="Arial" charset="0"/>
            </a:endParaRPr>
          </a:p>
        </p:txBody>
      </p:sp>
      <p:sp>
        <p:nvSpPr>
          <p:cNvPr id="375821" name="Text Box 13"/>
          <p:cNvSpPr txBox="1">
            <a:spLocks noChangeArrowheads="1"/>
          </p:cNvSpPr>
          <p:nvPr/>
        </p:nvSpPr>
        <p:spPr bwMode="auto">
          <a:xfrm rot="19800000">
            <a:off x="228600" y="3792538"/>
            <a:ext cx="1695450" cy="366712"/>
          </a:xfrm>
          <a:prstGeom prst="rect">
            <a:avLst/>
          </a:prstGeom>
          <a:noFill/>
          <a:ln w="12700">
            <a:noFill/>
            <a:miter lim="800000"/>
            <a:headEnd/>
            <a:tailEnd/>
          </a:ln>
          <a:effectLst/>
        </p:spPr>
        <p:txBody>
          <a:bodyPr wrap="none">
            <a:spAutoFit/>
          </a:bodyPr>
          <a:lstStyle/>
          <a:p>
            <a:r>
              <a:rPr lang="es-ES_tradnl" sz="1800" b="1">
                <a:latin typeface="Arial" charset="0"/>
              </a:rPr>
              <a:t>e-mail (SMTP)</a:t>
            </a:r>
            <a:endParaRPr lang="es-ES" sz="1800" b="1">
              <a:latin typeface="Arial" charset="0"/>
            </a:endParaRPr>
          </a:p>
        </p:txBody>
      </p:sp>
      <p:sp>
        <p:nvSpPr>
          <p:cNvPr id="375822" name="Text Box 14"/>
          <p:cNvSpPr txBox="1">
            <a:spLocks noChangeArrowheads="1"/>
          </p:cNvSpPr>
          <p:nvPr/>
        </p:nvSpPr>
        <p:spPr bwMode="auto">
          <a:xfrm rot="18000000">
            <a:off x="-207168" y="4958556"/>
            <a:ext cx="2914650" cy="366713"/>
          </a:xfrm>
          <a:prstGeom prst="rect">
            <a:avLst/>
          </a:prstGeom>
          <a:noFill/>
          <a:ln w="12700">
            <a:noFill/>
            <a:miter lim="800000"/>
            <a:headEnd/>
            <a:tailEnd/>
          </a:ln>
          <a:effectLst/>
        </p:spPr>
        <p:txBody>
          <a:bodyPr wrap="none">
            <a:spAutoFit/>
          </a:bodyPr>
          <a:lstStyle/>
          <a:p>
            <a:r>
              <a:rPr lang="es-ES_tradnl" sz="1800" b="1">
                <a:latin typeface="Arial" charset="0"/>
              </a:rPr>
              <a:t>Videoconferencia (H.323)</a:t>
            </a:r>
            <a:endParaRPr lang="es-ES" sz="1800" b="1">
              <a:latin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8B388715-4B4A-4A29-9E6C-5572EBCF5436}" type="slidenum">
              <a:rPr lang="es-ES"/>
              <a:pPr/>
              <a:t>41</a:t>
            </a:fld>
            <a:endParaRPr lang="es-ES"/>
          </a:p>
        </p:txBody>
      </p:sp>
      <p:sp>
        <p:nvSpPr>
          <p:cNvPr id="2191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191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19140" name="Rectangle 4"/>
          <p:cNvSpPr>
            <a:spLocks noGrp="1" noChangeArrowheads="1"/>
          </p:cNvSpPr>
          <p:nvPr>
            <p:ph type="title"/>
          </p:nvPr>
        </p:nvSpPr>
        <p:spPr>
          <a:xfrm>
            <a:off x="685800" y="609600"/>
            <a:ext cx="7772400" cy="609600"/>
          </a:xfrm>
          <a:noFill/>
          <a:ln/>
        </p:spPr>
        <p:txBody>
          <a:bodyPr/>
          <a:lstStyle/>
          <a:p>
            <a:r>
              <a:rPr lang="es-ES" sz="3600"/>
              <a:t>Modelo</a:t>
            </a:r>
            <a:r>
              <a:rPr lang="es-ES_tradnl" sz="3600"/>
              <a:t>s</a:t>
            </a:r>
            <a:r>
              <a:rPr lang="es-ES" sz="3600"/>
              <a:t> TCP/IP</a:t>
            </a:r>
            <a:r>
              <a:rPr lang="es-ES_tradnl" sz="3600"/>
              <a:t> e híbrido</a:t>
            </a:r>
            <a:endParaRPr lang="es-ES" sz="3600"/>
          </a:p>
        </p:txBody>
      </p:sp>
      <p:sp>
        <p:nvSpPr>
          <p:cNvPr id="219141" name="Rectangle 5"/>
          <p:cNvSpPr>
            <a:spLocks noGrp="1" noChangeArrowheads="1"/>
          </p:cNvSpPr>
          <p:nvPr>
            <p:ph type="body" idx="1"/>
          </p:nvPr>
        </p:nvSpPr>
        <p:spPr>
          <a:xfrm>
            <a:off x="609600" y="1524000"/>
            <a:ext cx="7848600" cy="4572000"/>
          </a:xfrm>
          <a:noFill/>
          <a:ln/>
        </p:spPr>
        <p:txBody>
          <a:bodyPr/>
          <a:lstStyle/>
          <a:p>
            <a:r>
              <a:rPr lang="es-ES" sz="2400"/>
              <a:t>Los protocolos TCP/IP nacieron por la necesidad de interoperar redes diversas (internetworking)</a:t>
            </a:r>
          </a:p>
          <a:p>
            <a:r>
              <a:rPr lang="es-ES_tradnl" sz="2400"/>
              <a:t>El modelo TCP/IP se diseñó después de los protocolos (puede decirse que primero se hizo el traje y después los patrones)</a:t>
            </a:r>
          </a:p>
          <a:p>
            <a:r>
              <a:rPr lang="es-ES_tradnl" sz="2400"/>
              <a:t>Por eso a diferencia del OSI en el modelo TCP/IP hay unos protocolos ‘predefinidos’.</a:t>
            </a:r>
          </a:p>
          <a:p>
            <a:r>
              <a:rPr lang="es-ES_tradnl" sz="2400"/>
              <a:t>A menudo se sigue un modelo híbrido, siguiendo el OSI en las capas bajas y el TCP/IP en las altas. Además en LANs el nivel de enlace se divide en dos subcapas. Esto da lugar a lo que denominamos el modelo híbrido.</a:t>
            </a:r>
            <a:endParaRPr lang="es-ES" sz="240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1 Marcador de número de diapositiva"/>
          <p:cNvSpPr>
            <a:spLocks noGrp="1"/>
          </p:cNvSpPr>
          <p:nvPr>
            <p:ph type="sldNum" sz="quarter" idx="10"/>
          </p:nvPr>
        </p:nvSpPr>
        <p:spPr/>
        <p:txBody>
          <a:bodyPr/>
          <a:lstStyle/>
          <a:p>
            <a:fld id="{9F642647-17EF-4A1C-A116-7F31ED1D8669}" type="slidenum">
              <a:rPr lang="es-ES"/>
              <a:pPr/>
              <a:t>42</a:t>
            </a:fld>
            <a:endParaRPr lang="es-ES"/>
          </a:p>
        </p:txBody>
      </p:sp>
      <p:sp>
        <p:nvSpPr>
          <p:cNvPr id="373764" name="Rectangle 4"/>
          <p:cNvSpPr>
            <a:spLocks noChangeArrowheads="1"/>
          </p:cNvSpPr>
          <p:nvPr/>
        </p:nvSpPr>
        <p:spPr bwMode="auto">
          <a:xfrm>
            <a:off x="304800" y="2219325"/>
            <a:ext cx="8686800" cy="546100"/>
          </a:xfrm>
          <a:prstGeom prst="rect">
            <a:avLst/>
          </a:prstGeom>
          <a:solidFill>
            <a:srgbClr val="C0C0C0"/>
          </a:solidFill>
          <a:ln w="9525">
            <a:noFill/>
            <a:miter lim="800000"/>
            <a:headEnd/>
            <a:tailEnd/>
          </a:ln>
          <a:effectLst/>
        </p:spPr>
        <p:txBody>
          <a:bodyPr wrap="none" anchor="ctr"/>
          <a:lstStyle/>
          <a:p>
            <a:endParaRPr lang="es-ES"/>
          </a:p>
        </p:txBody>
      </p:sp>
      <p:sp>
        <p:nvSpPr>
          <p:cNvPr id="373765" name="Rectangle 5"/>
          <p:cNvSpPr>
            <a:spLocks noChangeArrowheads="1"/>
          </p:cNvSpPr>
          <p:nvPr/>
        </p:nvSpPr>
        <p:spPr bwMode="auto">
          <a:xfrm>
            <a:off x="304800" y="3276600"/>
            <a:ext cx="8686800" cy="609600"/>
          </a:xfrm>
          <a:prstGeom prst="rect">
            <a:avLst/>
          </a:prstGeom>
          <a:solidFill>
            <a:srgbClr val="C0C0C0"/>
          </a:solidFill>
          <a:ln w="9525">
            <a:noFill/>
            <a:miter lim="800000"/>
            <a:headEnd/>
            <a:tailEnd/>
          </a:ln>
          <a:effectLst/>
        </p:spPr>
        <p:txBody>
          <a:bodyPr wrap="none" anchor="ctr"/>
          <a:lstStyle/>
          <a:p>
            <a:endParaRPr lang="es-ES"/>
          </a:p>
        </p:txBody>
      </p:sp>
      <p:sp>
        <p:nvSpPr>
          <p:cNvPr id="373766" name="Rectangle 6"/>
          <p:cNvSpPr>
            <a:spLocks noChangeArrowheads="1"/>
          </p:cNvSpPr>
          <p:nvPr/>
        </p:nvSpPr>
        <p:spPr bwMode="auto">
          <a:xfrm>
            <a:off x="304800" y="4419600"/>
            <a:ext cx="8686800" cy="609600"/>
          </a:xfrm>
          <a:prstGeom prst="rect">
            <a:avLst/>
          </a:prstGeom>
          <a:solidFill>
            <a:srgbClr val="C0C0C0"/>
          </a:solidFill>
          <a:ln w="9525">
            <a:noFill/>
            <a:miter lim="800000"/>
            <a:headEnd/>
            <a:tailEnd/>
          </a:ln>
          <a:effectLst/>
        </p:spPr>
        <p:txBody>
          <a:bodyPr wrap="none" anchor="ctr"/>
          <a:lstStyle/>
          <a:p>
            <a:endParaRPr lang="es-ES"/>
          </a:p>
        </p:txBody>
      </p:sp>
      <p:graphicFrame>
        <p:nvGraphicFramePr>
          <p:cNvPr id="373767" name="Group 7"/>
          <p:cNvGraphicFramePr>
            <a:graphicFrameLocks noGrp="1"/>
          </p:cNvGraphicFramePr>
          <p:nvPr/>
        </p:nvGraphicFramePr>
        <p:xfrm>
          <a:off x="533400" y="1676400"/>
          <a:ext cx="1739900" cy="3886201"/>
        </p:xfrm>
        <a:graphic>
          <a:graphicData uri="http://schemas.openxmlformats.org/drawingml/2006/table">
            <a:tbl>
              <a:tblPr/>
              <a:tblGrid>
                <a:gridCol w="1739900">
                  <a:extLst>
                    <a:ext uri="{9D8B030D-6E8A-4147-A177-3AD203B41FA5}">
                      <a16:colId xmlns:a16="http://schemas.microsoft.com/office/drawing/2014/main" val="20000"/>
                    </a:ext>
                  </a:extLst>
                </a:gridCol>
              </a:tblGrid>
              <a:tr h="54451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Aplicación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Presentación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Sesión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Transporte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Red</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Enlace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Física</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73785" name="Group 25"/>
          <p:cNvGraphicFramePr>
            <a:graphicFrameLocks noGrp="1"/>
          </p:cNvGraphicFramePr>
          <p:nvPr/>
        </p:nvGraphicFramePr>
        <p:xfrm>
          <a:off x="2895600" y="1676400"/>
          <a:ext cx="1519238" cy="3886200"/>
        </p:xfrm>
        <a:graphic>
          <a:graphicData uri="http://schemas.openxmlformats.org/drawingml/2006/table">
            <a:tbl>
              <a:tblPr/>
              <a:tblGrid>
                <a:gridCol w="1519238">
                  <a:extLst>
                    <a:ext uri="{9D8B030D-6E8A-4147-A177-3AD203B41FA5}">
                      <a16:colId xmlns:a16="http://schemas.microsoft.com/office/drawing/2014/main" val="20000"/>
                    </a:ext>
                  </a:extLst>
                </a:gridCol>
              </a:tblGrid>
              <a:tr h="13716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Aplicación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sz="1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Transporte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Internet</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430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sz="14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Host-red</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3797" name="Text Box 37"/>
          <p:cNvSpPr txBox="1">
            <a:spLocks noChangeArrowheads="1"/>
          </p:cNvSpPr>
          <p:nvPr/>
        </p:nvSpPr>
        <p:spPr bwMode="auto">
          <a:xfrm>
            <a:off x="536575" y="400050"/>
            <a:ext cx="8074025" cy="579438"/>
          </a:xfrm>
          <a:prstGeom prst="rect">
            <a:avLst/>
          </a:prstGeom>
          <a:noFill/>
          <a:ln w="12700">
            <a:noFill/>
            <a:miter lim="800000"/>
            <a:headEnd/>
            <a:tailEnd/>
          </a:ln>
          <a:effectLst/>
        </p:spPr>
        <p:txBody>
          <a:bodyPr wrap="none">
            <a:spAutoFit/>
          </a:bodyPr>
          <a:lstStyle/>
          <a:p>
            <a:r>
              <a:rPr lang="es-ES_tradnl" sz="3200"/>
              <a:t>Comparación de modelos OSI, TCP/IP e híbrido</a:t>
            </a:r>
            <a:endParaRPr lang="es-ES" sz="3200"/>
          </a:p>
        </p:txBody>
      </p:sp>
      <p:sp>
        <p:nvSpPr>
          <p:cNvPr id="373798" name="Text Box 38"/>
          <p:cNvSpPr txBox="1">
            <a:spLocks noChangeArrowheads="1"/>
          </p:cNvSpPr>
          <p:nvPr/>
        </p:nvSpPr>
        <p:spPr bwMode="auto">
          <a:xfrm>
            <a:off x="1076325" y="5791200"/>
            <a:ext cx="676275" cy="457200"/>
          </a:xfrm>
          <a:prstGeom prst="rect">
            <a:avLst/>
          </a:prstGeom>
          <a:noFill/>
          <a:ln w="12700">
            <a:noFill/>
            <a:miter lim="800000"/>
            <a:headEnd/>
            <a:tailEnd/>
          </a:ln>
          <a:effectLst/>
        </p:spPr>
        <p:txBody>
          <a:bodyPr wrap="none">
            <a:spAutoFit/>
          </a:bodyPr>
          <a:lstStyle/>
          <a:p>
            <a:r>
              <a:rPr lang="es-ES_tradnl"/>
              <a:t>OSI</a:t>
            </a:r>
            <a:endParaRPr lang="es-ES"/>
          </a:p>
        </p:txBody>
      </p:sp>
      <p:sp>
        <p:nvSpPr>
          <p:cNvPr id="373799" name="Text Box 39"/>
          <p:cNvSpPr txBox="1">
            <a:spLocks noChangeArrowheads="1"/>
          </p:cNvSpPr>
          <p:nvPr/>
        </p:nvSpPr>
        <p:spPr bwMode="auto">
          <a:xfrm>
            <a:off x="3124200" y="5791200"/>
            <a:ext cx="1098550" cy="457200"/>
          </a:xfrm>
          <a:prstGeom prst="rect">
            <a:avLst/>
          </a:prstGeom>
          <a:noFill/>
          <a:ln w="12700">
            <a:noFill/>
            <a:miter lim="800000"/>
            <a:headEnd/>
            <a:tailEnd/>
          </a:ln>
          <a:effectLst/>
        </p:spPr>
        <p:txBody>
          <a:bodyPr wrap="none">
            <a:spAutoFit/>
          </a:bodyPr>
          <a:lstStyle/>
          <a:p>
            <a:r>
              <a:rPr lang="es-ES_tradnl"/>
              <a:t>TCP/IP</a:t>
            </a:r>
            <a:endParaRPr lang="es-ES"/>
          </a:p>
        </p:txBody>
      </p:sp>
      <p:graphicFrame>
        <p:nvGraphicFramePr>
          <p:cNvPr id="373800" name="Group 40"/>
          <p:cNvGraphicFramePr>
            <a:graphicFrameLocks noGrp="1"/>
          </p:cNvGraphicFramePr>
          <p:nvPr/>
        </p:nvGraphicFramePr>
        <p:xfrm>
          <a:off x="5105400" y="1676400"/>
          <a:ext cx="1689100" cy="3889375"/>
        </p:xfrm>
        <a:graphic>
          <a:graphicData uri="http://schemas.openxmlformats.org/drawingml/2006/table">
            <a:tbl>
              <a:tblPr/>
              <a:tblGrid>
                <a:gridCol w="10795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371600">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Aplicación</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0"/>
                  </a:ext>
                </a:extLst>
              </a:tr>
              <a:tr h="838200">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_tradnl" sz="1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Transporte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1"/>
                  </a:ext>
                </a:extLst>
              </a:tr>
              <a:tr h="533400">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Red</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2"/>
                  </a:ext>
                </a:extLst>
              </a:tr>
              <a:tr h="292100">
                <a:tc row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Enlace</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400" b="0" i="0" u="none" strike="noStrike" cap="none" normalizeH="0" baseline="0">
                          <a:ln>
                            <a:noFill/>
                          </a:ln>
                          <a:solidFill>
                            <a:schemeClr val="tx1"/>
                          </a:solidFill>
                          <a:effectLst/>
                          <a:latin typeface="Times New Roman" pitchFamily="18" charset="0"/>
                        </a:rPr>
                        <a:t>LLC</a:t>
                      </a:r>
                      <a:endParaRPr kumimoji="0" lang="es-E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vMerge="1">
                  <a:txBody>
                    <a:bodyPr/>
                    <a:lstStyle/>
                    <a:p>
                      <a:endParaRPr lang="es-ES"/>
                    </a:p>
                  </a:txBody>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400" b="0" i="0" u="none" strike="noStrike" cap="none" normalizeH="0" baseline="0">
                          <a:ln>
                            <a:noFill/>
                          </a:ln>
                          <a:solidFill>
                            <a:schemeClr val="tx1"/>
                          </a:solidFill>
                          <a:effectLst/>
                          <a:latin typeface="Times New Roman" pitchFamily="18" charset="0"/>
                        </a:rPr>
                        <a:t>MAC</a:t>
                      </a:r>
                      <a:endParaRPr kumimoji="0" lang="es-E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575">
                <a:tc gridSpan="2">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2400" b="0" i="0" u="none" strike="noStrike" cap="none" normalizeH="0" baseline="0">
                          <a:ln>
                            <a:noFill/>
                          </a:ln>
                          <a:solidFill>
                            <a:schemeClr val="tx1"/>
                          </a:solidFill>
                          <a:effectLst/>
                          <a:latin typeface="Times New Roman" pitchFamily="18" charset="0"/>
                        </a:rPr>
                        <a:t>Física</a:t>
                      </a:r>
                      <a:endParaRPr kumimoji="0" lang="es-E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ES"/>
                    </a:p>
                  </a:txBody>
                  <a:tcPr/>
                </a:tc>
                <a:extLst>
                  <a:ext uri="{0D108BD9-81ED-4DB2-BD59-A6C34878D82A}">
                    <a16:rowId xmlns:a16="http://schemas.microsoft.com/office/drawing/2014/main" val="10005"/>
                  </a:ext>
                </a:extLst>
              </a:tr>
            </a:tbl>
          </a:graphicData>
        </a:graphic>
      </p:graphicFrame>
      <p:sp>
        <p:nvSpPr>
          <p:cNvPr id="373818" name="Text Box 58"/>
          <p:cNvSpPr txBox="1">
            <a:spLocks noChangeArrowheads="1"/>
          </p:cNvSpPr>
          <p:nvPr/>
        </p:nvSpPr>
        <p:spPr bwMode="auto">
          <a:xfrm>
            <a:off x="5345113" y="5791200"/>
            <a:ext cx="1131887" cy="457200"/>
          </a:xfrm>
          <a:prstGeom prst="rect">
            <a:avLst/>
          </a:prstGeom>
          <a:noFill/>
          <a:ln w="12700">
            <a:noFill/>
            <a:miter lim="800000"/>
            <a:headEnd/>
            <a:tailEnd/>
          </a:ln>
          <a:effectLst/>
        </p:spPr>
        <p:txBody>
          <a:bodyPr wrap="none">
            <a:spAutoFit/>
          </a:bodyPr>
          <a:lstStyle/>
          <a:p>
            <a:r>
              <a:rPr lang="es-ES_tradnl"/>
              <a:t>Híbrido</a:t>
            </a:r>
            <a:endParaRPr lang="es-ES"/>
          </a:p>
        </p:txBody>
      </p:sp>
      <p:sp>
        <p:nvSpPr>
          <p:cNvPr id="373819" name="Line 59"/>
          <p:cNvSpPr>
            <a:spLocks noChangeShapeType="1"/>
          </p:cNvSpPr>
          <p:nvPr/>
        </p:nvSpPr>
        <p:spPr bwMode="auto">
          <a:xfrm flipV="1">
            <a:off x="5105400" y="4876800"/>
            <a:ext cx="425450" cy="762000"/>
          </a:xfrm>
          <a:prstGeom prst="line">
            <a:avLst/>
          </a:prstGeom>
          <a:noFill/>
          <a:ln w="12700">
            <a:solidFill>
              <a:schemeClr val="tx1"/>
            </a:solidFill>
            <a:round/>
            <a:headEnd/>
            <a:tailEnd type="triangle" w="med" len="med"/>
          </a:ln>
          <a:effectLst/>
        </p:spPr>
        <p:txBody>
          <a:bodyPr/>
          <a:lstStyle/>
          <a:p>
            <a:endParaRPr lang="es-ES"/>
          </a:p>
        </p:txBody>
      </p:sp>
      <p:sp>
        <p:nvSpPr>
          <p:cNvPr id="373820" name="Text Box 60"/>
          <p:cNvSpPr txBox="1">
            <a:spLocks noChangeArrowheads="1"/>
          </p:cNvSpPr>
          <p:nvPr/>
        </p:nvSpPr>
        <p:spPr bwMode="auto">
          <a:xfrm>
            <a:off x="4495800" y="5562600"/>
            <a:ext cx="730250" cy="366713"/>
          </a:xfrm>
          <a:prstGeom prst="rect">
            <a:avLst/>
          </a:prstGeom>
          <a:noFill/>
          <a:ln w="12700">
            <a:noFill/>
            <a:miter lim="800000"/>
            <a:headEnd/>
            <a:tailEnd/>
          </a:ln>
          <a:effectLst/>
        </p:spPr>
        <p:txBody>
          <a:bodyPr wrap="none">
            <a:spAutoFit/>
          </a:bodyPr>
          <a:lstStyle/>
          <a:p>
            <a:r>
              <a:rPr lang="es-ES_tradnl" sz="1800"/>
              <a:t>WAN</a:t>
            </a:r>
            <a:endParaRPr lang="es-ES" sz="1800"/>
          </a:p>
        </p:txBody>
      </p:sp>
      <p:sp>
        <p:nvSpPr>
          <p:cNvPr id="373821" name="Line 61"/>
          <p:cNvSpPr>
            <a:spLocks noChangeShapeType="1"/>
          </p:cNvSpPr>
          <p:nvPr/>
        </p:nvSpPr>
        <p:spPr bwMode="auto">
          <a:xfrm flipH="1" flipV="1">
            <a:off x="6705600" y="4495800"/>
            <a:ext cx="25400" cy="1149350"/>
          </a:xfrm>
          <a:prstGeom prst="line">
            <a:avLst/>
          </a:prstGeom>
          <a:noFill/>
          <a:ln w="12700">
            <a:solidFill>
              <a:schemeClr val="tx1"/>
            </a:solidFill>
            <a:round/>
            <a:headEnd/>
            <a:tailEnd type="triangle" w="med" len="med"/>
          </a:ln>
          <a:effectLst/>
        </p:spPr>
        <p:txBody>
          <a:bodyPr/>
          <a:lstStyle/>
          <a:p>
            <a:endParaRPr lang="es-ES"/>
          </a:p>
        </p:txBody>
      </p:sp>
      <p:sp>
        <p:nvSpPr>
          <p:cNvPr id="373822" name="Line 62"/>
          <p:cNvSpPr>
            <a:spLocks noChangeShapeType="1"/>
          </p:cNvSpPr>
          <p:nvPr/>
        </p:nvSpPr>
        <p:spPr bwMode="auto">
          <a:xfrm flipH="1" flipV="1">
            <a:off x="6559550" y="4933950"/>
            <a:ext cx="69850" cy="704850"/>
          </a:xfrm>
          <a:prstGeom prst="line">
            <a:avLst/>
          </a:prstGeom>
          <a:noFill/>
          <a:ln w="12700">
            <a:solidFill>
              <a:schemeClr val="tx1"/>
            </a:solidFill>
            <a:round/>
            <a:headEnd/>
            <a:tailEnd type="triangle" w="med" len="med"/>
          </a:ln>
          <a:effectLst/>
        </p:spPr>
        <p:txBody>
          <a:bodyPr/>
          <a:lstStyle/>
          <a:p>
            <a:endParaRPr lang="es-ES"/>
          </a:p>
        </p:txBody>
      </p:sp>
      <p:sp>
        <p:nvSpPr>
          <p:cNvPr id="373823" name="Text Box 63"/>
          <p:cNvSpPr txBox="1">
            <a:spLocks noChangeArrowheads="1"/>
          </p:cNvSpPr>
          <p:nvPr/>
        </p:nvSpPr>
        <p:spPr bwMode="auto">
          <a:xfrm>
            <a:off x="6477000" y="5653088"/>
            <a:ext cx="654050" cy="366712"/>
          </a:xfrm>
          <a:prstGeom prst="rect">
            <a:avLst/>
          </a:prstGeom>
          <a:noFill/>
          <a:ln w="12700">
            <a:noFill/>
            <a:miter lim="800000"/>
            <a:headEnd/>
            <a:tailEnd/>
          </a:ln>
          <a:effectLst/>
        </p:spPr>
        <p:txBody>
          <a:bodyPr wrap="none">
            <a:spAutoFit/>
          </a:bodyPr>
          <a:lstStyle/>
          <a:p>
            <a:r>
              <a:rPr lang="es-ES_tradnl" sz="1800"/>
              <a:t>LAN</a:t>
            </a:r>
            <a:endParaRPr lang="es-ES" sz="1800"/>
          </a:p>
        </p:txBody>
      </p:sp>
      <p:sp>
        <p:nvSpPr>
          <p:cNvPr id="373824" name="Line 64"/>
          <p:cNvSpPr>
            <a:spLocks noChangeShapeType="1"/>
          </p:cNvSpPr>
          <p:nvPr/>
        </p:nvSpPr>
        <p:spPr bwMode="auto">
          <a:xfrm flipH="1">
            <a:off x="7343775" y="3886200"/>
            <a:ext cx="0" cy="16764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3825" name="Line 65"/>
          <p:cNvSpPr>
            <a:spLocks noChangeShapeType="1"/>
          </p:cNvSpPr>
          <p:nvPr/>
        </p:nvSpPr>
        <p:spPr bwMode="auto">
          <a:xfrm>
            <a:off x="7772400" y="3048000"/>
            <a:ext cx="0" cy="1981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3826" name="Line 66"/>
          <p:cNvSpPr>
            <a:spLocks noChangeShapeType="1"/>
          </p:cNvSpPr>
          <p:nvPr/>
        </p:nvSpPr>
        <p:spPr bwMode="auto">
          <a:xfrm>
            <a:off x="8229600" y="1676400"/>
            <a:ext cx="0" cy="33528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3827" name="Line 67"/>
          <p:cNvSpPr>
            <a:spLocks noChangeShapeType="1"/>
          </p:cNvSpPr>
          <p:nvPr/>
        </p:nvSpPr>
        <p:spPr bwMode="auto">
          <a:xfrm>
            <a:off x="8839200" y="3581400"/>
            <a:ext cx="0" cy="19812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3828" name="Line 68"/>
          <p:cNvSpPr>
            <a:spLocks noChangeShapeType="1"/>
          </p:cNvSpPr>
          <p:nvPr/>
        </p:nvSpPr>
        <p:spPr bwMode="auto">
          <a:xfrm>
            <a:off x="8839200" y="1676400"/>
            <a:ext cx="0" cy="1905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3829" name="Text Box 69"/>
          <p:cNvSpPr txBox="1">
            <a:spLocks noChangeArrowheads="1"/>
          </p:cNvSpPr>
          <p:nvPr/>
        </p:nvSpPr>
        <p:spPr bwMode="auto">
          <a:xfrm rot="16200000">
            <a:off x="6646069" y="4547394"/>
            <a:ext cx="1109662" cy="336550"/>
          </a:xfrm>
          <a:prstGeom prst="rect">
            <a:avLst/>
          </a:prstGeom>
          <a:noFill/>
          <a:ln w="12700">
            <a:noFill/>
            <a:miter lim="800000"/>
            <a:headEnd/>
            <a:tailEnd/>
          </a:ln>
          <a:effectLst/>
        </p:spPr>
        <p:txBody>
          <a:bodyPr wrap="none">
            <a:spAutoFit/>
          </a:bodyPr>
          <a:lstStyle/>
          <a:p>
            <a:pPr algn="ctr"/>
            <a:r>
              <a:rPr lang="es-ES_tradnl" sz="1600" b="1">
                <a:latin typeface="Arial" charset="0"/>
              </a:rPr>
              <a:t>Hardware</a:t>
            </a:r>
            <a:endParaRPr lang="es-ES" sz="1600" b="1">
              <a:latin typeface="Arial" charset="0"/>
            </a:endParaRPr>
          </a:p>
        </p:txBody>
      </p:sp>
      <p:sp>
        <p:nvSpPr>
          <p:cNvPr id="373830" name="Text Box 70"/>
          <p:cNvSpPr txBox="1">
            <a:spLocks noChangeArrowheads="1"/>
          </p:cNvSpPr>
          <p:nvPr/>
        </p:nvSpPr>
        <p:spPr bwMode="auto">
          <a:xfrm rot="16200000">
            <a:off x="7113587" y="3952876"/>
            <a:ext cx="1089025" cy="336550"/>
          </a:xfrm>
          <a:prstGeom prst="rect">
            <a:avLst/>
          </a:prstGeom>
          <a:noFill/>
          <a:ln w="12700">
            <a:noFill/>
            <a:miter lim="800000"/>
            <a:headEnd/>
            <a:tailEnd/>
          </a:ln>
          <a:effectLst/>
        </p:spPr>
        <p:txBody>
          <a:bodyPr wrap="none">
            <a:spAutoFit/>
          </a:bodyPr>
          <a:lstStyle/>
          <a:p>
            <a:pPr algn="ctr"/>
            <a:r>
              <a:rPr lang="es-ES_tradnl" sz="1600" b="1">
                <a:latin typeface="Arial" charset="0"/>
              </a:rPr>
              <a:t>Firmware</a:t>
            </a:r>
            <a:endParaRPr lang="es-ES" sz="1600" b="1">
              <a:latin typeface="Arial" charset="0"/>
            </a:endParaRPr>
          </a:p>
        </p:txBody>
      </p:sp>
      <p:sp>
        <p:nvSpPr>
          <p:cNvPr id="373831" name="Text Box 71"/>
          <p:cNvSpPr txBox="1">
            <a:spLocks noChangeArrowheads="1"/>
          </p:cNvSpPr>
          <p:nvPr/>
        </p:nvSpPr>
        <p:spPr bwMode="auto">
          <a:xfrm rot="16200000">
            <a:off x="7595394" y="3172619"/>
            <a:ext cx="1042988" cy="336550"/>
          </a:xfrm>
          <a:prstGeom prst="rect">
            <a:avLst/>
          </a:prstGeom>
          <a:noFill/>
          <a:ln w="12700">
            <a:noFill/>
            <a:miter lim="800000"/>
            <a:headEnd/>
            <a:tailEnd/>
          </a:ln>
          <a:effectLst/>
        </p:spPr>
        <p:txBody>
          <a:bodyPr wrap="none">
            <a:spAutoFit/>
          </a:bodyPr>
          <a:lstStyle/>
          <a:p>
            <a:pPr algn="ctr"/>
            <a:r>
              <a:rPr lang="es-ES_tradnl" sz="1600" b="1">
                <a:latin typeface="Arial" charset="0"/>
              </a:rPr>
              <a:t>Software</a:t>
            </a:r>
            <a:endParaRPr lang="es-ES" sz="1600" b="1">
              <a:latin typeface="Arial" charset="0"/>
            </a:endParaRPr>
          </a:p>
        </p:txBody>
      </p:sp>
      <p:sp>
        <p:nvSpPr>
          <p:cNvPr id="373832" name="Text Box 72"/>
          <p:cNvSpPr txBox="1">
            <a:spLocks noChangeArrowheads="1"/>
          </p:cNvSpPr>
          <p:nvPr/>
        </p:nvSpPr>
        <p:spPr bwMode="auto">
          <a:xfrm rot="16200000">
            <a:off x="7854156" y="4429919"/>
            <a:ext cx="1620838" cy="336550"/>
          </a:xfrm>
          <a:prstGeom prst="rect">
            <a:avLst/>
          </a:prstGeom>
          <a:noFill/>
          <a:ln w="12700">
            <a:noFill/>
            <a:miter lim="800000"/>
            <a:headEnd/>
            <a:tailEnd/>
          </a:ln>
          <a:effectLst/>
        </p:spPr>
        <p:txBody>
          <a:bodyPr wrap="none">
            <a:spAutoFit/>
          </a:bodyPr>
          <a:lstStyle/>
          <a:p>
            <a:pPr algn="ctr"/>
            <a:r>
              <a:rPr lang="es-ES_tradnl" sz="1600" b="1">
                <a:latin typeface="Arial" charset="0"/>
              </a:rPr>
              <a:t>Sist. Operativo</a:t>
            </a:r>
            <a:endParaRPr lang="es-ES" sz="1600" b="1">
              <a:latin typeface="Arial" charset="0"/>
            </a:endParaRPr>
          </a:p>
        </p:txBody>
      </p:sp>
      <p:sp>
        <p:nvSpPr>
          <p:cNvPr id="373833" name="Text Box 73"/>
          <p:cNvSpPr txBox="1">
            <a:spLocks noChangeArrowheads="1"/>
          </p:cNvSpPr>
          <p:nvPr/>
        </p:nvSpPr>
        <p:spPr bwMode="auto">
          <a:xfrm rot="16200000">
            <a:off x="7718425" y="2524125"/>
            <a:ext cx="1866900" cy="336550"/>
          </a:xfrm>
          <a:prstGeom prst="rect">
            <a:avLst/>
          </a:prstGeom>
          <a:noFill/>
          <a:ln w="12700">
            <a:noFill/>
            <a:miter lim="800000"/>
            <a:headEnd/>
            <a:tailEnd/>
          </a:ln>
          <a:effectLst/>
        </p:spPr>
        <p:txBody>
          <a:bodyPr wrap="none">
            <a:spAutoFit/>
          </a:bodyPr>
          <a:lstStyle/>
          <a:p>
            <a:pPr algn="ctr"/>
            <a:r>
              <a:rPr lang="es-ES_tradnl" sz="1600" b="1">
                <a:latin typeface="Arial" charset="0"/>
              </a:rPr>
              <a:t>Progr. de usuario</a:t>
            </a:r>
            <a:endParaRPr lang="es-ES" sz="1600" b="1">
              <a:latin typeface="Arial"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Marcador de número de diapositiva"/>
          <p:cNvSpPr>
            <a:spLocks noGrp="1"/>
          </p:cNvSpPr>
          <p:nvPr>
            <p:ph type="sldNum" sz="quarter" idx="10"/>
          </p:nvPr>
        </p:nvSpPr>
        <p:spPr/>
        <p:txBody>
          <a:bodyPr/>
          <a:lstStyle/>
          <a:p>
            <a:fld id="{7EED2F99-F378-4A4B-8B84-5236DBD82423}" type="slidenum">
              <a:rPr lang="es-ES"/>
              <a:pPr/>
              <a:t>43</a:t>
            </a:fld>
            <a:endParaRPr lang="es-ES"/>
          </a:p>
        </p:txBody>
      </p:sp>
      <p:graphicFrame>
        <p:nvGraphicFramePr>
          <p:cNvPr id="372740" name="Group 4"/>
          <p:cNvGraphicFramePr>
            <a:graphicFrameLocks noGrp="1"/>
          </p:cNvGraphicFramePr>
          <p:nvPr/>
        </p:nvGraphicFramePr>
        <p:xfrm>
          <a:off x="2120900" y="2679700"/>
          <a:ext cx="5334000" cy="3479800"/>
        </p:xfrm>
        <a:graphic>
          <a:graphicData uri="http://schemas.openxmlformats.org/drawingml/2006/table">
            <a:tbl>
              <a:tblPr/>
              <a:tblGrid>
                <a:gridCol w="5334000">
                  <a:extLst>
                    <a:ext uri="{9D8B030D-6E8A-4147-A177-3AD203B41FA5}">
                      <a16:colId xmlns:a16="http://schemas.microsoft.com/office/drawing/2014/main" val="20000"/>
                    </a:ext>
                  </a:extLst>
                </a:gridCol>
              </a:tblGrid>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99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72752" name="Text Box 16"/>
          <p:cNvSpPr txBox="1">
            <a:spLocks noChangeArrowheads="1"/>
          </p:cNvSpPr>
          <p:nvPr/>
        </p:nvSpPr>
        <p:spPr bwMode="auto">
          <a:xfrm>
            <a:off x="2349500" y="2917825"/>
            <a:ext cx="890588" cy="396875"/>
          </a:xfrm>
          <a:prstGeom prst="rect">
            <a:avLst/>
          </a:prstGeom>
          <a:solidFill>
            <a:srgbClr val="FFFF00"/>
          </a:solidFill>
          <a:ln w="12700">
            <a:noFill/>
            <a:miter lim="800000"/>
            <a:headEnd/>
            <a:tailEnd/>
          </a:ln>
          <a:effectLst/>
        </p:spPr>
        <p:txBody>
          <a:bodyPr wrap="none">
            <a:spAutoFit/>
          </a:bodyPr>
          <a:lstStyle/>
          <a:p>
            <a:r>
              <a:rPr lang="es-ES_tradnl" sz="2000">
                <a:latin typeface="Arial" charset="0"/>
              </a:rPr>
              <a:t>Telnet</a:t>
            </a:r>
            <a:endParaRPr lang="es-ES" sz="2000">
              <a:latin typeface="Arial" charset="0"/>
            </a:endParaRPr>
          </a:p>
        </p:txBody>
      </p:sp>
      <p:sp>
        <p:nvSpPr>
          <p:cNvPr id="372753" name="Text Box 17"/>
          <p:cNvSpPr txBox="1">
            <a:spLocks noChangeArrowheads="1"/>
          </p:cNvSpPr>
          <p:nvPr/>
        </p:nvSpPr>
        <p:spPr bwMode="auto">
          <a:xfrm>
            <a:off x="3492500" y="2930525"/>
            <a:ext cx="1066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FTP</a:t>
            </a:r>
            <a:endParaRPr lang="es-ES" sz="2000">
              <a:latin typeface="Arial" charset="0"/>
            </a:endParaRPr>
          </a:p>
        </p:txBody>
      </p:sp>
      <p:sp>
        <p:nvSpPr>
          <p:cNvPr id="372754" name="Text Box 18"/>
          <p:cNvSpPr txBox="1">
            <a:spLocks noChangeArrowheads="1"/>
          </p:cNvSpPr>
          <p:nvPr/>
        </p:nvSpPr>
        <p:spPr bwMode="auto">
          <a:xfrm>
            <a:off x="4787900" y="2930525"/>
            <a:ext cx="1066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DNS</a:t>
            </a:r>
            <a:endParaRPr lang="es-ES" sz="2000">
              <a:latin typeface="Arial" charset="0"/>
            </a:endParaRPr>
          </a:p>
        </p:txBody>
      </p:sp>
      <p:sp>
        <p:nvSpPr>
          <p:cNvPr id="372755" name="Text Box 19"/>
          <p:cNvSpPr txBox="1">
            <a:spLocks noChangeArrowheads="1"/>
          </p:cNvSpPr>
          <p:nvPr/>
        </p:nvSpPr>
        <p:spPr bwMode="auto">
          <a:xfrm>
            <a:off x="6083300" y="2930525"/>
            <a:ext cx="1066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SMTP</a:t>
            </a:r>
            <a:endParaRPr lang="es-ES" sz="2000">
              <a:latin typeface="Arial" charset="0"/>
            </a:endParaRPr>
          </a:p>
        </p:txBody>
      </p:sp>
      <p:sp>
        <p:nvSpPr>
          <p:cNvPr id="372756" name="Text Box 20"/>
          <p:cNvSpPr txBox="1">
            <a:spLocks noChangeArrowheads="1"/>
          </p:cNvSpPr>
          <p:nvPr/>
        </p:nvSpPr>
        <p:spPr bwMode="auto">
          <a:xfrm>
            <a:off x="5321300" y="3784600"/>
            <a:ext cx="1066800" cy="409575"/>
          </a:xfrm>
          <a:prstGeom prst="rect">
            <a:avLst/>
          </a:prstGeom>
          <a:solidFill>
            <a:srgbClr val="FFFF00"/>
          </a:solidFill>
          <a:ln w="12700">
            <a:solidFill>
              <a:srgbClr val="FFFF00"/>
            </a:solidFill>
            <a:miter lim="800000"/>
            <a:headEnd/>
            <a:tailEnd/>
          </a:ln>
          <a:effectLst/>
        </p:spPr>
        <p:txBody>
          <a:bodyPr>
            <a:spAutoFit/>
          </a:bodyPr>
          <a:lstStyle/>
          <a:p>
            <a:pPr algn="ctr">
              <a:spcBef>
                <a:spcPct val="50000"/>
              </a:spcBef>
            </a:pPr>
            <a:r>
              <a:rPr lang="es-ES_tradnl" sz="2000">
                <a:latin typeface="Arial" charset="0"/>
              </a:rPr>
              <a:t>UDP</a:t>
            </a:r>
            <a:endParaRPr lang="es-ES" sz="2000">
              <a:latin typeface="Arial" charset="0"/>
            </a:endParaRPr>
          </a:p>
        </p:txBody>
      </p:sp>
      <p:sp>
        <p:nvSpPr>
          <p:cNvPr id="372757" name="Text Box 21"/>
          <p:cNvSpPr txBox="1">
            <a:spLocks noChangeArrowheads="1"/>
          </p:cNvSpPr>
          <p:nvPr/>
        </p:nvSpPr>
        <p:spPr bwMode="auto">
          <a:xfrm>
            <a:off x="2959100" y="3784600"/>
            <a:ext cx="1066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TCP</a:t>
            </a:r>
            <a:endParaRPr lang="es-ES" sz="2000">
              <a:latin typeface="Arial" charset="0"/>
            </a:endParaRPr>
          </a:p>
        </p:txBody>
      </p:sp>
      <p:sp>
        <p:nvSpPr>
          <p:cNvPr id="372758" name="Text Box 22"/>
          <p:cNvSpPr txBox="1">
            <a:spLocks noChangeArrowheads="1"/>
          </p:cNvSpPr>
          <p:nvPr/>
        </p:nvSpPr>
        <p:spPr bwMode="auto">
          <a:xfrm>
            <a:off x="4085735" y="4685507"/>
            <a:ext cx="1066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IP</a:t>
            </a:r>
            <a:endParaRPr lang="es-ES" sz="2000">
              <a:latin typeface="Arial" charset="0"/>
            </a:endParaRPr>
          </a:p>
        </p:txBody>
      </p:sp>
      <p:sp>
        <p:nvSpPr>
          <p:cNvPr id="372759" name="Text Box 23"/>
          <p:cNvSpPr txBox="1">
            <a:spLocks noChangeArrowheads="1"/>
          </p:cNvSpPr>
          <p:nvPr/>
        </p:nvSpPr>
        <p:spPr bwMode="auto">
          <a:xfrm>
            <a:off x="2273300" y="5521325"/>
            <a:ext cx="14478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a:latin typeface="Arial" charset="0"/>
              </a:rPr>
              <a:t>ARPANET</a:t>
            </a:r>
            <a:endParaRPr lang="es-ES" sz="2000">
              <a:latin typeface="Arial" charset="0"/>
            </a:endParaRPr>
          </a:p>
        </p:txBody>
      </p:sp>
      <p:sp>
        <p:nvSpPr>
          <p:cNvPr id="372760" name="Text Box 24"/>
          <p:cNvSpPr txBox="1">
            <a:spLocks noChangeArrowheads="1"/>
          </p:cNvSpPr>
          <p:nvPr/>
        </p:nvSpPr>
        <p:spPr bwMode="auto">
          <a:xfrm>
            <a:off x="3873500" y="5521325"/>
            <a:ext cx="12192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dirty="0">
                <a:latin typeface="Arial" charset="0"/>
              </a:rPr>
              <a:t>SATNET</a:t>
            </a:r>
            <a:endParaRPr lang="es-ES" sz="2000" dirty="0">
              <a:latin typeface="Arial" charset="0"/>
            </a:endParaRPr>
          </a:p>
        </p:txBody>
      </p:sp>
      <p:sp>
        <p:nvSpPr>
          <p:cNvPr id="372761" name="Text Box 25"/>
          <p:cNvSpPr txBox="1">
            <a:spLocks noChangeArrowheads="1"/>
          </p:cNvSpPr>
          <p:nvPr/>
        </p:nvSpPr>
        <p:spPr bwMode="auto">
          <a:xfrm>
            <a:off x="6388100" y="5521325"/>
            <a:ext cx="762000" cy="396875"/>
          </a:xfrm>
          <a:prstGeom prst="rect">
            <a:avLst/>
          </a:prstGeom>
          <a:solidFill>
            <a:srgbClr val="FFFF00"/>
          </a:solidFill>
          <a:ln w="12700">
            <a:noFill/>
            <a:miter lim="800000"/>
            <a:headEnd/>
            <a:tailEnd/>
          </a:ln>
          <a:effectLst/>
        </p:spPr>
        <p:txBody>
          <a:bodyPr>
            <a:spAutoFit/>
          </a:bodyPr>
          <a:lstStyle/>
          <a:p>
            <a:pPr algn="ctr">
              <a:spcBef>
                <a:spcPct val="50000"/>
              </a:spcBef>
            </a:pPr>
            <a:r>
              <a:rPr lang="es-ES_tradnl" sz="2000" dirty="0">
                <a:latin typeface="Arial" charset="0"/>
              </a:rPr>
              <a:t>LAN</a:t>
            </a:r>
            <a:endParaRPr lang="es-ES" sz="2000" dirty="0">
              <a:latin typeface="Arial" charset="0"/>
            </a:endParaRPr>
          </a:p>
        </p:txBody>
      </p:sp>
      <p:sp>
        <p:nvSpPr>
          <p:cNvPr id="372762" name="Text Box 26"/>
          <p:cNvSpPr txBox="1">
            <a:spLocks noChangeArrowheads="1"/>
          </p:cNvSpPr>
          <p:nvPr/>
        </p:nvSpPr>
        <p:spPr bwMode="auto">
          <a:xfrm>
            <a:off x="5092700" y="5521325"/>
            <a:ext cx="1143000" cy="400110"/>
          </a:xfrm>
          <a:prstGeom prst="rect">
            <a:avLst/>
          </a:prstGeom>
          <a:solidFill>
            <a:srgbClr val="FFFF00"/>
          </a:solidFill>
          <a:ln w="12700">
            <a:noFill/>
            <a:miter lim="800000"/>
            <a:headEnd/>
            <a:tailEnd/>
          </a:ln>
          <a:effectLst/>
        </p:spPr>
        <p:txBody>
          <a:bodyPr wrap="square">
            <a:spAutoFit/>
          </a:bodyPr>
          <a:lstStyle/>
          <a:p>
            <a:pPr algn="ctr">
              <a:spcBef>
                <a:spcPct val="50000"/>
              </a:spcBef>
            </a:pPr>
            <a:r>
              <a:rPr lang="es-ES_tradnl" sz="2000" dirty="0">
                <a:highlight>
                  <a:srgbClr val="FF0000"/>
                </a:highlight>
                <a:latin typeface="Arial" charset="0"/>
              </a:rPr>
              <a:t>Ethernet</a:t>
            </a:r>
            <a:endParaRPr lang="es-ES" sz="2000" dirty="0">
              <a:highlight>
                <a:srgbClr val="FF0000"/>
              </a:highlight>
              <a:latin typeface="Arial" charset="0"/>
            </a:endParaRPr>
          </a:p>
        </p:txBody>
      </p:sp>
      <p:sp>
        <p:nvSpPr>
          <p:cNvPr id="372763" name="Text Box 27"/>
          <p:cNvSpPr txBox="1">
            <a:spLocks noChangeArrowheads="1"/>
          </p:cNvSpPr>
          <p:nvPr/>
        </p:nvSpPr>
        <p:spPr bwMode="auto">
          <a:xfrm>
            <a:off x="7607300" y="1816100"/>
            <a:ext cx="1719263" cy="701675"/>
          </a:xfrm>
          <a:prstGeom prst="rect">
            <a:avLst/>
          </a:prstGeom>
          <a:noFill/>
          <a:ln w="12700">
            <a:noFill/>
            <a:miter lim="800000"/>
            <a:headEnd/>
            <a:tailEnd/>
          </a:ln>
          <a:effectLst/>
        </p:spPr>
        <p:txBody>
          <a:bodyPr wrap="none">
            <a:spAutoFit/>
          </a:bodyPr>
          <a:lstStyle/>
          <a:p>
            <a:pPr algn="ctr"/>
            <a:r>
              <a:rPr lang="es-ES_tradnl" sz="2000">
                <a:latin typeface="Arial" charset="0"/>
              </a:rPr>
              <a:t>Capa</a:t>
            </a:r>
          </a:p>
          <a:p>
            <a:pPr algn="ctr"/>
            <a:r>
              <a:rPr lang="es-ES_tradnl" sz="2000">
                <a:latin typeface="Arial" charset="0"/>
              </a:rPr>
              <a:t>(nombre OSI)</a:t>
            </a:r>
            <a:endParaRPr lang="es-ES" sz="2000">
              <a:latin typeface="Arial" charset="0"/>
            </a:endParaRPr>
          </a:p>
        </p:txBody>
      </p:sp>
      <p:sp>
        <p:nvSpPr>
          <p:cNvPr id="372764" name="Text Box 28"/>
          <p:cNvSpPr txBox="1">
            <a:spLocks noChangeArrowheads="1"/>
          </p:cNvSpPr>
          <p:nvPr/>
        </p:nvSpPr>
        <p:spPr bwMode="auto">
          <a:xfrm>
            <a:off x="7683500" y="2867025"/>
            <a:ext cx="1344613" cy="396875"/>
          </a:xfrm>
          <a:prstGeom prst="rect">
            <a:avLst/>
          </a:prstGeom>
          <a:noFill/>
          <a:ln w="12700">
            <a:noFill/>
            <a:miter lim="800000"/>
            <a:headEnd/>
            <a:tailEnd/>
          </a:ln>
          <a:effectLst/>
        </p:spPr>
        <p:txBody>
          <a:bodyPr wrap="none">
            <a:spAutoFit/>
          </a:bodyPr>
          <a:lstStyle/>
          <a:p>
            <a:pPr algn="ctr"/>
            <a:r>
              <a:rPr lang="es-ES_tradnl" sz="2000">
                <a:latin typeface="Arial" charset="0"/>
              </a:rPr>
              <a:t>Aplicación</a:t>
            </a:r>
            <a:endParaRPr lang="es-ES" sz="2000">
              <a:latin typeface="Arial" charset="0"/>
            </a:endParaRPr>
          </a:p>
        </p:txBody>
      </p:sp>
      <p:sp>
        <p:nvSpPr>
          <p:cNvPr id="372765" name="Text Box 29"/>
          <p:cNvSpPr txBox="1">
            <a:spLocks noChangeArrowheads="1"/>
          </p:cNvSpPr>
          <p:nvPr/>
        </p:nvSpPr>
        <p:spPr bwMode="auto">
          <a:xfrm>
            <a:off x="7651750" y="3781425"/>
            <a:ext cx="1411288" cy="396875"/>
          </a:xfrm>
          <a:prstGeom prst="rect">
            <a:avLst/>
          </a:prstGeom>
          <a:noFill/>
          <a:ln w="12700">
            <a:noFill/>
            <a:miter lim="800000"/>
            <a:headEnd/>
            <a:tailEnd/>
          </a:ln>
          <a:effectLst/>
        </p:spPr>
        <p:txBody>
          <a:bodyPr wrap="none">
            <a:spAutoFit/>
          </a:bodyPr>
          <a:lstStyle/>
          <a:p>
            <a:pPr algn="ctr"/>
            <a:r>
              <a:rPr lang="es-ES_tradnl" sz="2000">
                <a:latin typeface="Arial" charset="0"/>
              </a:rPr>
              <a:t>Transporte</a:t>
            </a:r>
            <a:endParaRPr lang="es-ES" sz="2000">
              <a:latin typeface="Arial" charset="0"/>
            </a:endParaRPr>
          </a:p>
        </p:txBody>
      </p:sp>
      <p:sp>
        <p:nvSpPr>
          <p:cNvPr id="372766" name="Text Box 30"/>
          <p:cNvSpPr txBox="1">
            <a:spLocks noChangeArrowheads="1"/>
          </p:cNvSpPr>
          <p:nvPr/>
        </p:nvSpPr>
        <p:spPr bwMode="auto">
          <a:xfrm>
            <a:off x="8027988" y="4619625"/>
            <a:ext cx="650875" cy="396875"/>
          </a:xfrm>
          <a:prstGeom prst="rect">
            <a:avLst/>
          </a:prstGeom>
          <a:noFill/>
          <a:ln w="12700">
            <a:noFill/>
            <a:miter lim="800000"/>
            <a:headEnd/>
            <a:tailEnd/>
          </a:ln>
          <a:effectLst/>
        </p:spPr>
        <p:txBody>
          <a:bodyPr wrap="none">
            <a:spAutoFit/>
          </a:bodyPr>
          <a:lstStyle/>
          <a:p>
            <a:pPr algn="ctr"/>
            <a:r>
              <a:rPr lang="es-ES_tradnl" sz="2000">
                <a:latin typeface="Arial" charset="0"/>
              </a:rPr>
              <a:t>Red</a:t>
            </a:r>
            <a:endParaRPr lang="es-ES" sz="2000">
              <a:latin typeface="Arial" charset="0"/>
            </a:endParaRPr>
          </a:p>
        </p:txBody>
      </p:sp>
      <p:sp>
        <p:nvSpPr>
          <p:cNvPr id="372767" name="Text Box 31"/>
          <p:cNvSpPr txBox="1">
            <a:spLocks noChangeArrowheads="1"/>
          </p:cNvSpPr>
          <p:nvPr/>
        </p:nvSpPr>
        <p:spPr bwMode="auto">
          <a:xfrm>
            <a:off x="7823200" y="5381625"/>
            <a:ext cx="1058863" cy="701675"/>
          </a:xfrm>
          <a:prstGeom prst="rect">
            <a:avLst/>
          </a:prstGeom>
          <a:noFill/>
          <a:ln w="12700">
            <a:noFill/>
            <a:miter lim="800000"/>
            <a:headEnd/>
            <a:tailEnd/>
          </a:ln>
          <a:effectLst/>
        </p:spPr>
        <p:txBody>
          <a:bodyPr wrap="none">
            <a:spAutoFit/>
          </a:bodyPr>
          <a:lstStyle/>
          <a:p>
            <a:pPr algn="ctr"/>
            <a:r>
              <a:rPr lang="es-ES_tradnl" sz="2000">
                <a:latin typeface="Arial" charset="0"/>
              </a:rPr>
              <a:t>Física y</a:t>
            </a:r>
          </a:p>
          <a:p>
            <a:pPr algn="ctr"/>
            <a:r>
              <a:rPr lang="es-ES_tradnl" sz="2000">
                <a:latin typeface="Arial" charset="0"/>
              </a:rPr>
              <a:t>Enlace</a:t>
            </a:r>
            <a:endParaRPr lang="es-ES" sz="2000">
              <a:latin typeface="Arial" charset="0"/>
            </a:endParaRPr>
          </a:p>
        </p:txBody>
      </p:sp>
      <p:sp>
        <p:nvSpPr>
          <p:cNvPr id="372768" name="AutoShape 32"/>
          <p:cNvSpPr>
            <a:spLocks/>
          </p:cNvSpPr>
          <p:nvPr/>
        </p:nvSpPr>
        <p:spPr bwMode="auto">
          <a:xfrm>
            <a:off x="1739900" y="2654300"/>
            <a:ext cx="228600" cy="2590800"/>
          </a:xfrm>
          <a:prstGeom prst="leftBrace">
            <a:avLst>
              <a:gd name="adj1" fmla="val 94444"/>
              <a:gd name="adj2" fmla="val 50000"/>
            </a:avLst>
          </a:prstGeom>
          <a:noFill/>
          <a:ln w="12700">
            <a:solidFill>
              <a:schemeClr val="tx1"/>
            </a:solidFill>
            <a:round/>
            <a:headEnd/>
            <a:tailEnd/>
          </a:ln>
          <a:effectLst/>
        </p:spPr>
        <p:txBody>
          <a:bodyPr wrap="none" anchor="ctr"/>
          <a:lstStyle/>
          <a:p>
            <a:endParaRPr lang="es-ES"/>
          </a:p>
        </p:txBody>
      </p:sp>
      <p:sp>
        <p:nvSpPr>
          <p:cNvPr id="372769" name="Text Box 33"/>
          <p:cNvSpPr txBox="1">
            <a:spLocks noChangeArrowheads="1"/>
          </p:cNvSpPr>
          <p:nvPr/>
        </p:nvSpPr>
        <p:spPr bwMode="auto">
          <a:xfrm>
            <a:off x="355600" y="3781425"/>
            <a:ext cx="1384300" cy="396875"/>
          </a:xfrm>
          <a:prstGeom prst="rect">
            <a:avLst/>
          </a:prstGeom>
          <a:noFill/>
          <a:ln w="12700">
            <a:noFill/>
            <a:miter lim="800000"/>
            <a:headEnd/>
            <a:tailEnd/>
          </a:ln>
          <a:effectLst/>
        </p:spPr>
        <p:txBody>
          <a:bodyPr wrap="none">
            <a:spAutoFit/>
          </a:bodyPr>
          <a:lstStyle/>
          <a:p>
            <a:pPr algn="ctr"/>
            <a:r>
              <a:rPr lang="es-ES_tradnl" sz="2000">
                <a:latin typeface="Arial" charset="0"/>
              </a:rPr>
              <a:t>Protocolos</a:t>
            </a:r>
            <a:endParaRPr lang="es-ES" sz="2000">
              <a:latin typeface="Arial" charset="0"/>
            </a:endParaRPr>
          </a:p>
        </p:txBody>
      </p:sp>
      <p:sp>
        <p:nvSpPr>
          <p:cNvPr id="372770" name="AutoShape 34"/>
          <p:cNvSpPr>
            <a:spLocks/>
          </p:cNvSpPr>
          <p:nvPr/>
        </p:nvSpPr>
        <p:spPr bwMode="auto">
          <a:xfrm>
            <a:off x="1739900" y="5321300"/>
            <a:ext cx="304800" cy="838200"/>
          </a:xfrm>
          <a:prstGeom prst="leftBrace">
            <a:avLst>
              <a:gd name="adj1" fmla="val 22917"/>
              <a:gd name="adj2" fmla="val 50000"/>
            </a:avLst>
          </a:prstGeom>
          <a:noFill/>
          <a:ln w="12700">
            <a:solidFill>
              <a:schemeClr val="tx1"/>
            </a:solidFill>
            <a:round/>
            <a:headEnd/>
            <a:tailEnd/>
          </a:ln>
          <a:effectLst/>
        </p:spPr>
        <p:txBody>
          <a:bodyPr wrap="none" anchor="ctr"/>
          <a:lstStyle/>
          <a:p>
            <a:endParaRPr lang="es-ES"/>
          </a:p>
        </p:txBody>
      </p:sp>
      <p:sp>
        <p:nvSpPr>
          <p:cNvPr id="372771" name="Text Box 35"/>
          <p:cNvSpPr txBox="1">
            <a:spLocks noChangeArrowheads="1"/>
          </p:cNvSpPr>
          <p:nvPr/>
        </p:nvSpPr>
        <p:spPr bwMode="auto">
          <a:xfrm>
            <a:off x="592138" y="5534025"/>
            <a:ext cx="919162" cy="396875"/>
          </a:xfrm>
          <a:prstGeom prst="rect">
            <a:avLst/>
          </a:prstGeom>
          <a:noFill/>
          <a:ln w="12700">
            <a:noFill/>
            <a:miter lim="800000"/>
            <a:headEnd/>
            <a:tailEnd/>
          </a:ln>
          <a:effectLst/>
        </p:spPr>
        <p:txBody>
          <a:bodyPr wrap="none">
            <a:spAutoFit/>
          </a:bodyPr>
          <a:lstStyle/>
          <a:p>
            <a:pPr algn="ctr"/>
            <a:r>
              <a:rPr lang="es-ES_tradnl" sz="2000">
                <a:latin typeface="Arial" charset="0"/>
              </a:rPr>
              <a:t>Redes</a:t>
            </a:r>
            <a:endParaRPr lang="es-ES" sz="2000">
              <a:latin typeface="Arial" charset="0"/>
            </a:endParaRPr>
          </a:p>
        </p:txBody>
      </p:sp>
      <p:sp>
        <p:nvSpPr>
          <p:cNvPr id="372772" name="Text Box 36"/>
          <p:cNvSpPr txBox="1">
            <a:spLocks noChangeArrowheads="1"/>
          </p:cNvSpPr>
          <p:nvPr/>
        </p:nvSpPr>
        <p:spPr bwMode="auto">
          <a:xfrm>
            <a:off x="825500" y="825500"/>
            <a:ext cx="7543800" cy="579438"/>
          </a:xfrm>
          <a:prstGeom prst="rect">
            <a:avLst/>
          </a:prstGeom>
          <a:noFill/>
          <a:ln w="12700">
            <a:noFill/>
            <a:miter lim="800000"/>
            <a:headEnd/>
            <a:tailEnd/>
          </a:ln>
          <a:effectLst/>
        </p:spPr>
        <p:txBody>
          <a:bodyPr wrap="none">
            <a:spAutoFit/>
          </a:bodyPr>
          <a:lstStyle/>
          <a:p>
            <a:r>
              <a:rPr lang="es-ES_tradnl" sz="3200"/>
              <a:t>Protocolos y redes del modelo TCP/IP inicial</a:t>
            </a:r>
            <a:endParaRPr lang="es-ES"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B5A69FFA-C94A-49B5-B2C5-489F90A2CDB2}" type="slidenum">
              <a:rPr lang="es-ES"/>
              <a:pPr/>
              <a:t>44</a:t>
            </a:fld>
            <a:endParaRPr lang="es-ES"/>
          </a:p>
        </p:txBody>
      </p:sp>
      <p:sp>
        <p:nvSpPr>
          <p:cNvPr id="2416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416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41668" name="Rectangle 4"/>
          <p:cNvSpPr>
            <a:spLocks noGrp="1" noChangeArrowheads="1"/>
          </p:cNvSpPr>
          <p:nvPr>
            <p:ph type="title"/>
          </p:nvPr>
        </p:nvSpPr>
        <p:spPr>
          <a:xfrm>
            <a:off x="685800" y="609600"/>
            <a:ext cx="7772400" cy="609600"/>
          </a:xfrm>
          <a:noFill/>
          <a:ln/>
        </p:spPr>
        <p:txBody>
          <a:bodyPr/>
          <a:lstStyle/>
          <a:p>
            <a:r>
              <a:rPr lang="es-ES" sz="3200"/>
              <a:t>Comparación OSI-TCP/IP</a:t>
            </a:r>
          </a:p>
        </p:txBody>
      </p:sp>
      <p:sp>
        <p:nvSpPr>
          <p:cNvPr id="241669" name="Rectangle 5"/>
          <p:cNvSpPr>
            <a:spLocks noGrp="1" noChangeArrowheads="1"/>
          </p:cNvSpPr>
          <p:nvPr>
            <p:ph type="body" idx="1"/>
          </p:nvPr>
        </p:nvSpPr>
        <p:spPr>
          <a:xfrm>
            <a:off x="609600" y="1524000"/>
            <a:ext cx="7848600" cy="4572000"/>
          </a:xfrm>
          <a:noFill/>
          <a:ln/>
        </p:spPr>
        <p:txBody>
          <a:bodyPr/>
          <a:lstStyle/>
          <a:p>
            <a:r>
              <a:rPr lang="es-ES" sz="2400"/>
              <a:t>En OSI primero fue el modelo, después los protocolos; en TCP/IP primero fueron los protocolos, luego el modelo</a:t>
            </a:r>
          </a:p>
          <a:p>
            <a:r>
              <a:rPr lang="es-ES" sz="2400"/>
              <a:t>En OSI el modelo es bueno, los protocolos malos; en TCP/IP ocurre al revés</a:t>
            </a:r>
          </a:p>
          <a:p>
            <a:r>
              <a:rPr lang="es-ES" sz="2400"/>
              <a:t>En OSI los productos llegaban tarde, eran caros y tenían muchos fallos</a:t>
            </a:r>
          </a:p>
          <a:p>
            <a:r>
              <a:rPr lang="es-ES" sz="2400"/>
              <a:t>En TCP/IP los productos aparecían rápido, estaban muy probados (pues los usaba mucha gente), y a menudo eran gratis.  </a:t>
            </a:r>
          </a:p>
          <a:p>
            <a:r>
              <a:rPr lang="es-ES_tradnl" sz="2400"/>
              <a:t>Nosotros</a:t>
            </a:r>
            <a:r>
              <a:rPr lang="es-ES" sz="2400"/>
              <a:t> seguiremos el modelo OSI (modificado) pero veremos los protocolos TCP/IP</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E7B1C65B-78BE-422A-9C9D-CBD0974CD0F4}" type="slidenum">
              <a:rPr lang="es-ES"/>
              <a:pPr/>
              <a:t>45</a:t>
            </a:fld>
            <a:endParaRPr lang="es-ES"/>
          </a:p>
        </p:txBody>
      </p:sp>
      <p:sp>
        <p:nvSpPr>
          <p:cNvPr id="2426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426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42692" name="Rectangle 4"/>
          <p:cNvSpPr>
            <a:spLocks noGrp="1" noChangeArrowheads="1"/>
          </p:cNvSpPr>
          <p:nvPr>
            <p:ph type="title"/>
          </p:nvPr>
        </p:nvSpPr>
        <p:spPr>
          <a:xfrm>
            <a:off x="685800" y="609600"/>
            <a:ext cx="7772400" cy="609600"/>
          </a:xfrm>
          <a:noFill/>
          <a:ln/>
        </p:spPr>
        <p:txBody>
          <a:bodyPr/>
          <a:lstStyle/>
          <a:p>
            <a:r>
              <a:rPr lang="es-ES" sz="3200"/>
              <a:t>Comparación OSI-TCP/IP</a:t>
            </a:r>
          </a:p>
        </p:txBody>
      </p:sp>
      <p:sp>
        <p:nvSpPr>
          <p:cNvPr id="242693" name="Rectangle 5"/>
          <p:cNvSpPr>
            <a:spLocks noGrp="1" noChangeArrowheads="1"/>
          </p:cNvSpPr>
          <p:nvPr>
            <p:ph type="body" idx="1"/>
          </p:nvPr>
        </p:nvSpPr>
        <p:spPr>
          <a:xfrm>
            <a:off x="609600" y="1524000"/>
            <a:ext cx="7848600" cy="4572000"/>
          </a:xfrm>
          <a:noFill/>
          <a:ln/>
        </p:spPr>
        <p:txBody>
          <a:bodyPr/>
          <a:lstStyle/>
          <a:p>
            <a:r>
              <a:rPr lang="es-ES" sz="2800"/>
              <a:t>E</a:t>
            </a:r>
            <a:r>
              <a:rPr lang="es-ES_tradnl" sz="2800"/>
              <a:t>l</a:t>
            </a:r>
            <a:r>
              <a:rPr lang="es-ES" sz="2800"/>
              <a:t> modelo que utilizaremos es el siguiente:</a:t>
            </a:r>
          </a:p>
          <a:p>
            <a:pPr lvl="1"/>
            <a:r>
              <a:rPr lang="es-ES" sz="2400" b="1"/>
              <a:t>5</a:t>
            </a:r>
            <a:r>
              <a:rPr lang="es-ES" sz="2400"/>
              <a:t>: Capa de aplicación (incluye sesión y presentación)</a:t>
            </a:r>
          </a:p>
          <a:p>
            <a:pPr lvl="1"/>
            <a:r>
              <a:rPr lang="es-ES" sz="2400" b="1"/>
              <a:t>4</a:t>
            </a:r>
            <a:r>
              <a:rPr lang="es-ES" sz="2400"/>
              <a:t>: Capa de transporte</a:t>
            </a:r>
          </a:p>
          <a:p>
            <a:pPr lvl="1"/>
            <a:r>
              <a:rPr lang="es-ES" sz="2400" b="1"/>
              <a:t>3</a:t>
            </a:r>
            <a:r>
              <a:rPr lang="es-ES" sz="2400"/>
              <a:t>: Capa de red</a:t>
            </a:r>
          </a:p>
          <a:p>
            <a:pPr lvl="1"/>
            <a:r>
              <a:rPr lang="es-ES" sz="2400" b="1"/>
              <a:t>2</a:t>
            </a:r>
            <a:r>
              <a:rPr lang="es-ES" sz="2400"/>
              <a:t>: Capa de enlace</a:t>
            </a:r>
            <a:endParaRPr lang="es-ES_tradnl" sz="2400"/>
          </a:p>
          <a:p>
            <a:pPr lvl="2"/>
            <a:r>
              <a:rPr lang="es-ES_tradnl" sz="2000" b="1"/>
              <a:t>2.2</a:t>
            </a:r>
            <a:r>
              <a:rPr lang="es-ES_tradnl" sz="2000"/>
              <a:t>: Subcapa</a:t>
            </a:r>
            <a:r>
              <a:rPr lang="es-ES" sz="2000"/>
              <a:t> LLC (Logical Link Control)</a:t>
            </a:r>
            <a:endParaRPr lang="es-ES_tradnl" sz="2000"/>
          </a:p>
          <a:p>
            <a:pPr lvl="2"/>
            <a:r>
              <a:rPr lang="es-ES_tradnl" sz="2000" b="1"/>
              <a:t>2.1</a:t>
            </a:r>
            <a:r>
              <a:rPr lang="es-ES_tradnl" sz="2000"/>
              <a:t>: S</a:t>
            </a:r>
            <a:r>
              <a:rPr lang="es-ES" sz="2000"/>
              <a:t>ubcapa MAC (Media Acess Control)</a:t>
            </a:r>
          </a:p>
          <a:p>
            <a:pPr lvl="1"/>
            <a:r>
              <a:rPr lang="es-ES" sz="2400" b="1"/>
              <a:t>1</a:t>
            </a:r>
            <a:r>
              <a:rPr lang="es-ES" sz="2400"/>
              <a:t>: Capa física</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1 Marcador de número de diapositiva"/>
          <p:cNvSpPr>
            <a:spLocks noGrp="1"/>
          </p:cNvSpPr>
          <p:nvPr>
            <p:ph type="sldNum" sz="quarter" idx="10"/>
          </p:nvPr>
        </p:nvSpPr>
        <p:spPr/>
        <p:txBody>
          <a:bodyPr/>
          <a:lstStyle/>
          <a:p>
            <a:fld id="{90BFB434-0714-4CD9-B37C-4A6F18204CCF}" type="slidenum">
              <a:rPr lang="es-ES"/>
              <a:pPr/>
              <a:t>46</a:t>
            </a:fld>
            <a:endParaRPr lang="es-ES"/>
          </a:p>
        </p:txBody>
      </p:sp>
      <p:sp>
        <p:nvSpPr>
          <p:cNvPr id="371716" name="Rectangle 4"/>
          <p:cNvSpPr>
            <a:spLocks noChangeArrowheads="1"/>
          </p:cNvSpPr>
          <p:nvPr/>
        </p:nvSpPr>
        <p:spPr bwMode="auto">
          <a:xfrm>
            <a:off x="838200" y="188913"/>
            <a:ext cx="7772400" cy="838200"/>
          </a:xfrm>
          <a:prstGeom prst="rect">
            <a:avLst/>
          </a:prstGeom>
          <a:noFill/>
          <a:ln w="12700">
            <a:noFill/>
            <a:miter lim="800000"/>
            <a:headEnd/>
            <a:tailEnd/>
          </a:ln>
          <a:effectLst/>
        </p:spPr>
        <p:txBody>
          <a:bodyPr lIns="90488" tIns="44450" rIns="90488" bIns="44450" anchor="ctr"/>
          <a:lstStyle/>
          <a:p>
            <a:pPr algn="ctr"/>
            <a:r>
              <a:rPr lang="es-ES_tradnl" sz="3200">
                <a:solidFill>
                  <a:schemeClr val="tx2"/>
                </a:solidFill>
              </a:rPr>
              <a:t>Acceso a un servidor Web desde un cliente en una LAN Ethernet</a:t>
            </a:r>
          </a:p>
        </p:txBody>
      </p:sp>
      <p:sp>
        <p:nvSpPr>
          <p:cNvPr id="371717" name="Text Box 5"/>
          <p:cNvSpPr txBox="1">
            <a:spLocks noChangeArrowheads="1"/>
          </p:cNvSpPr>
          <p:nvPr/>
        </p:nvSpPr>
        <p:spPr bwMode="auto">
          <a:xfrm>
            <a:off x="744538" y="1052513"/>
            <a:ext cx="730250" cy="366712"/>
          </a:xfrm>
          <a:prstGeom prst="rect">
            <a:avLst/>
          </a:prstGeom>
          <a:noFill/>
          <a:ln w="12700">
            <a:noFill/>
            <a:miter lim="800000"/>
            <a:headEnd/>
            <a:tailEnd/>
          </a:ln>
          <a:effectLst/>
        </p:spPr>
        <p:txBody>
          <a:bodyPr wrap="none">
            <a:spAutoFit/>
          </a:bodyPr>
          <a:lstStyle/>
          <a:p>
            <a:r>
              <a:rPr lang="es-ES_tradnl" sz="1800">
                <a:latin typeface="Arial" charset="0"/>
              </a:rPr>
              <a:t>Capa</a:t>
            </a:r>
            <a:endParaRPr lang="es-ES" sz="1800">
              <a:latin typeface="Arial" charset="0"/>
            </a:endParaRPr>
          </a:p>
        </p:txBody>
      </p:sp>
      <p:sp>
        <p:nvSpPr>
          <p:cNvPr id="371718" name="Text Box 6"/>
          <p:cNvSpPr txBox="1">
            <a:spLocks noChangeArrowheads="1"/>
          </p:cNvSpPr>
          <p:nvPr/>
        </p:nvSpPr>
        <p:spPr bwMode="auto">
          <a:xfrm>
            <a:off x="969963" y="4699000"/>
            <a:ext cx="311150" cy="366713"/>
          </a:xfrm>
          <a:prstGeom prst="rect">
            <a:avLst/>
          </a:prstGeom>
          <a:noFill/>
          <a:ln w="12700">
            <a:noFill/>
            <a:miter lim="800000"/>
            <a:headEnd/>
            <a:tailEnd/>
          </a:ln>
          <a:effectLst/>
        </p:spPr>
        <p:txBody>
          <a:bodyPr wrap="none">
            <a:spAutoFit/>
          </a:bodyPr>
          <a:lstStyle/>
          <a:p>
            <a:pPr algn="ctr"/>
            <a:r>
              <a:rPr lang="es-ES_tradnl" sz="1800">
                <a:latin typeface="Arial" charset="0"/>
              </a:rPr>
              <a:t>1</a:t>
            </a:r>
            <a:endParaRPr lang="es-ES" sz="1800">
              <a:latin typeface="Arial" charset="0"/>
            </a:endParaRPr>
          </a:p>
        </p:txBody>
      </p:sp>
      <p:sp>
        <p:nvSpPr>
          <p:cNvPr id="371719" name="Text Box 7"/>
          <p:cNvSpPr txBox="1">
            <a:spLocks noChangeArrowheads="1"/>
          </p:cNvSpPr>
          <p:nvPr/>
        </p:nvSpPr>
        <p:spPr bwMode="auto">
          <a:xfrm>
            <a:off x="974725" y="3860800"/>
            <a:ext cx="311150" cy="366713"/>
          </a:xfrm>
          <a:prstGeom prst="rect">
            <a:avLst/>
          </a:prstGeom>
          <a:noFill/>
          <a:ln w="12700">
            <a:noFill/>
            <a:miter lim="800000"/>
            <a:headEnd/>
            <a:tailEnd/>
          </a:ln>
          <a:effectLst/>
        </p:spPr>
        <p:txBody>
          <a:bodyPr wrap="none">
            <a:spAutoFit/>
          </a:bodyPr>
          <a:lstStyle/>
          <a:p>
            <a:pPr algn="ctr"/>
            <a:r>
              <a:rPr lang="es-ES_tradnl" sz="1800">
                <a:latin typeface="Arial" charset="0"/>
              </a:rPr>
              <a:t>2</a:t>
            </a:r>
            <a:endParaRPr lang="es-ES" sz="1800">
              <a:latin typeface="Arial" charset="0"/>
            </a:endParaRPr>
          </a:p>
        </p:txBody>
      </p:sp>
      <p:sp>
        <p:nvSpPr>
          <p:cNvPr id="371720" name="Text Box 8"/>
          <p:cNvSpPr txBox="1">
            <a:spLocks noChangeArrowheads="1"/>
          </p:cNvSpPr>
          <p:nvPr/>
        </p:nvSpPr>
        <p:spPr bwMode="auto">
          <a:xfrm>
            <a:off x="974725" y="3084513"/>
            <a:ext cx="311150" cy="366712"/>
          </a:xfrm>
          <a:prstGeom prst="rect">
            <a:avLst/>
          </a:prstGeom>
          <a:noFill/>
          <a:ln w="12700">
            <a:noFill/>
            <a:miter lim="800000"/>
            <a:headEnd/>
            <a:tailEnd/>
          </a:ln>
          <a:effectLst/>
        </p:spPr>
        <p:txBody>
          <a:bodyPr wrap="none">
            <a:spAutoFit/>
          </a:bodyPr>
          <a:lstStyle/>
          <a:p>
            <a:pPr algn="ctr"/>
            <a:r>
              <a:rPr lang="es-ES_tradnl" sz="1800">
                <a:latin typeface="Arial" charset="0"/>
              </a:rPr>
              <a:t>3</a:t>
            </a:r>
            <a:endParaRPr lang="es-ES" sz="1800">
              <a:latin typeface="Arial" charset="0"/>
            </a:endParaRPr>
          </a:p>
        </p:txBody>
      </p:sp>
      <p:sp>
        <p:nvSpPr>
          <p:cNvPr id="371721" name="Text Box 9"/>
          <p:cNvSpPr txBox="1">
            <a:spLocks noChangeArrowheads="1"/>
          </p:cNvSpPr>
          <p:nvPr/>
        </p:nvSpPr>
        <p:spPr bwMode="auto">
          <a:xfrm>
            <a:off x="974725" y="2322513"/>
            <a:ext cx="311150" cy="366712"/>
          </a:xfrm>
          <a:prstGeom prst="rect">
            <a:avLst/>
          </a:prstGeom>
          <a:noFill/>
          <a:ln w="12700">
            <a:noFill/>
            <a:miter lim="800000"/>
            <a:headEnd/>
            <a:tailEnd/>
          </a:ln>
          <a:effectLst/>
        </p:spPr>
        <p:txBody>
          <a:bodyPr wrap="none">
            <a:spAutoFit/>
          </a:bodyPr>
          <a:lstStyle/>
          <a:p>
            <a:pPr algn="ctr"/>
            <a:r>
              <a:rPr lang="es-ES_tradnl" sz="1800">
                <a:latin typeface="Arial" charset="0"/>
              </a:rPr>
              <a:t>4</a:t>
            </a:r>
            <a:endParaRPr lang="es-ES" sz="1800">
              <a:latin typeface="Arial" charset="0"/>
            </a:endParaRPr>
          </a:p>
        </p:txBody>
      </p:sp>
      <p:sp>
        <p:nvSpPr>
          <p:cNvPr id="371722" name="Line 10"/>
          <p:cNvSpPr>
            <a:spLocks noChangeShapeType="1"/>
          </p:cNvSpPr>
          <p:nvPr/>
        </p:nvSpPr>
        <p:spPr bwMode="auto">
          <a:xfrm>
            <a:off x="3457575" y="16891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71723" name="Line 11"/>
          <p:cNvSpPr>
            <a:spLocks noChangeShapeType="1"/>
          </p:cNvSpPr>
          <p:nvPr/>
        </p:nvSpPr>
        <p:spPr bwMode="auto">
          <a:xfrm>
            <a:off x="3457575" y="32893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71724" name="Line 12"/>
          <p:cNvSpPr>
            <a:spLocks noChangeShapeType="1"/>
          </p:cNvSpPr>
          <p:nvPr/>
        </p:nvSpPr>
        <p:spPr bwMode="auto">
          <a:xfrm>
            <a:off x="3470275" y="4875213"/>
            <a:ext cx="24384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25" name="Line 13"/>
          <p:cNvSpPr>
            <a:spLocks noChangeShapeType="1"/>
          </p:cNvSpPr>
          <p:nvPr/>
        </p:nvSpPr>
        <p:spPr bwMode="auto">
          <a:xfrm>
            <a:off x="3457575" y="2451100"/>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71726" name="Line 14"/>
          <p:cNvSpPr>
            <a:spLocks noChangeShapeType="1"/>
          </p:cNvSpPr>
          <p:nvPr/>
        </p:nvSpPr>
        <p:spPr bwMode="auto">
          <a:xfrm>
            <a:off x="2543175" y="186531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27" name="Text Box 15"/>
          <p:cNvSpPr txBox="1">
            <a:spLocks noChangeArrowheads="1"/>
          </p:cNvSpPr>
          <p:nvPr/>
        </p:nvSpPr>
        <p:spPr bwMode="auto">
          <a:xfrm>
            <a:off x="4329113" y="1282700"/>
            <a:ext cx="660400"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HTTP</a:t>
            </a:r>
            <a:endParaRPr lang="es-ES" sz="1400" b="1">
              <a:latin typeface="Arial" charset="0"/>
            </a:endParaRPr>
          </a:p>
        </p:txBody>
      </p:sp>
      <p:sp>
        <p:nvSpPr>
          <p:cNvPr id="371728" name="Text Box 16"/>
          <p:cNvSpPr txBox="1">
            <a:spLocks noChangeArrowheads="1"/>
          </p:cNvSpPr>
          <p:nvPr/>
        </p:nvSpPr>
        <p:spPr bwMode="auto">
          <a:xfrm>
            <a:off x="4360863" y="2044700"/>
            <a:ext cx="552450"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TCP</a:t>
            </a:r>
            <a:endParaRPr lang="es-ES" sz="1400" b="1">
              <a:latin typeface="Arial" charset="0"/>
            </a:endParaRPr>
          </a:p>
        </p:txBody>
      </p:sp>
      <p:sp>
        <p:nvSpPr>
          <p:cNvPr id="371729" name="Text Box 17"/>
          <p:cNvSpPr txBox="1">
            <a:spLocks noChangeArrowheads="1"/>
          </p:cNvSpPr>
          <p:nvPr/>
        </p:nvSpPr>
        <p:spPr bwMode="auto">
          <a:xfrm>
            <a:off x="4435475" y="2882900"/>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IP</a:t>
            </a:r>
            <a:endParaRPr lang="es-ES" sz="1400" b="1">
              <a:latin typeface="Arial" charset="0"/>
            </a:endParaRPr>
          </a:p>
        </p:txBody>
      </p:sp>
      <p:sp>
        <p:nvSpPr>
          <p:cNvPr id="371730" name="Text Box 18"/>
          <p:cNvSpPr txBox="1">
            <a:spLocks noChangeArrowheads="1"/>
          </p:cNvSpPr>
          <p:nvPr/>
        </p:nvSpPr>
        <p:spPr bwMode="auto">
          <a:xfrm>
            <a:off x="4121150" y="4508500"/>
            <a:ext cx="109537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 802.3</a:t>
            </a:r>
            <a:endParaRPr lang="es-ES" sz="1400" b="1">
              <a:latin typeface="Arial" charset="0"/>
            </a:endParaRPr>
          </a:p>
        </p:txBody>
      </p:sp>
      <p:sp>
        <p:nvSpPr>
          <p:cNvPr id="371731" name="Text Box 19"/>
          <p:cNvSpPr txBox="1">
            <a:spLocks noChangeArrowheads="1"/>
          </p:cNvSpPr>
          <p:nvPr/>
        </p:nvSpPr>
        <p:spPr bwMode="auto">
          <a:xfrm>
            <a:off x="1470025" y="1905000"/>
            <a:ext cx="876300" cy="317500"/>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400" b="1">
                <a:latin typeface="Arial" charset="0"/>
              </a:rPr>
              <a:t>Sockets</a:t>
            </a:r>
            <a:endParaRPr lang="es-ES" sz="1400" b="1">
              <a:latin typeface="Arial" charset="0"/>
            </a:endParaRPr>
          </a:p>
        </p:txBody>
      </p:sp>
      <p:sp>
        <p:nvSpPr>
          <p:cNvPr id="371732" name="Text Box 20"/>
          <p:cNvSpPr txBox="1">
            <a:spLocks noChangeArrowheads="1"/>
          </p:cNvSpPr>
          <p:nvPr/>
        </p:nvSpPr>
        <p:spPr bwMode="auto">
          <a:xfrm>
            <a:off x="1436688" y="3505200"/>
            <a:ext cx="925512" cy="317500"/>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400" b="1">
                <a:latin typeface="Arial" charset="0"/>
              </a:rPr>
              <a:t>Winsock</a:t>
            </a:r>
            <a:endParaRPr lang="es-ES" sz="1400" b="1">
              <a:latin typeface="Arial" charset="0"/>
            </a:endParaRPr>
          </a:p>
        </p:txBody>
      </p:sp>
      <p:sp>
        <p:nvSpPr>
          <p:cNvPr id="371733" name="Line 21"/>
          <p:cNvSpPr>
            <a:spLocks noChangeShapeType="1"/>
          </p:cNvSpPr>
          <p:nvPr/>
        </p:nvSpPr>
        <p:spPr bwMode="auto">
          <a:xfrm>
            <a:off x="2590800" y="5751513"/>
            <a:ext cx="0" cy="457200"/>
          </a:xfrm>
          <a:prstGeom prst="line">
            <a:avLst/>
          </a:prstGeom>
          <a:noFill/>
          <a:ln w="25400">
            <a:solidFill>
              <a:schemeClr val="tx1"/>
            </a:solidFill>
            <a:round/>
            <a:headEnd/>
            <a:tailEnd/>
          </a:ln>
          <a:effectLst/>
        </p:spPr>
        <p:txBody>
          <a:bodyPr/>
          <a:lstStyle/>
          <a:p>
            <a:endParaRPr lang="es-ES"/>
          </a:p>
        </p:txBody>
      </p:sp>
      <p:sp>
        <p:nvSpPr>
          <p:cNvPr id="371734" name="Line 22"/>
          <p:cNvSpPr>
            <a:spLocks noChangeShapeType="1"/>
          </p:cNvSpPr>
          <p:nvPr/>
        </p:nvSpPr>
        <p:spPr bwMode="auto">
          <a:xfrm>
            <a:off x="6735763" y="5751513"/>
            <a:ext cx="0" cy="457200"/>
          </a:xfrm>
          <a:prstGeom prst="line">
            <a:avLst/>
          </a:prstGeom>
          <a:noFill/>
          <a:ln w="25400">
            <a:solidFill>
              <a:schemeClr val="tx1"/>
            </a:solidFill>
            <a:round/>
            <a:headEnd/>
            <a:tailEnd/>
          </a:ln>
          <a:effectLst/>
        </p:spPr>
        <p:txBody>
          <a:bodyPr/>
          <a:lstStyle/>
          <a:p>
            <a:endParaRPr lang="es-ES"/>
          </a:p>
        </p:txBody>
      </p:sp>
      <p:sp>
        <p:nvSpPr>
          <p:cNvPr id="371735" name="Line 23"/>
          <p:cNvSpPr>
            <a:spLocks noChangeShapeType="1"/>
          </p:cNvSpPr>
          <p:nvPr/>
        </p:nvSpPr>
        <p:spPr bwMode="auto">
          <a:xfrm>
            <a:off x="1600200" y="6208713"/>
            <a:ext cx="5867400" cy="0"/>
          </a:xfrm>
          <a:prstGeom prst="line">
            <a:avLst/>
          </a:prstGeom>
          <a:noFill/>
          <a:ln w="25400">
            <a:solidFill>
              <a:schemeClr val="tx1"/>
            </a:solidFill>
            <a:round/>
            <a:headEnd/>
            <a:tailEnd/>
          </a:ln>
          <a:effectLst/>
        </p:spPr>
        <p:txBody>
          <a:bodyPr/>
          <a:lstStyle/>
          <a:p>
            <a:endParaRPr lang="es-ES"/>
          </a:p>
        </p:txBody>
      </p:sp>
      <p:pic>
        <p:nvPicPr>
          <p:cNvPr id="371736" name="Picture 24"/>
          <p:cNvPicPr>
            <a:picLocks noChangeArrowheads="1"/>
          </p:cNvPicPr>
          <p:nvPr/>
        </p:nvPicPr>
        <p:blipFill>
          <a:blip r:embed="rId3" cstate="print"/>
          <a:srcRect/>
          <a:stretch>
            <a:fillRect/>
          </a:stretch>
        </p:blipFill>
        <p:spPr bwMode="auto">
          <a:xfrm>
            <a:off x="2286000" y="5294313"/>
            <a:ext cx="609600" cy="654050"/>
          </a:xfrm>
          <a:prstGeom prst="rect">
            <a:avLst/>
          </a:prstGeom>
          <a:noFill/>
          <a:ln w="12700">
            <a:noFill/>
            <a:miter lim="800000"/>
            <a:headEnd/>
            <a:tailEnd/>
          </a:ln>
          <a:effectLst/>
        </p:spPr>
      </p:pic>
      <p:pic>
        <p:nvPicPr>
          <p:cNvPr id="371737" name="Picture 25"/>
          <p:cNvPicPr>
            <a:picLocks noChangeArrowheads="1"/>
          </p:cNvPicPr>
          <p:nvPr/>
        </p:nvPicPr>
        <p:blipFill>
          <a:blip r:embed="rId4" cstate="print"/>
          <a:srcRect/>
          <a:stretch>
            <a:fillRect/>
          </a:stretch>
        </p:blipFill>
        <p:spPr bwMode="auto">
          <a:xfrm>
            <a:off x="6477000" y="5287963"/>
            <a:ext cx="487363" cy="692150"/>
          </a:xfrm>
          <a:prstGeom prst="rect">
            <a:avLst/>
          </a:prstGeom>
          <a:noFill/>
          <a:ln w="12700">
            <a:noFill/>
            <a:miter lim="800000"/>
            <a:headEnd/>
            <a:tailEnd/>
          </a:ln>
          <a:effectLst/>
        </p:spPr>
      </p:pic>
      <p:sp>
        <p:nvSpPr>
          <p:cNvPr id="371738" name="Text Box 26"/>
          <p:cNvSpPr txBox="1">
            <a:spLocks noChangeArrowheads="1"/>
          </p:cNvSpPr>
          <p:nvPr/>
        </p:nvSpPr>
        <p:spPr bwMode="auto">
          <a:xfrm>
            <a:off x="2198688" y="6208713"/>
            <a:ext cx="814387" cy="336550"/>
          </a:xfrm>
          <a:prstGeom prst="rect">
            <a:avLst/>
          </a:prstGeom>
          <a:noFill/>
          <a:ln w="12700">
            <a:noFill/>
            <a:miter lim="800000"/>
            <a:headEnd/>
            <a:tailEnd/>
          </a:ln>
          <a:effectLst/>
        </p:spPr>
        <p:txBody>
          <a:bodyPr wrap="none">
            <a:spAutoFit/>
          </a:bodyPr>
          <a:lstStyle/>
          <a:p>
            <a:r>
              <a:rPr lang="es-ES_tradnl" sz="1600">
                <a:latin typeface="Arial" charset="0"/>
              </a:rPr>
              <a:t>Cliente</a:t>
            </a:r>
            <a:endParaRPr lang="es-ES" sz="1600">
              <a:latin typeface="Arial" charset="0"/>
            </a:endParaRPr>
          </a:p>
        </p:txBody>
      </p:sp>
      <p:sp>
        <p:nvSpPr>
          <p:cNvPr id="371739" name="Text Box 27"/>
          <p:cNvSpPr txBox="1">
            <a:spLocks noChangeArrowheads="1"/>
          </p:cNvSpPr>
          <p:nvPr/>
        </p:nvSpPr>
        <p:spPr bwMode="auto">
          <a:xfrm>
            <a:off x="6299200" y="6208713"/>
            <a:ext cx="939800" cy="336550"/>
          </a:xfrm>
          <a:prstGeom prst="rect">
            <a:avLst/>
          </a:prstGeom>
          <a:noFill/>
          <a:ln w="12700">
            <a:noFill/>
            <a:miter lim="800000"/>
            <a:headEnd/>
            <a:tailEnd/>
          </a:ln>
          <a:effectLst/>
        </p:spPr>
        <p:txBody>
          <a:bodyPr wrap="none">
            <a:spAutoFit/>
          </a:bodyPr>
          <a:lstStyle/>
          <a:p>
            <a:r>
              <a:rPr lang="es-ES_tradnl" sz="1600">
                <a:latin typeface="Arial" charset="0"/>
              </a:rPr>
              <a:t>Servidor</a:t>
            </a:r>
            <a:endParaRPr lang="es-ES" sz="1600">
              <a:latin typeface="Arial" charset="0"/>
            </a:endParaRPr>
          </a:p>
        </p:txBody>
      </p:sp>
      <p:sp>
        <p:nvSpPr>
          <p:cNvPr id="371740" name="Text Box 28"/>
          <p:cNvSpPr txBox="1">
            <a:spLocks noChangeArrowheads="1"/>
          </p:cNvSpPr>
          <p:nvPr/>
        </p:nvSpPr>
        <p:spPr bwMode="auto">
          <a:xfrm>
            <a:off x="1952625" y="1484313"/>
            <a:ext cx="11715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Aplicación</a:t>
            </a:r>
            <a:endParaRPr lang="es-ES" sz="1600">
              <a:latin typeface="Arial" charset="0"/>
            </a:endParaRPr>
          </a:p>
        </p:txBody>
      </p:sp>
      <p:sp>
        <p:nvSpPr>
          <p:cNvPr id="371741" name="Text Box 29"/>
          <p:cNvSpPr txBox="1">
            <a:spLocks noChangeArrowheads="1"/>
          </p:cNvSpPr>
          <p:nvPr/>
        </p:nvSpPr>
        <p:spPr bwMode="auto">
          <a:xfrm>
            <a:off x="1952625" y="22780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Transporte</a:t>
            </a:r>
            <a:endParaRPr lang="es-ES" sz="1600">
              <a:latin typeface="Arial" charset="0"/>
            </a:endParaRPr>
          </a:p>
        </p:txBody>
      </p:sp>
      <p:sp>
        <p:nvSpPr>
          <p:cNvPr id="371742" name="Text Box 30"/>
          <p:cNvSpPr txBox="1">
            <a:spLocks noChangeArrowheads="1"/>
          </p:cNvSpPr>
          <p:nvPr/>
        </p:nvSpPr>
        <p:spPr bwMode="auto">
          <a:xfrm>
            <a:off x="1952625" y="38782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71743" name="Text Box 31"/>
          <p:cNvSpPr txBox="1">
            <a:spLocks noChangeArrowheads="1"/>
          </p:cNvSpPr>
          <p:nvPr/>
        </p:nvSpPr>
        <p:spPr bwMode="auto">
          <a:xfrm>
            <a:off x="1952625" y="308451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71744" name="Line 32"/>
          <p:cNvSpPr>
            <a:spLocks noChangeShapeType="1"/>
          </p:cNvSpPr>
          <p:nvPr/>
        </p:nvSpPr>
        <p:spPr bwMode="auto">
          <a:xfrm flipH="1">
            <a:off x="2562225" y="265906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45" name="Line 33"/>
          <p:cNvSpPr>
            <a:spLocks noChangeShapeType="1"/>
          </p:cNvSpPr>
          <p:nvPr/>
        </p:nvSpPr>
        <p:spPr bwMode="auto">
          <a:xfrm>
            <a:off x="2581275" y="3459163"/>
            <a:ext cx="3175" cy="3683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46" name="Text Box 34"/>
          <p:cNvSpPr txBox="1">
            <a:spLocks noChangeArrowheads="1"/>
          </p:cNvSpPr>
          <p:nvPr/>
        </p:nvSpPr>
        <p:spPr bwMode="auto">
          <a:xfrm>
            <a:off x="1952625" y="47164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71747" name="Line 35"/>
          <p:cNvSpPr>
            <a:spLocks noChangeShapeType="1"/>
          </p:cNvSpPr>
          <p:nvPr/>
        </p:nvSpPr>
        <p:spPr bwMode="auto">
          <a:xfrm flipH="1">
            <a:off x="2587625" y="429736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48" name="Line 36"/>
          <p:cNvSpPr>
            <a:spLocks noChangeShapeType="1"/>
          </p:cNvSpPr>
          <p:nvPr/>
        </p:nvSpPr>
        <p:spPr bwMode="auto">
          <a:xfrm>
            <a:off x="6810375" y="186531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49" name="Text Box 37"/>
          <p:cNvSpPr txBox="1">
            <a:spLocks noChangeArrowheads="1"/>
          </p:cNvSpPr>
          <p:nvPr/>
        </p:nvSpPr>
        <p:spPr bwMode="auto">
          <a:xfrm>
            <a:off x="6934200" y="1905000"/>
            <a:ext cx="876300" cy="317500"/>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400" b="1">
                <a:latin typeface="Arial" charset="0"/>
              </a:rPr>
              <a:t>Sockets</a:t>
            </a:r>
            <a:endParaRPr lang="es-ES" sz="1400" b="1">
              <a:latin typeface="Arial" charset="0"/>
            </a:endParaRPr>
          </a:p>
        </p:txBody>
      </p:sp>
      <p:sp>
        <p:nvSpPr>
          <p:cNvPr id="371750" name="Text Box 38"/>
          <p:cNvSpPr txBox="1">
            <a:spLocks noChangeArrowheads="1"/>
          </p:cNvSpPr>
          <p:nvPr/>
        </p:nvSpPr>
        <p:spPr bwMode="auto">
          <a:xfrm>
            <a:off x="6999288" y="3505200"/>
            <a:ext cx="925512" cy="317500"/>
          </a:xfrm>
          <a:prstGeom prst="rect">
            <a:avLst/>
          </a:prstGeom>
          <a:solidFill>
            <a:srgbClr val="3366FF"/>
          </a:solidFill>
          <a:ln w="12700">
            <a:solidFill>
              <a:schemeClr val="tx1"/>
            </a:solidFill>
            <a:miter lim="800000"/>
            <a:headEnd/>
            <a:tailEnd/>
          </a:ln>
          <a:effectLst/>
        </p:spPr>
        <p:txBody>
          <a:bodyPr wrap="none">
            <a:spAutoFit/>
          </a:bodyPr>
          <a:lstStyle/>
          <a:p>
            <a:pPr algn="ctr"/>
            <a:r>
              <a:rPr lang="es-ES_tradnl" sz="1400" b="1">
                <a:latin typeface="Arial" charset="0"/>
              </a:rPr>
              <a:t>Winsock</a:t>
            </a:r>
            <a:endParaRPr lang="es-ES" sz="1400" b="1">
              <a:latin typeface="Arial" charset="0"/>
            </a:endParaRPr>
          </a:p>
        </p:txBody>
      </p:sp>
      <p:sp>
        <p:nvSpPr>
          <p:cNvPr id="371751" name="Text Box 39"/>
          <p:cNvSpPr txBox="1">
            <a:spLocks noChangeArrowheads="1"/>
          </p:cNvSpPr>
          <p:nvPr/>
        </p:nvSpPr>
        <p:spPr bwMode="auto">
          <a:xfrm>
            <a:off x="6219825" y="1484313"/>
            <a:ext cx="11715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Aplicación</a:t>
            </a:r>
            <a:endParaRPr lang="es-ES" sz="1600">
              <a:latin typeface="Arial" charset="0"/>
            </a:endParaRPr>
          </a:p>
        </p:txBody>
      </p:sp>
      <p:sp>
        <p:nvSpPr>
          <p:cNvPr id="371752" name="Text Box 40"/>
          <p:cNvSpPr txBox="1">
            <a:spLocks noChangeArrowheads="1"/>
          </p:cNvSpPr>
          <p:nvPr/>
        </p:nvSpPr>
        <p:spPr bwMode="auto">
          <a:xfrm>
            <a:off x="6219825" y="22780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Transporte</a:t>
            </a:r>
            <a:endParaRPr lang="es-ES" sz="1600">
              <a:latin typeface="Arial" charset="0"/>
            </a:endParaRPr>
          </a:p>
        </p:txBody>
      </p:sp>
      <p:sp>
        <p:nvSpPr>
          <p:cNvPr id="371753" name="Text Box 41"/>
          <p:cNvSpPr txBox="1">
            <a:spLocks noChangeArrowheads="1"/>
          </p:cNvSpPr>
          <p:nvPr/>
        </p:nvSpPr>
        <p:spPr bwMode="auto">
          <a:xfrm>
            <a:off x="6219825" y="38782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71754" name="Text Box 42"/>
          <p:cNvSpPr txBox="1">
            <a:spLocks noChangeArrowheads="1"/>
          </p:cNvSpPr>
          <p:nvPr/>
        </p:nvSpPr>
        <p:spPr bwMode="auto">
          <a:xfrm>
            <a:off x="6219825" y="308451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71755" name="Line 43"/>
          <p:cNvSpPr>
            <a:spLocks noChangeShapeType="1"/>
          </p:cNvSpPr>
          <p:nvPr/>
        </p:nvSpPr>
        <p:spPr bwMode="auto">
          <a:xfrm flipH="1">
            <a:off x="6829425" y="265906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56" name="Line 44"/>
          <p:cNvSpPr>
            <a:spLocks noChangeShapeType="1"/>
          </p:cNvSpPr>
          <p:nvPr/>
        </p:nvSpPr>
        <p:spPr bwMode="auto">
          <a:xfrm>
            <a:off x="6848475" y="3459163"/>
            <a:ext cx="3175" cy="3683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57" name="Text Box 45"/>
          <p:cNvSpPr txBox="1">
            <a:spLocks noChangeArrowheads="1"/>
          </p:cNvSpPr>
          <p:nvPr/>
        </p:nvSpPr>
        <p:spPr bwMode="auto">
          <a:xfrm>
            <a:off x="6219825" y="4716463"/>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71758" name="Line 46"/>
          <p:cNvSpPr>
            <a:spLocks noChangeShapeType="1"/>
          </p:cNvSpPr>
          <p:nvPr/>
        </p:nvSpPr>
        <p:spPr bwMode="auto">
          <a:xfrm flipH="1">
            <a:off x="6854825" y="4297363"/>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71759" name="Line 47"/>
          <p:cNvSpPr>
            <a:spLocks noChangeShapeType="1"/>
          </p:cNvSpPr>
          <p:nvPr/>
        </p:nvSpPr>
        <p:spPr bwMode="auto">
          <a:xfrm>
            <a:off x="3505200" y="4075113"/>
            <a:ext cx="2438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71760" name="Text Box 48"/>
          <p:cNvSpPr txBox="1">
            <a:spLocks noChangeArrowheads="1"/>
          </p:cNvSpPr>
          <p:nvPr/>
        </p:nvSpPr>
        <p:spPr bwMode="auto">
          <a:xfrm>
            <a:off x="4108450" y="3668713"/>
            <a:ext cx="109537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 802.3</a:t>
            </a:r>
            <a:endParaRPr lang="es-ES" sz="1400" b="1">
              <a:latin typeface="Arial" charset="0"/>
            </a:endParaRPr>
          </a:p>
        </p:txBody>
      </p:sp>
      <p:sp>
        <p:nvSpPr>
          <p:cNvPr id="371761" name="Text Box 49"/>
          <p:cNvSpPr txBox="1">
            <a:spLocks noChangeArrowheads="1"/>
          </p:cNvSpPr>
          <p:nvPr/>
        </p:nvSpPr>
        <p:spPr bwMode="auto">
          <a:xfrm>
            <a:off x="984250" y="1484313"/>
            <a:ext cx="311150" cy="366712"/>
          </a:xfrm>
          <a:prstGeom prst="rect">
            <a:avLst/>
          </a:prstGeom>
          <a:noFill/>
          <a:ln w="12700">
            <a:noFill/>
            <a:miter lim="800000"/>
            <a:headEnd/>
            <a:tailEnd/>
          </a:ln>
          <a:effectLst/>
        </p:spPr>
        <p:txBody>
          <a:bodyPr wrap="none">
            <a:spAutoFit/>
          </a:bodyPr>
          <a:lstStyle/>
          <a:p>
            <a:pPr algn="ctr"/>
            <a:r>
              <a:rPr lang="es-ES_tradnl" sz="1800">
                <a:latin typeface="Arial" charset="0"/>
              </a:rPr>
              <a:t>5</a:t>
            </a:r>
            <a:endParaRPr lang="es-ES" sz="1800">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2D0CC4A5-7C85-411B-AE35-FFCA1B022DCD}" type="slidenum">
              <a:rPr lang="es-ES"/>
              <a:pPr/>
              <a:t>47</a:t>
            </a:fld>
            <a:endParaRPr lang="es-ES"/>
          </a:p>
        </p:txBody>
      </p:sp>
      <p:sp>
        <p:nvSpPr>
          <p:cNvPr id="370692"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Protocolos e información de control</a:t>
            </a:r>
            <a:endParaRPr lang="es-ES" sz="3600">
              <a:solidFill>
                <a:schemeClr val="tx2"/>
              </a:solidFill>
            </a:endParaRPr>
          </a:p>
        </p:txBody>
      </p:sp>
      <p:sp>
        <p:nvSpPr>
          <p:cNvPr id="370693"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lnSpc>
                <a:spcPct val="90000"/>
              </a:lnSpc>
              <a:spcBef>
                <a:spcPct val="20000"/>
              </a:spcBef>
              <a:buSzPct val="100000"/>
              <a:buFontTx/>
              <a:buChar char="•"/>
            </a:pPr>
            <a:r>
              <a:rPr lang="es-ES_tradnl" sz="2800"/>
              <a:t>Normalmente todo protocolo requiere el envío de algunos mensajes especiales o información de control adicional a la que se transmite. generalmente esto se hace añadiendo una cabecera (a veces también una cola) al paquete a transmitir.</a:t>
            </a:r>
          </a:p>
          <a:p>
            <a:pPr marL="342900" indent="-342900">
              <a:lnSpc>
                <a:spcPct val="90000"/>
              </a:lnSpc>
              <a:spcBef>
                <a:spcPct val="20000"/>
              </a:spcBef>
              <a:buSzPct val="100000"/>
              <a:buFontTx/>
              <a:buChar char="•"/>
            </a:pPr>
            <a:r>
              <a:rPr lang="es-ES_tradnl" sz="2800"/>
              <a:t>La información de control reduce el caudal útil, supone un overhead. </a:t>
            </a:r>
          </a:p>
          <a:p>
            <a:pPr marL="342900" indent="-342900">
              <a:lnSpc>
                <a:spcPct val="90000"/>
              </a:lnSpc>
              <a:spcBef>
                <a:spcPct val="20000"/>
              </a:spcBef>
              <a:buSzPct val="100000"/>
              <a:buFontTx/>
              <a:buChar char="•"/>
            </a:pPr>
            <a:r>
              <a:rPr lang="es-ES_tradnl" sz="2800"/>
              <a:t>Cada capa añade su propia información de control. Cuantas mas capas tiene un modelo mas overhead se introduce.  </a:t>
            </a:r>
            <a:endParaRPr lang="es-E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1 Marcador de número de diapositiva"/>
          <p:cNvSpPr>
            <a:spLocks noGrp="1"/>
          </p:cNvSpPr>
          <p:nvPr>
            <p:ph type="sldNum" sz="quarter" idx="10"/>
          </p:nvPr>
        </p:nvSpPr>
        <p:spPr/>
        <p:txBody>
          <a:bodyPr/>
          <a:lstStyle/>
          <a:p>
            <a:fld id="{0180A187-2D6C-43D0-9230-E33BAD37CE25}" type="slidenum">
              <a:rPr lang="es-ES"/>
              <a:pPr/>
              <a:t>48</a:t>
            </a:fld>
            <a:endParaRPr lang="es-ES"/>
          </a:p>
        </p:txBody>
      </p:sp>
      <p:graphicFrame>
        <p:nvGraphicFramePr>
          <p:cNvPr id="369668" name="Group 4"/>
          <p:cNvGraphicFramePr>
            <a:graphicFrameLocks noGrp="1"/>
          </p:cNvGraphicFramePr>
          <p:nvPr/>
        </p:nvGraphicFramePr>
        <p:xfrm>
          <a:off x="1128713" y="4784725"/>
          <a:ext cx="6648450" cy="640080"/>
        </p:xfrm>
        <a:graphic>
          <a:graphicData uri="http://schemas.openxmlformats.org/drawingml/2006/table">
            <a:tbl>
              <a:tblPr/>
              <a:tblGrid>
                <a:gridCol w="1174750">
                  <a:extLst>
                    <a:ext uri="{9D8B030D-6E8A-4147-A177-3AD203B41FA5}">
                      <a16:colId xmlns:a16="http://schemas.microsoft.com/office/drawing/2014/main" val="20000"/>
                    </a:ext>
                  </a:extLst>
                </a:gridCol>
                <a:gridCol w="45021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Cabecerade enlace</a:t>
                      </a:r>
                      <a:endParaRPr kumimoji="0" lang="es-E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Datagrama                                                    IP</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Cola de enlace</a:t>
                      </a:r>
                      <a:endParaRPr kumimoji="0" lang="es-E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369678" name="Group 14"/>
          <p:cNvGraphicFramePr>
            <a:graphicFrameLocks noGrp="1"/>
          </p:cNvGraphicFramePr>
          <p:nvPr/>
        </p:nvGraphicFramePr>
        <p:xfrm>
          <a:off x="2314575" y="3489325"/>
          <a:ext cx="4491038" cy="640080"/>
        </p:xfrm>
        <a:graphic>
          <a:graphicData uri="http://schemas.openxmlformats.org/drawingml/2006/table">
            <a:tbl>
              <a:tblPr/>
              <a:tblGrid>
                <a:gridCol w="908050">
                  <a:extLst>
                    <a:ext uri="{9D8B030D-6E8A-4147-A177-3AD203B41FA5}">
                      <a16:colId xmlns:a16="http://schemas.microsoft.com/office/drawing/2014/main" val="20000"/>
                    </a:ext>
                  </a:extLst>
                </a:gridCol>
                <a:gridCol w="3582988">
                  <a:extLst>
                    <a:ext uri="{9D8B030D-6E8A-4147-A177-3AD203B41FA5}">
                      <a16:colId xmlns:a16="http://schemas.microsoft.com/office/drawing/2014/main" val="20001"/>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Cabec.IP</a:t>
                      </a:r>
                      <a:endParaRPr kumimoji="0" lang="es-E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Segmento                                  TCP</a:t>
                      </a:r>
                      <a:endParaRPr kumimoji="0" lang="es-E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369686" name="Group 22"/>
          <p:cNvGraphicFramePr>
            <a:graphicFrameLocks noGrp="1"/>
          </p:cNvGraphicFramePr>
          <p:nvPr/>
        </p:nvGraphicFramePr>
        <p:xfrm>
          <a:off x="3224213" y="2117725"/>
          <a:ext cx="3581400" cy="640080"/>
        </p:xfrm>
        <a:graphic>
          <a:graphicData uri="http://schemas.openxmlformats.org/drawingml/2006/table">
            <a:tbl>
              <a:tblPr/>
              <a:tblGrid>
                <a:gridCol w="908050">
                  <a:extLst>
                    <a:ext uri="{9D8B030D-6E8A-4147-A177-3AD203B41FA5}">
                      <a16:colId xmlns:a16="http://schemas.microsoft.com/office/drawing/2014/main" val="20000"/>
                    </a:ext>
                  </a:extLst>
                </a:gridCol>
                <a:gridCol w="2673350">
                  <a:extLst>
                    <a:ext uri="{9D8B030D-6E8A-4147-A177-3AD203B41FA5}">
                      <a16:colId xmlns:a16="http://schemas.microsoft.com/office/drawing/2014/main" val="20001"/>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Cabec.TCP</a:t>
                      </a:r>
                      <a:endParaRPr kumimoji="0" lang="es-E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_tradnl" sz="1800" b="0" i="0" u="none" strike="noStrike" cap="none" normalizeH="0" baseline="0">
                          <a:ln>
                            <a:noFill/>
                          </a:ln>
                          <a:solidFill>
                            <a:schemeClr val="tx1"/>
                          </a:solidFill>
                          <a:effectLst/>
                          <a:latin typeface="Arial" charset="0"/>
                        </a:rPr>
                        <a:t>Datos                 aplicación</a:t>
                      </a:r>
                      <a:endParaRPr kumimoji="0" lang="es-E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369694" name="Text Box 30"/>
          <p:cNvSpPr txBox="1">
            <a:spLocks noChangeArrowheads="1"/>
          </p:cNvSpPr>
          <p:nvPr/>
        </p:nvSpPr>
        <p:spPr bwMode="auto">
          <a:xfrm>
            <a:off x="1044575" y="765175"/>
            <a:ext cx="6867525" cy="579438"/>
          </a:xfrm>
          <a:prstGeom prst="rect">
            <a:avLst/>
          </a:prstGeom>
          <a:noFill/>
          <a:ln w="12700">
            <a:noFill/>
            <a:miter lim="800000"/>
            <a:headEnd/>
            <a:tailEnd/>
          </a:ln>
          <a:effectLst/>
        </p:spPr>
        <p:txBody>
          <a:bodyPr wrap="none">
            <a:spAutoFit/>
          </a:bodyPr>
          <a:lstStyle/>
          <a:p>
            <a:r>
              <a:rPr lang="es-ES_tradnl" sz="3200"/>
              <a:t>Elementos de datos en el modelo TCP/IP</a:t>
            </a:r>
            <a:endParaRPr lang="es-ES" sz="3200"/>
          </a:p>
        </p:txBody>
      </p:sp>
      <p:sp>
        <p:nvSpPr>
          <p:cNvPr id="369695" name="Text Box 31"/>
          <p:cNvSpPr txBox="1">
            <a:spLocks noChangeArrowheads="1"/>
          </p:cNvSpPr>
          <p:nvPr/>
        </p:nvSpPr>
        <p:spPr bwMode="auto">
          <a:xfrm>
            <a:off x="7380288" y="2066925"/>
            <a:ext cx="1225550" cy="641350"/>
          </a:xfrm>
          <a:prstGeom prst="rect">
            <a:avLst/>
          </a:prstGeom>
          <a:noFill/>
          <a:ln w="12700">
            <a:noFill/>
            <a:miter lim="800000"/>
            <a:headEnd/>
            <a:tailEnd/>
          </a:ln>
          <a:effectLst/>
        </p:spPr>
        <p:txBody>
          <a:bodyPr wrap="none">
            <a:spAutoFit/>
          </a:bodyPr>
          <a:lstStyle/>
          <a:p>
            <a:pPr algn="ctr"/>
            <a:r>
              <a:rPr lang="es-ES_tradnl" sz="1800">
                <a:latin typeface="Arial" charset="0"/>
              </a:rPr>
              <a:t>Segmento</a:t>
            </a:r>
          </a:p>
          <a:p>
            <a:pPr algn="ctr"/>
            <a:r>
              <a:rPr lang="es-ES_tradnl" sz="1800">
                <a:latin typeface="Arial" charset="0"/>
              </a:rPr>
              <a:t>TCP</a:t>
            </a:r>
            <a:endParaRPr lang="es-ES" sz="1800">
              <a:latin typeface="Arial" charset="0"/>
            </a:endParaRPr>
          </a:p>
        </p:txBody>
      </p:sp>
      <p:sp>
        <p:nvSpPr>
          <p:cNvPr id="369696" name="Text Box 32"/>
          <p:cNvSpPr txBox="1">
            <a:spLocks noChangeArrowheads="1"/>
          </p:cNvSpPr>
          <p:nvPr/>
        </p:nvSpPr>
        <p:spPr bwMode="auto">
          <a:xfrm>
            <a:off x="7351713" y="3438525"/>
            <a:ext cx="1314450" cy="641350"/>
          </a:xfrm>
          <a:prstGeom prst="rect">
            <a:avLst/>
          </a:prstGeom>
          <a:noFill/>
          <a:ln w="12700">
            <a:noFill/>
            <a:miter lim="800000"/>
            <a:headEnd/>
            <a:tailEnd/>
          </a:ln>
          <a:effectLst/>
        </p:spPr>
        <p:txBody>
          <a:bodyPr wrap="none">
            <a:spAutoFit/>
          </a:bodyPr>
          <a:lstStyle/>
          <a:p>
            <a:pPr algn="ctr"/>
            <a:r>
              <a:rPr lang="es-ES_tradnl" sz="1800">
                <a:latin typeface="Arial" charset="0"/>
              </a:rPr>
              <a:t>Datagrama</a:t>
            </a:r>
          </a:p>
          <a:p>
            <a:pPr algn="ctr"/>
            <a:r>
              <a:rPr lang="es-ES_tradnl" sz="1800">
                <a:latin typeface="Arial" charset="0"/>
              </a:rPr>
              <a:t>IP</a:t>
            </a:r>
            <a:endParaRPr lang="es-ES" sz="1800">
              <a:latin typeface="Arial" charset="0"/>
            </a:endParaRPr>
          </a:p>
        </p:txBody>
      </p:sp>
      <p:sp>
        <p:nvSpPr>
          <p:cNvPr id="369697" name="Line 33"/>
          <p:cNvSpPr>
            <a:spLocks noChangeShapeType="1"/>
          </p:cNvSpPr>
          <p:nvPr/>
        </p:nvSpPr>
        <p:spPr bwMode="auto">
          <a:xfrm flipH="1">
            <a:off x="6881813" y="3794125"/>
            <a:ext cx="457200" cy="0"/>
          </a:xfrm>
          <a:prstGeom prst="line">
            <a:avLst/>
          </a:prstGeom>
          <a:noFill/>
          <a:ln w="25400">
            <a:solidFill>
              <a:schemeClr val="accent2"/>
            </a:solidFill>
            <a:round/>
            <a:headEnd/>
            <a:tailEnd type="triangle" w="med" len="med"/>
          </a:ln>
          <a:effectLst/>
        </p:spPr>
        <p:txBody>
          <a:bodyPr/>
          <a:lstStyle/>
          <a:p>
            <a:endParaRPr lang="es-ES"/>
          </a:p>
        </p:txBody>
      </p:sp>
      <p:sp>
        <p:nvSpPr>
          <p:cNvPr id="369698" name="Line 34"/>
          <p:cNvSpPr>
            <a:spLocks noChangeShapeType="1"/>
          </p:cNvSpPr>
          <p:nvPr/>
        </p:nvSpPr>
        <p:spPr bwMode="auto">
          <a:xfrm flipH="1">
            <a:off x="6881813" y="2422525"/>
            <a:ext cx="457200" cy="0"/>
          </a:xfrm>
          <a:prstGeom prst="line">
            <a:avLst/>
          </a:prstGeom>
          <a:noFill/>
          <a:ln w="25400">
            <a:solidFill>
              <a:schemeClr val="accent2"/>
            </a:solidFill>
            <a:round/>
            <a:headEnd/>
            <a:tailEnd type="triangle" w="med" len="med"/>
          </a:ln>
          <a:effectLst/>
        </p:spPr>
        <p:txBody>
          <a:bodyPr/>
          <a:lstStyle/>
          <a:p>
            <a:endParaRPr lang="es-ES"/>
          </a:p>
        </p:txBody>
      </p:sp>
      <p:sp>
        <p:nvSpPr>
          <p:cNvPr id="369699" name="Text Box 35"/>
          <p:cNvSpPr txBox="1">
            <a:spLocks noChangeArrowheads="1"/>
          </p:cNvSpPr>
          <p:nvPr/>
        </p:nvSpPr>
        <p:spPr bwMode="auto">
          <a:xfrm>
            <a:off x="8362950" y="4860925"/>
            <a:ext cx="844550" cy="366713"/>
          </a:xfrm>
          <a:prstGeom prst="rect">
            <a:avLst/>
          </a:prstGeom>
          <a:noFill/>
          <a:ln w="12700">
            <a:noFill/>
            <a:miter lim="800000"/>
            <a:headEnd/>
            <a:tailEnd/>
          </a:ln>
          <a:effectLst/>
        </p:spPr>
        <p:txBody>
          <a:bodyPr wrap="none">
            <a:spAutoFit/>
          </a:bodyPr>
          <a:lstStyle/>
          <a:p>
            <a:pPr algn="ctr"/>
            <a:r>
              <a:rPr lang="es-ES_tradnl" sz="1800">
                <a:latin typeface="Arial" charset="0"/>
              </a:rPr>
              <a:t>Trama</a:t>
            </a:r>
            <a:endParaRPr lang="es-ES" sz="1800">
              <a:latin typeface="Arial" charset="0"/>
            </a:endParaRPr>
          </a:p>
        </p:txBody>
      </p:sp>
      <p:sp>
        <p:nvSpPr>
          <p:cNvPr id="369700" name="Line 36"/>
          <p:cNvSpPr>
            <a:spLocks noChangeShapeType="1"/>
          </p:cNvSpPr>
          <p:nvPr/>
        </p:nvSpPr>
        <p:spPr bwMode="auto">
          <a:xfrm flipH="1">
            <a:off x="7872413" y="5080000"/>
            <a:ext cx="354012" cy="0"/>
          </a:xfrm>
          <a:prstGeom prst="line">
            <a:avLst/>
          </a:prstGeom>
          <a:noFill/>
          <a:ln w="25400">
            <a:solidFill>
              <a:schemeClr val="accent2"/>
            </a:solidFill>
            <a:round/>
            <a:headEnd/>
            <a:tailEnd type="triangle" w="med" len="med"/>
          </a:ln>
          <a:effectLst/>
        </p:spPr>
        <p:txBody>
          <a:bodyPr/>
          <a:lstStyle/>
          <a:p>
            <a:endParaRPr lang="es-ES"/>
          </a:p>
        </p:txBody>
      </p:sp>
      <p:sp>
        <p:nvSpPr>
          <p:cNvPr id="369701" name="Line 37"/>
          <p:cNvSpPr>
            <a:spLocks noChangeShapeType="1"/>
          </p:cNvSpPr>
          <p:nvPr/>
        </p:nvSpPr>
        <p:spPr bwMode="auto">
          <a:xfrm>
            <a:off x="2309813" y="4098925"/>
            <a:ext cx="0" cy="685800"/>
          </a:xfrm>
          <a:prstGeom prst="line">
            <a:avLst/>
          </a:prstGeom>
          <a:noFill/>
          <a:ln w="12700">
            <a:solidFill>
              <a:schemeClr val="tx1"/>
            </a:solidFill>
            <a:prstDash val="sysDot"/>
            <a:round/>
            <a:headEnd/>
            <a:tailEnd/>
          </a:ln>
          <a:effectLst/>
        </p:spPr>
        <p:txBody>
          <a:bodyPr/>
          <a:lstStyle/>
          <a:p>
            <a:endParaRPr lang="es-ES"/>
          </a:p>
        </p:txBody>
      </p:sp>
      <p:sp>
        <p:nvSpPr>
          <p:cNvPr id="369702" name="Line 38"/>
          <p:cNvSpPr>
            <a:spLocks noChangeShapeType="1"/>
          </p:cNvSpPr>
          <p:nvPr/>
        </p:nvSpPr>
        <p:spPr bwMode="auto">
          <a:xfrm>
            <a:off x="6805613" y="4098925"/>
            <a:ext cx="0" cy="685800"/>
          </a:xfrm>
          <a:prstGeom prst="line">
            <a:avLst/>
          </a:prstGeom>
          <a:noFill/>
          <a:ln w="12700">
            <a:solidFill>
              <a:schemeClr val="tx1"/>
            </a:solidFill>
            <a:prstDash val="sysDot"/>
            <a:round/>
            <a:headEnd/>
            <a:tailEnd/>
          </a:ln>
          <a:effectLst/>
        </p:spPr>
        <p:txBody>
          <a:bodyPr/>
          <a:lstStyle/>
          <a:p>
            <a:endParaRPr lang="es-ES"/>
          </a:p>
        </p:txBody>
      </p:sp>
      <p:sp>
        <p:nvSpPr>
          <p:cNvPr id="369703" name="Line 39"/>
          <p:cNvSpPr>
            <a:spLocks noChangeShapeType="1"/>
          </p:cNvSpPr>
          <p:nvPr/>
        </p:nvSpPr>
        <p:spPr bwMode="auto">
          <a:xfrm>
            <a:off x="3224213" y="2803525"/>
            <a:ext cx="0" cy="685800"/>
          </a:xfrm>
          <a:prstGeom prst="line">
            <a:avLst/>
          </a:prstGeom>
          <a:noFill/>
          <a:ln w="12700">
            <a:solidFill>
              <a:schemeClr val="tx1"/>
            </a:solidFill>
            <a:prstDash val="sysDot"/>
            <a:round/>
            <a:headEnd/>
            <a:tailEnd/>
          </a:ln>
          <a:effectLst/>
        </p:spPr>
        <p:txBody>
          <a:bodyPr/>
          <a:lstStyle/>
          <a:p>
            <a:endParaRPr lang="es-ES"/>
          </a:p>
        </p:txBody>
      </p:sp>
      <p:sp>
        <p:nvSpPr>
          <p:cNvPr id="369704" name="Line 40"/>
          <p:cNvSpPr>
            <a:spLocks noChangeShapeType="1"/>
          </p:cNvSpPr>
          <p:nvPr/>
        </p:nvSpPr>
        <p:spPr bwMode="auto">
          <a:xfrm>
            <a:off x="6805613" y="2727325"/>
            <a:ext cx="0" cy="762000"/>
          </a:xfrm>
          <a:prstGeom prst="line">
            <a:avLst/>
          </a:prstGeom>
          <a:noFill/>
          <a:ln w="12700">
            <a:solidFill>
              <a:schemeClr val="tx1"/>
            </a:solidFill>
            <a:prstDash val="sysDot"/>
            <a:round/>
            <a:headEnd/>
            <a:tailEnd/>
          </a:ln>
          <a:effectLst/>
        </p:spPr>
        <p:txBody>
          <a:bodyPr/>
          <a:lstStyle/>
          <a:p>
            <a:endParaRPr lang="es-ES"/>
          </a:p>
        </p:txBody>
      </p:sp>
      <p:sp>
        <p:nvSpPr>
          <p:cNvPr id="369705" name="Text Box 41"/>
          <p:cNvSpPr txBox="1">
            <a:spLocks noChangeArrowheads="1"/>
          </p:cNvSpPr>
          <p:nvPr/>
        </p:nvSpPr>
        <p:spPr bwMode="auto">
          <a:xfrm>
            <a:off x="3387725" y="1695450"/>
            <a:ext cx="608013" cy="412750"/>
          </a:xfrm>
          <a:prstGeom prst="rect">
            <a:avLst/>
          </a:prstGeom>
          <a:noFill/>
          <a:ln w="9525">
            <a:noFill/>
            <a:miter lim="800000"/>
            <a:headEnd/>
            <a:tailEnd/>
          </a:ln>
          <a:effectLst/>
        </p:spPr>
        <p:txBody>
          <a:bodyPr wrap="none">
            <a:spAutoFit/>
          </a:bodyPr>
          <a:lstStyle/>
          <a:p>
            <a:pPr algn="ctr">
              <a:lnSpc>
                <a:spcPct val="75000"/>
              </a:lnSpc>
            </a:pPr>
            <a:r>
              <a:rPr lang="es-ES_tradnl" sz="1400">
                <a:latin typeface="Arial" charset="0"/>
              </a:rPr>
              <a:t>20</a:t>
            </a:r>
          </a:p>
          <a:p>
            <a:pPr algn="ctr">
              <a:lnSpc>
                <a:spcPct val="75000"/>
              </a:lnSpc>
            </a:pPr>
            <a:r>
              <a:rPr lang="es-ES_tradnl" sz="1400">
                <a:latin typeface="Arial" charset="0"/>
              </a:rPr>
              <a:t>bytes</a:t>
            </a:r>
            <a:endParaRPr lang="es-ES" sz="1400">
              <a:latin typeface="Arial" charset="0"/>
            </a:endParaRPr>
          </a:p>
        </p:txBody>
      </p:sp>
      <p:sp>
        <p:nvSpPr>
          <p:cNvPr id="369706" name="Line 42"/>
          <p:cNvSpPr>
            <a:spLocks noChangeShapeType="1"/>
          </p:cNvSpPr>
          <p:nvPr/>
        </p:nvSpPr>
        <p:spPr bwMode="auto">
          <a:xfrm flipH="1">
            <a:off x="3201988" y="1812925"/>
            <a:ext cx="290512" cy="0"/>
          </a:xfrm>
          <a:prstGeom prst="line">
            <a:avLst/>
          </a:prstGeom>
          <a:noFill/>
          <a:ln w="9525">
            <a:solidFill>
              <a:schemeClr val="tx1"/>
            </a:solidFill>
            <a:round/>
            <a:headEnd/>
            <a:tailEnd type="triangle" w="med" len="med"/>
          </a:ln>
          <a:effectLst/>
        </p:spPr>
        <p:txBody>
          <a:bodyPr/>
          <a:lstStyle/>
          <a:p>
            <a:endParaRPr lang="es-ES"/>
          </a:p>
        </p:txBody>
      </p:sp>
      <p:sp>
        <p:nvSpPr>
          <p:cNvPr id="369707" name="Line 43"/>
          <p:cNvSpPr>
            <a:spLocks noChangeShapeType="1"/>
          </p:cNvSpPr>
          <p:nvPr/>
        </p:nvSpPr>
        <p:spPr bwMode="auto">
          <a:xfrm>
            <a:off x="3873500" y="1812925"/>
            <a:ext cx="242888" cy="0"/>
          </a:xfrm>
          <a:prstGeom prst="line">
            <a:avLst/>
          </a:prstGeom>
          <a:noFill/>
          <a:ln w="9525">
            <a:solidFill>
              <a:schemeClr val="tx1"/>
            </a:solidFill>
            <a:round/>
            <a:headEnd/>
            <a:tailEnd type="triangle" w="med" len="med"/>
          </a:ln>
          <a:effectLst/>
        </p:spPr>
        <p:txBody>
          <a:bodyPr/>
          <a:lstStyle/>
          <a:p>
            <a:endParaRPr lang="es-ES"/>
          </a:p>
        </p:txBody>
      </p:sp>
      <p:sp>
        <p:nvSpPr>
          <p:cNvPr id="369708" name="Text Box 44"/>
          <p:cNvSpPr txBox="1">
            <a:spLocks noChangeArrowheads="1"/>
          </p:cNvSpPr>
          <p:nvPr/>
        </p:nvSpPr>
        <p:spPr bwMode="auto">
          <a:xfrm>
            <a:off x="2473325" y="3076575"/>
            <a:ext cx="608013" cy="412750"/>
          </a:xfrm>
          <a:prstGeom prst="rect">
            <a:avLst/>
          </a:prstGeom>
          <a:noFill/>
          <a:ln w="9525">
            <a:noFill/>
            <a:miter lim="800000"/>
            <a:headEnd/>
            <a:tailEnd/>
          </a:ln>
          <a:effectLst/>
        </p:spPr>
        <p:txBody>
          <a:bodyPr wrap="none">
            <a:spAutoFit/>
          </a:bodyPr>
          <a:lstStyle/>
          <a:p>
            <a:pPr algn="ctr">
              <a:lnSpc>
                <a:spcPct val="75000"/>
              </a:lnSpc>
            </a:pPr>
            <a:r>
              <a:rPr lang="es-ES_tradnl" sz="1400">
                <a:latin typeface="Arial" charset="0"/>
              </a:rPr>
              <a:t>20</a:t>
            </a:r>
          </a:p>
          <a:p>
            <a:pPr algn="ctr">
              <a:lnSpc>
                <a:spcPct val="75000"/>
              </a:lnSpc>
            </a:pPr>
            <a:r>
              <a:rPr lang="es-ES_tradnl" sz="1400">
                <a:latin typeface="Arial" charset="0"/>
              </a:rPr>
              <a:t>bytes</a:t>
            </a:r>
            <a:endParaRPr lang="es-ES" sz="1400">
              <a:latin typeface="Arial" charset="0"/>
            </a:endParaRPr>
          </a:p>
        </p:txBody>
      </p:sp>
      <p:sp>
        <p:nvSpPr>
          <p:cNvPr id="369709" name="Line 45"/>
          <p:cNvSpPr>
            <a:spLocks noChangeShapeType="1"/>
          </p:cNvSpPr>
          <p:nvPr/>
        </p:nvSpPr>
        <p:spPr bwMode="auto">
          <a:xfrm flipH="1">
            <a:off x="2287588" y="3194050"/>
            <a:ext cx="290512" cy="0"/>
          </a:xfrm>
          <a:prstGeom prst="line">
            <a:avLst/>
          </a:prstGeom>
          <a:noFill/>
          <a:ln w="9525">
            <a:solidFill>
              <a:schemeClr val="tx1"/>
            </a:solidFill>
            <a:round/>
            <a:headEnd/>
            <a:tailEnd type="triangle" w="med" len="med"/>
          </a:ln>
          <a:effectLst/>
        </p:spPr>
        <p:txBody>
          <a:bodyPr/>
          <a:lstStyle/>
          <a:p>
            <a:endParaRPr lang="es-ES"/>
          </a:p>
        </p:txBody>
      </p:sp>
      <p:sp>
        <p:nvSpPr>
          <p:cNvPr id="369710" name="Line 46"/>
          <p:cNvSpPr>
            <a:spLocks noChangeShapeType="1"/>
          </p:cNvSpPr>
          <p:nvPr/>
        </p:nvSpPr>
        <p:spPr bwMode="auto">
          <a:xfrm>
            <a:off x="2959100" y="3194050"/>
            <a:ext cx="242888" cy="0"/>
          </a:xfrm>
          <a:prstGeom prst="line">
            <a:avLst/>
          </a:prstGeom>
          <a:noFill/>
          <a:ln w="9525">
            <a:solidFill>
              <a:schemeClr val="tx1"/>
            </a:solidFill>
            <a:round/>
            <a:headEnd/>
            <a:tailEnd type="triangle" w="med" len="med"/>
          </a:ln>
          <a:effectLst/>
        </p:spPr>
        <p:txBody>
          <a:bodyPr/>
          <a:lstStyle/>
          <a:p>
            <a:endParaRPr lang="es-ES"/>
          </a:p>
        </p:txBody>
      </p:sp>
      <p:sp>
        <p:nvSpPr>
          <p:cNvPr id="369711" name="Text Box 47"/>
          <p:cNvSpPr txBox="1">
            <a:spLocks noChangeArrowheads="1"/>
          </p:cNvSpPr>
          <p:nvPr/>
        </p:nvSpPr>
        <p:spPr bwMode="auto">
          <a:xfrm>
            <a:off x="1392238" y="4371975"/>
            <a:ext cx="608012" cy="412750"/>
          </a:xfrm>
          <a:prstGeom prst="rect">
            <a:avLst/>
          </a:prstGeom>
          <a:noFill/>
          <a:ln w="9525">
            <a:noFill/>
            <a:miter lim="800000"/>
            <a:headEnd/>
            <a:tailEnd/>
          </a:ln>
          <a:effectLst/>
        </p:spPr>
        <p:txBody>
          <a:bodyPr wrap="none">
            <a:spAutoFit/>
          </a:bodyPr>
          <a:lstStyle/>
          <a:p>
            <a:pPr algn="ctr">
              <a:lnSpc>
                <a:spcPct val="75000"/>
              </a:lnSpc>
            </a:pPr>
            <a:r>
              <a:rPr lang="es-ES_tradnl" sz="1400">
                <a:latin typeface="Arial" charset="0"/>
              </a:rPr>
              <a:t>14</a:t>
            </a:r>
          </a:p>
          <a:p>
            <a:pPr algn="ctr">
              <a:lnSpc>
                <a:spcPct val="75000"/>
              </a:lnSpc>
            </a:pPr>
            <a:r>
              <a:rPr lang="es-ES_tradnl" sz="1400">
                <a:latin typeface="Arial" charset="0"/>
              </a:rPr>
              <a:t>bytes</a:t>
            </a:r>
            <a:endParaRPr lang="es-ES" sz="1400">
              <a:latin typeface="Arial" charset="0"/>
            </a:endParaRPr>
          </a:p>
        </p:txBody>
      </p:sp>
      <p:sp>
        <p:nvSpPr>
          <p:cNvPr id="369712" name="Line 48"/>
          <p:cNvSpPr>
            <a:spLocks noChangeShapeType="1"/>
          </p:cNvSpPr>
          <p:nvPr/>
        </p:nvSpPr>
        <p:spPr bwMode="auto">
          <a:xfrm flipH="1" flipV="1">
            <a:off x="1139825" y="4489450"/>
            <a:ext cx="357188" cy="0"/>
          </a:xfrm>
          <a:prstGeom prst="line">
            <a:avLst/>
          </a:prstGeom>
          <a:noFill/>
          <a:ln w="9525">
            <a:solidFill>
              <a:schemeClr val="tx1"/>
            </a:solidFill>
            <a:round/>
            <a:headEnd/>
            <a:tailEnd type="triangle" w="med" len="med"/>
          </a:ln>
          <a:effectLst/>
        </p:spPr>
        <p:txBody>
          <a:bodyPr/>
          <a:lstStyle/>
          <a:p>
            <a:endParaRPr lang="es-ES"/>
          </a:p>
        </p:txBody>
      </p:sp>
      <p:sp>
        <p:nvSpPr>
          <p:cNvPr id="369713" name="Line 49"/>
          <p:cNvSpPr>
            <a:spLocks noChangeShapeType="1"/>
          </p:cNvSpPr>
          <p:nvPr/>
        </p:nvSpPr>
        <p:spPr bwMode="auto">
          <a:xfrm>
            <a:off x="1878013" y="4489450"/>
            <a:ext cx="400050" cy="4763"/>
          </a:xfrm>
          <a:prstGeom prst="line">
            <a:avLst/>
          </a:prstGeom>
          <a:noFill/>
          <a:ln w="9525">
            <a:solidFill>
              <a:schemeClr val="tx1"/>
            </a:solidFill>
            <a:round/>
            <a:headEnd/>
            <a:tailEnd type="triangle" w="med" len="med"/>
          </a:ln>
          <a:effectLst/>
        </p:spPr>
        <p:txBody>
          <a:bodyPr/>
          <a:lstStyle/>
          <a:p>
            <a:endParaRPr lang="es-ES"/>
          </a:p>
        </p:txBody>
      </p:sp>
      <p:sp>
        <p:nvSpPr>
          <p:cNvPr id="369714" name="Text Box 50"/>
          <p:cNvSpPr txBox="1">
            <a:spLocks noChangeArrowheads="1"/>
          </p:cNvSpPr>
          <p:nvPr/>
        </p:nvSpPr>
        <p:spPr bwMode="auto">
          <a:xfrm>
            <a:off x="6988175" y="4367213"/>
            <a:ext cx="608013" cy="412750"/>
          </a:xfrm>
          <a:prstGeom prst="rect">
            <a:avLst/>
          </a:prstGeom>
          <a:noFill/>
          <a:ln w="9525">
            <a:noFill/>
            <a:miter lim="800000"/>
            <a:headEnd/>
            <a:tailEnd/>
          </a:ln>
          <a:effectLst/>
        </p:spPr>
        <p:txBody>
          <a:bodyPr wrap="none">
            <a:spAutoFit/>
          </a:bodyPr>
          <a:lstStyle/>
          <a:p>
            <a:pPr algn="ctr">
              <a:lnSpc>
                <a:spcPct val="75000"/>
              </a:lnSpc>
            </a:pPr>
            <a:r>
              <a:rPr lang="es-ES_tradnl" sz="1400">
                <a:latin typeface="Arial" charset="0"/>
              </a:rPr>
              <a:t>4</a:t>
            </a:r>
          </a:p>
          <a:p>
            <a:pPr algn="ctr">
              <a:lnSpc>
                <a:spcPct val="75000"/>
              </a:lnSpc>
            </a:pPr>
            <a:r>
              <a:rPr lang="es-ES_tradnl" sz="1400">
                <a:latin typeface="Arial" charset="0"/>
              </a:rPr>
              <a:t>bytes</a:t>
            </a:r>
            <a:endParaRPr lang="es-ES" sz="1400">
              <a:latin typeface="Arial" charset="0"/>
            </a:endParaRPr>
          </a:p>
        </p:txBody>
      </p:sp>
      <p:sp>
        <p:nvSpPr>
          <p:cNvPr id="369715" name="Line 51"/>
          <p:cNvSpPr>
            <a:spLocks noChangeShapeType="1"/>
          </p:cNvSpPr>
          <p:nvPr/>
        </p:nvSpPr>
        <p:spPr bwMode="auto">
          <a:xfrm flipH="1">
            <a:off x="6802438" y="4484688"/>
            <a:ext cx="290512" cy="0"/>
          </a:xfrm>
          <a:prstGeom prst="line">
            <a:avLst/>
          </a:prstGeom>
          <a:noFill/>
          <a:ln w="9525">
            <a:solidFill>
              <a:schemeClr val="tx1"/>
            </a:solidFill>
            <a:round/>
            <a:headEnd/>
            <a:tailEnd type="triangle" w="med" len="med"/>
          </a:ln>
          <a:effectLst/>
        </p:spPr>
        <p:txBody>
          <a:bodyPr/>
          <a:lstStyle/>
          <a:p>
            <a:endParaRPr lang="es-ES"/>
          </a:p>
        </p:txBody>
      </p:sp>
      <p:sp>
        <p:nvSpPr>
          <p:cNvPr id="369716" name="Line 52"/>
          <p:cNvSpPr>
            <a:spLocks noChangeShapeType="1"/>
          </p:cNvSpPr>
          <p:nvPr/>
        </p:nvSpPr>
        <p:spPr bwMode="auto">
          <a:xfrm>
            <a:off x="7473950" y="4484688"/>
            <a:ext cx="290513" cy="0"/>
          </a:xfrm>
          <a:prstGeom prst="line">
            <a:avLst/>
          </a:prstGeom>
          <a:noFill/>
          <a:ln w="9525">
            <a:solidFill>
              <a:schemeClr val="tx1"/>
            </a:solidFill>
            <a:round/>
            <a:headEnd/>
            <a:tailEnd type="triangle" w="med" len="med"/>
          </a:ln>
          <a:effectLst/>
        </p:spPr>
        <p:txBody>
          <a:bodyPr/>
          <a:lstStyle/>
          <a:p>
            <a:endParaRPr lang="es-ES"/>
          </a:p>
        </p:txBody>
      </p:sp>
      <p:sp>
        <p:nvSpPr>
          <p:cNvPr id="369717" name="Text Box 53"/>
          <p:cNvSpPr txBox="1">
            <a:spLocks noChangeArrowheads="1"/>
          </p:cNvSpPr>
          <p:nvPr/>
        </p:nvSpPr>
        <p:spPr bwMode="auto">
          <a:xfrm>
            <a:off x="977900" y="5775325"/>
            <a:ext cx="7443788" cy="581025"/>
          </a:xfrm>
          <a:prstGeom prst="rect">
            <a:avLst/>
          </a:prstGeom>
          <a:noFill/>
          <a:ln w="9525">
            <a:noFill/>
            <a:miter lim="800000"/>
            <a:headEnd/>
            <a:tailEnd/>
          </a:ln>
          <a:effectLst/>
        </p:spPr>
        <p:txBody>
          <a:bodyPr wrap="none">
            <a:spAutoFit/>
          </a:bodyPr>
          <a:lstStyle/>
          <a:p>
            <a:r>
              <a:rPr lang="es-ES_tradnl" sz="1600">
                <a:latin typeface="Arial" charset="0"/>
              </a:rPr>
              <a:t>Los valores que aparecen para el nivel de enlace se aplican al caso de Ethernet.</a:t>
            </a:r>
          </a:p>
          <a:p>
            <a:r>
              <a:rPr lang="es-ES_tradnl" sz="1600">
                <a:latin typeface="Arial" charset="0"/>
              </a:rPr>
              <a:t>Según el tipo de red puede haber pequeñas variaciones</a:t>
            </a:r>
            <a:endParaRPr lang="es-ES" sz="1600">
              <a:latin typeface="Arial"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1 Marcador de número de diapositiva"/>
          <p:cNvSpPr>
            <a:spLocks noGrp="1"/>
          </p:cNvSpPr>
          <p:nvPr>
            <p:ph type="sldNum" sz="quarter" idx="10"/>
          </p:nvPr>
        </p:nvSpPr>
        <p:spPr/>
        <p:txBody>
          <a:bodyPr/>
          <a:lstStyle/>
          <a:p>
            <a:fld id="{97DEB3CF-CE3D-412E-B578-4B269B606BB9}" type="slidenum">
              <a:rPr lang="es-ES"/>
              <a:pPr/>
              <a:t>49</a:t>
            </a:fld>
            <a:endParaRPr lang="es-ES"/>
          </a:p>
        </p:txBody>
      </p:sp>
      <p:sp>
        <p:nvSpPr>
          <p:cNvPr id="368644" name="Freeform 4"/>
          <p:cNvSpPr>
            <a:spLocks/>
          </p:cNvSpPr>
          <p:nvPr/>
        </p:nvSpPr>
        <p:spPr bwMode="auto">
          <a:xfrm>
            <a:off x="3429000" y="5748338"/>
            <a:ext cx="2270125" cy="79375"/>
          </a:xfrm>
          <a:custGeom>
            <a:avLst/>
            <a:gdLst/>
            <a:ahLst/>
            <a:cxnLst>
              <a:cxn ang="0">
                <a:pos x="0" y="0"/>
              </a:cxn>
              <a:cxn ang="0">
                <a:pos x="744" y="0"/>
              </a:cxn>
              <a:cxn ang="0">
                <a:pos x="664" y="44"/>
              </a:cxn>
              <a:cxn ang="0">
                <a:pos x="1451" y="44"/>
              </a:cxn>
            </a:cxnLst>
            <a:rect l="0" t="0" r="r" b="b"/>
            <a:pathLst>
              <a:path w="1452" h="45">
                <a:moveTo>
                  <a:pt x="0" y="0"/>
                </a:moveTo>
                <a:lnTo>
                  <a:pt x="744" y="0"/>
                </a:lnTo>
                <a:lnTo>
                  <a:pt x="664" y="44"/>
                </a:lnTo>
                <a:lnTo>
                  <a:pt x="1451" y="44"/>
                </a:lnTo>
              </a:path>
            </a:pathLst>
          </a:custGeom>
          <a:noFill/>
          <a:ln w="25400" cap="rnd" cmpd="sng">
            <a:solidFill>
              <a:schemeClr val="accent2"/>
            </a:solidFill>
            <a:prstDash val="solid"/>
            <a:round/>
            <a:headEnd type="none" w="med" len="med"/>
            <a:tailEnd type="none" w="med" len="med"/>
          </a:ln>
          <a:effectLst/>
        </p:spPr>
        <p:txBody>
          <a:bodyPr/>
          <a:lstStyle/>
          <a:p>
            <a:endParaRPr lang="es-ES"/>
          </a:p>
        </p:txBody>
      </p:sp>
      <p:sp>
        <p:nvSpPr>
          <p:cNvPr id="368645" name="Text Box 5"/>
          <p:cNvSpPr txBox="1">
            <a:spLocks noChangeArrowheads="1"/>
          </p:cNvSpPr>
          <p:nvPr/>
        </p:nvSpPr>
        <p:spPr bwMode="auto">
          <a:xfrm>
            <a:off x="885825" y="1676400"/>
            <a:ext cx="11715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Aplicación</a:t>
            </a:r>
            <a:endParaRPr lang="es-ES" sz="1600">
              <a:latin typeface="Arial" charset="0"/>
            </a:endParaRPr>
          </a:p>
        </p:txBody>
      </p:sp>
      <p:sp>
        <p:nvSpPr>
          <p:cNvPr id="368646" name="Rectangle 6"/>
          <p:cNvSpPr>
            <a:spLocks noChangeArrowheads="1"/>
          </p:cNvSpPr>
          <p:nvPr/>
        </p:nvSpPr>
        <p:spPr bwMode="auto">
          <a:xfrm>
            <a:off x="838200" y="381000"/>
            <a:ext cx="7772400" cy="838200"/>
          </a:xfrm>
          <a:prstGeom prst="rect">
            <a:avLst/>
          </a:prstGeom>
          <a:noFill/>
          <a:ln w="12700">
            <a:noFill/>
            <a:miter lim="800000"/>
            <a:headEnd/>
            <a:tailEnd/>
          </a:ln>
          <a:effectLst/>
        </p:spPr>
        <p:txBody>
          <a:bodyPr lIns="90488" tIns="44450" rIns="90488" bIns="44450" anchor="ctr"/>
          <a:lstStyle/>
          <a:p>
            <a:pPr algn="ctr"/>
            <a:r>
              <a:rPr lang="es-ES_tradnl" sz="3200">
                <a:solidFill>
                  <a:schemeClr val="tx2"/>
                </a:solidFill>
              </a:rPr>
              <a:t>Acceso a un servidor Web a través de una conexión remota</a:t>
            </a:r>
          </a:p>
        </p:txBody>
      </p:sp>
      <p:sp>
        <p:nvSpPr>
          <p:cNvPr id="368647" name="Text Box 7"/>
          <p:cNvSpPr txBox="1">
            <a:spLocks noChangeArrowheads="1"/>
          </p:cNvSpPr>
          <p:nvPr/>
        </p:nvSpPr>
        <p:spPr bwMode="auto">
          <a:xfrm>
            <a:off x="152400" y="1219200"/>
            <a:ext cx="668338" cy="336550"/>
          </a:xfrm>
          <a:prstGeom prst="rect">
            <a:avLst/>
          </a:prstGeom>
          <a:noFill/>
          <a:ln w="12700">
            <a:noFill/>
            <a:miter lim="800000"/>
            <a:headEnd/>
            <a:tailEnd/>
          </a:ln>
          <a:effectLst/>
        </p:spPr>
        <p:txBody>
          <a:bodyPr wrap="none">
            <a:spAutoFit/>
          </a:bodyPr>
          <a:lstStyle/>
          <a:p>
            <a:r>
              <a:rPr lang="es-ES_tradnl" sz="1600">
                <a:latin typeface="Arial" charset="0"/>
              </a:rPr>
              <a:t>Capa</a:t>
            </a:r>
            <a:endParaRPr lang="es-ES" sz="1600">
              <a:latin typeface="Arial" charset="0"/>
            </a:endParaRPr>
          </a:p>
        </p:txBody>
      </p:sp>
      <p:sp>
        <p:nvSpPr>
          <p:cNvPr id="368648" name="Text Box 8"/>
          <p:cNvSpPr txBox="1">
            <a:spLocks noChangeArrowheads="1"/>
          </p:cNvSpPr>
          <p:nvPr/>
        </p:nvSpPr>
        <p:spPr bwMode="auto">
          <a:xfrm>
            <a:off x="385763" y="4876800"/>
            <a:ext cx="296862" cy="336550"/>
          </a:xfrm>
          <a:prstGeom prst="rect">
            <a:avLst/>
          </a:prstGeom>
          <a:noFill/>
          <a:ln w="12700">
            <a:noFill/>
            <a:miter lim="800000"/>
            <a:headEnd/>
            <a:tailEnd/>
          </a:ln>
          <a:effectLst/>
        </p:spPr>
        <p:txBody>
          <a:bodyPr wrap="none">
            <a:spAutoFit/>
          </a:bodyPr>
          <a:lstStyle/>
          <a:p>
            <a:pPr algn="ctr"/>
            <a:r>
              <a:rPr lang="es-ES_tradnl" sz="1600">
                <a:latin typeface="Arial" charset="0"/>
              </a:rPr>
              <a:t>1</a:t>
            </a:r>
            <a:endParaRPr lang="es-ES" sz="1600">
              <a:latin typeface="Arial" charset="0"/>
            </a:endParaRPr>
          </a:p>
        </p:txBody>
      </p:sp>
      <p:sp>
        <p:nvSpPr>
          <p:cNvPr id="368649" name="Text Box 9"/>
          <p:cNvSpPr txBox="1">
            <a:spLocks noChangeArrowheads="1"/>
          </p:cNvSpPr>
          <p:nvPr/>
        </p:nvSpPr>
        <p:spPr bwMode="auto">
          <a:xfrm>
            <a:off x="390525" y="4083050"/>
            <a:ext cx="296863" cy="336550"/>
          </a:xfrm>
          <a:prstGeom prst="rect">
            <a:avLst/>
          </a:prstGeom>
          <a:noFill/>
          <a:ln w="12700">
            <a:noFill/>
            <a:miter lim="800000"/>
            <a:headEnd/>
            <a:tailEnd/>
          </a:ln>
          <a:effectLst/>
        </p:spPr>
        <p:txBody>
          <a:bodyPr wrap="none">
            <a:spAutoFit/>
          </a:bodyPr>
          <a:lstStyle/>
          <a:p>
            <a:pPr algn="ctr"/>
            <a:r>
              <a:rPr lang="es-ES_tradnl" sz="1600">
                <a:latin typeface="Arial" charset="0"/>
              </a:rPr>
              <a:t>2</a:t>
            </a:r>
            <a:endParaRPr lang="es-ES" sz="1600">
              <a:latin typeface="Arial" charset="0"/>
            </a:endParaRPr>
          </a:p>
        </p:txBody>
      </p:sp>
      <p:sp>
        <p:nvSpPr>
          <p:cNvPr id="368650" name="Text Box 10"/>
          <p:cNvSpPr txBox="1">
            <a:spLocks noChangeArrowheads="1"/>
          </p:cNvSpPr>
          <p:nvPr/>
        </p:nvSpPr>
        <p:spPr bwMode="auto">
          <a:xfrm>
            <a:off x="390525" y="3244850"/>
            <a:ext cx="296863" cy="336550"/>
          </a:xfrm>
          <a:prstGeom prst="rect">
            <a:avLst/>
          </a:prstGeom>
          <a:noFill/>
          <a:ln w="12700">
            <a:noFill/>
            <a:miter lim="800000"/>
            <a:headEnd/>
            <a:tailEnd/>
          </a:ln>
          <a:effectLst/>
        </p:spPr>
        <p:txBody>
          <a:bodyPr wrap="none">
            <a:spAutoFit/>
          </a:bodyPr>
          <a:lstStyle/>
          <a:p>
            <a:pPr algn="ctr"/>
            <a:r>
              <a:rPr lang="es-ES_tradnl" sz="1600">
                <a:latin typeface="Arial" charset="0"/>
              </a:rPr>
              <a:t>3</a:t>
            </a:r>
            <a:endParaRPr lang="es-ES" sz="1600">
              <a:latin typeface="Arial" charset="0"/>
            </a:endParaRPr>
          </a:p>
        </p:txBody>
      </p:sp>
      <p:sp>
        <p:nvSpPr>
          <p:cNvPr id="368651" name="Text Box 11"/>
          <p:cNvSpPr txBox="1">
            <a:spLocks noChangeArrowheads="1"/>
          </p:cNvSpPr>
          <p:nvPr/>
        </p:nvSpPr>
        <p:spPr bwMode="auto">
          <a:xfrm>
            <a:off x="390525" y="2482850"/>
            <a:ext cx="296863" cy="336550"/>
          </a:xfrm>
          <a:prstGeom prst="rect">
            <a:avLst/>
          </a:prstGeom>
          <a:noFill/>
          <a:ln w="12700">
            <a:noFill/>
            <a:miter lim="800000"/>
            <a:headEnd/>
            <a:tailEnd/>
          </a:ln>
          <a:effectLst/>
        </p:spPr>
        <p:txBody>
          <a:bodyPr wrap="none">
            <a:spAutoFit/>
          </a:bodyPr>
          <a:lstStyle/>
          <a:p>
            <a:pPr algn="ctr"/>
            <a:r>
              <a:rPr lang="es-ES_tradnl" sz="1600">
                <a:latin typeface="Arial" charset="0"/>
              </a:rPr>
              <a:t>4</a:t>
            </a:r>
            <a:endParaRPr lang="es-ES" sz="1600">
              <a:latin typeface="Arial" charset="0"/>
            </a:endParaRPr>
          </a:p>
        </p:txBody>
      </p:sp>
      <p:sp>
        <p:nvSpPr>
          <p:cNvPr id="368652" name="Line 12"/>
          <p:cNvSpPr>
            <a:spLocks noChangeShapeType="1"/>
          </p:cNvSpPr>
          <p:nvPr/>
        </p:nvSpPr>
        <p:spPr bwMode="auto">
          <a:xfrm>
            <a:off x="2286000" y="1828800"/>
            <a:ext cx="4724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653" name="Line 13"/>
          <p:cNvSpPr>
            <a:spLocks noChangeShapeType="1"/>
          </p:cNvSpPr>
          <p:nvPr/>
        </p:nvSpPr>
        <p:spPr bwMode="auto">
          <a:xfrm>
            <a:off x="4229100" y="3429000"/>
            <a:ext cx="8382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654" name="Text Box 14"/>
          <p:cNvSpPr txBox="1">
            <a:spLocks noChangeArrowheads="1"/>
          </p:cNvSpPr>
          <p:nvPr/>
        </p:nvSpPr>
        <p:spPr bwMode="auto">
          <a:xfrm>
            <a:off x="4329113" y="1422400"/>
            <a:ext cx="660400"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HTTP</a:t>
            </a:r>
            <a:endParaRPr lang="es-ES" sz="1400" b="1">
              <a:latin typeface="Arial" charset="0"/>
            </a:endParaRPr>
          </a:p>
        </p:txBody>
      </p:sp>
      <p:sp>
        <p:nvSpPr>
          <p:cNvPr id="368655" name="Text Box 15"/>
          <p:cNvSpPr txBox="1">
            <a:spLocks noChangeArrowheads="1"/>
          </p:cNvSpPr>
          <p:nvPr/>
        </p:nvSpPr>
        <p:spPr bwMode="auto">
          <a:xfrm>
            <a:off x="4360863" y="2236788"/>
            <a:ext cx="552450"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TCP</a:t>
            </a:r>
            <a:endParaRPr lang="es-ES" sz="1400" b="1">
              <a:latin typeface="Arial" charset="0"/>
            </a:endParaRPr>
          </a:p>
        </p:txBody>
      </p:sp>
      <p:sp>
        <p:nvSpPr>
          <p:cNvPr id="368656" name="Text Box 16"/>
          <p:cNvSpPr txBox="1">
            <a:spLocks noChangeArrowheads="1"/>
          </p:cNvSpPr>
          <p:nvPr/>
        </p:nvSpPr>
        <p:spPr bwMode="auto">
          <a:xfrm>
            <a:off x="4495800" y="3006725"/>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IP</a:t>
            </a:r>
            <a:endParaRPr lang="es-ES" sz="1400" b="1">
              <a:latin typeface="Arial" charset="0"/>
            </a:endParaRPr>
          </a:p>
        </p:txBody>
      </p:sp>
      <p:sp>
        <p:nvSpPr>
          <p:cNvPr id="368657" name="Line 17"/>
          <p:cNvSpPr>
            <a:spLocks noChangeShapeType="1"/>
          </p:cNvSpPr>
          <p:nvPr/>
        </p:nvSpPr>
        <p:spPr bwMode="auto">
          <a:xfrm>
            <a:off x="1471613" y="5835650"/>
            <a:ext cx="0" cy="457200"/>
          </a:xfrm>
          <a:prstGeom prst="line">
            <a:avLst/>
          </a:prstGeom>
          <a:noFill/>
          <a:ln w="25400">
            <a:solidFill>
              <a:schemeClr val="tx1"/>
            </a:solidFill>
            <a:round/>
            <a:headEnd/>
            <a:tailEnd/>
          </a:ln>
          <a:effectLst/>
        </p:spPr>
        <p:txBody>
          <a:bodyPr/>
          <a:lstStyle/>
          <a:p>
            <a:endParaRPr lang="es-ES"/>
          </a:p>
        </p:txBody>
      </p:sp>
      <p:sp>
        <p:nvSpPr>
          <p:cNvPr id="368658" name="Line 18"/>
          <p:cNvSpPr>
            <a:spLocks noChangeShapeType="1"/>
          </p:cNvSpPr>
          <p:nvPr/>
        </p:nvSpPr>
        <p:spPr bwMode="auto">
          <a:xfrm flipV="1">
            <a:off x="914400" y="6288088"/>
            <a:ext cx="2743200" cy="4762"/>
          </a:xfrm>
          <a:prstGeom prst="line">
            <a:avLst/>
          </a:prstGeom>
          <a:noFill/>
          <a:ln w="25400">
            <a:solidFill>
              <a:schemeClr val="tx1"/>
            </a:solidFill>
            <a:round/>
            <a:headEnd/>
            <a:tailEnd/>
          </a:ln>
          <a:effectLst/>
        </p:spPr>
        <p:txBody>
          <a:bodyPr/>
          <a:lstStyle/>
          <a:p>
            <a:endParaRPr lang="es-ES"/>
          </a:p>
        </p:txBody>
      </p:sp>
      <p:pic>
        <p:nvPicPr>
          <p:cNvPr id="368659" name="Picture 19"/>
          <p:cNvPicPr>
            <a:picLocks noChangeArrowheads="1"/>
          </p:cNvPicPr>
          <p:nvPr/>
        </p:nvPicPr>
        <p:blipFill>
          <a:blip r:embed="rId3" cstate="print"/>
          <a:srcRect/>
          <a:stretch>
            <a:fillRect/>
          </a:stretch>
        </p:blipFill>
        <p:spPr bwMode="auto">
          <a:xfrm>
            <a:off x="1166813" y="5378450"/>
            <a:ext cx="609600" cy="654050"/>
          </a:xfrm>
          <a:prstGeom prst="rect">
            <a:avLst/>
          </a:prstGeom>
          <a:noFill/>
          <a:ln w="12700">
            <a:noFill/>
            <a:miter lim="800000"/>
            <a:headEnd/>
            <a:tailEnd/>
          </a:ln>
          <a:effectLst/>
        </p:spPr>
      </p:pic>
      <p:sp>
        <p:nvSpPr>
          <p:cNvPr id="368660" name="Text Box 20"/>
          <p:cNvSpPr txBox="1">
            <a:spLocks noChangeArrowheads="1"/>
          </p:cNvSpPr>
          <p:nvPr/>
        </p:nvSpPr>
        <p:spPr bwMode="auto">
          <a:xfrm>
            <a:off x="457200" y="5638800"/>
            <a:ext cx="814388" cy="336550"/>
          </a:xfrm>
          <a:prstGeom prst="rect">
            <a:avLst/>
          </a:prstGeom>
          <a:noFill/>
          <a:ln w="12700">
            <a:noFill/>
            <a:miter lim="800000"/>
            <a:headEnd/>
            <a:tailEnd/>
          </a:ln>
          <a:effectLst/>
        </p:spPr>
        <p:txBody>
          <a:bodyPr wrap="none">
            <a:spAutoFit/>
          </a:bodyPr>
          <a:lstStyle/>
          <a:p>
            <a:r>
              <a:rPr lang="es-ES_tradnl" sz="1600">
                <a:latin typeface="Arial" charset="0"/>
              </a:rPr>
              <a:t>Cliente</a:t>
            </a:r>
            <a:endParaRPr lang="es-ES" sz="1600">
              <a:latin typeface="Arial" charset="0"/>
            </a:endParaRPr>
          </a:p>
        </p:txBody>
      </p:sp>
      <p:sp>
        <p:nvSpPr>
          <p:cNvPr id="368661" name="Text Box 21"/>
          <p:cNvSpPr txBox="1">
            <a:spLocks noChangeArrowheads="1"/>
          </p:cNvSpPr>
          <p:nvPr/>
        </p:nvSpPr>
        <p:spPr bwMode="auto">
          <a:xfrm>
            <a:off x="7975600" y="5638800"/>
            <a:ext cx="939800" cy="336550"/>
          </a:xfrm>
          <a:prstGeom prst="rect">
            <a:avLst/>
          </a:prstGeom>
          <a:noFill/>
          <a:ln w="12700">
            <a:noFill/>
            <a:miter lim="800000"/>
            <a:headEnd/>
            <a:tailEnd/>
          </a:ln>
          <a:effectLst/>
        </p:spPr>
        <p:txBody>
          <a:bodyPr wrap="none">
            <a:spAutoFit/>
          </a:bodyPr>
          <a:lstStyle/>
          <a:p>
            <a:r>
              <a:rPr lang="es-ES_tradnl" sz="1600">
                <a:latin typeface="Arial" charset="0"/>
              </a:rPr>
              <a:t>Servidor</a:t>
            </a:r>
            <a:endParaRPr lang="es-ES" sz="1600">
              <a:latin typeface="Arial" charset="0"/>
            </a:endParaRPr>
          </a:p>
        </p:txBody>
      </p:sp>
      <p:sp>
        <p:nvSpPr>
          <p:cNvPr id="368662" name="Text Box 22"/>
          <p:cNvSpPr txBox="1">
            <a:spLocks noChangeArrowheads="1"/>
          </p:cNvSpPr>
          <p:nvPr/>
        </p:nvSpPr>
        <p:spPr bwMode="auto">
          <a:xfrm>
            <a:off x="838200" y="24574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Transporte</a:t>
            </a:r>
            <a:endParaRPr lang="es-ES" sz="1600">
              <a:latin typeface="Arial" charset="0"/>
            </a:endParaRPr>
          </a:p>
        </p:txBody>
      </p:sp>
      <p:sp>
        <p:nvSpPr>
          <p:cNvPr id="368663" name="Line 23"/>
          <p:cNvSpPr>
            <a:spLocks noChangeShapeType="1"/>
          </p:cNvSpPr>
          <p:nvPr/>
        </p:nvSpPr>
        <p:spPr bwMode="auto">
          <a:xfrm>
            <a:off x="3429000" y="5835650"/>
            <a:ext cx="0" cy="457200"/>
          </a:xfrm>
          <a:prstGeom prst="line">
            <a:avLst/>
          </a:prstGeom>
          <a:noFill/>
          <a:ln w="25400">
            <a:solidFill>
              <a:schemeClr val="tx1"/>
            </a:solidFill>
            <a:round/>
            <a:headEnd/>
            <a:tailEnd/>
          </a:ln>
          <a:effectLst/>
        </p:spPr>
        <p:txBody>
          <a:bodyPr/>
          <a:lstStyle/>
          <a:p>
            <a:endParaRPr lang="es-ES"/>
          </a:p>
        </p:txBody>
      </p:sp>
      <p:pic>
        <p:nvPicPr>
          <p:cNvPr id="368664" name="Picture 24"/>
          <p:cNvPicPr>
            <a:picLocks noChangeArrowheads="1"/>
          </p:cNvPicPr>
          <p:nvPr/>
        </p:nvPicPr>
        <p:blipFill>
          <a:blip r:embed="rId4" cstate="print"/>
          <a:srcRect/>
          <a:stretch>
            <a:fillRect/>
          </a:stretch>
        </p:blipFill>
        <p:spPr bwMode="auto">
          <a:xfrm>
            <a:off x="3124200" y="5530850"/>
            <a:ext cx="609600" cy="495300"/>
          </a:xfrm>
          <a:prstGeom prst="rect">
            <a:avLst/>
          </a:prstGeom>
          <a:noFill/>
          <a:ln w="12700">
            <a:noFill/>
            <a:miter lim="800000"/>
            <a:headEnd/>
            <a:tailEnd/>
          </a:ln>
          <a:effectLst/>
        </p:spPr>
      </p:pic>
      <p:sp>
        <p:nvSpPr>
          <p:cNvPr id="368665" name="Text Box 25"/>
          <p:cNvSpPr txBox="1">
            <a:spLocks noChangeArrowheads="1"/>
          </p:cNvSpPr>
          <p:nvPr/>
        </p:nvSpPr>
        <p:spPr bwMode="auto">
          <a:xfrm>
            <a:off x="838200" y="40576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68666" name="Text Box 26"/>
          <p:cNvSpPr txBox="1">
            <a:spLocks noChangeArrowheads="1"/>
          </p:cNvSpPr>
          <p:nvPr/>
        </p:nvSpPr>
        <p:spPr bwMode="auto">
          <a:xfrm>
            <a:off x="844550" y="32575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68667" name="Line 27"/>
          <p:cNvSpPr>
            <a:spLocks noChangeShapeType="1"/>
          </p:cNvSpPr>
          <p:nvPr/>
        </p:nvSpPr>
        <p:spPr bwMode="auto">
          <a:xfrm>
            <a:off x="4216400" y="5105400"/>
            <a:ext cx="8382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68" name="Line 28"/>
          <p:cNvSpPr>
            <a:spLocks noChangeShapeType="1"/>
          </p:cNvSpPr>
          <p:nvPr/>
        </p:nvSpPr>
        <p:spPr bwMode="auto">
          <a:xfrm>
            <a:off x="6419850" y="5092700"/>
            <a:ext cx="70485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69" name="Line 29"/>
          <p:cNvSpPr>
            <a:spLocks noChangeShapeType="1"/>
          </p:cNvSpPr>
          <p:nvPr/>
        </p:nvSpPr>
        <p:spPr bwMode="auto">
          <a:xfrm>
            <a:off x="2133600" y="5029200"/>
            <a:ext cx="711200" cy="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70" name="Line 30"/>
          <p:cNvSpPr>
            <a:spLocks noChangeShapeType="1"/>
          </p:cNvSpPr>
          <p:nvPr/>
        </p:nvSpPr>
        <p:spPr bwMode="auto">
          <a:xfrm>
            <a:off x="2286000" y="2643188"/>
            <a:ext cx="47244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671" name="Line 31"/>
          <p:cNvSpPr>
            <a:spLocks noChangeShapeType="1"/>
          </p:cNvSpPr>
          <p:nvPr/>
        </p:nvSpPr>
        <p:spPr bwMode="auto">
          <a:xfrm>
            <a:off x="2133600" y="3411538"/>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672" name="Line 32"/>
          <p:cNvSpPr>
            <a:spLocks noChangeShapeType="1"/>
          </p:cNvSpPr>
          <p:nvPr/>
        </p:nvSpPr>
        <p:spPr bwMode="auto">
          <a:xfrm>
            <a:off x="6477000" y="3411538"/>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673" name="Text Box 33"/>
          <p:cNvSpPr txBox="1">
            <a:spLocks noChangeArrowheads="1"/>
          </p:cNvSpPr>
          <p:nvPr/>
        </p:nvSpPr>
        <p:spPr bwMode="auto">
          <a:xfrm>
            <a:off x="2295525" y="3006725"/>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IP</a:t>
            </a:r>
            <a:endParaRPr lang="es-ES" sz="1400" b="1">
              <a:latin typeface="Arial" charset="0"/>
            </a:endParaRPr>
          </a:p>
        </p:txBody>
      </p:sp>
      <p:sp>
        <p:nvSpPr>
          <p:cNvPr id="368674" name="Text Box 34"/>
          <p:cNvSpPr txBox="1">
            <a:spLocks noChangeArrowheads="1"/>
          </p:cNvSpPr>
          <p:nvPr/>
        </p:nvSpPr>
        <p:spPr bwMode="auto">
          <a:xfrm>
            <a:off x="6629400" y="3005138"/>
            <a:ext cx="36512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IP</a:t>
            </a:r>
            <a:endParaRPr lang="es-ES" sz="1400" b="1">
              <a:latin typeface="Arial" charset="0"/>
            </a:endParaRPr>
          </a:p>
        </p:txBody>
      </p:sp>
      <p:sp>
        <p:nvSpPr>
          <p:cNvPr id="368675" name="Oval 35"/>
          <p:cNvSpPr>
            <a:spLocks noChangeArrowheads="1"/>
          </p:cNvSpPr>
          <p:nvPr/>
        </p:nvSpPr>
        <p:spPr bwMode="auto">
          <a:xfrm>
            <a:off x="5943600" y="5367338"/>
            <a:ext cx="1676400" cy="1295400"/>
          </a:xfrm>
          <a:prstGeom prst="ellipse">
            <a:avLst/>
          </a:prstGeom>
          <a:noFill/>
          <a:ln w="25400">
            <a:solidFill>
              <a:schemeClr val="tx1"/>
            </a:solidFill>
            <a:round/>
            <a:headEnd/>
            <a:tailEnd/>
          </a:ln>
          <a:effectLst/>
        </p:spPr>
        <p:txBody>
          <a:bodyPr wrap="none" anchor="ctr"/>
          <a:lstStyle/>
          <a:p>
            <a:endParaRPr lang="es-ES"/>
          </a:p>
        </p:txBody>
      </p:sp>
      <p:pic>
        <p:nvPicPr>
          <p:cNvPr id="368676" name="Picture 36"/>
          <p:cNvPicPr>
            <a:picLocks noChangeArrowheads="1"/>
          </p:cNvPicPr>
          <p:nvPr/>
        </p:nvPicPr>
        <p:blipFill>
          <a:blip r:embed="rId5" cstate="print"/>
          <a:srcRect/>
          <a:stretch>
            <a:fillRect/>
          </a:stretch>
        </p:blipFill>
        <p:spPr bwMode="auto">
          <a:xfrm>
            <a:off x="7513638" y="5372100"/>
            <a:ext cx="487362" cy="692150"/>
          </a:xfrm>
          <a:prstGeom prst="rect">
            <a:avLst/>
          </a:prstGeom>
          <a:noFill/>
          <a:ln w="12700">
            <a:noFill/>
            <a:miter lim="800000"/>
            <a:headEnd/>
            <a:tailEnd/>
          </a:ln>
          <a:effectLst/>
        </p:spPr>
      </p:pic>
      <p:pic>
        <p:nvPicPr>
          <p:cNvPr id="368677" name="Picture 37"/>
          <p:cNvPicPr>
            <a:picLocks noChangeArrowheads="1"/>
          </p:cNvPicPr>
          <p:nvPr/>
        </p:nvPicPr>
        <p:blipFill>
          <a:blip r:embed="rId4" cstate="print"/>
          <a:srcRect/>
          <a:stretch>
            <a:fillRect/>
          </a:stretch>
        </p:blipFill>
        <p:spPr bwMode="auto">
          <a:xfrm>
            <a:off x="5486400" y="5530850"/>
            <a:ext cx="609600" cy="495300"/>
          </a:xfrm>
          <a:prstGeom prst="rect">
            <a:avLst/>
          </a:prstGeom>
          <a:noFill/>
          <a:ln w="12700">
            <a:noFill/>
            <a:miter lim="800000"/>
            <a:headEnd/>
            <a:tailEnd/>
          </a:ln>
          <a:effectLst/>
        </p:spPr>
      </p:pic>
      <p:sp>
        <p:nvSpPr>
          <p:cNvPr id="368678" name="Text Box 38"/>
          <p:cNvSpPr txBox="1">
            <a:spLocks noChangeArrowheads="1"/>
          </p:cNvSpPr>
          <p:nvPr/>
        </p:nvSpPr>
        <p:spPr bwMode="auto">
          <a:xfrm>
            <a:off x="4348163" y="3868738"/>
            <a:ext cx="554037"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PPP</a:t>
            </a:r>
            <a:endParaRPr lang="es-ES" sz="1400" b="1">
              <a:latin typeface="Arial" charset="0"/>
            </a:endParaRPr>
          </a:p>
        </p:txBody>
      </p:sp>
      <p:sp>
        <p:nvSpPr>
          <p:cNvPr id="368679" name="Text Box 39"/>
          <p:cNvSpPr txBox="1">
            <a:spLocks noChangeArrowheads="1"/>
          </p:cNvSpPr>
          <p:nvPr/>
        </p:nvSpPr>
        <p:spPr bwMode="auto">
          <a:xfrm>
            <a:off x="2178050" y="4386263"/>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a:t>
            </a:r>
          </a:p>
          <a:p>
            <a:pPr algn="ctr"/>
            <a:r>
              <a:rPr lang="es-ES_tradnl" sz="1400" b="1">
                <a:latin typeface="Arial" charset="0"/>
              </a:rPr>
              <a:t>802.3</a:t>
            </a:r>
            <a:endParaRPr lang="es-ES" sz="1400" b="1">
              <a:latin typeface="Arial" charset="0"/>
            </a:endParaRPr>
          </a:p>
        </p:txBody>
      </p:sp>
      <p:sp>
        <p:nvSpPr>
          <p:cNvPr id="368680" name="Text Box 40"/>
          <p:cNvSpPr txBox="1">
            <a:spLocks noChangeArrowheads="1"/>
          </p:cNvSpPr>
          <p:nvPr/>
        </p:nvSpPr>
        <p:spPr bwMode="auto">
          <a:xfrm>
            <a:off x="6432550" y="4462463"/>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a:t>
            </a:r>
          </a:p>
          <a:p>
            <a:pPr algn="ctr"/>
            <a:r>
              <a:rPr lang="es-ES_tradnl" sz="1400" b="1">
                <a:latin typeface="Arial" charset="0"/>
              </a:rPr>
              <a:t>802.5</a:t>
            </a:r>
            <a:endParaRPr lang="es-ES" sz="1400" b="1">
              <a:latin typeface="Arial" charset="0"/>
            </a:endParaRPr>
          </a:p>
        </p:txBody>
      </p:sp>
      <p:sp>
        <p:nvSpPr>
          <p:cNvPr id="368681" name="Text Box 41"/>
          <p:cNvSpPr txBox="1">
            <a:spLocks noChangeArrowheads="1"/>
          </p:cNvSpPr>
          <p:nvPr/>
        </p:nvSpPr>
        <p:spPr bwMode="auto">
          <a:xfrm>
            <a:off x="4349750" y="4706938"/>
            <a:ext cx="561975" cy="317500"/>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V.35</a:t>
            </a:r>
            <a:endParaRPr lang="es-ES" sz="1400" b="1">
              <a:latin typeface="Arial" charset="0"/>
            </a:endParaRPr>
          </a:p>
        </p:txBody>
      </p:sp>
      <p:sp>
        <p:nvSpPr>
          <p:cNvPr id="368682" name="Line 42"/>
          <p:cNvSpPr>
            <a:spLocks noChangeShapeType="1"/>
          </p:cNvSpPr>
          <p:nvPr/>
        </p:nvSpPr>
        <p:spPr bwMode="auto">
          <a:xfrm flipH="1">
            <a:off x="1447800" y="20574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83" name="Line 43"/>
          <p:cNvSpPr>
            <a:spLocks noChangeShapeType="1"/>
          </p:cNvSpPr>
          <p:nvPr/>
        </p:nvSpPr>
        <p:spPr bwMode="auto">
          <a:xfrm flipH="1">
            <a:off x="1447800" y="28448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84" name="Line 44"/>
          <p:cNvSpPr>
            <a:spLocks noChangeShapeType="1"/>
          </p:cNvSpPr>
          <p:nvPr/>
        </p:nvSpPr>
        <p:spPr bwMode="auto">
          <a:xfrm>
            <a:off x="1444625" y="36449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85" name="Text Box 45"/>
          <p:cNvSpPr txBox="1">
            <a:spLocks noChangeArrowheads="1"/>
          </p:cNvSpPr>
          <p:nvPr/>
        </p:nvSpPr>
        <p:spPr bwMode="auto">
          <a:xfrm>
            <a:off x="831850" y="48704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68686" name="Line 46"/>
          <p:cNvSpPr>
            <a:spLocks noChangeShapeType="1"/>
          </p:cNvSpPr>
          <p:nvPr/>
        </p:nvSpPr>
        <p:spPr bwMode="auto">
          <a:xfrm flipH="1">
            <a:off x="1447800" y="44577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87" name="Text Box 47"/>
          <p:cNvSpPr txBox="1">
            <a:spLocks noChangeArrowheads="1"/>
          </p:cNvSpPr>
          <p:nvPr/>
        </p:nvSpPr>
        <p:spPr bwMode="auto">
          <a:xfrm>
            <a:off x="7251700" y="1676400"/>
            <a:ext cx="11715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Aplicación</a:t>
            </a:r>
            <a:endParaRPr lang="es-ES" sz="1600">
              <a:latin typeface="Arial" charset="0"/>
            </a:endParaRPr>
          </a:p>
        </p:txBody>
      </p:sp>
      <p:sp>
        <p:nvSpPr>
          <p:cNvPr id="368688" name="Text Box 48"/>
          <p:cNvSpPr txBox="1">
            <a:spLocks noChangeArrowheads="1"/>
          </p:cNvSpPr>
          <p:nvPr/>
        </p:nvSpPr>
        <p:spPr bwMode="auto">
          <a:xfrm>
            <a:off x="7204075" y="24574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Transporte</a:t>
            </a:r>
            <a:endParaRPr lang="es-ES" sz="1600">
              <a:latin typeface="Arial" charset="0"/>
            </a:endParaRPr>
          </a:p>
        </p:txBody>
      </p:sp>
      <p:sp>
        <p:nvSpPr>
          <p:cNvPr id="368689" name="Text Box 49"/>
          <p:cNvSpPr txBox="1">
            <a:spLocks noChangeArrowheads="1"/>
          </p:cNvSpPr>
          <p:nvPr/>
        </p:nvSpPr>
        <p:spPr bwMode="auto">
          <a:xfrm>
            <a:off x="7204075" y="40576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68690" name="Text Box 50"/>
          <p:cNvSpPr txBox="1">
            <a:spLocks noChangeArrowheads="1"/>
          </p:cNvSpPr>
          <p:nvPr/>
        </p:nvSpPr>
        <p:spPr bwMode="auto">
          <a:xfrm>
            <a:off x="7210425" y="32575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68691" name="Line 51"/>
          <p:cNvSpPr>
            <a:spLocks noChangeShapeType="1"/>
          </p:cNvSpPr>
          <p:nvPr/>
        </p:nvSpPr>
        <p:spPr bwMode="auto">
          <a:xfrm flipH="1">
            <a:off x="7813675" y="20574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92" name="Line 52"/>
          <p:cNvSpPr>
            <a:spLocks noChangeShapeType="1"/>
          </p:cNvSpPr>
          <p:nvPr/>
        </p:nvSpPr>
        <p:spPr bwMode="auto">
          <a:xfrm flipH="1">
            <a:off x="7813675" y="28448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93" name="Line 53"/>
          <p:cNvSpPr>
            <a:spLocks noChangeShapeType="1"/>
          </p:cNvSpPr>
          <p:nvPr/>
        </p:nvSpPr>
        <p:spPr bwMode="auto">
          <a:xfrm>
            <a:off x="7810500" y="36449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94" name="Text Box 54"/>
          <p:cNvSpPr txBox="1">
            <a:spLocks noChangeArrowheads="1"/>
          </p:cNvSpPr>
          <p:nvPr/>
        </p:nvSpPr>
        <p:spPr bwMode="auto">
          <a:xfrm>
            <a:off x="7197725" y="487045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68695" name="Line 55"/>
          <p:cNvSpPr>
            <a:spLocks noChangeShapeType="1"/>
          </p:cNvSpPr>
          <p:nvPr/>
        </p:nvSpPr>
        <p:spPr bwMode="auto">
          <a:xfrm flipH="1">
            <a:off x="7813675" y="445770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96" name="Text Box 56"/>
          <p:cNvSpPr txBox="1">
            <a:spLocks noChangeArrowheads="1"/>
          </p:cNvSpPr>
          <p:nvPr/>
        </p:nvSpPr>
        <p:spPr bwMode="auto">
          <a:xfrm>
            <a:off x="2901950" y="40767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68697" name="Text Box 57"/>
          <p:cNvSpPr txBox="1">
            <a:spLocks noChangeArrowheads="1"/>
          </p:cNvSpPr>
          <p:nvPr/>
        </p:nvSpPr>
        <p:spPr bwMode="auto">
          <a:xfrm>
            <a:off x="2908300" y="32766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68698" name="Line 58"/>
          <p:cNvSpPr>
            <a:spLocks noChangeShapeType="1"/>
          </p:cNvSpPr>
          <p:nvPr/>
        </p:nvSpPr>
        <p:spPr bwMode="auto">
          <a:xfrm>
            <a:off x="3508375" y="366395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699" name="Text Box 59"/>
          <p:cNvSpPr txBox="1">
            <a:spLocks noChangeArrowheads="1"/>
          </p:cNvSpPr>
          <p:nvPr/>
        </p:nvSpPr>
        <p:spPr bwMode="auto">
          <a:xfrm>
            <a:off x="2895600" y="48895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68700" name="Line 60"/>
          <p:cNvSpPr>
            <a:spLocks noChangeShapeType="1"/>
          </p:cNvSpPr>
          <p:nvPr/>
        </p:nvSpPr>
        <p:spPr bwMode="auto">
          <a:xfrm>
            <a:off x="3514725" y="447675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701" name="Text Box 61"/>
          <p:cNvSpPr txBox="1">
            <a:spLocks noChangeArrowheads="1"/>
          </p:cNvSpPr>
          <p:nvPr/>
        </p:nvSpPr>
        <p:spPr bwMode="auto">
          <a:xfrm>
            <a:off x="5111750" y="40767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Enlace</a:t>
            </a:r>
            <a:endParaRPr lang="es-ES" sz="1600">
              <a:latin typeface="Arial" charset="0"/>
            </a:endParaRPr>
          </a:p>
        </p:txBody>
      </p:sp>
      <p:sp>
        <p:nvSpPr>
          <p:cNvPr id="368702" name="Text Box 62"/>
          <p:cNvSpPr txBox="1">
            <a:spLocks noChangeArrowheads="1"/>
          </p:cNvSpPr>
          <p:nvPr/>
        </p:nvSpPr>
        <p:spPr bwMode="auto">
          <a:xfrm>
            <a:off x="5118100" y="32766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Red</a:t>
            </a:r>
            <a:endParaRPr lang="es-ES" sz="1600">
              <a:latin typeface="Arial" charset="0"/>
            </a:endParaRPr>
          </a:p>
        </p:txBody>
      </p:sp>
      <p:sp>
        <p:nvSpPr>
          <p:cNvPr id="368703" name="Line 63"/>
          <p:cNvSpPr>
            <a:spLocks noChangeShapeType="1"/>
          </p:cNvSpPr>
          <p:nvPr/>
        </p:nvSpPr>
        <p:spPr bwMode="auto">
          <a:xfrm flipH="1">
            <a:off x="5715000" y="3663950"/>
            <a:ext cx="3175" cy="3683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704" name="Text Box 64"/>
          <p:cNvSpPr txBox="1">
            <a:spLocks noChangeArrowheads="1"/>
          </p:cNvSpPr>
          <p:nvPr/>
        </p:nvSpPr>
        <p:spPr bwMode="auto">
          <a:xfrm>
            <a:off x="5105400" y="4889500"/>
            <a:ext cx="1247775" cy="349250"/>
          </a:xfrm>
          <a:prstGeom prst="rect">
            <a:avLst/>
          </a:prstGeom>
          <a:solidFill>
            <a:srgbClr val="FFFF00"/>
          </a:solidFill>
          <a:ln w="12700">
            <a:solidFill>
              <a:schemeClr val="tx1"/>
            </a:solidFill>
            <a:miter lim="800000"/>
            <a:headEnd/>
            <a:tailEnd/>
          </a:ln>
          <a:effectLst/>
        </p:spPr>
        <p:txBody>
          <a:bodyPr>
            <a:spAutoFit/>
          </a:bodyPr>
          <a:lstStyle/>
          <a:p>
            <a:pPr algn="ctr">
              <a:spcBef>
                <a:spcPct val="50000"/>
              </a:spcBef>
            </a:pPr>
            <a:r>
              <a:rPr lang="es-ES_tradnl" sz="1600">
                <a:latin typeface="Arial" charset="0"/>
              </a:rPr>
              <a:t>Física</a:t>
            </a:r>
            <a:endParaRPr lang="es-ES" sz="1600">
              <a:latin typeface="Arial" charset="0"/>
            </a:endParaRPr>
          </a:p>
        </p:txBody>
      </p:sp>
      <p:sp>
        <p:nvSpPr>
          <p:cNvPr id="368705" name="Line 65"/>
          <p:cNvSpPr>
            <a:spLocks noChangeShapeType="1"/>
          </p:cNvSpPr>
          <p:nvPr/>
        </p:nvSpPr>
        <p:spPr bwMode="auto">
          <a:xfrm flipH="1">
            <a:off x="5721350" y="4476750"/>
            <a:ext cx="3175" cy="381000"/>
          </a:xfrm>
          <a:prstGeom prst="line">
            <a:avLst/>
          </a:prstGeom>
          <a:noFill/>
          <a:ln w="12700">
            <a:solidFill>
              <a:schemeClr val="tx1"/>
            </a:solidFill>
            <a:round/>
            <a:headEnd type="triangle" w="med" len="med"/>
            <a:tailEnd type="triangle" w="med" len="med"/>
          </a:ln>
          <a:effectLst/>
        </p:spPr>
        <p:txBody>
          <a:bodyPr/>
          <a:lstStyle/>
          <a:p>
            <a:endParaRPr lang="es-ES"/>
          </a:p>
        </p:txBody>
      </p:sp>
      <p:sp>
        <p:nvSpPr>
          <p:cNvPr id="368706" name="Line 66"/>
          <p:cNvSpPr>
            <a:spLocks noChangeShapeType="1"/>
          </p:cNvSpPr>
          <p:nvPr/>
        </p:nvSpPr>
        <p:spPr bwMode="auto">
          <a:xfrm>
            <a:off x="4216400" y="4267200"/>
            <a:ext cx="8382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707" name="Line 67"/>
          <p:cNvSpPr>
            <a:spLocks noChangeShapeType="1"/>
          </p:cNvSpPr>
          <p:nvPr/>
        </p:nvSpPr>
        <p:spPr bwMode="auto">
          <a:xfrm>
            <a:off x="2133600" y="4267200"/>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708" name="Line 68"/>
          <p:cNvSpPr>
            <a:spLocks noChangeShapeType="1"/>
          </p:cNvSpPr>
          <p:nvPr/>
        </p:nvSpPr>
        <p:spPr bwMode="auto">
          <a:xfrm>
            <a:off x="6438900" y="4254500"/>
            <a:ext cx="685800" cy="0"/>
          </a:xfrm>
          <a:prstGeom prst="line">
            <a:avLst/>
          </a:prstGeom>
          <a:noFill/>
          <a:ln w="12700">
            <a:solidFill>
              <a:schemeClr val="tx1"/>
            </a:solidFill>
            <a:prstDash val="sysDot"/>
            <a:round/>
            <a:headEnd type="triangle" w="med" len="med"/>
            <a:tailEnd type="triangle" w="med" len="med"/>
          </a:ln>
          <a:effectLst/>
        </p:spPr>
        <p:txBody>
          <a:bodyPr/>
          <a:lstStyle/>
          <a:p>
            <a:endParaRPr lang="es-ES"/>
          </a:p>
        </p:txBody>
      </p:sp>
      <p:sp>
        <p:nvSpPr>
          <p:cNvPr id="368709" name="Text Box 69"/>
          <p:cNvSpPr txBox="1">
            <a:spLocks noChangeArrowheads="1"/>
          </p:cNvSpPr>
          <p:nvPr/>
        </p:nvSpPr>
        <p:spPr bwMode="auto">
          <a:xfrm>
            <a:off x="6432550" y="3608388"/>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a:t>
            </a:r>
          </a:p>
          <a:p>
            <a:pPr algn="ctr"/>
            <a:r>
              <a:rPr lang="es-ES_tradnl" sz="1400" b="1">
                <a:latin typeface="Arial" charset="0"/>
              </a:rPr>
              <a:t>802.5</a:t>
            </a:r>
            <a:endParaRPr lang="es-ES" sz="1400" b="1">
              <a:latin typeface="Arial" charset="0"/>
            </a:endParaRPr>
          </a:p>
        </p:txBody>
      </p:sp>
      <p:sp>
        <p:nvSpPr>
          <p:cNvPr id="368710" name="Text Box 70"/>
          <p:cNvSpPr txBox="1">
            <a:spLocks noChangeArrowheads="1"/>
          </p:cNvSpPr>
          <p:nvPr/>
        </p:nvSpPr>
        <p:spPr bwMode="auto">
          <a:xfrm>
            <a:off x="2165350" y="3608388"/>
            <a:ext cx="639763" cy="530225"/>
          </a:xfrm>
          <a:prstGeom prst="rect">
            <a:avLst/>
          </a:prstGeom>
          <a:solidFill>
            <a:schemeClr val="accent1"/>
          </a:solidFill>
          <a:ln w="12700">
            <a:solidFill>
              <a:schemeClr val="tx1"/>
            </a:solidFill>
            <a:miter lim="800000"/>
            <a:headEnd/>
            <a:tailEnd/>
          </a:ln>
          <a:effectLst/>
        </p:spPr>
        <p:txBody>
          <a:bodyPr wrap="none">
            <a:spAutoFit/>
          </a:bodyPr>
          <a:lstStyle/>
          <a:p>
            <a:pPr algn="ctr"/>
            <a:r>
              <a:rPr lang="es-ES_tradnl" sz="1400" b="1">
                <a:latin typeface="Arial" charset="0"/>
              </a:rPr>
              <a:t>IEEE</a:t>
            </a:r>
          </a:p>
          <a:p>
            <a:pPr algn="ctr"/>
            <a:r>
              <a:rPr lang="es-ES_tradnl" sz="1400" b="1">
                <a:latin typeface="Arial" charset="0"/>
              </a:rPr>
              <a:t>802.3</a:t>
            </a:r>
            <a:endParaRPr lang="es-ES" sz="1400" b="1">
              <a:latin typeface="Arial" charset="0"/>
            </a:endParaRPr>
          </a:p>
        </p:txBody>
      </p:sp>
      <p:sp>
        <p:nvSpPr>
          <p:cNvPr id="368711" name="Text Box 71"/>
          <p:cNvSpPr txBox="1">
            <a:spLocks noChangeArrowheads="1"/>
          </p:cNvSpPr>
          <p:nvPr/>
        </p:nvSpPr>
        <p:spPr bwMode="auto">
          <a:xfrm>
            <a:off x="1943100" y="5715000"/>
            <a:ext cx="952500" cy="581025"/>
          </a:xfrm>
          <a:prstGeom prst="rect">
            <a:avLst/>
          </a:prstGeom>
          <a:noFill/>
          <a:ln w="9525">
            <a:noFill/>
            <a:miter lim="800000"/>
            <a:headEnd/>
            <a:tailEnd/>
          </a:ln>
          <a:effectLst/>
        </p:spPr>
        <p:txBody>
          <a:bodyPr wrap="none">
            <a:spAutoFit/>
          </a:bodyPr>
          <a:lstStyle/>
          <a:p>
            <a:pPr algn="ctr"/>
            <a:r>
              <a:rPr lang="es-ES_tradnl" sz="1600">
                <a:latin typeface="Arial" charset="0"/>
              </a:rPr>
              <a:t>LAN</a:t>
            </a:r>
          </a:p>
          <a:p>
            <a:pPr algn="ctr"/>
            <a:r>
              <a:rPr lang="es-ES_tradnl" sz="1600">
                <a:latin typeface="Arial" charset="0"/>
              </a:rPr>
              <a:t>Ethernet</a:t>
            </a:r>
            <a:endParaRPr lang="es-ES" sz="1600">
              <a:latin typeface="Arial" charset="0"/>
            </a:endParaRPr>
          </a:p>
        </p:txBody>
      </p:sp>
      <p:sp>
        <p:nvSpPr>
          <p:cNvPr id="368712" name="Text Box 72"/>
          <p:cNvSpPr txBox="1">
            <a:spLocks noChangeArrowheads="1"/>
          </p:cNvSpPr>
          <p:nvPr/>
        </p:nvSpPr>
        <p:spPr bwMode="auto">
          <a:xfrm>
            <a:off x="6172200" y="5638800"/>
            <a:ext cx="1220788" cy="581025"/>
          </a:xfrm>
          <a:prstGeom prst="rect">
            <a:avLst/>
          </a:prstGeom>
          <a:noFill/>
          <a:ln w="9525">
            <a:noFill/>
            <a:miter lim="800000"/>
            <a:headEnd/>
            <a:tailEnd/>
          </a:ln>
          <a:effectLst/>
        </p:spPr>
        <p:txBody>
          <a:bodyPr wrap="none">
            <a:spAutoFit/>
          </a:bodyPr>
          <a:lstStyle/>
          <a:p>
            <a:pPr algn="ctr"/>
            <a:r>
              <a:rPr lang="es-ES_tradnl" sz="1600">
                <a:latin typeface="Arial" charset="0"/>
              </a:rPr>
              <a:t>LAN</a:t>
            </a:r>
          </a:p>
          <a:p>
            <a:pPr algn="ctr"/>
            <a:r>
              <a:rPr lang="es-ES_tradnl" sz="1600">
                <a:latin typeface="Arial" charset="0"/>
              </a:rPr>
              <a:t>Token Ring</a:t>
            </a:r>
            <a:endParaRPr lang="es-ES" sz="1600">
              <a:latin typeface="Arial" charset="0"/>
            </a:endParaRPr>
          </a:p>
        </p:txBody>
      </p:sp>
      <p:sp>
        <p:nvSpPr>
          <p:cNvPr id="368713" name="Text Box 73"/>
          <p:cNvSpPr txBox="1">
            <a:spLocks noChangeArrowheads="1"/>
          </p:cNvSpPr>
          <p:nvPr/>
        </p:nvSpPr>
        <p:spPr bwMode="auto">
          <a:xfrm>
            <a:off x="381000" y="1676400"/>
            <a:ext cx="296863" cy="336550"/>
          </a:xfrm>
          <a:prstGeom prst="rect">
            <a:avLst/>
          </a:prstGeom>
          <a:noFill/>
          <a:ln w="12700">
            <a:noFill/>
            <a:miter lim="800000"/>
            <a:headEnd/>
            <a:tailEnd/>
          </a:ln>
          <a:effectLst/>
        </p:spPr>
        <p:txBody>
          <a:bodyPr wrap="none">
            <a:spAutoFit/>
          </a:bodyPr>
          <a:lstStyle/>
          <a:p>
            <a:pPr algn="ctr"/>
            <a:r>
              <a:rPr lang="es-ES_tradnl" sz="1600">
                <a:latin typeface="Arial" charset="0"/>
              </a:rPr>
              <a:t>5</a:t>
            </a:r>
            <a:endParaRPr lang="es-ES" sz="160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1 Marcador de número de diapositiva"/>
          <p:cNvSpPr>
            <a:spLocks noGrp="1"/>
          </p:cNvSpPr>
          <p:nvPr>
            <p:ph type="sldNum" sz="quarter" idx="10"/>
          </p:nvPr>
        </p:nvSpPr>
        <p:spPr/>
        <p:txBody>
          <a:bodyPr/>
          <a:lstStyle/>
          <a:p>
            <a:fld id="{C45037F1-EDA4-4322-8D3F-147DDB9B7049}" type="slidenum">
              <a:rPr lang="es-ES"/>
              <a:pPr/>
              <a:t>5</a:t>
            </a:fld>
            <a:endParaRPr lang="es-ES"/>
          </a:p>
        </p:txBody>
      </p:sp>
      <p:sp>
        <p:nvSpPr>
          <p:cNvPr id="415748" name="Text Box 4"/>
          <p:cNvSpPr txBox="1">
            <a:spLocks noChangeArrowheads="1"/>
          </p:cNvSpPr>
          <p:nvPr/>
        </p:nvSpPr>
        <p:spPr bwMode="auto">
          <a:xfrm>
            <a:off x="838200" y="273050"/>
            <a:ext cx="7473950" cy="641350"/>
          </a:xfrm>
          <a:prstGeom prst="rect">
            <a:avLst/>
          </a:prstGeom>
          <a:noFill/>
          <a:ln w="12700">
            <a:noFill/>
            <a:miter lim="800000"/>
            <a:headEnd/>
            <a:tailEnd/>
          </a:ln>
          <a:effectLst/>
        </p:spPr>
        <p:txBody>
          <a:bodyPr wrap="none">
            <a:spAutoFit/>
          </a:bodyPr>
          <a:lstStyle/>
          <a:p>
            <a:r>
              <a:rPr lang="es-ES_tradnl" sz="3600" dirty="0"/>
              <a:t>Clasificación de las redes por su ámbito</a:t>
            </a:r>
            <a:endParaRPr lang="es-ES" sz="3600" dirty="0"/>
          </a:p>
        </p:txBody>
      </p:sp>
      <p:graphicFrame>
        <p:nvGraphicFramePr>
          <p:cNvPr id="415749" name="Group 5"/>
          <p:cNvGraphicFramePr>
            <a:graphicFrameLocks noGrp="1"/>
          </p:cNvGraphicFramePr>
          <p:nvPr/>
        </p:nvGraphicFramePr>
        <p:xfrm>
          <a:off x="1174750" y="1550988"/>
          <a:ext cx="6826250" cy="4013200"/>
        </p:xfrm>
        <a:graphic>
          <a:graphicData uri="http://schemas.openxmlformats.org/drawingml/2006/table">
            <a:tbl>
              <a:tblPr/>
              <a:tblGrid>
                <a:gridCol w="2322513">
                  <a:extLst>
                    <a:ext uri="{9D8B030D-6E8A-4147-A177-3AD203B41FA5}">
                      <a16:colId xmlns:a16="http://schemas.microsoft.com/office/drawing/2014/main" val="20000"/>
                    </a:ext>
                  </a:extLst>
                </a:gridCol>
                <a:gridCol w="2644775">
                  <a:extLst>
                    <a:ext uri="{9D8B030D-6E8A-4147-A177-3AD203B41FA5}">
                      <a16:colId xmlns:a16="http://schemas.microsoft.com/office/drawing/2014/main" val="20001"/>
                    </a:ext>
                  </a:extLst>
                </a:gridCol>
                <a:gridCol w="1858962">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rPr>
                        <a:t>Distancia entre</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1" i="0" u="none" strike="noStrike" cap="none" normalizeH="0" baseline="0" dirty="0">
                          <a:ln>
                            <a:noFill/>
                          </a:ln>
                          <a:solidFill>
                            <a:schemeClr val="tx1"/>
                          </a:solidFill>
                          <a:effectLst/>
                          <a:latin typeface="Times New Roman" pitchFamily="18" charset="0"/>
                        </a:rPr>
                        <a:t>procesadores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rPr>
                        <a:t>Procesadores ubicados</a:t>
                      </a: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rPr>
                        <a:t>en el mismo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1" i="0" u="none" strike="noStrike" cap="none" normalizeH="0" baseline="0">
                          <a:ln>
                            <a:noFill/>
                          </a:ln>
                          <a:solidFill>
                            <a:schemeClr val="tx1"/>
                          </a:solidFill>
                          <a:effectLst/>
                          <a:latin typeface="Times New Roman" pitchFamily="18" charset="0"/>
                        </a:rPr>
                        <a:t>Ejemplo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Sistema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Multiprocesador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dirty="0">
                          <a:ln>
                            <a:noFill/>
                          </a:ln>
                          <a:solidFill>
                            <a:schemeClr val="tx1"/>
                          </a:solidFill>
                          <a:effectLst/>
                          <a:latin typeface="Times New Roman" pitchFamily="18" charset="0"/>
                        </a:rPr>
                        <a:t>Habitación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LAN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100 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Edificio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 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Campus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 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Ciudad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MAN (o WAN)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100 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País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es-ES" sz="2000" b="0" i="0" u="none" strike="noStrike" cap="none" normalizeH="0" baseline="0">
                        <a:ln>
                          <a:noFill/>
                        </a:ln>
                        <a:solidFill>
                          <a:schemeClr val="tx1"/>
                        </a:solidFill>
                        <a:effectLst/>
                        <a:latin typeface="Times New Roman" pitchFamily="18" charset="0"/>
                      </a:endParaRPr>
                    </a:p>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WAN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1.000 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Continente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10.000 Km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s-ES" sz="2000" b="0" i="0" u="none" strike="noStrike" cap="none" normalizeH="0" baseline="0">
                          <a:ln>
                            <a:noFill/>
                          </a:ln>
                          <a:solidFill>
                            <a:schemeClr val="tx1"/>
                          </a:solidFill>
                          <a:effectLst/>
                          <a:latin typeface="Times New Roman" pitchFamily="18" charset="0"/>
                        </a:rPr>
                        <a:t>Planeta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3949F597-0D40-420B-BA9E-3FB07AB7A94D}" type="slidenum">
              <a:rPr lang="es-ES"/>
              <a:pPr/>
              <a:t>50</a:t>
            </a:fld>
            <a:endParaRPr lang="es-ES"/>
          </a:p>
        </p:txBody>
      </p:sp>
      <p:sp>
        <p:nvSpPr>
          <p:cNvPr id="366596"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Servicio orientado y no orientado a conexión</a:t>
            </a:r>
          </a:p>
        </p:txBody>
      </p:sp>
      <p:sp>
        <p:nvSpPr>
          <p:cNvPr id="366597"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sz="3200"/>
              <a:t>Un </a:t>
            </a:r>
            <a:r>
              <a:rPr lang="es-ES_tradnl" sz="3200" b="1"/>
              <a:t>Servicio orientado a conexión (CONS)</a:t>
            </a:r>
            <a:r>
              <a:rPr lang="es-ES_tradnl" sz="3200"/>
              <a:t> establece el canal antes de enviar la información. Ejemplo: llamada telefónica.</a:t>
            </a:r>
          </a:p>
          <a:p>
            <a:pPr marL="342900" indent="-342900">
              <a:spcBef>
                <a:spcPct val="20000"/>
              </a:spcBef>
              <a:buSzPct val="100000"/>
              <a:buFontTx/>
              <a:buChar char="•"/>
            </a:pPr>
            <a:r>
              <a:rPr lang="es-ES_tradnl" sz="3200"/>
              <a:t>Un </a:t>
            </a:r>
            <a:r>
              <a:rPr lang="es-ES_tradnl" sz="3200" b="1"/>
              <a:t>Servicio no orientado a conexión (CLNS)</a:t>
            </a:r>
            <a:r>
              <a:rPr lang="es-ES_tradnl" sz="3200"/>
              <a:t> envía los datos directamente sin preguntar antes. Si la comunicación no es posible los datos se perderán. Ejemplo: servicio postal o telegráfico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D74DB73D-CABD-413D-A168-B59CA889E0BE}" type="slidenum">
              <a:rPr lang="es-ES"/>
              <a:pPr/>
              <a:t>51</a:t>
            </a:fld>
            <a:endParaRPr lang="es-ES"/>
          </a:p>
        </p:txBody>
      </p:sp>
      <p:sp>
        <p:nvSpPr>
          <p:cNvPr id="364548"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364549"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364550"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a:t>
            </a:r>
            <a:r>
              <a:rPr lang="es-ES" sz="3600">
                <a:solidFill>
                  <a:schemeClr val="tx2"/>
                </a:solidFill>
              </a:rPr>
              <a:t>C</a:t>
            </a:r>
            <a:r>
              <a:rPr lang="es-ES_tradnl" sz="3600">
                <a:solidFill>
                  <a:schemeClr val="tx2"/>
                </a:solidFill>
              </a:rPr>
              <a:t>onexión o No Conexión? </a:t>
            </a:r>
            <a:br>
              <a:rPr lang="es-ES_tradnl" sz="3600">
                <a:solidFill>
                  <a:schemeClr val="tx2"/>
                </a:solidFill>
              </a:rPr>
            </a:br>
            <a:r>
              <a:rPr lang="es-ES_tradnl" sz="3600">
                <a:solidFill>
                  <a:schemeClr val="tx2"/>
                </a:solidFill>
              </a:rPr>
              <a:t>Ese es el dilema</a:t>
            </a:r>
            <a:endParaRPr lang="es-ES" sz="3600">
              <a:solidFill>
                <a:schemeClr val="tx2"/>
              </a:solidFill>
            </a:endParaRPr>
          </a:p>
        </p:txBody>
      </p:sp>
      <p:sp>
        <p:nvSpPr>
          <p:cNvPr id="364551" name="Rectangle 7"/>
          <p:cNvSpPr>
            <a:spLocks noChangeArrowheads="1"/>
          </p:cNvSpPr>
          <p:nvPr/>
        </p:nvSpPr>
        <p:spPr bwMode="auto">
          <a:xfrm>
            <a:off x="609600" y="1905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E</a:t>
            </a:r>
            <a:r>
              <a:rPr lang="es-ES_tradnl"/>
              <a:t>n e</a:t>
            </a:r>
            <a:r>
              <a:rPr lang="es-ES"/>
              <a:t>l servicio </a:t>
            </a:r>
            <a:r>
              <a:rPr lang="es-ES_tradnl"/>
              <a:t>orientado a Conexión (</a:t>
            </a:r>
            <a:r>
              <a:rPr lang="es-ES"/>
              <a:t>CONS</a:t>
            </a:r>
            <a:r>
              <a:rPr lang="es-ES_tradnl"/>
              <a:t>):</a:t>
            </a:r>
          </a:p>
          <a:p>
            <a:pPr marL="742950" lvl="1" indent="-285750">
              <a:spcBef>
                <a:spcPct val="20000"/>
              </a:spcBef>
              <a:buSzPct val="100000"/>
              <a:buFontTx/>
              <a:buChar char="–"/>
            </a:pPr>
            <a:r>
              <a:rPr lang="es-ES" sz="2000"/>
              <a:t>Se respeta el orden de los paquetes</a:t>
            </a:r>
          </a:p>
          <a:p>
            <a:pPr marL="742950" lvl="1" indent="-285750">
              <a:spcBef>
                <a:spcPct val="20000"/>
              </a:spcBef>
              <a:buSzPct val="100000"/>
              <a:buFontTx/>
              <a:buChar char="–"/>
            </a:pPr>
            <a:r>
              <a:rPr lang="es-ES" sz="2000"/>
              <a:t>Se mantiene </a:t>
            </a:r>
            <a:r>
              <a:rPr lang="es-ES_tradnl" sz="2000"/>
              <a:t>la misma ruta o camino</a:t>
            </a:r>
            <a:r>
              <a:rPr lang="es-ES" sz="2000"/>
              <a:t> para todos los paquetes</a:t>
            </a:r>
          </a:p>
          <a:p>
            <a:pPr marL="742950" lvl="1" indent="-285750">
              <a:spcBef>
                <a:spcPct val="20000"/>
              </a:spcBef>
              <a:buSzPct val="100000"/>
              <a:buFontTx/>
              <a:buChar char="–"/>
            </a:pPr>
            <a:r>
              <a:rPr lang="es-ES" sz="2000"/>
              <a:t>Los paquetes no necesitan llevar la dirección de destino</a:t>
            </a:r>
            <a:endParaRPr lang="es-ES_tradnl" sz="2000"/>
          </a:p>
          <a:p>
            <a:pPr marL="742950" lvl="1" indent="-285750">
              <a:spcBef>
                <a:spcPct val="20000"/>
              </a:spcBef>
              <a:buSzPct val="100000"/>
              <a:buFontTx/>
              <a:buChar char="–"/>
            </a:pPr>
            <a:r>
              <a:rPr lang="es-ES_tradnl" sz="2000"/>
              <a:t>Si el canal se corta la comunicación se interrumpe</a:t>
            </a:r>
            <a:endParaRPr lang="es-ES" sz="2000"/>
          </a:p>
          <a:p>
            <a:pPr marL="342900" indent="-342900">
              <a:spcBef>
                <a:spcPct val="20000"/>
              </a:spcBef>
              <a:buSzPct val="100000"/>
              <a:buFontTx/>
              <a:buChar char="•"/>
            </a:pPr>
            <a:r>
              <a:rPr lang="es-ES"/>
              <a:t>En el servicio </a:t>
            </a:r>
            <a:r>
              <a:rPr lang="es-ES_tradnl"/>
              <a:t>No orientado a Conexión (</a:t>
            </a:r>
            <a:r>
              <a:rPr lang="es-ES"/>
              <a:t>CLNS</a:t>
            </a:r>
            <a:r>
              <a:rPr lang="es-ES_tradnl"/>
              <a:t>)</a:t>
            </a:r>
            <a:r>
              <a:rPr lang="es-ES"/>
              <a:t>:</a:t>
            </a:r>
          </a:p>
          <a:p>
            <a:pPr marL="742950" lvl="1" indent="-285750">
              <a:spcBef>
                <a:spcPct val="20000"/>
              </a:spcBef>
              <a:buSzPct val="100000"/>
              <a:buFontTx/>
              <a:buChar char="–"/>
            </a:pPr>
            <a:r>
              <a:rPr lang="es-ES" sz="2000"/>
              <a:t>No se respeta el orden</a:t>
            </a:r>
          </a:p>
          <a:p>
            <a:pPr marL="742950" lvl="1" indent="-285750">
              <a:spcBef>
                <a:spcPct val="20000"/>
              </a:spcBef>
              <a:buSzPct val="100000"/>
              <a:buFontTx/>
              <a:buChar char="–"/>
            </a:pPr>
            <a:r>
              <a:rPr lang="es-ES" sz="2000"/>
              <a:t>Cada paquete ha de llevar la dirección de destino</a:t>
            </a:r>
          </a:p>
          <a:p>
            <a:pPr marL="742950" lvl="1" indent="-285750">
              <a:spcBef>
                <a:spcPct val="20000"/>
              </a:spcBef>
              <a:buSzPct val="100000"/>
              <a:buFontTx/>
              <a:buChar char="–"/>
            </a:pPr>
            <a:r>
              <a:rPr lang="es-ES" sz="2000"/>
              <a:t>La ruta puede variar </a:t>
            </a:r>
            <a:r>
              <a:rPr lang="es-ES_tradnl" sz="2000"/>
              <a:t>para cada</a:t>
            </a:r>
            <a:r>
              <a:rPr lang="es-ES" sz="2000"/>
              <a:t> paquete</a:t>
            </a:r>
          </a:p>
          <a:p>
            <a:pPr marL="742950" lvl="1" indent="-285750">
              <a:spcBef>
                <a:spcPct val="20000"/>
              </a:spcBef>
              <a:buSzPct val="100000"/>
              <a:buFontTx/>
              <a:buChar char="–"/>
            </a:pPr>
            <a:r>
              <a:rPr lang="es-ES" sz="2000"/>
              <a:t>La red es m</a:t>
            </a:r>
            <a:r>
              <a:rPr lang="es-ES_tradnl" sz="2000"/>
              <a:t>á</a:t>
            </a:r>
            <a:r>
              <a:rPr lang="es-ES" sz="2000"/>
              <a:t>s robusta, ya que si una ruta queda inservible se pueden usar otras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D8565FF0-806C-4297-81EF-0BA38460F969}" type="slidenum">
              <a:rPr lang="es-ES"/>
              <a:pPr/>
              <a:t>52</a:t>
            </a:fld>
            <a:endParaRPr lang="es-ES"/>
          </a:p>
        </p:txBody>
      </p:sp>
      <p:sp>
        <p:nvSpPr>
          <p:cNvPr id="362500"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Redes CONS vs CLNS</a:t>
            </a:r>
          </a:p>
        </p:txBody>
      </p:sp>
      <p:sp>
        <p:nvSpPr>
          <p:cNvPr id="362501"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sz="3200"/>
              <a:t>Ejemplos de redes/servicios CONS:</a:t>
            </a:r>
          </a:p>
          <a:p>
            <a:pPr marL="742950" lvl="1" indent="-285750">
              <a:spcBef>
                <a:spcPct val="20000"/>
              </a:spcBef>
              <a:buSzPct val="100000"/>
              <a:buFontTx/>
              <a:buChar char="–"/>
            </a:pPr>
            <a:r>
              <a:rPr lang="es-ES_tradnl" sz="2800"/>
              <a:t>Red Telefónica conmutada (RTB, RDSI, GSM)</a:t>
            </a:r>
          </a:p>
          <a:p>
            <a:pPr marL="742950" lvl="1" indent="-285750">
              <a:spcBef>
                <a:spcPct val="20000"/>
              </a:spcBef>
              <a:buSzPct val="100000"/>
              <a:buFontTx/>
              <a:buChar char="–"/>
            </a:pPr>
            <a:r>
              <a:rPr lang="es-ES_tradnl" sz="2800"/>
              <a:t>ATM, X.25, Frame Relay</a:t>
            </a:r>
          </a:p>
          <a:p>
            <a:pPr marL="342900" indent="-342900">
              <a:spcBef>
                <a:spcPct val="20000"/>
              </a:spcBef>
              <a:buSzPct val="100000"/>
              <a:buFontTx/>
              <a:buChar char="•"/>
            </a:pPr>
            <a:r>
              <a:rPr lang="es-ES_tradnl" sz="3200"/>
              <a:t>Ejemplos de redes/servicios CLNS</a:t>
            </a:r>
          </a:p>
          <a:p>
            <a:pPr marL="742950" lvl="1" indent="-285750">
              <a:spcBef>
                <a:spcPct val="20000"/>
              </a:spcBef>
              <a:buSzPct val="100000"/>
              <a:buFontTx/>
              <a:buChar char="–"/>
            </a:pPr>
            <a:r>
              <a:rPr lang="es-ES_tradnl" sz="2800"/>
              <a:t>IP (Internet). Los paquetes IP se llaman datagramas.</a:t>
            </a:r>
          </a:p>
          <a:p>
            <a:pPr marL="742950" lvl="1" indent="-285750">
              <a:spcBef>
                <a:spcPct val="20000"/>
              </a:spcBef>
              <a:buSzPct val="100000"/>
              <a:buFontTx/>
              <a:buChar char="–"/>
            </a:pPr>
            <a:r>
              <a:rPr lang="es-ES_tradnl" sz="2800"/>
              <a:t>Ethernet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1C41CD73-7996-4A4B-909D-044A4B9B5E48}" type="slidenum">
              <a:rPr lang="es-ES"/>
              <a:pPr/>
              <a:t>53</a:t>
            </a:fld>
            <a:endParaRPr lang="es-ES"/>
          </a:p>
        </p:txBody>
      </p:sp>
      <p:sp>
        <p:nvSpPr>
          <p:cNvPr id="238594" name="Rectangle 2050"/>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38595" name="Rectangle 2051"/>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38596" name="Rectangle 2052"/>
          <p:cNvSpPr>
            <a:spLocks noGrp="1" noChangeArrowheads="1"/>
          </p:cNvSpPr>
          <p:nvPr>
            <p:ph type="title"/>
          </p:nvPr>
        </p:nvSpPr>
        <p:spPr>
          <a:xfrm>
            <a:off x="685800" y="609600"/>
            <a:ext cx="7772400" cy="609600"/>
          </a:xfrm>
          <a:noFill/>
          <a:ln/>
        </p:spPr>
        <p:txBody>
          <a:bodyPr/>
          <a:lstStyle/>
          <a:p>
            <a:r>
              <a:rPr lang="es-ES" sz="3600"/>
              <a:t>Calidad de Servicio</a:t>
            </a:r>
            <a:r>
              <a:rPr lang="es-ES_tradnl" sz="3600"/>
              <a:t> (QoS)</a:t>
            </a:r>
            <a:endParaRPr lang="es-ES" sz="3600"/>
          </a:p>
        </p:txBody>
      </p:sp>
      <p:sp>
        <p:nvSpPr>
          <p:cNvPr id="238597" name="Rectangle 2053"/>
          <p:cNvSpPr>
            <a:spLocks noGrp="1" noChangeArrowheads="1"/>
          </p:cNvSpPr>
          <p:nvPr>
            <p:ph type="body" idx="1"/>
          </p:nvPr>
        </p:nvSpPr>
        <p:spPr>
          <a:xfrm>
            <a:off x="609600" y="1524000"/>
            <a:ext cx="7848600" cy="4572000"/>
          </a:xfrm>
          <a:noFill/>
          <a:ln/>
        </p:spPr>
        <p:txBody>
          <a:bodyPr/>
          <a:lstStyle/>
          <a:p>
            <a:pPr>
              <a:lnSpc>
                <a:spcPct val="90000"/>
              </a:lnSpc>
            </a:pPr>
            <a:r>
              <a:rPr lang="es-ES" sz="2800"/>
              <a:t>La Calidad de Servicio (QoS, Quality of Service) </a:t>
            </a:r>
            <a:r>
              <a:rPr lang="es-ES_tradnl" sz="2800"/>
              <a:t>consiste en fijar unos valores límite para un conjunto de parámetros, asegurando así que la red no se va a congestionar. P</a:t>
            </a:r>
            <a:r>
              <a:rPr lang="es-ES" sz="2800"/>
              <a:t>or ejemplo:</a:t>
            </a:r>
          </a:p>
          <a:p>
            <a:pPr lvl="1">
              <a:lnSpc>
                <a:spcPct val="90000"/>
              </a:lnSpc>
            </a:pPr>
            <a:r>
              <a:rPr lang="es-ES_tradnl" sz="2400"/>
              <a:t>T</a:t>
            </a:r>
            <a:r>
              <a:rPr lang="es-ES" sz="2400"/>
              <a:t>hroughput o ancho de banda</a:t>
            </a:r>
            <a:r>
              <a:rPr lang="es-ES_tradnl" sz="2400"/>
              <a:t>: </a:t>
            </a:r>
            <a:r>
              <a:rPr lang="es-ES_tradnl" sz="2400">
                <a:sym typeface="Symbol" pitchFamily="18" charset="2"/>
              </a:rPr>
              <a:t></a:t>
            </a:r>
            <a:r>
              <a:rPr lang="es-ES_tradnl" sz="2400"/>
              <a:t> 256 Kb/s</a:t>
            </a:r>
            <a:endParaRPr lang="es-ES" sz="2400"/>
          </a:p>
          <a:p>
            <a:pPr lvl="1">
              <a:lnSpc>
                <a:spcPct val="90000"/>
              </a:lnSpc>
            </a:pPr>
            <a:r>
              <a:rPr lang="es-ES" sz="2400"/>
              <a:t>Retardo o latencia</a:t>
            </a:r>
            <a:r>
              <a:rPr lang="es-ES_tradnl" sz="2400"/>
              <a:t>:</a:t>
            </a:r>
            <a:r>
              <a:rPr lang="es-ES_tradnl" sz="2400">
                <a:sym typeface="Symbol" pitchFamily="18" charset="2"/>
              </a:rPr>
              <a:t></a:t>
            </a:r>
            <a:r>
              <a:rPr lang="es-ES_tradnl" sz="2400"/>
              <a:t> 200 ms</a:t>
            </a:r>
            <a:endParaRPr lang="es-ES" sz="2400"/>
          </a:p>
          <a:p>
            <a:pPr lvl="1">
              <a:lnSpc>
                <a:spcPct val="90000"/>
              </a:lnSpc>
            </a:pPr>
            <a:r>
              <a:rPr lang="es-ES" sz="2400"/>
              <a:t>Fluctuación del retardo, o </a:t>
            </a:r>
            <a:r>
              <a:rPr lang="es-ES" sz="2400" i="1"/>
              <a:t>jitter</a:t>
            </a:r>
            <a:r>
              <a:rPr lang="es-ES_tradnl" sz="2400" i="1"/>
              <a:t>: </a:t>
            </a:r>
            <a:r>
              <a:rPr lang="es-ES_tradnl" sz="2400">
                <a:sym typeface="Symbol" pitchFamily="18" charset="2"/>
              </a:rPr>
              <a:t></a:t>
            </a:r>
            <a:r>
              <a:rPr lang="es-ES_tradnl" sz="2400"/>
              <a:t> 100 ms</a:t>
            </a:r>
            <a:endParaRPr lang="es-ES" sz="2400" i="1"/>
          </a:p>
          <a:p>
            <a:pPr lvl="1">
              <a:lnSpc>
                <a:spcPct val="90000"/>
              </a:lnSpc>
            </a:pPr>
            <a:r>
              <a:rPr lang="es-ES_tradnl" sz="2400"/>
              <a:t>Disponibilidad: </a:t>
            </a:r>
            <a:r>
              <a:rPr lang="es-ES_tradnl" sz="2400">
                <a:sym typeface="Symbol" pitchFamily="18" charset="2"/>
              </a:rPr>
              <a:t> 99,95 % (21 min/mes fuera de servicio)</a:t>
            </a:r>
            <a:endParaRPr lang="es-ES" sz="2400" i="1"/>
          </a:p>
          <a:p>
            <a:pPr>
              <a:lnSpc>
                <a:spcPct val="90000"/>
              </a:lnSpc>
            </a:pPr>
            <a:r>
              <a:rPr lang="es-ES" sz="2800"/>
              <a:t>Podemos ver la QoS como el ‘contrato’ usuario-proveedor</a:t>
            </a:r>
            <a:r>
              <a:rPr lang="es-ES_tradnl" sz="2800"/>
              <a:t>.</a:t>
            </a:r>
            <a:endParaRPr lang="es-ES" sz="280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fld id="{DA4EC03F-2863-4FC8-987E-6AA42824CA67}" type="slidenum">
              <a:rPr lang="es-ES"/>
              <a:pPr/>
              <a:t>54</a:t>
            </a:fld>
            <a:endParaRPr lang="es-ES"/>
          </a:p>
        </p:txBody>
      </p:sp>
      <p:sp>
        <p:nvSpPr>
          <p:cNvPr id="243714" name="Rectangle 2"/>
          <p:cNvSpPr>
            <a:spLocks noGrp="1" noChangeArrowheads="1"/>
          </p:cNvSpPr>
          <p:nvPr>
            <p:ph type="title"/>
          </p:nvPr>
        </p:nvSpPr>
        <p:spPr/>
        <p:txBody>
          <a:bodyPr/>
          <a:lstStyle/>
          <a:p>
            <a:r>
              <a:rPr lang="es-ES_tradnl"/>
              <a:t>Sumario</a:t>
            </a:r>
            <a:endParaRPr lang="es-ES"/>
          </a:p>
        </p:txBody>
      </p:sp>
      <p:sp>
        <p:nvSpPr>
          <p:cNvPr id="243715" name="Rectangle 3"/>
          <p:cNvSpPr>
            <a:spLocks noGrp="1" noChangeArrowheads="1"/>
          </p:cNvSpPr>
          <p:nvPr>
            <p:ph type="body" idx="1"/>
          </p:nvPr>
        </p:nvSpPr>
        <p:spPr/>
        <p:txBody>
          <a:bodyPr/>
          <a:lstStyle/>
          <a:p>
            <a:r>
              <a:rPr lang="es-ES_tradnl"/>
              <a:t>Definición. Tipos de redes y su clasificación</a:t>
            </a:r>
          </a:p>
          <a:p>
            <a:r>
              <a:rPr lang="es-ES_tradnl"/>
              <a:t>Modelo de Capas</a:t>
            </a:r>
          </a:p>
          <a:p>
            <a:r>
              <a:rPr lang="es-ES_tradnl" b="1">
                <a:solidFill>
                  <a:srgbClr val="FF0000"/>
                </a:solidFill>
              </a:rPr>
              <a:t>Servicios WAN: líneas dedicadas, RTC, RDSI, Frame Relay y ATM</a:t>
            </a:r>
          </a:p>
          <a:p>
            <a:r>
              <a:rPr lang="es-ES_tradnl"/>
              <a:t>Estándares</a:t>
            </a:r>
            <a:endParaRPr lang="es-E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057D08B1-AC66-4EB0-A704-03CBD29DC98A}" type="slidenum">
              <a:rPr lang="es-ES"/>
              <a:pPr/>
              <a:t>55</a:t>
            </a:fld>
            <a:endParaRPr lang="es-ES"/>
          </a:p>
        </p:txBody>
      </p:sp>
      <p:sp>
        <p:nvSpPr>
          <p:cNvPr id="244738" name="Rectangle 1026"/>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44739" name="Rectangle 1027"/>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44740" name="Rectangle 1028"/>
          <p:cNvSpPr>
            <a:spLocks noGrp="1" noChangeArrowheads="1"/>
          </p:cNvSpPr>
          <p:nvPr>
            <p:ph type="title"/>
          </p:nvPr>
        </p:nvSpPr>
        <p:spPr>
          <a:xfrm>
            <a:off x="685800" y="609600"/>
            <a:ext cx="7772400" cy="609600"/>
          </a:xfrm>
          <a:noFill/>
          <a:ln/>
        </p:spPr>
        <p:txBody>
          <a:bodyPr/>
          <a:lstStyle/>
          <a:p>
            <a:r>
              <a:rPr lang="es-ES" sz="3600"/>
              <a:t>Servicios de comunicación WAN</a:t>
            </a:r>
          </a:p>
        </p:txBody>
      </p:sp>
      <p:sp>
        <p:nvSpPr>
          <p:cNvPr id="244741" name="Rectangle 1029"/>
          <p:cNvSpPr>
            <a:spLocks noGrp="1" noChangeArrowheads="1"/>
          </p:cNvSpPr>
          <p:nvPr>
            <p:ph type="body" idx="1"/>
          </p:nvPr>
        </p:nvSpPr>
        <p:spPr>
          <a:xfrm>
            <a:off x="609600" y="1524000"/>
            <a:ext cx="7848600" cy="4572000"/>
          </a:xfrm>
          <a:noFill/>
          <a:ln/>
        </p:spPr>
        <p:txBody>
          <a:bodyPr/>
          <a:lstStyle/>
          <a:p>
            <a:pPr>
              <a:lnSpc>
                <a:spcPct val="90000"/>
              </a:lnSpc>
            </a:pPr>
            <a:r>
              <a:rPr lang="es-ES_tradnl" sz="2800"/>
              <a:t>Pueden ser de tres tipos:</a:t>
            </a:r>
          </a:p>
          <a:p>
            <a:pPr lvl="1">
              <a:lnSpc>
                <a:spcPct val="90000"/>
              </a:lnSpc>
            </a:pPr>
            <a:r>
              <a:rPr lang="es-ES" sz="2400" b="1"/>
              <a:t>Líneas dedicadas</a:t>
            </a:r>
            <a:r>
              <a:rPr lang="es-ES_tradnl" sz="2400"/>
              <a:t>. El enlace está dedicado de forma permanente con un caudal reservado, se use o no.</a:t>
            </a:r>
            <a:endParaRPr lang="es-ES" sz="2400"/>
          </a:p>
          <a:p>
            <a:pPr lvl="1">
              <a:lnSpc>
                <a:spcPct val="90000"/>
              </a:lnSpc>
            </a:pPr>
            <a:r>
              <a:rPr lang="es-ES" sz="2400" b="1"/>
              <a:t>Conmutación de circuitos</a:t>
            </a:r>
            <a:r>
              <a:rPr lang="es-ES_tradnl" sz="2400"/>
              <a:t>. La conexión solo se establece cuando se necesita, pero mientras hay conexión el caudal está reservado al usuario tanto si lo usa como si no. Se aprovecha mejor la infraestructura.</a:t>
            </a:r>
          </a:p>
          <a:p>
            <a:pPr lvl="1">
              <a:lnSpc>
                <a:spcPct val="90000"/>
              </a:lnSpc>
            </a:pPr>
            <a:r>
              <a:rPr lang="es-ES_tradnl" sz="2400" b="1"/>
              <a:t>Conmutación de paquetes</a:t>
            </a:r>
            <a:r>
              <a:rPr lang="es-ES_tradnl" sz="2400"/>
              <a:t> (o de circuitos virtuales). El ancho de banda disponible es compartido por diversos circuitos, de forma que se multiplexa tráfico de diferentes usuarios; el ancho de banda no está reservado y la infraestructura se aprovecha de manera óptima.</a:t>
            </a:r>
            <a:endParaRPr lang="es-ES" sz="2400"/>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1029EA33-0E08-4593-ACF5-41A729F63B24}" type="slidenum">
              <a:rPr lang="es-ES"/>
              <a:pPr/>
              <a:t>56</a:t>
            </a:fld>
            <a:endParaRPr lang="es-ES"/>
          </a:p>
        </p:txBody>
      </p:sp>
      <p:sp>
        <p:nvSpPr>
          <p:cNvPr id="24576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4576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45764" name="Rectangle 4"/>
          <p:cNvSpPr>
            <a:spLocks noGrp="1" noChangeArrowheads="1"/>
          </p:cNvSpPr>
          <p:nvPr>
            <p:ph type="title"/>
          </p:nvPr>
        </p:nvSpPr>
        <p:spPr>
          <a:xfrm>
            <a:off x="685800" y="609600"/>
            <a:ext cx="7772400" cy="609600"/>
          </a:xfrm>
          <a:noFill/>
          <a:ln/>
        </p:spPr>
        <p:txBody>
          <a:bodyPr/>
          <a:lstStyle/>
          <a:p>
            <a:r>
              <a:rPr lang="es-ES" sz="3600"/>
              <a:t>Servicios de comunicación WAN</a:t>
            </a:r>
          </a:p>
        </p:txBody>
      </p:sp>
      <p:sp>
        <p:nvSpPr>
          <p:cNvPr id="245765" name="Rectangle 5"/>
          <p:cNvSpPr>
            <a:spLocks noGrp="1" noChangeArrowheads="1"/>
          </p:cNvSpPr>
          <p:nvPr>
            <p:ph type="body" idx="1"/>
          </p:nvPr>
        </p:nvSpPr>
        <p:spPr>
          <a:xfrm>
            <a:off x="609600" y="1524000"/>
            <a:ext cx="7848600" cy="4572000"/>
          </a:xfrm>
          <a:noFill/>
          <a:ln/>
        </p:spPr>
        <p:txBody>
          <a:bodyPr/>
          <a:lstStyle/>
          <a:p>
            <a:r>
              <a:rPr lang="es-ES" sz="2400"/>
              <a:t>Líneas dedicadas</a:t>
            </a:r>
          </a:p>
          <a:p>
            <a:pPr lvl="1"/>
            <a:r>
              <a:rPr lang="es-ES_tradnl" sz="2000"/>
              <a:t>Es la s</a:t>
            </a:r>
            <a:r>
              <a:rPr lang="es-ES" sz="2000"/>
              <a:t>olución más simple, máximo rendimiento</a:t>
            </a:r>
          </a:p>
          <a:p>
            <a:pPr lvl="1"/>
            <a:r>
              <a:rPr lang="es-ES" sz="2000"/>
              <a:t>Adecuada si hay mucho tráfico de forma continua</a:t>
            </a:r>
          </a:p>
          <a:p>
            <a:pPr lvl="1"/>
            <a:r>
              <a:rPr lang="es-ES" sz="2000"/>
              <a:t>Costo proporcional a la distancia y a la capacidad</a:t>
            </a:r>
            <a:r>
              <a:rPr lang="es-ES_tradnl" sz="2000"/>
              <a:t> (tarifa plana)</a:t>
            </a:r>
          </a:p>
          <a:p>
            <a:pPr lvl="1"/>
            <a:r>
              <a:rPr lang="es-ES_tradnl" sz="2000"/>
              <a:t>Velocidades: 64, 128, 256, 512 Kb/s, 2 Mb/s, 34 Mb/s (simétricos full-duplex)</a:t>
            </a:r>
            <a:endParaRPr lang="es-ES" sz="2000"/>
          </a:p>
          <a:p>
            <a:r>
              <a:rPr lang="es-ES" sz="2400"/>
              <a:t>Conmutación de circuitos</a:t>
            </a:r>
            <a:r>
              <a:rPr lang="es-ES_tradnl" sz="2400"/>
              <a:t> (Red Telefónica Conmutada, RTC). Puede ser:</a:t>
            </a:r>
            <a:endParaRPr lang="es-ES" sz="2400"/>
          </a:p>
          <a:p>
            <a:pPr lvl="1"/>
            <a:r>
              <a:rPr lang="es-ES" sz="2000"/>
              <a:t>RTB (Red Telef</a:t>
            </a:r>
            <a:r>
              <a:rPr lang="es-ES_tradnl" sz="2000"/>
              <a:t>ónica</a:t>
            </a:r>
            <a:r>
              <a:rPr lang="es-ES" sz="2000"/>
              <a:t> Básica</a:t>
            </a:r>
            <a:r>
              <a:rPr lang="es-ES_tradnl" sz="2000"/>
              <a:t>):</a:t>
            </a:r>
            <a:r>
              <a:rPr lang="es-ES" sz="2000"/>
              <a:t> hasta </a:t>
            </a:r>
            <a:r>
              <a:rPr lang="es-ES_tradnl" sz="2000"/>
              <a:t>56/</a:t>
            </a:r>
            <a:r>
              <a:rPr lang="es-ES" sz="2000"/>
              <a:t>33,6 Kbps</a:t>
            </a:r>
            <a:r>
              <a:rPr lang="es-ES_tradnl" sz="2000"/>
              <a:t> (asimétrico)</a:t>
            </a:r>
            <a:endParaRPr lang="es-ES" sz="2000"/>
          </a:p>
          <a:p>
            <a:pPr lvl="1"/>
            <a:r>
              <a:rPr lang="es-ES" sz="2000"/>
              <a:t>RDSI </a:t>
            </a:r>
            <a:r>
              <a:rPr lang="es-ES_tradnl" sz="2000"/>
              <a:t>(</a:t>
            </a:r>
            <a:r>
              <a:rPr lang="es-ES" sz="2000"/>
              <a:t>o ISDN</a:t>
            </a:r>
            <a:r>
              <a:rPr lang="es-ES_tradnl" sz="2000"/>
              <a:t>):</a:t>
            </a:r>
            <a:r>
              <a:rPr lang="es-ES" sz="2000"/>
              <a:t> canales de 64 Kbps</a:t>
            </a:r>
          </a:p>
          <a:p>
            <a:pPr lvl="1"/>
            <a:r>
              <a:rPr lang="es-ES" sz="2000"/>
              <a:t>GSM</a:t>
            </a:r>
            <a:r>
              <a:rPr lang="es-ES_tradnl" sz="2000"/>
              <a:t>:</a:t>
            </a:r>
            <a:r>
              <a:rPr lang="es-ES" sz="2000"/>
              <a:t> 9,6 Kbps</a:t>
            </a:r>
            <a:endParaRPr lang="es-ES_tradnl" sz="2000"/>
          </a:p>
          <a:p>
            <a:pPr lvl="1"/>
            <a:r>
              <a:rPr lang="es-ES" sz="2000"/>
              <a:t>Costo proporcional al tiempo</a:t>
            </a:r>
            <a:r>
              <a:rPr lang="es-ES_tradnl" sz="2000"/>
              <a:t> de conexión (y a la distancia)</a:t>
            </a:r>
            <a:endParaRPr lang="es-ES" sz="200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1 Marcador de número de diapositiva"/>
          <p:cNvSpPr>
            <a:spLocks noGrp="1"/>
          </p:cNvSpPr>
          <p:nvPr>
            <p:ph type="sldNum" sz="quarter" idx="10"/>
          </p:nvPr>
        </p:nvSpPr>
        <p:spPr/>
        <p:txBody>
          <a:bodyPr/>
          <a:lstStyle/>
          <a:p>
            <a:fld id="{B81408A0-BB64-47B7-A602-04D9A24C1ACC}" type="slidenum">
              <a:rPr lang="es-ES"/>
              <a:pPr/>
              <a:t>57</a:t>
            </a:fld>
            <a:endParaRPr lang="es-ES"/>
          </a:p>
        </p:txBody>
      </p:sp>
      <p:sp>
        <p:nvSpPr>
          <p:cNvPr id="275458" name="Text Box 2"/>
          <p:cNvSpPr txBox="1">
            <a:spLocks noChangeArrowheads="1"/>
          </p:cNvSpPr>
          <p:nvPr/>
        </p:nvSpPr>
        <p:spPr bwMode="auto">
          <a:xfrm>
            <a:off x="304800" y="115888"/>
            <a:ext cx="7391400" cy="1066800"/>
          </a:xfrm>
          <a:prstGeom prst="rect">
            <a:avLst/>
          </a:prstGeom>
          <a:noFill/>
          <a:ln w="12700">
            <a:noFill/>
            <a:miter lim="800000"/>
            <a:headEnd/>
            <a:tailEnd/>
          </a:ln>
          <a:effectLst/>
        </p:spPr>
        <p:txBody>
          <a:bodyPr>
            <a:spAutoFit/>
          </a:bodyPr>
          <a:lstStyle/>
          <a:p>
            <a:pPr>
              <a:spcBef>
                <a:spcPct val="50000"/>
              </a:spcBef>
            </a:pPr>
            <a:r>
              <a:rPr lang="es-ES_tradnl" sz="3200"/>
              <a:t>Red de conmutación de paquetes orientada a conexión (con circuitos virtuales)</a:t>
            </a:r>
            <a:endParaRPr lang="es-ES" sz="3200"/>
          </a:p>
        </p:txBody>
      </p:sp>
      <p:sp>
        <p:nvSpPr>
          <p:cNvPr id="275459" name="Text Box 3"/>
          <p:cNvSpPr txBox="1">
            <a:spLocks noChangeArrowheads="1"/>
          </p:cNvSpPr>
          <p:nvPr/>
        </p:nvSpPr>
        <p:spPr bwMode="auto">
          <a:xfrm>
            <a:off x="685800" y="3544888"/>
            <a:ext cx="838200" cy="366712"/>
          </a:xfrm>
          <a:prstGeom prst="rect">
            <a:avLst/>
          </a:prstGeom>
          <a:noFill/>
          <a:ln w="12700">
            <a:noFill/>
            <a:miter lim="800000"/>
            <a:headEnd/>
            <a:tailEnd/>
          </a:ln>
          <a:effectLst/>
        </p:spPr>
        <p:txBody>
          <a:bodyPr>
            <a:spAutoFit/>
          </a:bodyPr>
          <a:lstStyle/>
          <a:p>
            <a:pPr>
              <a:spcBef>
                <a:spcPct val="50000"/>
              </a:spcBef>
            </a:pPr>
            <a:r>
              <a:rPr lang="es-ES_tradnl" sz="1800"/>
              <a:t>DTE</a:t>
            </a:r>
            <a:endParaRPr lang="es-ES" sz="1800"/>
          </a:p>
        </p:txBody>
      </p:sp>
      <p:sp>
        <p:nvSpPr>
          <p:cNvPr id="275460" name="Text Box 4"/>
          <p:cNvSpPr txBox="1">
            <a:spLocks noChangeArrowheads="1"/>
          </p:cNvSpPr>
          <p:nvPr/>
        </p:nvSpPr>
        <p:spPr bwMode="auto">
          <a:xfrm>
            <a:off x="381000" y="5754688"/>
            <a:ext cx="4114800" cy="641350"/>
          </a:xfrm>
          <a:prstGeom prst="rect">
            <a:avLst/>
          </a:prstGeom>
          <a:noFill/>
          <a:ln w="12700">
            <a:noFill/>
            <a:miter lim="800000"/>
            <a:headEnd/>
            <a:tailEnd/>
          </a:ln>
          <a:effectLst/>
        </p:spPr>
        <p:txBody>
          <a:bodyPr>
            <a:spAutoFit/>
          </a:bodyPr>
          <a:lstStyle/>
          <a:p>
            <a:r>
              <a:rPr lang="es-ES_tradnl" sz="1800"/>
              <a:t>DTE: Data Terminal Equipment</a:t>
            </a:r>
          </a:p>
          <a:p>
            <a:r>
              <a:rPr lang="es-ES_tradnl" sz="1800"/>
              <a:t>DCE: Data Communications Equipment</a:t>
            </a:r>
            <a:endParaRPr lang="es-ES" sz="1800"/>
          </a:p>
        </p:txBody>
      </p:sp>
      <p:sp>
        <p:nvSpPr>
          <p:cNvPr id="275461" name="Line 5"/>
          <p:cNvSpPr>
            <a:spLocks noChangeShapeType="1"/>
          </p:cNvSpPr>
          <p:nvPr/>
        </p:nvSpPr>
        <p:spPr bwMode="auto">
          <a:xfrm flipH="1">
            <a:off x="5562600" y="5068888"/>
            <a:ext cx="533400" cy="152400"/>
          </a:xfrm>
          <a:prstGeom prst="line">
            <a:avLst/>
          </a:prstGeom>
          <a:noFill/>
          <a:ln w="12700">
            <a:solidFill>
              <a:schemeClr val="tx1"/>
            </a:solidFill>
            <a:round/>
            <a:headEnd/>
            <a:tailEnd type="triangle" w="med" len="med"/>
          </a:ln>
          <a:effectLst/>
        </p:spPr>
        <p:txBody>
          <a:bodyPr/>
          <a:lstStyle/>
          <a:p>
            <a:endParaRPr lang="es-ES"/>
          </a:p>
        </p:txBody>
      </p:sp>
      <p:sp>
        <p:nvSpPr>
          <p:cNvPr id="275462" name="Line 6"/>
          <p:cNvSpPr>
            <a:spLocks noChangeShapeType="1"/>
          </p:cNvSpPr>
          <p:nvPr/>
        </p:nvSpPr>
        <p:spPr bwMode="auto">
          <a:xfrm>
            <a:off x="1828800" y="2097088"/>
            <a:ext cx="0" cy="1295400"/>
          </a:xfrm>
          <a:prstGeom prst="line">
            <a:avLst/>
          </a:prstGeom>
          <a:noFill/>
          <a:ln w="12700">
            <a:solidFill>
              <a:schemeClr val="tx1"/>
            </a:solidFill>
            <a:round/>
            <a:headEnd/>
            <a:tailEnd type="triangle" w="med" len="med"/>
          </a:ln>
          <a:effectLst/>
        </p:spPr>
        <p:txBody>
          <a:bodyPr/>
          <a:lstStyle/>
          <a:p>
            <a:endParaRPr lang="es-ES"/>
          </a:p>
        </p:txBody>
      </p:sp>
      <p:sp>
        <p:nvSpPr>
          <p:cNvPr id="275463" name="Text Box 7"/>
          <p:cNvSpPr txBox="1">
            <a:spLocks noChangeArrowheads="1"/>
          </p:cNvSpPr>
          <p:nvPr/>
        </p:nvSpPr>
        <p:spPr bwMode="auto">
          <a:xfrm>
            <a:off x="914400" y="1716088"/>
            <a:ext cx="2019300" cy="366712"/>
          </a:xfrm>
          <a:prstGeom prst="rect">
            <a:avLst/>
          </a:prstGeom>
          <a:noFill/>
          <a:ln w="12700">
            <a:noFill/>
            <a:miter lim="800000"/>
            <a:headEnd/>
            <a:tailEnd/>
          </a:ln>
          <a:effectLst/>
        </p:spPr>
        <p:txBody>
          <a:bodyPr wrap="none">
            <a:spAutoFit/>
          </a:bodyPr>
          <a:lstStyle/>
          <a:p>
            <a:r>
              <a:rPr lang="es-ES_tradnl" sz="1800"/>
              <a:t>Línea punto a punto</a:t>
            </a:r>
            <a:endParaRPr lang="es-ES" sz="1800"/>
          </a:p>
        </p:txBody>
      </p:sp>
      <p:pic>
        <p:nvPicPr>
          <p:cNvPr id="275464" name="Picture 8"/>
          <p:cNvPicPr>
            <a:picLocks noChangeArrowheads="1"/>
          </p:cNvPicPr>
          <p:nvPr/>
        </p:nvPicPr>
        <p:blipFill>
          <a:blip r:embed="rId3" cstate="print"/>
          <a:srcRect/>
          <a:stretch>
            <a:fillRect/>
          </a:stretch>
        </p:blipFill>
        <p:spPr bwMode="auto">
          <a:xfrm>
            <a:off x="2286000" y="1716088"/>
            <a:ext cx="5334000" cy="4203700"/>
          </a:xfrm>
          <a:prstGeom prst="rect">
            <a:avLst/>
          </a:prstGeom>
          <a:noFill/>
          <a:ln w="12700">
            <a:noFill/>
            <a:miter lim="800000"/>
            <a:headEnd/>
            <a:tailEnd/>
          </a:ln>
          <a:effectLst/>
        </p:spPr>
      </p:pic>
      <p:sp>
        <p:nvSpPr>
          <p:cNvPr id="275465" name="Line 9"/>
          <p:cNvSpPr>
            <a:spLocks noChangeShapeType="1"/>
          </p:cNvSpPr>
          <p:nvPr/>
        </p:nvSpPr>
        <p:spPr bwMode="auto">
          <a:xfrm flipV="1">
            <a:off x="2819400" y="2630488"/>
            <a:ext cx="990600" cy="1143000"/>
          </a:xfrm>
          <a:prstGeom prst="line">
            <a:avLst/>
          </a:prstGeom>
          <a:noFill/>
          <a:ln w="25400">
            <a:solidFill>
              <a:schemeClr val="tx1"/>
            </a:solidFill>
            <a:round/>
            <a:headEnd/>
            <a:tailEnd/>
          </a:ln>
          <a:effectLst/>
        </p:spPr>
        <p:txBody>
          <a:bodyPr/>
          <a:lstStyle/>
          <a:p>
            <a:endParaRPr lang="es-ES"/>
          </a:p>
        </p:txBody>
      </p:sp>
      <p:sp>
        <p:nvSpPr>
          <p:cNvPr id="275466" name="Line 10"/>
          <p:cNvSpPr>
            <a:spLocks noChangeShapeType="1"/>
          </p:cNvSpPr>
          <p:nvPr/>
        </p:nvSpPr>
        <p:spPr bwMode="auto">
          <a:xfrm>
            <a:off x="2819400" y="4078288"/>
            <a:ext cx="990600" cy="1066800"/>
          </a:xfrm>
          <a:prstGeom prst="line">
            <a:avLst/>
          </a:prstGeom>
          <a:noFill/>
          <a:ln w="25400">
            <a:solidFill>
              <a:schemeClr val="tx1"/>
            </a:solidFill>
            <a:round/>
            <a:headEnd/>
            <a:tailEnd/>
          </a:ln>
          <a:effectLst/>
        </p:spPr>
        <p:txBody>
          <a:bodyPr/>
          <a:lstStyle/>
          <a:p>
            <a:endParaRPr lang="es-ES"/>
          </a:p>
        </p:txBody>
      </p:sp>
      <p:sp>
        <p:nvSpPr>
          <p:cNvPr id="275467" name="Line 11"/>
          <p:cNvSpPr>
            <a:spLocks noChangeShapeType="1"/>
          </p:cNvSpPr>
          <p:nvPr/>
        </p:nvSpPr>
        <p:spPr bwMode="auto">
          <a:xfrm>
            <a:off x="2895600" y="3925888"/>
            <a:ext cx="2209800" cy="0"/>
          </a:xfrm>
          <a:prstGeom prst="line">
            <a:avLst/>
          </a:prstGeom>
          <a:noFill/>
          <a:ln w="25400">
            <a:solidFill>
              <a:schemeClr val="tx1"/>
            </a:solidFill>
            <a:round/>
            <a:headEnd/>
            <a:tailEnd/>
          </a:ln>
          <a:effectLst/>
        </p:spPr>
        <p:txBody>
          <a:bodyPr/>
          <a:lstStyle/>
          <a:p>
            <a:endParaRPr lang="es-ES"/>
          </a:p>
        </p:txBody>
      </p:sp>
      <p:sp>
        <p:nvSpPr>
          <p:cNvPr id="275468" name="Line 12"/>
          <p:cNvSpPr>
            <a:spLocks noChangeShapeType="1"/>
          </p:cNvSpPr>
          <p:nvPr/>
        </p:nvSpPr>
        <p:spPr bwMode="auto">
          <a:xfrm>
            <a:off x="4038600" y="2554288"/>
            <a:ext cx="1981200" cy="0"/>
          </a:xfrm>
          <a:prstGeom prst="line">
            <a:avLst/>
          </a:prstGeom>
          <a:noFill/>
          <a:ln w="25400">
            <a:solidFill>
              <a:schemeClr val="tx1"/>
            </a:solidFill>
            <a:round/>
            <a:headEnd/>
            <a:tailEnd/>
          </a:ln>
          <a:effectLst/>
        </p:spPr>
        <p:txBody>
          <a:bodyPr/>
          <a:lstStyle/>
          <a:p>
            <a:endParaRPr lang="es-ES"/>
          </a:p>
        </p:txBody>
      </p:sp>
      <p:sp>
        <p:nvSpPr>
          <p:cNvPr id="275469" name="Line 13"/>
          <p:cNvSpPr>
            <a:spLocks noChangeShapeType="1"/>
          </p:cNvSpPr>
          <p:nvPr/>
        </p:nvSpPr>
        <p:spPr bwMode="auto">
          <a:xfrm>
            <a:off x="3962400" y="5145088"/>
            <a:ext cx="2133600" cy="152400"/>
          </a:xfrm>
          <a:prstGeom prst="line">
            <a:avLst/>
          </a:prstGeom>
          <a:noFill/>
          <a:ln w="25400">
            <a:solidFill>
              <a:schemeClr val="tx1"/>
            </a:solidFill>
            <a:round/>
            <a:headEnd/>
            <a:tailEnd/>
          </a:ln>
          <a:effectLst/>
        </p:spPr>
        <p:txBody>
          <a:bodyPr/>
          <a:lstStyle/>
          <a:p>
            <a:endParaRPr lang="es-ES"/>
          </a:p>
        </p:txBody>
      </p:sp>
      <p:sp>
        <p:nvSpPr>
          <p:cNvPr id="275470" name="Line 14"/>
          <p:cNvSpPr>
            <a:spLocks noChangeShapeType="1"/>
          </p:cNvSpPr>
          <p:nvPr/>
        </p:nvSpPr>
        <p:spPr bwMode="auto">
          <a:xfrm>
            <a:off x="5257800" y="4078288"/>
            <a:ext cx="1066800" cy="1143000"/>
          </a:xfrm>
          <a:prstGeom prst="line">
            <a:avLst/>
          </a:prstGeom>
          <a:noFill/>
          <a:ln w="25400">
            <a:solidFill>
              <a:schemeClr val="tx1"/>
            </a:solidFill>
            <a:round/>
            <a:headEnd/>
            <a:tailEnd/>
          </a:ln>
          <a:effectLst/>
        </p:spPr>
        <p:txBody>
          <a:bodyPr/>
          <a:lstStyle/>
          <a:p>
            <a:endParaRPr lang="es-ES"/>
          </a:p>
        </p:txBody>
      </p:sp>
      <p:sp>
        <p:nvSpPr>
          <p:cNvPr id="275471" name="Line 15"/>
          <p:cNvSpPr>
            <a:spLocks noChangeShapeType="1"/>
          </p:cNvSpPr>
          <p:nvPr/>
        </p:nvSpPr>
        <p:spPr bwMode="auto">
          <a:xfrm flipH="1">
            <a:off x="5334000" y="2706688"/>
            <a:ext cx="914400" cy="1143000"/>
          </a:xfrm>
          <a:prstGeom prst="line">
            <a:avLst/>
          </a:prstGeom>
          <a:noFill/>
          <a:ln w="25400">
            <a:solidFill>
              <a:schemeClr val="tx1"/>
            </a:solidFill>
            <a:round/>
            <a:headEnd/>
            <a:tailEnd/>
          </a:ln>
          <a:effectLst/>
        </p:spPr>
        <p:txBody>
          <a:bodyPr/>
          <a:lstStyle/>
          <a:p>
            <a:endParaRPr lang="es-ES"/>
          </a:p>
        </p:txBody>
      </p:sp>
      <p:grpSp>
        <p:nvGrpSpPr>
          <p:cNvPr id="275472" name="Group 16"/>
          <p:cNvGrpSpPr>
            <a:grpSpLocks/>
          </p:cNvGrpSpPr>
          <p:nvPr/>
        </p:nvGrpSpPr>
        <p:grpSpPr bwMode="auto">
          <a:xfrm>
            <a:off x="4776788" y="3544888"/>
            <a:ext cx="862012" cy="836612"/>
            <a:chOff x="961" y="961"/>
            <a:chExt cx="810" cy="788"/>
          </a:xfrm>
        </p:grpSpPr>
        <p:grpSp>
          <p:nvGrpSpPr>
            <p:cNvPr id="275473" name="Group 17"/>
            <p:cNvGrpSpPr>
              <a:grpSpLocks/>
            </p:cNvGrpSpPr>
            <p:nvPr/>
          </p:nvGrpSpPr>
          <p:grpSpPr bwMode="auto">
            <a:xfrm>
              <a:off x="961" y="961"/>
              <a:ext cx="810" cy="788"/>
              <a:chOff x="961" y="961"/>
              <a:chExt cx="810" cy="788"/>
            </a:xfrm>
          </p:grpSpPr>
          <p:sp>
            <p:nvSpPr>
              <p:cNvPr id="275474" name="Freeform 18"/>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475" name="Freeform 19"/>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476" name="Rectangle 20"/>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477" name="Line 21"/>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478" name="Group 22"/>
              <p:cNvGrpSpPr>
                <a:grpSpLocks/>
              </p:cNvGrpSpPr>
              <p:nvPr/>
            </p:nvGrpSpPr>
            <p:grpSpPr bwMode="auto">
              <a:xfrm>
                <a:off x="965" y="1018"/>
                <a:ext cx="755" cy="731"/>
                <a:chOff x="965" y="1018"/>
                <a:chExt cx="755" cy="731"/>
              </a:xfrm>
            </p:grpSpPr>
            <p:sp>
              <p:nvSpPr>
                <p:cNvPr id="275479" name="Line 23"/>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480" name="Line 24"/>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481" name="Line 25"/>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482" name="Line 26"/>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483" name="Line 27"/>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484" name="Line 28"/>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485" name="Line 29"/>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486" name="Freeform 30"/>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487" name="Freeform 31"/>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488" name="Line 32"/>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489" name="Line 33"/>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490" name="Line 34"/>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491" name="Line 35"/>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492" name="Line 36"/>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493" name="Line 37"/>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494" name="Line 38"/>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495" name="Line 39"/>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496" name="Line 40"/>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497" name="Line 41"/>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498" name="Line 42"/>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499" name="Line 43"/>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500" name="Line 44"/>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501" name="Line 45"/>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502" name="Line 46"/>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503" name="Line 47"/>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504" name="Line 48"/>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505" name="Line 49"/>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506" name="Line 50"/>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507" name="Line 51"/>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508" name="Line 52"/>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509" name="Line 53"/>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510" name="Line 54"/>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511" name="Line 55"/>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512" name="Line 56"/>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513" name="Line 57"/>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514" name="Rectangle 58"/>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grpSp>
        <p:nvGrpSpPr>
          <p:cNvPr id="275558" name="Group 102"/>
          <p:cNvGrpSpPr>
            <a:grpSpLocks/>
          </p:cNvGrpSpPr>
          <p:nvPr/>
        </p:nvGrpSpPr>
        <p:grpSpPr bwMode="auto">
          <a:xfrm>
            <a:off x="3505200" y="4689475"/>
            <a:ext cx="862013" cy="836613"/>
            <a:chOff x="961" y="961"/>
            <a:chExt cx="810" cy="788"/>
          </a:xfrm>
        </p:grpSpPr>
        <p:grpSp>
          <p:nvGrpSpPr>
            <p:cNvPr id="275559" name="Group 103"/>
            <p:cNvGrpSpPr>
              <a:grpSpLocks/>
            </p:cNvGrpSpPr>
            <p:nvPr/>
          </p:nvGrpSpPr>
          <p:grpSpPr bwMode="auto">
            <a:xfrm>
              <a:off x="961" y="961"/>
              <a:ext cx="810" cy="788"/>
              <a:chOff x="961" y="961"/>
              <a:chExt cx="810" cy="788"/>
            </a:xfrm>
          </p:grpSpPr>
          <p:sp>
            <p:nvSpPr>
              <p:cNvPr id="275560" name="Freeform 104"/>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561" name="Freeform 105"/>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562" name="Rectangle 106"/>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563" name="Line 107"/>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564" name="Group 108"/>
              <p:cNvGrpSpPr>
                <a:grpSpLocks/>
              </p:cNvGrpSpPr>
              <p:nvPr/>
            </p:nvGrpSpPr>
            <p:grpSpPr bwMode="auto">
              <a:xfrm>
                <a:off x="965" y="1018"/>
                <a:ext cx="755" cy="731"/>
                <a:chOff x="965" y="1018"/>
                <a:chExt cx="755" cy="731"/>
              </a:xfrm>
            </p:grpSpPr>
            <p:sp>
              <p:nvSpPr>
                <p:cNvPr id="275565" name="Line 109"/>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566" name="Line 110"/>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567" name="Line 111"/>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568" name="Line 112"/>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569" name="Line 113"/>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570" name="Line 114"/>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571" name="Line 115"/>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572" name="Freeform 116"/>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573" name="Freeform 117"/>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574" name="Line 118"/>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575" name="Line 119"/>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576" name="Line 120"/>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577" name="Line 121"/>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578" name="Line 122"/>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579" name="Line 123"/>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580" name="Line 124"/>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581" name="Line 125"/>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582" name="Line 126"/>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583" name="Line 127"/>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584" name="Line 128"/>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585" name="Line 129"/>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586" name="Line 130"/>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587" name="Line 131"/>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588" name="Line 132"/>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589" name="Line 133"/>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590" name="Line 134"/>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591" name="Line 135"/>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592" name="Line 136"/>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593" name="Line 137"/>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594" name="Line 138"/>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595" name="Line 139"/>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596" name="Line 140"/>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597" name="Line 141"/>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598" name="Line 142"/>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599" name="Line 143"/>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600" name="Rectangle 144"/>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sp>
        <p:nvSpPr>
          <p:cNvPr id="275601" name="Line 145"/>
          <p:cNvSpPr>
            <a:spLocks noChangeShapeType="1"/>
          </p:cNvSpPr>
          <p:nvPr/>
        </p:nvSpPr>
        <p:spPr bwMode="auto">
          <a:xfrm>
            <a:off x="1371600" y="3240088"/>
            <a:ext cx="1219200" cy="838200"/>
          </a:xfrm>
          <a:prstGeom prst="line">
            <a:avLst/>
          </a:prstGeom>
          <a:noFill/>
          <a:ln w="25400">
            <a:solidFill>
              <a:schemeClr val="tx1"/>
            </a:solidFill>
            <a:round/>
            <a:headEnd/>
            <a:tailEnd/>
          </a:ln>
          <a:effectLst/>
        </p:spPr>
        <p:txBody>
          <a:bodyPr/>
          <a:lstStyle/>
          <a:p>
            <a:endParaRPr lang="es-ES"/>
          </a:p>
        </p:txBody>
      </p:sp>
      <p:sp>
        <p:nvSpPr>
          <p:cNvPr id="275602" name="Line 146"/>
          <p:cNvSpPr>
            <a:spLocks noChangeShapeType="1"/>
          </p:cNvSpPr>
          <p:nvPr/>
        </p:nvSpPr>
        <p:spPr bwMode="auto">
          <a:xfrm flipH="1">
            <a:off x="6400800" y="2249488"/>
            <a:ext cx="1447800" cy="381000"/>
          </a:xfrm>
          <a:prstGeom prst="line">
            <a:avLst/>
          </a:prstGeom>
          <a:noFill/>
          <a:ln w="25400">
            <a:solidFill>
              <a:schemeClr val="tx1"/>
            </a:solidFill>
            <a:round/>
            <a:headEnd/>
            <a:tailEnd/>
          </a:ln>
          <a:effectLst/>
        </p:spPr>
        <p:txBody>
          <a:bodyPr/>
          <a:lstStyle/>
          <a:p>
            <a:endParaRPr lang="es-ES"/>
          </a:p>
        </p:txBody>
      </p:sp>
      <p:sp>
        <p:nvSpPr>
          <p:cNvPr id="275603" name="Line 147"/>
          <p:cNvSpPr>
            <a:spLocks noChangeShapeType="1"/>
          </p:cNvSpPr>
          <p:nvPr/>
        </p:nvSpPr>
        <p:spPr bwMode="auto">
          <a:xfrm flipH="1" flipV="1">
            <a:off x="6248400" y="5221288"/>
            <a:ext cx="1752600" cy="152400"/>
          </a:xfrm>
          <a:prstGeom prst="line">
            <a:avLst/>
          </a:prstGeom>
          <a:noFill/>
          <a:ln w="25400">
            <a:solidFill>
              <a:schemeClr val="tx1"/>
            </a:solidFill>
            <a:round/>
            <a:headEnd/>
            <a:tailEnd/>
          </a:ln>
          <a:effectLst/>
        </p:spPr>
        <p:txBody>
          <a:bodyPr/>
          <a:lstStyle/>
          <a:p>
            <a:endParaRPr lang="es-ES"/>
          </a:p>
        </p:txBody>
      </p:sp>
      <p:grpSp>
        <p:nvGrpSpPr>
          <p:cNvPr id="275604" name="Group 148"/>
          <p:cNvGrpSpPr>
            <a:grpSpLocks/>
          </p:cNvGrpSpPr>
          <p:nvPr/>
        </p:nvGrpSpPr>
        <p:grpSpPr bwMode="auto">
          <a:xfrm>
            <a:off x="5843588" y="4841875"/>
            <a:ext cx="862012" cy="836613"/>
            <a:chOff x="961" y="961"/>
            <a:chExt cx="810" cy="788"/>
          </a:xfrm>
        </p:grpSpPr>
        <p:grpSp>
          <p:nvGrpSpPr>
            <p:cNvPr id="275605" name="Group 149"/>
            <p:cNvGrpSpPr>
              <a:grpSpLocks/>
            </p:cNvGrpSpPr>
            <p:nvPr/>
          </p:nvGrpSpPr>
          <p:grpSpPr bwMode="auto">
            <a:xfrm>
              <a:off x="961" y="961"/>
              <a:ext cx="810" cy="788"/>
              <a:chOff x="961" y="961"/>
              <a:chExt cx="810" cy="788"/>
            </a:xfrm>
          </p:grpSpPr>
          <p:sp>
            <p:nvSpPr>
              <p:cNvPr id="275606" name="Freeform 150"/>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607" name="Freeform 151"/>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608" name="Rectangle 152"/>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609" name="Line 153"/>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610" name="Group 154"/>
              <p:cNvGrpSpPr>
                <a:grpSpLocks/>
              </p:cNvGrpSpPr>
              <p:nvPr/>
            </p:nvGrpSpPr>
            <p:grpSpPr bwMode="auto">
              <a:xfrm>
                <a:off x="965" y="1018"/>
                <a:ext cx="755" cy="731"/>
                <a:chOff x="965" y="1018"/>
                <a:chExt cx="755" cy="731"/>
              </a:xfrm>
            </p:grpSpPr>
            <p:sp>
              <p:nvSpPr>
                <p:cNvPr id="275611" name="Line 155"/>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612" name="Line 156"/>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613" name="Line 157"/>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614" name="Line 158"/>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615" name="Line 159"/>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616" name="Line 160"/>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617" name="Line 161"/>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618" name="Freeform 162"/>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619" name="Freeform 163"/>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620" name="Line 164"/>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621" name="Line 165"/>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622" name="Line 166"/>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623" name="Line 167"/>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624" name="Line 168"/>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625" name="Line 169"/>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626" name="Line 170"/>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627" name="Line 171"/>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628" name="Line 172"/>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629" name="Line 173"/>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630" name="Line 174"/>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631" name="Line 175"/>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632" name="Line 176"/>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633" name="Line 177"/>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634" name="Line 178"/>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635" name="Line 179"/>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636" name="Line 180"/>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637" name="Line 181"/>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638" name="Line 182"/>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639" name="Line 183"/>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640" name="Line 184"/>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641" name="Line 185"/>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642" name="Line 186"/>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643" name="Line 187"/>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644" name="Line 188"/>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645" name="Line 189"/>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646" name="Rectangle 190"/>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sp>
        <p:nvSpPr>
          <p:cNvPr id="275691" name="Text Box 235"/>
          <p:cNvSpPr txBox="1">
            <a:spLocks noChangeArrowheads="1"/>
          </p:cNvSpPr>
          <p:nvPr/>
        </p:nvSpPr>
        <p:spPr bwMode="auto">
          <a:xfrm>
            <a:off x="2559050" y="4306888"/>
            <a:ext cx="641350" cy="366712"/>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692" name="Text Box 236"/>
          <p:cNvSpPr txBox="1">
            <a:spLocks noChangeArrowheads="1"/>
          </p:cNvSpPr>
          <p:nvPr/>
        </p:nvSpPr>
        <p:spPr bwMode="auto">
          <a:xfrm>
            <a:off x="609600" y="2982913"/>
            <a:ext cx="749300" cy="396875"/>
          </a:xfrm>
          <a:prstGeom prst="rect">
            <a:avLst/>
          </a:prstGeom>
          <a:noFill/>
          <a:ln w="12700">
            <a:noFill/>
            <a:miter lim="800000"/>
            <a:headEnd/>
            <a:tailEnd/>
          </a:ln>
          <a:effectLst/>
        </p:spPr>
        <p:txBody>
          <a:bodyPr wrap="none">
            <a:spAutoFit/>
          </a:bodyPr>
          <a:lstStyle/>
          <a:p>
            <a:r>
              <a:rPr lang="es-ES_tradnl" sz="2000" b="1">
                <a:latin typeface="Helvetica" pitchFamily="34" charset="0"/>
              </a:rPr>
              <a:t>Host</a:t>
            </a:r>
            <a:endParaRPr lang="es-ES" sz="2000" b="1">
              <a:latin typeface="Helvetica" pitchFamily="34" charset="0"/>
            </a:endParaRPr>
          </a:p>
        </p:txBody>
      </p:sp>
      <p:sp>
        <p:nvSpPr>
          <p:cNvPr id="275694" name="Text Box 238"/>
          <p:cNvSpPr txBox="1">
            <a:spLocks noChangeArrowheads="1"/>
          </p:cNvSpPr>
          <p:nvPr/>
        </p:nvSpPr>
        <p:spPr bwMode="auto">
          <a:xfrm>
            <a:off x="7772400" y="5602288"/>
            <a:ext cx="838200" cy="366712"/>
          </a:xfrm>
          <a:prstGeom prst="rect">
            <a:avLst/>
          </a:prstGeom>
          <a:noFill/>
          <a:ln w="12700">
            <a:noFill/>
            <a:miter lim="800000"/>
            <a:headEnd/>
            <a:tailEnd/>
          </a:ln>
          <a:effectLst/>
        </p:spPr>
        <p:txBody>
          <a:bodyPr>
            <a:spAutoFit/>
          </a:bodyPr>
          <a:lstStyle/>
          <a:p>
            <a:pPr>
              <a:spcBef>
                <a:spcPct val="50000"/>
              </a:spcBef>
            </a:pPr>
            <a:r>
              <a:rPr lang="es-ES_tradnl" sz="1800"/>
              <a:t>DTE</a:t>
            </a:r>
            <a:endParaRPr lang="es-ES" sz="1800"/>
          </a:p>
        </p:txBody>
      </p:sp>
      <p:sp>
        <p:nvSpPr>
          <p:cNvPr id="275695" name="Text Box 239"/>
          <p:cNvSpPr txBox="1">
            <a:spLocks noChangeArrowheads="1"/>
          </p:cNvSpPr>
          <p:nvPr/>
        </p:nvSpPr>
        <p:spPr bwMode="auto">
          <a:xfrm>
            <a:off x="7772400" y="2492375"/>
            <a:ext cx="838200" cy="366713"/>
          </a:xfrm>
          <a:prstGeom prst="rect">
            <a:avLst/>
          </a:prstGeom>
          <a:noFill/>
          <a:ln w="12700">
            <a:noFill/>
            <a:miter lim="800000"/>
            <a:headEnd/>
            <a:tailEnd/>
          </a:ln>
          <a:effectLst/>
        </p:spPr>
        <p:txBody>
          <a:bodyPr>
            <a:spAutoFit/>
          </a:bodyPr>
          <a:lstStyle/>
          <a:p>
            <a:pPr>
              <a:spcBef>
                <a:spcPct val="50000"/>
              </a:spcBef>
            </a:pPr>
            <a:r>
              <a:rPr lang="es-ES_tradnl" sz="1800"/>
              <a:t>DTE</a:t>
            </a:r>
            <a:endParaRPr lang="es-ES" sz="1800"/>
          </a:p>
        </p:txBody>
      </p:sp>
      <p:sp>
        <p:nvSpPr>
          <p:cNvPr id="275696" name="Text Box 240"/>
          <p:cNvSpPr txBox="1">
            <a:spLocks noChangeArrowheads="1"/>
          </p:cNvSpPr>
          <p:nvPr/>
        </p:nvSpPr>
        <p:spPr bwMode="auto">
          <a:xfrm>
            <a:off x="3625850" y="5540375"/>
            <a:ext cx="641350" cy="366713"/>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697" name="Text Box 241"/>
          <p:cNvSpPr txBox="1">
            <a:spLocks noChangeArrowheads="1"/>
          </p:cNvSpPr>
          <p:nvPr/>
        </p:nvSpPr>
        <p:spPr bwMode="auto">
          <a:xfrm>
            <a:off x="3625850" y="3025775"/>
            <a:ext cx="641350" cy="366713"/>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698" name="Text Box 242"/>
          <p:cNvSpPr txBox="1">
            <a:spLocks noChangeArrowheads="1"/>
          </p:cNvSpPr>
          <p:nvPr/>
        </p:nvSpPr>
        <p:spPr bwMode="auto">
          <a:xfrm>
            <a:off x="4845050" y="4383088"/>
            <a:ext cx="641350" cy="366712"/>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699" name="Text Box 243"/>
          <p:cNvSpPr txBox="1">
            <a:spLocks noChangeArrowheads="1"/>
          </p:cNvSpPr>
          <p:nvPr/>
        </p:nvSpPr>
        <p:spPr bwMode="auto">
          <a:xfrm>
            <a:off x="5943600" y="3011488"/>
            <a:ext cx="641350" cy="366712"/>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700" name="Text Box 244"/>
          <p:cNvSpPr txBox="1">
            <a:spLocks noChangeArrowheads="1"/>
          </p:cNvSpPr>
          <p:nvPr/>
        </p:nvSpPr>
        <p:spPr bwMode="auto">
          <a:xfrm>
            <a:off x="6019800" y="5678488"/>
            <a:ext cx="641350" cy="366712"/>
          </a:xfrm>
          <a:prstGeom prst="rect">
            <a:avLst/>
          </a:prstGeom>
          <a:noFill/>
          <a:ln w="12700">
            <a:noFill/>
            <a:miter lim="800000"/>
            <a:headEnd/>
            <a:tailEnd/>
          </a:ln>
          <a:effectLst/>
        </p:spPr>
        <p:txBody>
          <a:bodyPr wrap="none">
            <a:spAutoFit/>
          </a:bodyPr>
          <a:lstStyle/>
          <a:p>
            <a:r>
              <a:rPr lang="es-ES_tradnl" sz="1800"/>
              <a:t>DCE</a:t>
            </a:r>
            <a:endParaRPr lang="es-ES" sz="1800"/>
          </a:p>
        </p:txBody>
      </p:sp>
      <p:sp>
        <p:nvSpPr>
          <p:cNvPr id="275701" name="Line 245"/>
          <p:cNvSpPr>
            <a:spLocks noChangeShapeType="1"/>
          </p:cNvSpPr>
          <p:nvPr/>
        </p:nvSpPr>
        <p:spPr bwMode="auto">
          <a:xfrm>
            <a:off x="2438400" y="2097088"/>
            <a:ext cx="990600" cy="914400"/>
          </a:xfrm>
          <a:prstGeom prst="line">
            <a:avLst/>
          </a:prstGeom>
          <a:noFill/>
          <a:ln w="12700">
            <a:solidFill>
              <a:schemeClr val="tx1"/>
            </a:solidFill>
            <a:round/>
            <a:headEnd/>
            <a:tailEnd type="triangle" w="med" len="med"/>
          </a:ln>
          <a:effectLst/>
        </p:spPr>
        <p:txBody>
          <a:bodyPr/>
          <a:lstStyle/>
          <a:p>
            <a:endParaRPr lang="es-ES"/>
          </a:p>
        </p:txBody>
      </p:sp>
      <p:sp>
        <p:nvSpPr>
          <p:cNvPr id="275702" name="Text Box 246"/>
          <p:cNvSpPr txBox="1">
            <a:spLocks noChangeArrowheads="1"/>
          </p:cNvSpPr>
          <p:nvPr/>
        </p:nvSpPr>
        <p:spPr bwMode="auto">
          <a:xfrm>
            <a:off x="609600" y="4672013"/>
            <a:ext cx="749300" cy="396875"/>
          </a:xfrm>
          <a:prstGeom prst="rect">
            <a:avLst/>
          </a:prstGeom>
          <a:noFill/>
          <a:ln w="12700">
            <a:noFill/>
            <a:miter lim="800000"/>
            <a:headEnd/>
            <a:tailEnd/>
          </a:ln>
          <a:effectLst/>
        </p:spPr>
        <p:txBody>
          <a:bodyPr wrap="none">
            <a:spAutoFit/>
          </a:bodyPr>
          <a:lstStyle/>
          <a:p>
            <a:r>
              <a:rPr lang="es-ES_tradnl" sz="2000" b="1">
                <a:latin typeface="Helvetica" pitchFamily="34" charset="0"/>
              </a:rPr>
              <a:t>Host</a:t>
            </a:r>
            <a:endParaRPr lang="es-ES" sz="2000" b="1">
              <a:latin typeface="Helvetica" pitchFamily="34" charset="0"/>
            </a:endParaRPr>
          </a:p>
        </p:txBody>
      </p:sp>
      <p:sp>
        <p:nvSpPr>
          <p:cNvPr id="275703" name="Text Box 247"/>
          <p:cNvSpPr txBox="1">
            <a:spLocks noChangeArrowheads="1"/>
          </p:cNvSpPr>
          <p:nvPr/>
        </p:nvSpPr>
        <p:spPr bwMode="auto">
          <a:xfrm>
            <a:off x="685800" y="5235575"/>
            <a:ext cx="838200" cy="366713"/>
          </a:xfrm>
          <a:prstGeom prst="rect">
            <a:avLst/>
          </a:prstGeom>
          <a:noFill/>
          <a:ln w="12700">
            <a:noFill/>
            <a:miter lim="800000"/>
            <a:headEnd/>
            <a:tailEnd/>
          </a:ln>
          <a:effectLst/>
        </p:spPr>
        <p:txBody>
          <a:bodyPr>
            <a:spAutoFit/>
          </a:bodyPr>
          <a:lstStyle/>
          <a:p>
            <a:pPr>
              <a:spcBef>
                <a:spcPct val="50000"/>
              </a:spcBef>
            </a:pPr>
            <a:r>
              <a:rPr lang="es-ES_tradnl" sz="1800"/>
              <a:t>DTE</a:t>
            </a:r>
            <a:endParaRPr lang="es-ES" sz="1800"/>
          </a:p>
        </p:txBody>
      </p:sp>
      <p:sp>
        <p:nvSpPr>
          <p:cNvPr id="275704" name="Line 248"/>
          <p:cNvSpPr>
            <a:spLocks noChangeShapeType="1"/>
          </p:cNvSpPr>
          <p:nvPr/>
        </p:nvSpPr>
        <p:spPr bwMode="auto">
          <a:xfrm flipV="1">
            <a:off x="1219200" y="4002088"/>
            <a:ext cx="1371600" cy="838200"/>
          </a:xfrm>
          <a:prstGeom prst="line">
            <a:avLst/>
          </a:prstGeom>
          <a:noFill/>
          <a:ln w="25400">
            <a:solidFill>
              <a:schemeClr val="tx1"/>
            </a:solidFill>
            <a:round/>
            <a:headEnd/>
            <a:tailEnd/>
          </a:ln>
          <a:effectLst/>
        </p:spPr>
        <p:txBody>
          <a:bodyPr/>
          <a:lstStyle/>
          <a:p>
            <a:endParaRPr lang="es-ES"/>
          </a:p>
        </p:txBody>
      </p:sp>
      <p:pic>
        <p:nvPicPr>
          <p:cNvPr id="275748" name="Picture 292"/>
          <p:cNvPicPr>
            <a:picLocks noChangeArrowheads="1"/>
          </p:cNvPicPr>
          <p:nvPr/>
        </p:nvPicPr>
        <p:blipFill>
          <a:blip r:embed="rId4" cstate="print"/>
          <a:srcRect/>
          <a:stretch>
            <a:fillRect/>
          </a:stretch>
        </p:blipFill>
        <p:spPr bwMode="auto">
          <a:xfrm>
            <a:off x="533400" y="2401888"/>
            <a:ext cx="958850" cy="1114425"/>
          </a:xfrm>
          <a:prstGeom prst="rect">
            <a:avLst/>
          </a:prstGeom>
          <a:noFill/>
          <a:ln w="12700">
            <a:noFill/>
            <a:miter lim="800000"/>
            <a:headEnd/>
            <a:tailEnd/>
          </a:ln>
          <a:effectLst/>
        </p:spPr>
      </p:pic>
      <p:sp>
        <p:nvSpPr>
          <p:cNvPr id="275751" name="Text Box 295"/>
          <p:cNvSpPr txBox="1">
            <a:spLocks noChangeArrowheads="1"/>
          </p:cNvSpPr>
          <p:nvPr/>
        </p:nvSpPr>
        <p:spPr bwMode="auto">
          <a:xfrm>
            <a:off x="7620000" y="4808538"/>
            <a:ext cx="838200" cy="336550"/>
          </a:xfrm>
          <a:prstGeom prst="rect">
            <a:avLst/>
          </a:prstGeom>
          <a:noFill/>
          <a:ln w="12700">
            <a:noFill/>
            <a:miter lim="800000"/>
            <a:headEnd/>
            <a:tailEnd/>
          </a:ln>
          <a:effectLst/>
        </p:spPr>
        <p:txBody>
          <a:bodyPr wrap="none">
            <a:spAutoFit/>
          </a:bodyPr>
          <a:lstStyle/>
          <a:p>
            <a:r>
              <a:rPr lang="es-ES_tradnl" sz="1600" b="1">
                <a:latin typeface="Helvetica" pitchFamily="34" charset="0"/>
              </a:rPr>
              <a:t>Router</a:t>
            </a:r>
            <a:endParaRPr lang="es-ES" sz="1600" b="1">
              <a:latin typeface="Helvetica" pitchFamily="34" charset="0"/>
            </a:endParaRPr>
          </a:p>
        </p:txBody>
      </p:sp>
      <p:pic>
        <p:nvPicPr>
          <p:cNvPr id="275752" name="Picture 296"/>
          <p:cNvPicPr>
            <a:picLocks noChangeArrowheads="1"/>
          </p:cNvPicPr>
          <p:nvPr/>
        </p:nvPicPr>
        <p:blipFill>
          <a:blip r:embed="rId5" cstate="print"/>
          <a:srcRect/>
          <a:stretch>
            <a:fillRect/>
          </a:stretch>
        </p:blipFill>
        <p:spPr bwMode="auto">
          <a:xfrm>
            <a:off x="7772400" y="5106988"/>
            <a:ext cx="627063" cy="495300"/>
          </a:xfrm>
          <a:prstGeom prst="rect">
            <a:avLst/>
          </a:prstGeom>
          <a:noFill/>
          <a:ln w="12700">
            <a:noFill/>
            <a:miter lim="800000"/>
            <a:headEnd/>
            <a:tailEnd/>
          </a:ln>
          <a:effectLst/>
        </p:spPr>
      </p:pic>
      <p:grpSp>
        <p:nvGrpSpPr>
          <p:cNvPr id="275515" name="Group 59"/>
          <p:cNvGrpSpPr>
            <a:grpSpLocks/>
          </p:cNvGrpSpPr>
          <p:nvPr/>
        </p:nvGrpSpPr>
        <p:grpSpPr bwMode="auto">
          <a:xfrm>
            <a:off x="3557588" y="2173288"/>
            <a:ext cx="862012" cy="836612"/>
            <a:chOff x="961" y="961"/>
            <a:chExt cx="810" cy="788"/>
          </a:xfrm>
        </p:grpSpPr>
        <p:grpSp>
          <p:nvGrpSpPr>
            <p:cNvPr id="275516" name="Group 60"/>
            <p:cNvGrpSpPr>
              <a:grpSpLocks/>
            </p:cNvGrpSpPr>
            <p:nvPr/>
          </p:nvGrpSpPr>
          <p:grpSpPr bwMode="auto">
            <a:xfrm>
              <a:off x="961" y="961"/>
              <a:ext cx="810" cy="788"/>
              <a:chOff x="961" y="961"/>
              <a:chExt cx="810" cy="788"/>
            </a:xfrm>
          </p:grpSpPr>
          <p:sp>
            <p:nvSpPr>
              <p:cNvPr id="275517" name="Freeform 61"/>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518" name="Freeform 62"/>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519" name="Rectangle 63"/>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520" name="Line 64"/>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521" name="Group 65"/>
              <p:cNvGrpSpPr>
                <a:grpSpLocks/>
              </p:cNvGrpSpPr>
              <p:nvPr/>
            </p:nvGrpSpPr>
            <p:grpSpPr bwMode="auto">
              <a:xfrm>
                <a:off x="965" y="1018"/>
                <a:ext cx="755" cy="731"/>
                <a:chOff x="965" y="1018"/>
                <a:chExt cx="755" cy="731"/>
              </a:xfrm>
            </p:grpSpPr>
            <p:sp>
              <p:nvSpPr>
                <p:cNvPr id="275522" name="Line 66"/>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523" name="Line 67"/>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524" name="Line 68"/>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525" name="Line 69"/>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526" name="Line 70"/>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527" name="Line 71"/>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528" name="Line 72"/>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529" name="Freeform 73"/>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530" name="Freeform 74"/>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531" name="Line 75"/>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532" name="Line 76"/>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533" name="Line 77"/>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534" name="Line 78"/>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535" name="Line 79"/>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536" name="Line 80"/>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537" name="Line 81"/>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538" name="Line 82"/>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539" name="Line 83"/>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540" name="Line 84"/>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541" name="Line 85"/>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542" name="Line 86"/>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543" name="Line 87"/>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544" name="Line 88"/>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545" name="Line 89"/>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546" name="Line 90"/>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547" name="Line 91"/>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548" name="Line 92"/>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549" name="Line 93"/>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550" name="Line 94"/>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551" name="Line 95"/>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552" name="Line 96"/>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553" name="Line 97"/>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554" name="Line 98"/>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555" name="Line 99"/>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556" name="Line 100"/>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557" name="Rectangle 101"/>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grpSp>
        <p:nvGrpSpPr>
          <p:cNvPr id="275647" name="Group 191"/>
          <p:cNvGrpSpPr>
            <a:grpSpLocks/>
          </p:cNvGrpSpPr>
          <p:nvPr/>
        </p:nvGrpSpPr>
        <p:grpSpPr bwMode="auto">
          <a:xfrm>
            <a:off x="5767388" y="2173288"/>
            <a:ext cx="862012" cy="836612"/>
            <a:chOff x="961" y="961"/>
            <a:chExt cx="810" cy="788"/>
          </a:xfrm>
        </p:grpSpPr>
        <p:grpSp>
          <p:nvGrpSpPr>
            <p:cNvPr id="275648" name="Group 192"/>
            <p:cNvGrpSpPr>
              <a:grpSpLocks/>
            </p:cNvGrpSpPr>
            <p:nvPr/>
          </p:nvGrpSpPr>
          <p:grpSpPr bwMode="auto">
            <a:xfrm>
              <a:off x="961" y="961"/>
              <a:ext cx="810" cy="788"/>
              <a:chOff x="961" y="961"/>
              <a:chExt cx="810" cy="788"/>
            </a:xfrm>
          </p:grpSpPr>
          <p:sp>
            <p:nvSpPr>
              <p:cNvPr id="275649" name="Freeform 193"/>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650" name="Freeform 194"/>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651" name="Rectangle 195"/>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652" name="Line 196"/>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653" name="Group 197"/>
              <p:cNvGrpSpPr>
                <a:grpSpLocks/>
              </p:cNvGrpSpPr>
              <p:nvPr/>
            </p:nvGrpSpPr>
            <p:grpSpPr bwMode="auto">
              <a:xfrm>
                <a:off x="965" y="1018"/>
                <a:ext cx="755" cy="731"/>
                <a:chOff x="965" y="1018"/>
                <a:chExt cx="755" cy="731"/>
              </a:xfrm>
            </p:grpSpPr>
            <p:sp>
              <p:nvSpPr>
                <p:cNvPr id="275654" name="Line 198"/>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655" name="Line 199"/>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656" name="Line 200"/>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657" name="Line 201"/>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658" name="Line 202"/>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659" name="Line 203"/>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660" name="Line 204"/>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661" name="Freeform 205"/>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662" name="Freeform 206"/>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663" name="Line 207"/>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664" name="Line 208"/>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665" name="Line 209"/>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666" name="Line 210"/>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667" name="Line 211"/>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668" name="Line 212"/>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669" name="Line 213"/>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670" name="Line 214"/>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671" name="Line 215"/>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672" name="Line 216"/>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673" name="Line 217"/>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674" name="Line 218"/>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675" name="Line 219"/>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676" name="Line 220"/>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677" name="Line 221"/>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678" name="Line 222"/>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679" name="Line 223"/>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680" name="Line 224"/>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681" name="Line 225"/>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682" name="Line 226"/>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683" name="Line 227"/>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684" name="Line 228"/>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685" name="Line 229"/>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686" name="Line 230"/>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687" name="Line 231"/>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688" name="Line 232"/>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689" name="Rectangle 233"/>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grpSp>
        <p:nvGrpSpPr>
          <p:cNvPr id="275705" name="Group 249"/>
          <p:cNvGrpSpPr>
            <a:grpSpLocks/>
          </p:cNvGrpSpPr>
          <p:nvPr/>
        </p:nvGrpSpPr>
        <p:grpSpPr bwMode="auto">
          <a:xfrm>
            <a:off x="2362200" y="3470275"/>
            <a:ext cx="862013" cy="836613"/>
            <a:chOff x="961" y="961"/>
            <a:chExt cx="810" cy="788"/>
          </a:xfrm>
        </p:grpSpPr>
        <p:grpSp>
          <p:nvGrpSpPr>
            <p:cNvPr id="275706" name="Group 250"/>
            <p:cNvGrpSpPr>
              <a:grpSpLocks/>
            </p:cNvGrpSpPr>
            <p:nvPr/>
          </p:nvGrpSpPr>
          <p:grpSpPr bwMode="auto">
            <a:xfrm>
              <a:off x="961" y="961"/>
              <a:ext cx="810" cy="788"/>
              <a:chOff x="961" y="961"/>
              <a:chExt cx="810" cy="788"/>
            </a:xfrm>
          </p:grpSpPr>
          <p:sp>
            <p:nvSpPr>
              <p:cNvPr id="275707" name="Freeform 251"/>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275708" name="Freeform 252"/>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275709" name="Rectangle 253"/>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275710" name="Line 254"/>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275711" name="Group 255"/>
              <p:cNvGrpSpPr>
                <a:grpSpLocks/>
              </p:cNvGrpSpPr>
              <p:nvPr/>
            </p:nvGrpSpPr>
            <p:grpSpPr bwMode="auto">
              <a:xfrm>
                <a:off x="965" y="1018"/>
                <a:ext cx="755" cy="731"/>
                <a:chOff x="965" y="1018"/>
                <a:chExt cx="755" cy="731"/>
              </a:xfrm>
            </p:grpSpPr>
            <p:sp>
              <p:nvSpPr>
                <p:cNvPr id="275712" name="Line 256"/>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275713" name="Line 257"/>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275714" name="Line 258"/>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275715" name="Line 259"/>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275716" name="Line 260"/>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275717" name="Line 261"/>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275718" name="Line 262"/>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275719" name="Freeform 263"/>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275720" name="Freeform 264"/>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275721" name="Line 265"/>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275722" name="Line 266"/>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275723" name="Line 267"/>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275724" name="Line 268"/>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275725" name="Line 269"/>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275726" name="Line 270"/>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275727" name="Line 271"/>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275728" name="Line 272"/>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275729" name="Line 273"/>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275730" name="Line 274"/>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275731" name="Line 275"/>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275732" name="Line 276"/>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275733" name="Line 277"/>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275734" name="Line 278"/>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275735" name="Line 279"/>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275736" name="Line 280"/>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275737" name="Line 281"/>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275738" name="Line 282"/>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275739" name="Line 283"/>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275740" name="Line 284"/>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275741" name="Line 285"/>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275742" name="Line 286"/>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275743" name="Line 287"/>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275744" name="Line 288"/>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275745" name="Line 289"/>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275746" name="Line 290"/>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275747" name="Rectangle 291"/>
            <p:cNvSpPr>
              <a:spLocks noChangeArrowheads="1"/>
            </p:cNvSpPr>
            <p:nvPr/>
          </p:nvSpPr>
          <p:spPr bwMode="auto">
            <a:xfrm>
              <a:off x="1065" y="1117"/>
              <a:ext cx="622" cy="230"/>
            </a:xfrm>
            <a:prstGeom prst="rect">
              <a:avLst/>
            </a:prstGeom>
            <a:noFill/>
            <a:ln w="9525">
              <a:noFill/>
              <a:miter lim="800000"/>
              <a:headEnd/>
              <a:tailEnd/>
            </a:ln>
          </p:spPr>
          <p:txBody>
            <a:bodyPr wrap="none" lIns="0" tIns="0" rIns="0" bIns="0">
              <a:spAutoFit/>
            </a:bodyPr>
            <a:lstStyle/>
            <a:p>
              <a:pPr algn="ctr"/>
              <a:r>
                <a:rPr lang="es-ES" sz="1600" b="1">
                  <a:solidFill>
                    <a:srgbClr val="000000"/>
                  </a:solidFill>
                  <a:latin typeface="Helvetica" pitchFamily="34" charset="0"/>
                </a:rPr>
                <a:t>Switch</a:t>
              </a:r>
              <a:endParaRPr lang="es-ES" sz="1600"/>
            </a:p>
          </p:txBody>
        </p:sp>
      </p:grpSp>
      <p:sp>
        <p:nvSpPr>
          <p:cNvPr id="275757" name="Text Box 301"/>
          <p:cNvSpPr txBox="1">
            <a:spLocks noChangeArrowheads="1"/>
          </p:cNvSpPr>
          <p:nvPr/>
        </p:nvSpPr>
        <p:spPr bwMode="auto">
          <a:xfrm>
            <a:off x="533400" y="3055938"/>
            <a:ext cx="635000" cy="336550"/>
          </a:xfrm>
          <a:prstGeom prst="rect">
            <a:avLst/>
          </a:prstGeom>
          <a:noFill/>
          <a:ln w="12700">
            <a:noFill/>
            <a:miter lim="800000"/>
            <a:headEnd/>
            <a:tailEnd/>
          </a:ln>
          <a:effectLst/>
        </p:spPr>
        <p:txBody>
          <a:bodyPr wrap="none">
            <a:spAutoFit/>
          </a:bodyPr>
          <a:lstStyle/>
          <a:p>
            <a:r>
              <a:rPr lang="es-ES_tradnl" sz="1600" b="1">
                <a:latin typeface="Helvetica" pitchFamily="34" charset="0"/>
              </a:rPr>
              <a:t>Host</a:t>
            </a:r>
            <a:endParaRPr lang="es-ES" sz="1600" b="1">
              <a:latin typeface="Helvetica" pitchFamily="34" charset="0"/>
            </a:endParaRPr>
          </a:p>
        </p:txBody>
      </p:sp>
      <p:sp>
        <p:nvSpPr>
          <p:cNvPr id="275753" name="Line 297"/>
          <p:cNvSpPr>
            <a:spLocks noChangeShapeType="1"/>
          </p:cNvSpPr>
          <p:nvPr/>
        </p:nvSpPr>
        <p:spPr bwMode="auto">
          <a:xfrm flipV="1">
            <a:off x="1371600" y="4002088"/>
            <a:ext cx="1524000" cy="914400"/>
          </a:xfrm>
          <a:prstGeom prst="line">
            <a:avLst/>
          </a:prstGeom>
          <a:noFill/>
          <a:ln w="12700">
            <a:solidFill>
              <a:schemeClr val="tx1"/>
            </a:solidFill>
            <a:prstDash val="sysDot"/>
            <a:round/>
            <a:headEnd/>
            <a:tailEnd/>
          </a:ln>
          <a:effectLst/>
        </p:spPr>
        <p:txBody>
          <a:bodyPr/>
          <a:lstStyle/>
          <a:p>
            <a:endParaRPr lang="es-ES"/>
          </a:p>
        </p:txBody>
      </p:sp>
      <p:sp>
        <p:nvSpPr>
          <p:cNvPr id="275754" name="Line 298"/>
          <p:cNvSpPr>
            <a:spLocks noChangeShapeType="1"/>
          </p:cNvSpPr>
          <p:nvPr/>
        </p:nvSpPr>
        <p:spPr bwMode="auto">
          <a:xfrm flipV="1">
            <a:off x="2895600" y="2706688"/>
            <a:ext cx="1066800" cy="1295400"/>
          </a:xfrm>
          <a:prstGeom prst="line">
            <a:avLst/>
          </a:prstGeom>
          <a:noFill/>
          <a:ln w="12700">
            <a:solidFill>
              <a:schemeClr val="tx1"/>
            </a:solidFill>
            <a:prstDash val="sysDot"/>
            <a:round/>
            <a:headEnd/>
            <a:tailEnd/>
          </a:ln>
          <a:effectLst/>
        </p:spPr>
        <p:txBody>
          <a:bodyPr/>
          <a:lstStyle/>
          <a:p>
            <a:endParaRPr lang="es-ES"/>
          </a:p>
        </p:txBody>
      </p:sp>
      <p:sp>
        <p:nvSpPr>
          <p:cNvPr id="275755" name="Line 299"/>
          <p:cNvSpPr>
            <a:spLocks noChangeShapeType="1"/>
          </p:cNvSpPr>
          <p:nvPr/>
        </p:nvSpPr>
        <p:spPr bwMode="auto">
          <a:xfrm>
            <a:off x="3962400" y="2706688"/>
            <a:ext cx="2590800" cy="0"/>
          </a:xfrm>
          <a:prstGeom prst="line">
            <a:avLst/>
          </a:prstGeom>
          <a:noFill/>
          <a:ln w="12700">
            <a:solidFill>
              <a:schemeClr val="tx1"/>
            </a:solidFill>
            <a:prstDash val="sysDot"/>
            <a:round/>
            <a:headEnd/>
            <a:tailEnd/>
          </a:ln>
          <a:effectLst/>
        </p:spPr>
        <p:txBody>
          <a:bodyPr/>
          <a:lstStyle/>
          <a:p>
            <a:endParaRPr lang="es-ES"/>
          </a:p>
        </p:txBody>
      </p:sp>
      <p:sp>
        <p:nvSpPr>
          <p:cNvPr id="275756" name="Line 300"/>
          <p:cNvSpPr>
            <a:spLocks noChangeShapeType="1"/>
          </p:cNvSpPr>
          <p:nvPr/>
        </p:nvSpPr>
        <p:spPr bwMode="auto">
          <a:xfrm flipH="1">
            <a:off x="6553200" y="2325688"/>
            <a:ext cx="1447800" cy="381000"/>
          </a:xfrm>
          <a:prstGeom prst="line">
            <a:avLst/>
          </a:prstGeom>
          <a:noFill/>
          <a:ln w="12700">
            <a:solidFill>
              <a:schemeClr val="tx1"/>
            </a:solidFill>
            <a:prstDash val="sysDot"/>
            <a:round/>
            <a:headEnd/>
            <a:tailEnd/>
          </a:ln>
          <a:effectLst/>
        </p:spPr>
        <p:txBody>
          <a:bodyPr/>
          <a:lstStyle/>
          <a:p>
            <a:endParaRPr lang="es-ES"/>
          </a:p>
        </p:txBody>
      </p:sp>
      <p:pic>
        <p:nvPicPr>
          <p:cNvPr id="275690" name="Picture 234"/>
          <p:cNvPicPr>
            <a:picLocks noChangeArrowheads="1"/>
          </p:cNvPicPr>
          <p:nvPr/>
        </p:nvPicPr>
        <p:blipFill>
          <a:blip r:embed="rId4" cstate="print"/>
          <a:srcRect/>
          <a:stretch>
            <a:fillRect/>
          </a:stretch>
        </p:blipFill>
        <p:spPr bwMode="auto">
          <a:xfrm>
            <a:off x="7651750" y="1411288"/>
            <a:ext cx="958850" cy="1114425"/>
          </a:xfrm>
          <a:prstGeom prst="rect">
            <a:avLst/>
          </a:prstGeom>
          <a:noFill/>
          <a:ln w="12700">
            <a:noFill/>
            <a:miter lim="800000"/>
            <a:headEnd/>
            <a:tailEnd/>
          </a:ln>
          <a:effectLst/>
        </p:spPr>
      </p:pic>
      <p:sp>
        <p:nvSpPr>
          <p:cNvPr id="275693" name="Text Box 237"/>
          <p:cNvSpPr txBox="1">
            <a:spLocks noChangeArrowheads="1"/>
          </p:cNvSpPr>
          <p:nvPr/>
        </p:nvSpPr>
        <p:spPr bwMode="auto">
          <a:xfrm>
            <a:off x="7747000" y="2020888"/>
            <a:ext cx="635000" cy="336550"/>
          </a:xfrm>
          <a:prstGeom prst="rect">
            <a:avLst/>
          </a:prstGeom>
          <a:noFill/>
          <a:ln w="12700">
            <a:noFill/>
            <a:miter lim="800000"/>
            <a:headEnd/>
            <a:tailEnd/>
          </a:ln>
          <a:effectLst/>
        </p:spPr>
        <p:txBody>
          <a:bodyPr wrap="none">
            <a:spAutoFit/>
          </a:bodyPr>
          <a:lstStyle/>
          <a:p>
            <a:r>
              <a:rPr lang="es-ES_tradnl" sz="1600" b="1">
                <a:latin typeface="Helvetica" pitchFamily="34" charset="0"/>
              </a:rPr>
              <a:t>Host</a:t>
            </a:r>
            <a:endParaRPr lang="es-ES" sz="1600" b="1">
              <a:latin typeface="Helvetica" pitchFamily="34" charset="0"/>
            </a:endParaRPr>
          </a:p>
        </p:txBody>
      </p:sp>
      <p:pic>
        <p:nvPicPr>
          <p:cNvPr id="275749" name="Picture 293"/>
          <p:cNvPicPr>
            <a:picLocks noChangeArrowheads="1"/>
          </p:cNvPicPr>
          <p:nvPr/>
        </p:nvPicPr>
        <p:blipFill>
          <a:blip r:embed="rId4" cstate="print"/>
          <a:srcRect/>
          <a:stretch>
            <a:fillRect/>
          </a:stretch>
        </p:blipFill>
        <p:spPr bwMode="auto">
          <a:xfrm>
            <a:off x="533400" y="4106863"/>
            <a:ext cx="958850" cy="1114425"/>
          </a:xfrm>
          <a:prstGeom prst="rect">
            <a:avLst/>
          </a:prstGeom>
          <a:noFill/>
          <a:ln w="12700">
            <a:noFill/>
            <a:miter lim="800000"/>
            <a:headEnd/>
            <a:tailEnd/>
          </a:ln>
          <a:effectLst/>
        </p:spPr>
      </p:pic>
      <p:sp>
        <p:nvSpPr>
          <p:cNvPr id="275758" name="Text Box 302"/>
          <p:cNvSpPr txBox="1">
            <a:spLocks noChangeArrowheads="1"/>
          </p:cNvSpPr>
          <p:nvPr/>
        </p:nvSpPr>
        <p:spPr bwMode="auto">
          <a:xfrm>
            <a:off x="584200" y="4764088"/>
            <a:ext cx="635000" cy="336550"/>
          </a:xfrm>
          <a:prstGeom prst="rect">
            <a:avLst/>
          </a:prstGeom>
          <a:noFill/>
          <a:ln w="12700">
            <a:noFill/>
            <a:miter lim="800000"/>
            <a:headEnd/>
            <a:tailEnd/>
          </a:ln>
          <a:effectLst/>
        </p:spPr>
        <p:txBody>
          <a:bodyPr wrap="none">
            <a:spAutoFit/>
          </a:bodyPr>
          <a:lstStyle/>
          <a:p>
            <a:r>
              <a:rPr lang="es-ES_tradnl" sz="1600" b="1">
                <a:latin typeface="Helvetica" pitchFamily="34" charset="0"/>
              </a:rPr>
              <a:t>Host</a:t>
            </a:r>
            <a:endParaRPr lang="es-ES" sz="1600" b="1">
              <a:latin typeface="Helvetica" pitchFamily="34" charset="0"/>
            </a:endParaRPr>
          </a:p>
        </p:txBody>
      </p:sp>
      <p:sp>
        <p:nvSpPr>
          <p:cNvPr id="275759" name="Text Box 303"/>
          <p:cNvSpPr txBox="1">
            <a:spLocks noChangeArrowheads="1"/>
          </p:cNvSpPr>
          <p:nvPr/>
        </p:nvSpPr>
        <p:spPr bwMode="auto">
          <a:xfrm>
            <a:off x="7556500" y="3178175"/>
            <a:ext cx="1587500" cy="366713"/>
          </a:xfrm>
          <a:prstGeom prst="rect">
            <a:avLst/>
          </a:prstGeom>
          <a:noFill/>
          <a:ln w="12700">
            <a:noFill/>
            <a:miter lim="800000"/>
            <a:headEnd/>
            <a:tailEnd/>
          </a:ln>
          <a:effectLst/>
        </p:spPr>
        <p:txBody>
          <a:bodyPr wrap="none">
            <a:spAutoFit/>
          </a:bodyPr>
          <a:lstStyle/>
          <a:p>
            <a:r>
              <a:rPr lang="es-ES_tradnl" sz="1800"/>
              <a:t>Circuito virtual</a:t>
            </a:r>
            <a:endParaRPr lang="es-ES" sz="1800"/>
          </a:p>
        </p:txBody>
      </p:sp>
      <p:sp>
        <p:nvSpPr>
          <p:cNvPr id="275760" name="Line 304"/>
          <p:cNvSpPr>
            <a:spLocks noChangeShapeType="1"/>
          </p:cNvSpPr>
          <p:nvPr/>
        </p:nvSpPr>
        <p:spPr bwMode="auto">
          <a:xfrm flipH="1" flipV="1">
            <a:off x="7391400" y="2554288"/>
            <a:ext cx="228600" cy="68580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EC6C1C54-5EB9-4C4F-95BD-17502656FC5D}" type="slidenum">
              <a:rPr lang="es-ES"/>
              <a:pPr/>
              <a:t>58</a:t>
            </a:fld>
            <a:endParaRPr lang="es-ES"/>
          </a:p>
        </p:txBody>
      </p:sp>
      <p:sp>
        <p:nvSpPr>
          <p:cNvPr id="24781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4781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47812" name="Rectangle 4"/>
          <p:cNvSpPr>
            <a:spLocks noGrp="1" noChangeArrowheads="1"/>
          </p:cNvSpPr>
          <p:nvPr>
            <p:ph type="title"/>
          </p:nvPr>
        </p:nvSpPr>
        <p:spPr>
          <a:xfrm>
            <a:off x="609600" y="609600"/>
            <a:ext cx="8077200" cy="609600"/>
          </a:xfrm>
          <a:noFill/>
          <a:ln/>
        </p:spPr>
        <p:txBody>
          <a:bodyPr/>
          <a:lstStyle/>
          <a:p>
            <a:r>
              <a:rPr lang="es-ES_tradnl" sz="3200"/>
              <a:t>Conmutación de paquetes con circuitos virtuales</a:t>
            </a:r>
            <a:endParaRPr lang="es-ES" sz="3200"/>
          </a:p>
        </p:txBody>
      </p:sp>
      <p:sp>
        <p:nvSpPr>
          <p:cNvPr id="247813" name="Rectangle 5"/>
          <p:cNvSpPr>
            <a:spLocks noGrp="1" noChangeArrowheads="1"/>
          </p:cNvSpPr>
          <p:nvPr>
            <p:ph type="body" idx="1"/>
          </p:nvPr>
        </p:nvSpPr>
        <p:spPr>
          <a:xfrm>
            <a:off x="609600" y="1524000"/>
            <a:ext cx="8001000" cy="4572000"/>
          </a:xfrm>
          <a:noFill/>
          <a:ln/>
        </p:spPr>
        <p:txBody>
          <a:bodyPr/>
          <a:lstStyle/>
          <a:p>
            <a:pPr>
              <a:lnSpc>
                <a:spcPct val="90000"/>
              </a:lnSpc>
            </a:pPr>
            <a:r>
              <a:rPr lang="es-ES" sz="2400"/>
              <a:t>Redes de conmutación de paquetes</a:t>
            </a:r>
            <a:r>
              <a:rPr lang="es-ES_tradnl" sz="2400"/>
              <a:t> orientadas a conexión</a:t>
            </a:r>
            <a:r>
              <a:rPr lang="es-ES" sz="2400"/>
              <a:t>:</a:t>
            </a:r>
          </a:p>
          <a:p>
            <a:pPr lvl="1">
              <a:lnSpc>
                <a:spcPct val="90000"/>
              </a:lnSpc>
            </a:pPr>
            <a:r>
              <a:rPr lang="es-ES" sz="2000" b="1"/>
              <a:t>X.25</a:t>
            </a:r>
            <a:r>
              <a:rPr lang="es-ES" sz="2000"/>
              <a:t>: </a:t>
            </a:r>
            <a:r>
              <a:rPr lang="es-ES_tradnl" sz="2000"/>
              <a:t>primer estándar de red pública de conmutación de circuitos. E</a:t>
            </a:r>
            <a:r>
              <a:rPr lang="es-ES" sz="2000"/>
              <a:t>n España desde 1984 (red </a:t>
            </a:r>
            <a:r>
              <a:rPr lang="es-ES" sz="2000" i="1"/>
              <a:t>Iberpac</a:t>
            </a:r>
            <a:r>
              <a:rPr lang="es-ES_tradnl" sz="2000"/>
              <a:t> de Telefónica</a:t>
            </a:r>
            <a:r>
              <a:rPr lang="es-ES" sz="2000"/>
              <a:t>)</a:t>
            </a:r>
            <a:r>
              <a:rPr lang="es-ES_tradnl" sz="2000"/>
              <a:t>. Hoy en día poco interesante.</a:t>
            </a:r>
            <a:endParaRPr lang="es-ES" sz="2000"/>
          </a:p>
          <a:p>
            <a:pPr lvl="1">
              <a:lnSpc>
                <a:spcPct val="90000"/>
              </a:lnSpc>
            </a:pPr>
            <a:r>
              <a:rPr lang="es-ES" sz="2000" b="1"/>
              <a:t>Frame Relay</a:t>
            </a:r>
            <a:r>
              <a:rPr lang="es-ES" sz="2000"/>
              <a:t> (conmutación de tramas): </a:t>
            </a:r>
            <a:r>
              <a:rPr lang="es-ES_tradnl" sz="2000"/>
              <a:t>versión aligerada de X.25. E</a:t>
            </a:r>
            <a:r>
              <a:rPr lang="es-ES" sz="2000"/>
              <a:t>n España desde 1992 (red </a:t>
            </a:r>
            <a:r>
              <a:rPr lang="es-ES" sz="2000" i="1"/>
              <a:t>Uno</a:t>
            </a:r>
            <a:r>
              <a:rPr lang="es-ES_tradnl" sz="2000"/>
              <a:t> de Telefónica</a:t>
            </a:r>
            <a:r>
              <a:rPr lang="es-ES" sz="2000"/>
              <a:t>)</a:t>
            </a:r>
          </a:p>
          <a:p>
            <a:pPr lvl="1">
              <a:lnSpc>
                <a:spcPct val="90000"/>
              </a:lnSpc>
            </a:pPr>
            <a:r>
              <a:rPr lang="es-ES" sz="2000" b="1"/>
              <a:t>ATM</a:t>
            </a:r>
            <a:r>
              <a:rPr lang="es-ES" sz="2000"/>
              <a:t> (conmutación de celdas): en España desde 199</a:t>
            </a:r>
            <a:r>
              <a:rPr lang="es-ES_tradnl" sz="2000"/>
              <a:t>7</a:t>
            </a:r>
            <a:r>
              <a:rPr lang="es-ES" sz="2000"/>
              <a:t>(red </a:t>
            </a:r>
            <a:r>
              <a:rPr lang="es-ES" sz="2000" i="1"/>
              <a:t>Cinco</a:t>
            </a:r>
            <a:r>
              <a:rPr lang="es-ES_tradnl" sz="2000" i="1"/>
              <a:t> </a:t>
            </a:r>
            <a:r>
              <a:rPr lang="es-ES_tradnl" sz="2000"/>
              <a:t>y servicio</a:t>
            </a:r>
            <a:r>
              <a:rPr lang="es-ES_tradnl" sz="2000" i="1"/>
              <a:t> Gigacom </a:t>
            </a:r>
            <a:r>
              <a:rPr lang="es-ES_tradnl" sz="2000"/>
              <a:t>de Telefónica</a:t>
            </a:r>
            <a:r>
              <a:rPr lang="es-ES" sz="2000"/>
              <a:t>)</a:t>
            </a:r>
          </a:p>
          <a:p>
            <a:pPr>
              <a:lnSpc>
                <a:spcPct val="90000"/>
              </a:lnSpc>
            </a:pPr>
            <a:r>
              <a:rPr lang="es-ES" sz="2400"/>
              <a:t>Posibilidad de crear circuitos virtuales de dos tipos:</a:t>
            </a:r>
          </a:p>
          <a:p>
            <a:pPr lvl="1">
              <a:lnSpc>
                <a:spcPct val="90000"/>
              </a:lnSpc>
            </a:pPr>
            <a:r>
              <a:rPr lang="es-ES" sz="2000"/>
              <a:t>Temporales: SVCs (Switched Virtual Circuits)</a:t>
            </a:r>
            <a:r>
              <a:rPr lang="es-ES_tradnl" sz="2000"/>
              <a:t>. Se crean y destruyen dinámicamente cuando se necesitan.</a:t>
            </a:r>
            <a:endParaRPr lang="es-ES" sz="2000"/>
          </a:p>
          <a:p>
            <a:pPr lvl="1">
              <a:lnSpc>
                <a:spcPct val="90000"/>
              </a:lnSpc>
            </a:pPr>
            <a:r>
              <a:rPr lang="es-ES" sz="2000"/>
              <a:t>Permanentes: PVCs (Permanent Virtual Circuits)</a:t>
            </a:r>
            <a:r>
              <a:rPr lang="es-ES_tradnl" sz="2000"/>
              <a:t>. Se configuran manualmente en los equipos para que estén siempre activos</a:t>
            </a:r>
          </a:p>
          <a:p>
            <a:pPr>
              <a:lnSpc>
                <a:spcPct val="90000"/>
              </a:lnSpc>
            </a:pPr>
            <a:r>
              <a:rPr lang="es-ES_tradnl" sz="2400"/>
              <a:t>Las redes públicas X.25 permiten SVCs y PVCs. Las redes públicas Frame Relay y ATM solo permiten PVCs </a:t>
            </a:r>
            <a:endParaRPr lang="es-ES" sz="240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1 Marcador de número de diapositiva"/>
          <p:cNvSpPr>
            <a:spLocks noGrp="1"/>
          </p:cNvSpPr>
          <p:nvPr>
            <p:ph type="sldNum" sz="quarter" idx="10"/>
          </p:nvPr>
        </p:nvSpPr>
        <p:spPr/>
        <p:txBody>
          <a:bodyPr/>
          <a:lstStyle/>
          <a:p>
            <a:fld id="{E44675D2-87B5-40C8-9612-532D4704C7E4}" type="slidenum">
              <a:rPr lang="es-ES"/>
              <a:pPr/>
              <a:t>59</a:t>
            </a:fld>
            <a:endParaRPr lang="es-ES"/>
          </a:p>
        </p:txBody>
      </p:sp>
      <p:sp>
        <p:nvSpPr>
          <p:cNvPr id="112644" name="Text Box 1028"/>
          <p:cNvSpPr txBox="1">
            <a:spLocks noChangeArrowheads="1"/>
          </p:cNvSpPr>
          <p:nvPr/>
        </p:nvSpPr>
        <p:spPr bwMode="auto">
          <a:xfrm>
            <a:off x="1371600" y="381000"/>
            <a:ext cx="6781800" cy="946150"/>
          </a:xfrm>
          <a:prstGeom prst="rect">
            <a:avLst/>
          </a:prstGeom>
          <a:noFill/>
          <a:ln w="12700">
            <a:noFill/>
            <a:miter lim="800000"/>
            <a:headEnd/>
            <a:tailEnd/>
          </a:ln>
          <a:effectLst/>
        </p:spPr>
        <p:txBody>
          <a:bodyPr>
            <a:spAutoFit/>
          </a:bodyPr>
          <a:lstStyle/>
          <a:p>
            <a:pPr algn="ctr">
              <a:lnSpc>
                <a:spcPct val="80000"/>
              </a:lnSpc>
              <a:spcBef>
                <a:spcPct val="40000"/>
              </a:spcBef>
            </a:pPr>
            <a:r>
              <a:rPr lang="es-ES_tradnl" sz="2800"/>
              <a:t>Líneas dedicadas </a:t>
            </a:r>
            <a:r>
              <a:rPr lang="es-ES_tradnl" sz="2800" i="1"/>
              <a:t>vs</a:t>
            </a:r>
            <a:r>
              <a:rPr lang="es-ES_tradnl" sz="2800"/>
              <a:t> conmutación de paquetes </a:t>
            </a:r>
          </a:p>
          <a:p>
            <a:pPr algn="ctr">
              <a:lnSpc>
                <a:spcPct val="80000"/>
              </a:lnSpc>
              <a:spcBef>
                <a:spcPct val="40000"/>
              </a:spcBef>
            </a:pPr>
            <a:r>
              <a:rPr lang="es-ES_tradnl" sz="2800"/>
              <a:t>(Frame Relay)</a:t>
            </a:r>
            <a:endParaRPr lang="es-ES" sz="2800"/>
          </a:p>
        </p:txBody>
      </p:sp>
      <p:pic>
        <p:nvPicPr>
          <p:cNvPr id="112647" name="Picture 1031"/>
          <p:cNvPicPr>
            <a:picLocks noChangeArrowheads="1"/>
          </p:cNvPicPr>
          <p:nvPr/>
        </p:nvPicPr>
        <p:blipFill>
          <a:blip r:embed="rId3" cstate="print"/>
          <a:srcRect/>
          <a:stretch>
            <a:fillRect/>
          </a:stretch>
        </p:blipFill>
        <p:spPr bwMode="auto">
          <a:xfrm>
            <a:off x="5867400" y="2209800"/>
            <a:ext cx="2286000" cy="1905000"/>
          </a:xfrm>
          <a:prstGeom prst="rect">
            <a:avLst/>
          </a:prstGeom>
          <a:noFill/>
          <a:ln w="12700">
            <a:noFill/>
            <a:miter lim="800000"/>
            <a:headEnd/>
            <a:tailEnd/>
          </a:ln>
          <a:effectLst/>
        </p:spPr>
      </p:pic>
      <p:grpSp>
        <p:nvGrpSpPr>
          <p:cNvPr id="112896" name="Group 1280"/>
          <p:cNvGrpSpPr>
            <a:grpSpLocks/>
          </p:cNvGrpSpPr>
          <p:nvPr/>
        </p:nvGrpSpPr>
        <p:grpSpPr bwMode="auto">
          <a:xfrm>
            <a:off x="668338" y="1447800"/>
            <a:ext cx="3692525" cy="3238500"/>
            <a:chOff x="421" y="912"/>
            <a:chExt cx="2326" cy="2040"/>
          </a:xfrm>
        </p:grpSpPr>
        <p:sp>
          <p:nvSpPr>
            <p:cNvPr id="112657" name="Line 1041"/>
            <p:cNvSpPr>
              <a:spLocks noChangeShapeType="1"/>
            </p:cNvSpPr>
            <p:nvPr/>
          </p:nvSpPr>
          <p:spPr bwMode="auto">
            <a:xfrm>
              <a:off x="1056" y="2712"/>
              <a:ext cx="1008" cy="0"/>
            </a:xfrm>
            <a:prstGeom prst="line">
              <a:avLst/>
            </a:prstGeom>
            <a:noFill/>
            <a:ln w="25400">
              <a:solidFill>
                <a:schemeClr val="tx1"/>
              </a:solidFill>
              <a:round/>
              <a:headEnd/>
              <a:tailEnd/>
            </a:ln>
            <a:effectLst/>
          </p:spPr>
          <p:txBody>
            <a:bodyPr/>
            <a:lstStyle/>
            <a:p>
              <a:endParaRPr lang="es-ES"/>
            </a:p>
          </p:txBody>
        </p:sp>
        <p:sp>
          <p:nvSpPr>
            <p:cNvPr id="112658" name="Line 1042"/>
            <p:cNvSpPr>
              <a:spLocks noChangeShapeType="1"/>
            </p:cNvSpPr>
            <p:nvPr/>
          </p:nvSpPr>
          <p:spPr bwMode="auto">
            <a:xfrm>
              <a:off x="816" y="1704"/>
              <a:ext cx="240" cy="1008"/>
            </a:xfrm>
            <a:prstGeom prst="line">
              <a:avLst/>
            </a:prstGeom>
            <a:noFill/>
            <a:ln w="25400">
              <a:solidFill>
                <a:schemeClr val="tx1"/>
              </a:solidFill>
              <a:round/>
              <a:headEnd/>
              <a:tailEnd/>
            </a:ln>
            <a:effectLst/>
          </p:spPr>
          <p:txBody>
            <a:bodyPr/>
            <a:lstStyle/>
            <a:p>
              <a:endParaRPr lang="es-ES"/>
            </a:p>
          </p:txBody>
        </p:sp>
        <p:sp>
          <p:nvSpPr>
            <p:cNvPr id="112659" name="Line 1043"/>
            <p:cNvSpPr>
              <a:spLocks noChangeShapeType="1"/>
            </p:cNvSpPr>
            <p:nvPr/>
          </p:nvSpPr>
          <p:spPr bwMode="auto">
            <a:xfrm flipV="1">
              <a:off x="816" y="1176"/>
              <a:ext cx="768" cy="528"/>
            </a:xfrm>
            <a:prstGeom prst="line">
              <a:avLst/>
            </a:prstGeom>
            <a:noFill/>
            <a:ln w="25400">
              <a:solidFill>
                <a:schemeClr val="tx1"/>
              </a:solidFill>
              <a:round/>
              <a:headEnd/>
              <a:tailEnd/>
            </a:ln>
            <a:effectLst/>
          </p:spPr>
          <p:txBody>
            <a:bodyPr/>
            <a:lstStyle/>
            <a:p>
              <a:endParaRPr lang="es-ES"/>
            </a:p>
          </p:txBody>
        </p:sp>
        <p:sp>
          <p:nvSpPr>
            <p:cNvPr id="112660" name="Line 1044"/>
            <p:cNvSpPr>
              <a:spLocks noChangeShapeType="1"/>
            </p:cNvSpPr>
            <p:nvPr/>
          </p:nvSpPr>
          <p:spPr bwMode="auto">
            <a:xfrm>
              <a:off x="1584" y="1176"/>
              <a:ext cx="720" cy="528"/>
            </a:xfrm>
            <a:prstGeom prst="line">
              <a:avLst/>
            </a:prstGeom>
            <a:noFill/>
            <a:ln w="25400">
              <a:solidFill>
                <a:schemeClr val="tx1"/>
              </a:solidFill>
              <a:round/>
              <a:headEnd/>
              <a:tailEnd/>
            </a:ln>
            <a:effectLst/>
          </p:spPr>
          <p:txBody>
            <a:bodyPr/>
            <a:lstStyle/>
            <a:p>
              <a:endParaRPr lang="es-ES"/>
            </a:p>
          </p:txBody>
        </p:sp>
        <p:sp>
          <p:nvSpPr>
            <p:cNvPr id="112661" name="Line 1045"/>
            <p:cNvSpPr>
              <a:spLocks noChangeShapeType="1"/>
            </p:cNvSpPr>
            <p:nvPr/>
          </p:nvSpPr>
          <p:spPr bwMode="auto">
            <a:xfrm flipH="1">
              <a:off x="2064" y="1704"/>
              <a:ext cx="240" cy="1008"/>
            </a:xfrm>
            <a:prstGeom prst="line">
              <a:avLst/>
            </a:prstGeom>
            <a:noFill/>
            <a:ln w="25400">
              <a:solidFill>
                <a:schemeClr val="tx1"/>
              </a:solidFill>
              <a:round/>
              <a:headEnd/>
              <a:tailEnd/>
            </a:ln>
            <a:effectLst/>
          </p:spPr>
          <p:txBody>
            <a:bodyPr/>
            <a:lstStyle/>
            <a:p>
              <a:endParaRPr lang="es-ES"/>
            </a:p>
          </p:txBody>
        </p:sp>
        <p:sp>
          <p:nvSpPr>
            <p:cNvPr id="112662" name="Line 1046"/>
            <p:cNvSpPr>
              <a:spLocks noChangeShapeType="1"/>
            </p:cNvSpPr>
            <p:nvPr/>
          </p:nvSpPr>
          <p:spPr bwMode="auto">
            <a:xfrm flipH="1">
              <a:off x="1056" y="1176"/>
              <a:ext cx="528" cy="1536"/>
            </a:xfrm>
            <a:prstGeom prst="line">
              <a:avLst/>
            </a:prstGeom>
            <a:noFill/>
            <a:ln w="25400">
              <a:solidFill>
                <a:schemeClr val="tx1"/>
              </a:solidFill>
              <a:round/>
              <a:headEnd/>
              <a:tailEnd/>
            </a:ln>
            <a:effectLst/>
          </p:spPr>
          <p:txBody>
            <a:bodyPr/>
            <a:lstStyle/>
            <a:p>
              <a:endParaRPr lang="es-ES"/>
            </a:p>
          </p:txBody>
        </p:sp>
        <p:sp>
          <p:nvSpPr>
            <p:cNvPr id="112663" name="Line 1047"/>
            <p:cNvSpPr>
              <a:spLocks noChangeShapeType="1"/>
            </p:cNvSpPr>
            <p:nvPr/>
          </p:nvSpPr>
          <p:spPr bwMode="auto">
            <a:xfrm>
              <a:off x="1584" y="1176"/>
              <a:ext cx="480" cy="1536"/>
            </a:xfrm>
            <a:prstGeom prst="line">
              <a:avLst/>
            </a:prstGeom>
            <a:noFill/>
            <a:ln w="25400">
              <a:solidFill>
                <a:schemeClr val="tx1"/>
              </a:solidFill>
              <a:round/>
              <a:headEnd/>
              <a:tailEnd/>
            </a:ln>
            <a:effectLst/>
          </p:spPr>
          <p:txBody>
            <a:bodyPr/>
            <a:lstStyle/>
            <a:p>
              <a:endParaRPr lang="es-ES"/>
            </a:p>
          </p:txBody>
        </p:sp>
        <p:sp>
          <p:nvSpPr>
            <p:cNvPr id="112664" name="Line 1048"/>
            <p:cNvSpPr>
              <a:spLocks noChangeShapeType="1"/>
            </p:cNvSpPr>
            <p:nvPr/>
          </p:nvSpPr>
          <p:spPr bwMode="auto">
            <a:xfrm flipV="1">
              <a:off x="1056" y="1704"/>
              <a:ext cx="1248" cy="1008"/>
            </a:xfrm>
            <a:prstGeom prst="line">
              <a:avLst/>
            </a:prstGeom>
            <a:noFill/>
            <a:ln w="25400">
              <a:solidFill>
                <a:schemeClr val="tx1"/>
              </a:solidFill>
              <a:round/>
              <a:headEnd/>
              <a:tailEnd/>
            </a:ln>
            <a:effectLst/>
          </p:spPr>
          <p:txBody>
            <a:bodyPr/>
            <a:lstStyle/>
            <a:p>
              <a:endParaRPr lang="es-ES"/>
            </a:p>
          </p:txBody>
        </p:sp>
        <p:sp>
          <p:nvSpPr>
            <p:cNvPr id="112665" name="Line 1049"/>
            <p:cNvSpPr>
              <a:spLocks noChangeShapeType="1"/>
            </p:cNvSpPr>
            <p:nvPr/>
          </p:nvSpPr>
          <p:spPr bwMode="auto">
            <a:xfrm>
              <a:off x="816" y="1704"/>
              <a:ext cx="1488" cy="0"/>
            </a:xfrm>
            <a:prstGeom prst="line">
              <a:avLst/>
            </a:prstGeom>
            <a:noFill/>
            <a:ln w="25400">
              <a:solidFill>
                <a:schemeClr val="tx1"/>
              </a:solidFill>
              <a:round/>
              <a:headEnd/>
              <a:tailEnd/>
            </a:ln>
            <a:effectLst/>
          </p:spPr>
          <p:txBody>
            <a:bodyPr/>
            <a:lstStyle/>
            <a:p>
              <a:endParaRPr lang="es-ES"/>
            </a:p>
          </p:txBody>
        </p:sp>
        <p:sp>
          <p:nvSpPr>
            <p:cNvPr id="112666" name="Line 1050"/>
            <p:cNvSpPr>
              <a:spLocks noChangeShapeType="1"/>
            </p:cNvSpPr>
            <p:nvPr/>
          </p:nvSpPr>
          <p:spPr bwMode="auto">
            <a:xfrm>
              <a:off x="816" y="1704"/>
              <a:ext cx="1248" cy="1008"/>
            </a:xfrm>
            <a:prstGeom prst="line">
              <a:avLst/>
            </a:prstGeom>
            <a:noFill/>
            <a:ln w="25400">
              <a:solidFill>
                <a:schemeClr val="tx1"/>
              </a:solidFill>
              <a:round/>
              <a:headEnd/>
              <a:tailEnd/>
            </a:ln>
            <a:effectLst/>
          </p:spPr>
          <p:txBody>
            <a:bodyPr/>
            <a:lstStyle/>
            <a:p>
              <a:endParaRPr lang="es-ES"/>
            </a:p>
          </p:txBody>
        </p:sp>
        <p:pic>
          <p:nvPicPr>
            <p:cNvPr id="112648" name="Picture 1032"/>
            <p:cNvPicPr>
              <a:picLocks noChangeArrowheads="1"/>
            </p:cNvPicPr>
            <p:nvPr/>
          </p:nvPicPr>
          <p:blipFill>
            <a:blip r:embed="rId4" cstate="print"/>
            <a:srcRect/>
            <a:stretch>
              <a:fillRect/>
            </a:stretch>
          </p:blipFill>
          <p:spPr bwMode="auto">
            <a:xfrm>
              <a:off x="1333" y="912"/>
              <a:ext cx="491" cy="360"/>
            </a:xfrm>
            <a:prstGeom prst="rect">
              <a:avLst/>
            </a:prstGeom>
            <a:noFill/>
            <a:ln w="12700">
              <a:noFill/>
              <a:miter lim="800000"/>
              <a:headEnd/>
              <a:tailEnd/>
            </a:ln>
            <a:effectLst/>
          </p:spPr>
        </p:pic>
        <p:pic>
          <p:nvPicPr>
            <p:cNvPr id="112649" name="Picture 1033"/>
            <p:cNvPicPr>
              <a:picLocks noChangeArrowheads="1"/>
            </p:cNvPicPr>
            <p:nvPr/>
          </p:nvPicPr>
          <p:blipFill>
            <a:blip r:embed="rId4" cstate="print"/>
            <a:srcRect/>
            <a:stretch>
              <a:fillRect/>
            </a:stretch>
          </p:blipFill>
          <p:spPr bwMode="auto">
            <a:xfrm>
              <a:off x="421" y="1512"/>
              <a:ext cx="491" cy="360"/>
            </a:xfrm>
            <a:prstGeom prst="rect">
              <a:avLst/>
            </a:prstGeom>
            <a:noFill/>
            <a:ln w="12700">
              <a:noFill/>
              <a:miter lim="800000"/>
              <a:headEnd/>
              <a:tailEnd/>
            </a:ln>
            <a:effectLst/>
          </p:spPr>
        </p:pic>
        <p:pic>
          <p:nvPicPr>
            <p:cNvPr id="112650" name="Picture 1034"/>
            <p:cNvPicPr>
              <a:picLocks noChangeArrowheads="1"/>
            </p:cNvPicPr>
            <p:nvPr/>
          </p:nvPicPr>
          <p:blipFill>
            <a:blip r:embed="rId4" cstate="print"/>
            <a:srcRect/>
            <a:stretch>
              <a:fillRect/>
            </a:stretch>
          </p:blipFill>
          <p:spPr bwMode="auto">
            <a:xfrm>
              <a:off x="2256" y="1512"/>
              <a:ext cx="491" cy="360"/>
            </a:xfrm>
            <a:prstGeom prst="rect">
              <a:avLst/>
            </a:prstGeom>
            <a:noFill/>
            <a:ln w="12700">
              <a:noFill/>
              <a:miter lim="800000"/>
              <a:headEnd/>
              <a:tailEnd/>
            </a:ln>
            <a:effectLst/>
          </p:spPr>
        </p:pic>
        <p:pic>
          <p:nvPicPr>
            <p:cNvPr id="112651" name="Picture 1035"/>
            <p:cNvPicPr>
              <a:picLocks noChangeArrowheads="1"/>
            </p:cNvPicPr>
            <p:nvPr/>
          </p:nvPicPr>
          <p:blipFill>
            <a:blip r:embed="rId4" cstate="print"/>
            <a:srcRect/>
            <a:stretch>
              <a:fillRect/>
            </a:stretch>
          </p:blipFill>
          <p:spPr bwMode="auto">
            <a:xfrm>
              <a:off x="1920" y="2568"/>
              <a:ext cx="491" cy="360"/>
            </a:xfrm>
            <a:prstGeom prst="rect">
              <a:avLst/>
            </a:prstGeom>
            <a:noFill/>
            <a:ln w="12700">
              <a:noFill/>
              <a:miter lim="800000"/>
              <a:headEnd/>
              <a:tailEnd/>
            </a:ln>
            <a:effectLst/>
          </p:spPr>
        </p:pic>
        <p:pic>
          <p:nvPicPr>
            <p:cNvPr id="112652" name="Picture 1036"/>
            <p:cNvPicPr>
              <a:picLocks noChangeArrowheads="1"/>
            </p:cNvPicPr>
            <p:nvPr/>
          </p:nvPicPr>
          <p:blipFill>
            <a:blip r:embed="rId4" cstate="print"/>
            <a:srcRect/>
            <a:stretch>
              <a:fillRect/>
            </a:stretch>
          </p:blipFill>
          <p:spPr bwMode="auto">
            <a:xfrm>
              <a:off x="709" y="2592"/>
              <a:ext cx="491" cy="360"/>
            </a:xfrm>
            <a:prstGeom prst="rect">
              <a:avLst/>
            </a:prstGeom>
            <a:noFill/>
            <a:ln w="12700">
              <a:noFill/>
              <a:miter lim="800000"/>
              <a:headEnd/>
              <a:tailEnd/>
            </a:ln>
            <a:effectLst/>
          </p:spPr>
        </p:pic>
      </p:grpSp>
      <p:sp>
        <p:nvSpPr>
          <p:cNvPr id="112883" name="Line 1267"/>
          <p:cNvSpPr>
            <a:spLocks noChangeShapeType="1"/>
          </p:cNvSpPr>
          <p:nvPr/>
        </p:nvSpPr>
        <p:spPr bwMode="auto">
          <a:xfrm flipV="1">
            <a:off x="6096000" y="3657600"/>
            <a:ext cx="381000" cy="533400"/>
          </a:xfrm>
          <a:prstGeom prst="line">
            <a:avLst/>
          </a:prstGeom>
          <a:noFill/>
          <a:ln w="25400">
            <a:solidFill>
              <a:schemeClr val="tx1"/>
            </a:solidFill>
            <a:round/>
            <a:headEnd/>
            <a:tailEnd/>
          </a:ln>
          <a:effectLst/>
        </p:spPr>
        <p:txBody>
          <a:bodyPr/>
          <a:lstStyle/>
          <a:p>
            <a:endParaRPr lang="es-ES"/>
          </a:p>
        </p:txBody>
      </p:sp>
      <p:sp>
        <p:nvSpPr>
          <p:cNvPr id="112884" name="Line 1268"/>
          <p:cNvSpPr>
            <a:spLocks noChangeShapeType="1"/>
          </p:cNvSpPr>
          <p:nvPr/>
        </p:nvSpPr>
        <p:spPr bwMode="auto">
          <a:xfrm flipH="1" flipV="1">
            <a:off x="7543800" y="3810000"/>
            <a:ext cx="381000" cy="381000"/>
          </a:xfrm>
          <a:prstGeom prst="line">
            <a:avLst/>
          </a:prstGeom>
          <a:noFill/>
          <a:ln w="25400">
            <a:solidFill>
              <a:schemeClr val="tx1"/>
            </a:solidFill>
            <a:round/>
            <a:headEnd/>
            <a:tailEnd/>
          </a:ln>
          <a:effectLst/>
        </p:spPr>
        <p:txBody>
          <a:bodyPr/>
          <a:lstStyle/>
          <a:p>
            <a:endParaRPr lang="es-ES"/>
          </a:p>
        </p:txBody>
      </p:sp>
      <p:sp>
        <p:nvSpPr>
          <p:cNvPr id="112885" name="Line 1269"/>
          <p:cNvSpPr>
            <a:spLocks noChangeShapeType="1"/>
          </p:cNvSpPr>
          <p:nvPr/>
        </p:nvSpPr>
        <p:spPr bwMode="auto">
          <a:xfrm flipH="1">
            <a:off x="7848600" y="2590800"/>
            <a:ext cx="533400" cy="228600"/>
          </a:xfrm>
          <a:prstGeom prst="line">
            <a:avLst/>
          </a:prstGeom>
          <a:noFill/>
          <a:ln w="25400">
            <a:solidFill>
              <a:schemeClr val="tx1"/>
            </a:solidFill>
            <a:round/>
            <a:headEnd/>
            <a:tailEnd/>
          </a:ln>
          <a:effectLst/>
        </p:spPr>
        <p:txBody>
          <a:bodyPr/>
          <a:lstStyle/>
          <a:p>
            <a:endParaRPr lang="es-ES"/>
          </a:p>
        </p:txBody>
      </p:sp>
      <p:sp>
        <p:nvSpPr>
          <p:cNvPr id="112886" name="Line 1270"/>
          <p:cNvSpPr>
            <a:spLocks noChangeShapeType="1"/>
          </p:cNvSpPr>
          <p:nvPr/>
        </p:nvSpPr>
        <p:spPr bwMode="auto">
          <a:xfrm>
            <a:off x="5562600" y="2514600"/>
            <a:ext cx="685800" cy="304800"/>
          </a:xfrm>
          <a:prstGeom prst="line">
            <a:avLst/>
          </a:prstGeom>
          <a:noFill/>
          <a:ln w="25400">
            <a:solidFill>
              <a:schemeClr val="tx1"/>
            </a:solidFill>
            <a:round/>
            <a:headEnd/>
            <a:tailEnd/>
          </a:ln>
          <a:effectLst/>
        </p:spPr>
        <p:txBody>
          <a:bodyPr/>
          <a:lstStyle/>
          <a:p>
            <a:endParaRPr lang="es-ES"/>
          </a:p>
        </p:txBody>
      </p:sp>
      <p:sp>
        <p:nvSpPr>
          <p:cNvPr id="112887" name="Line 1271"/>
          <p:cNvSpPr>
            <a:spLocks noChangeShapeType="1"/>
          </p:cNvSpPr>
          <p:nvPr/>
        </p:nvSpPr>
        <p:spPr bwMode="auto">
          <a:xfrm>
            <a:off x="7086600" y="1600200"/>
            <a:ext cx="0" cy="685800"/>
          </a:xfrm>
          <a:prstGeom prst="line">
            <a:avLst/>
          </a:prstGeom>
          <a:noFill/>
          <a:ln w="25400">
            <a:solidFill>
              <a:schemeClr val="tx1"/>
            </a:solidFill>
            <a:round/>
            <a:headEnd/>
            <a:tailEnd/>
          </a:ln>
          <a:effectLst/>
        </p:spPr>
        <p:txBody>
          <a:bodyPr/>
          <a:lstStyle/>
          <a:p>
            <a:endParaRPr lang="es-ES"/>
          </a:p>
        </p:txBody>
      </p:sp>
      <p:pic>
        <p:nvPicPr>
          <p:cNvPr id="112646" name="Picture 1030"/>
          <p:cNvPicPr>
            <a:picLocks noChangeArrowheads="1"/>
          </p:cNvPicPr>
          <p:nvPr/>
        </p:nvPicPr>
        <p:blipFill>
          <a:blip r:embed="rId4" cstate="print"/>
          <a:srcRect/>
          <a:stretch>
            <a:fillRect/>
          </a:stretch>
        </p:blipFill>
        <p:spPr bwMode="auto">
          <a:xfrm>
            <a:off x="8077200" y="2362200"/>
            <a:ext cx="779463" cy="571500"/>
          </a:xfrm>
          <a:prstGeom prst="rect">
            <a:avLst/>
          </a:prstGeom>
          <a:noFill/>
          <a:ln w="12700">
            <a:noFill/>
            <a:miter lim="800000"/>
            <a:headEnd/>
            <a:tailEnd/>
          </a:ln>
          <a:effectLst/>
        </p:spPr>
      </p:pic>
      <p:pic>
        <p:nvPicPr>
          <p:cNvPr id="112653" name="Picture 1037"/>
          <p:cNvPicPr>
            <a:picLocks noChangeArrowheads="1"/>
          </p:cNvPicPr>
          <p:nvPr/>
        </p:nvPicPr>
        <p:blipFill>
          <a:blip r:embed="rId4" cstate="print"/>
          <a:srcRect/>
          <a:stretch>
            <a:fillRect/>
          </a:stretch>
        </p:blipFill>
        <p:spPr bwMode="auto">
          <a:xfrm>
            <a:off x="6705600" y="1371600"/>
            <a:ext cx="779463" cy="571500"/>
          </a:xfrm>
          <a:prstGeom prst="rect">
            <a:avLst/>
          </a:prstGeom>
          <a:noFill/>
          <a:ln w="12700">
            <a:noFill/>
            <a:miter lim="800000"/>
            <a:headEnd/>
            <a:tailEnd/>
          </a:ln>
          <a:effectLst/>
        </p:spPr>
      </p:pic>
      <p:pic>
        <p:nvPicPr>
          <p:cNvPr id="112654" name="Picture 1038"/>
          <p:cNvPicPr>
            <a:picLocks noChangeArrowheads="1"/>
          </p:cNvPicPr>
          <p:nvPr/>
        </p:nvPicPr>
        <p:blipFill>
          <a:blip r:embed="rId4" cstate="print"/>
          <a:srcRect/>
          <a:stretch>
            <a:fillRect/>
          </a:stretch>
        </p:blipFill>
        <p:spPr bwMode="auto">
          <a:xfrm>
            <a:off x="5181600" y="2362200"/>
            <a:ext cx="779463" cy="571500"/>
          </a:xfrm>
          <a:prstGeom prst="rect">
            <a:avLst/>
          </a:prstGeom>
          <a:noFill/>
          <a:ln w="12700">
            <a:noFill/>
            <a:miter lim="800000"/>
            <a:headEnd/>
            <a:tailEnd/>
          </a:ln>
          <a:effectLst/>
        </p:spPr>
      </p:pic>
      <p:pic>
        <p:nvPicPr>
          <p:cNvPr id="112655" name="Picture 1039"/>
          <p:cNvPicPr>
            <a:picLocks noChangeArrowheads="1"/>
          </p:cNvPicPr>
          <p:nvPr/>
        </p:nvPicPr>
        <p:blipFill>
          <a:blip r:embed="rId4" cstate="print"/>
          <a:srcRect/>
          <a:stretch>
            <a:fillRect/>
          </a:stretch>
        </p:blipFill>
        <p:spPr bwMode="auto">
          <a:xfrm>
            <a:off x="5638800" y="4038600"/>
            <a:ext cx="779463" cy="571500"/>
          </a:xfrm>
          <a:prstGeom prst="rect">
            <a:avLst/>
          </a:prstGeom>
          <a:noFill/>
          <a:ln w="12700">
            <a:noFill/>
            <a:miter lim="800000"/>
            <a:headEnd/>
            <a:tailEnd/>
          </a:ln>
          <a:effectLst/>
        </p:spPr>
      </p:pic>
      <p:pic>
        <p:nvPicPr>
          <p:cNvPr id="112656" name="Picture 1040"/>
          <p:cNvPicPr>
            <a:picLocks noChangeArrowheads="1"/>
          </p:cNvPicPr>
          <p:nvPr/>
        </p:nvPicPr>
        <p:blipFill>
          <a:blip r:embed="rId4" cstate="print"/>
          <a:srcRect/>
          <a:stretch>
            <a:fillRect/>
          </a:stretch>
        </p:blipFill>
        <p:spPr bwMode="auto">
          <a:xfrm>
            <a:off x="7620000" y="4038600"/>
            <a:ext cx="779463" cy="571500"/>
          </a:xfrm>
          <a:prstGeom prst="rect">
            <a:avLst/>
          </a:prstGeom>
          <a:noFill/>
          <a:ln w="12700">
            <a:noFill/>
            <a:miter lim="800000"/>
            <a:headEnd/>
            <a:tailEnd/>
          </a:ln>
          <a:effectLst/>
        </p:spPr>
      </p:pic>
      <p:sp>
        <p:nvSpPr>
          <p:cNvPr id="112888" name="Line 1272"/>
          <p:cNvSpPr>
            <a:spLocks noChangeShapeType="1"/>
          </p:cNvSpPr>
          <p:nvPr/>
        </p:nvSpPr>
        <p:spPr bwMode="auto">
          <a:xfrm flipV="1">
            <a:off x="6248400" y="2286000"/>
            <a:ext cx="838200" cy="533400"/>
          </a:xfrm>
          <a:prstGeom prst="line">
            <a:avLst/>
          </a:prstGeom>
          <a:noFill/>
          <a:ln w="25400">
            <a:solidFill>
              <a:schemeClr val="tx1"/>
            </a:solidFill>
            <a:round/>
            <a:headEnd/>
            <a:tailEnd/>
          </a:ln>
          <a:effectLst/>
        </p:spPr>
        <p:txBody>
          <a:bodyPr/>
          <a:lstStyle/>
          <a:p>
            <a:endParaRPr lang="es-ES"/>
          </a:p>
        </p:txBody>
      </p:sp>
      <p:sp>
        <p:nvSpPr>
          <p:cNvPr id="112889" name="Line 1273"/>
          <p:cNvSpPr>
            <a:spLocks noChangeShapeType="1"/>
          </p:cNvSpPr>
          <p:nvPr/>
        </p:nvSpPr>
        <p:spPr bwMode="auto">
          <a:xfrm>
            <a:off x="7086600" y="2286000"/>
            <a:ext cx="685800" cy="533400"/>
          </a:xfrm>
          <a:prstGeom prst="line">
            <a:avLst/>
          </a:prstGeom>
          <a:noFill/>
          <a:ln w="25400">
            <a:solidFill>
              <a:schemeClr val="tx1"/>
            </a:solidFill>
            <a:round/>
            <a:headEnd/>
            <a:tailEnd/>
          </a:ln>
          <a:effectLst/>
        </p:spPr>
        <p:txBody>
          <a:bodyPr/>
          <a:lstStyle/>
          <a:p>
            <a:endParaRPr lang="es-ES"/>
          </a:p>
        </p:txBody>
      </p:sp>
      <p:sp>
        <p:nvSpPr>
          <p:cNvPr id="112890" name="Line 1274"/>
          <p:cNvSpPr>
            <a:spLocks noChangeShapeType="1"/>
          </p:cNvSpPr>
          <p:nvPr/>
        </p:nvSpPr>
        <p:spPr bwMode="auto">
          <a:xfrm flipH="1">
            <a:off x="7543800" y="2819400"/>
            <a:ext cx="228600" cy="990600"/>
          </a:xfrm>
          <a:prstGeom prst="line">
            <a:avLst/>
          </a:prstGeom>
          <a:noFill/>
          <a:ln w="25400">
            <a:solidFill>
              <a:schemeClr val="tx1"/>
            </a:solidFill>
            <a:round/>
            <a:headEnd/>
            <a:tailEnd/>
          </a:ln>
          <a:effectLst/>
        </p:spPr>
        <p:txBody>
          <a:bodyPr/>
          <a:lstStyle/>
          <a:p>
            <a:endParaRPr lang="es-ES"/>
          </a:p>
        </p:txBody>
      </p:sp>
      <p:sp>
        <p:nvSpPr>
          <p:cNvPr id="112891" name="Line 1275"/>
          <p:cNvSpPr>
            <a:spLocks noChangeShapeType="1"/>
          </p:cNvSpPr>
          <p:nvPr/>
        </p:nvSpPr>
        <p:spPr bwMode="auto">
          <a:xfrm>
            <a:off x="6477000" y="3657600"/>
            <a:ext cx="1066800" cy="152400"/>
          </a:xfrm>
          <a:prstGeom prst="line">
            <a:avLst/>
          </a:prstGeom>
          <a:noFill/>
          <a:ln w="25400">
            <a:solidFill>
              <a:schemeClr val="tx1"/>
            </a:solidFill>
            <a:round/>
            <a:headEnd/>
            <a:tailEnd/>
          </a:ln>
          <a:effectLst/>
        </p:spPr>
        <p:txBody>
          <a:bodyPr/>
          <a:lstStyle/>
          <a:p>
            <a:endParaRPr lang="es-ES"/>
          </a:p>
        </p:txBody>
      </p:sp>
      <p:sp>
        <p:nvSpPr>
          <p:cNvPr id="112892" name="Line 1276"/>
          <p:cNvSpPr>
            <a:spLocks noChangeShapeType="1"/>
          </p:cNvSpPr>
          <p:nvPr/>
        </p:nvSpPr>
        <p:spPr bwMode="auto">
          <a:xfrm>
            <a:off x="6248400" y="2819400"/>
            <a:ext cx="228600" cy="838200"/>
          </a:xfrm>
          <a:prstGeom prst="line">
            <a:avLst/>
          </a:prstGeom>
          <a:noFill/>
          <a:ln w="25400">
            <a:solidFill>
              <a:schemeClr val="tx1"/>
            </a:solidFill>
            <a:round/>
            <a:headEnd/>
            <a:tailEnd/>
          </a:ln>
          <a:effectLst/>
        </p:spPr>
        <p:txBody>
          <a:bodyPr/>
          <a:lstStyle/>
          <a:p>
            <a:endParaRPr lang="es-ES"/>
          </a:p>
        </p:txBody>
      </p:sp>
      <p:sp>
        <p:nvSpPr>
          <p:cNvPr id="112893" name="Line 1277"/>
          <p:cNvSpPr>
            <a:spLocks noChangeShapeType="1"/>
          </p:cNvSpPr>
          <p:nvPr/>
        </p:nvSpPr>
        <p:spPr bwMode="auto">
          <a:xfrm>
            <a:off x="6248400" y="2819400"/>
            <a:ext cx="1524000" cy="0"/>
          </a:xfrm>
          <a:prstGeom prst="line">
            <a:avLst/>
          </a:prstGeom>
          <a:noFill/>
          <a:ln w="25400">
            <a:solidFill>
              <a:schemeClr val="tx1"/>
            </a:solidFill>
            <a:round/>
            <a:headEnd/>
            <a:tailEnd/>
          </a:ln>
          <a:effectLst/>
        </p:spPr>
        <p:txBody>
          <a:bodyPr/>
          <a:lstStyle/>
          <a:p>
            <a:endParaRPr lang="es-ES"/>
          </a:p>
        </p:txBody>
      </p:sp>
      <p:grpSp>
        <p:nvGrpSpPr>
          <p:cNvPr id="112668" name="Group 1052"/>
          <p:cNvGrpSpPr>
            <a:grpSpLocks/>
          </p:cNvGrpSpPr>
          <p:nvPr/>
        </p:nvGrpSpPr>
        <p:grpSpPr bwMode="auto">
          <a:xfrm>
            <a:off x="6248400" y="3429000"/>
            <a:ext cx="493713" cy="515938"/>
            <a:chOff x="941" y="961"/>
            <a:chExt cx="875" cy="892"/>
          </a:xfrm>
        </p:grpSpPr>
        <p:grpSp>
          <p:nvGrpSpPr>
            <p:cNvPr id="112669" name="Group 1053"/>
            <p:cNvGrpSpPr>
              <a:grpSpLocks/>
            </p:cNvGrpSpPr>
            <p:nvPr/>
          </p:nvGrpSpPr>
          <p:grpSpPr bwMode="auto">
            <a:xfrm>
              <a:off x="961" y="961"/>
              <a:ext cx="810" cy="788"/>
              <a:chOff x="961" y="961"/>
              <a:chExt cx="810" cy="788"/>
            </a:xfrm>
          </p:grpSpPr>
          <p:sp>
            <p:nvSpPr>
              <p:cNvPr id="112670" name="Freeform 1054"/>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112671" name="Freeform 1055"/>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112672" name="Rectangle 1056"/>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112673" name="Line 1057"/>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112674" name="Group 1058"/>
              <p:cNvGrpSpPr>
                <a:grpSpLocks/>
              </p:cNvGrpSpPr>
              <p:nvPr/>
            </p:nvGrpSpPr>
            <p:grpSpPr bwMode="auto">
              <a:xfrm>
                <a:off x="965" y="1018"/>
                <a:ext cx="755" cy="731"/>
                <a:chOff x="965" y="1018"/>
                <a:chExt cx="755" cy="731"/>
              </a:xfrm>
            </p:grpSpPr>
            <p:sp>
              <p:nvSpPr>
                <p:cNvPr id="112675" name="Line 1059"/>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112676" name="Line 1060"/>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112677" name="Line 1061"/>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112678" name="Line 1062"/>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112679" name="Line 1063"/>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112680" name="Line 1064"/>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112681" name="Line 1065"/>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112682" name="Freeform 1066"/>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112683" name="Freeform 1067"/>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112684" name="Line 1068"/>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112685" name="Line 1069"/>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112686" name="Line 1070"/>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112687" name="Line 1071"/>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112688" name="Line 1072"/>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112689" name="Line 1073"/>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112690" name="Line 1074"/>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112691" name="Line 1075"/>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112692" name="Line 1076"/>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112693" name="Line 1077"/>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112694" name="Line 1078"/>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112695" name="Line 1079"/>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112696" name="Line 1080"/>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112697" name="Line 1081"/>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112698" name="Line 1082"/>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112699" name="Line 1083"/>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112700" name="Line 1084"/>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112701" name="Line 1085"/>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112702" name="Line 1086"/>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112703" name="Line 1087"/>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112704" name="Line 1088"/>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112705" name="Line 1089"/>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112706" name="Line 1090"/>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112707" name="Line 1091"/>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112708" name="Line 1092"/>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112709" name="Line 1093"/>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112710" name="Rectangle 1094"/>
            <p:cNvSpPr>
              <a:spLocks noChangeArrowheads="1"/>
            </p:cNvSpPr>
            <p:nvPr/>
          </p:nvSpPr>
          <p:spPr bwMode="auto">
            <a:xfrm>
              <a:off x="941" y="1115"/>
              <a:ext cx="875" cy="738"/>
            </a:xfrm>
            <a:prstGeom prst="rect">
              <a:avLst/>
            </a:prstGeom>
            <a:noFill/>
            <a:ln w="9525">
              <a:noFill/>
              <a:miter lim="800000"/>
              <a:headEnd/>
              <a:tailEnd/>
            </a:ln>
          </p:spPr>
          <p:txBody>
            <a:bodyPr wrap="none" lIns="0" tIns="0" rIns="0" bIns="0">
              <a:spAutoFit/>
            </a:bodyPr>
            <a:lstStyle/>
            <a:p>
              <a:pPr algn="ctr"/>
              <a:r>
                <a:rPr lang="es-ES" sz="1200" b="1">
                  <a:solidFill>
                    <a:srgbClr val="000000"/>
                  </a:solidFill>
                  <a:latin typeface="Helvetica" pitchFamily="34" charset="0"/>
                </a:rPr>
                <a:t>Switch</a:t>
              </a:r>
              <a:endParaRPr lang="es-ES_tradnl" sz="1200" b="1">
                <a:solidFill>
                  <a:srgbClr val="000000"/>
                </a:solidFill>
                <a:latin typeface="Helvetica" pitchFamily="34" charset="0"/>
              </a:endParaRPr>
            </a:p>
            <a:p>
              <a:pPr algn="ctr"/>
              <a:r>
                <a:rPr lang="es-ES_tradnl" sz="1600" b="1">
                  <a:solidFill>
                    <a:srgbClr val="000000"/>
                  </a:solidFill>
                  <a:latin typeface="Helvetica" pitchFamily="34" charset="0"/>
                </a:rPr>
                <a:t>F.R.</a:t>
              </a:r>
              <a:endParaRPr lang="es-ES" sz="1600"/>
            </a:p>
          </p:txBody>
        </p:sp>
      </p:grpSp>
      <p:grpSp>
        <p:nvGrpSpPr>
          <p:cNvPr id="112711" name="Group 1095"/>
          <p:cNvGrpSpPr>
            <a:grpSpLocks/>
          </p:cNvGrpSpPr>
          <p:nvPr/>
        </p:nvGrpSpPr>
        <p:grpSpPr bwMode="auto">
          <a:xfrm>
            <a:off x="7543800" y="2590800"/>
            <a:ext cx="493713" cy="515938"/>
            <a:chOff x="941" y="961"/>
            <a:chExt cx="875" cy="892"/>
          </a:xfrm>
        </p:grpSpPr>
        <p:grpSp>
          <p:nvGrpSpPr>
            <p:cNvPr id="112712" name="Group 1096"/>
            <p:cNvGrpSpPr>
              <a:grpSpLocks/>
            </p:cNvGrpSpPr>
            <p:nvPr/>
          </p:nvGrpSpPr>
          <p:grpSpPr bwMode="auto">
            <a:xfrm>
              <a:off x="961" y="961"/>
              <a:ext cx="810" cy="788"/>
              <a:chOff x="961" y="961"/>
              <a:chExt cx="810" cy="788"/>
            </a:xfrm>
          </p:grpSpPr>
          <p:sp>
            <p:nvSpPr>
              <p:cNvPr id="112713" name="Freeform 1097"/>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112714" name="Freeform 1098"/>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112715" name="Rectangle 1099"/>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112716" name="Line 1100"/>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112717" name="Group 1101"/>
              <p:cNvGrpSpPr>
                <a:grpSpLocks/>
              </p:cNvGrpSpPr>
              <p:nvPr/>
            </p:nvGrpSpPr>
            <p:grpSpPr bwMode="auto">
              <a:xfrm>
                <a:off x="965" y="1018"/>
                <a:ext cx="755" cy="731"/>
                <a:chOff x="965" y="1018"/>
                <a:chExt cx="755" cy="731"/>
              </a:xfrm>
            </p:grpSpPr>
            <p:sp>
              <p:nvSpPr>
                <p:cNvPr id="112718" name="Line 1102"/>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112719" name="Line 1103"/>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112720" name="Line 1104"/>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112721" name="Line 1105"/>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112722" name="Line 1106"/>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112723" name="Line 1107"/>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112724" name="Line 1108"/>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112725" name="Freeform 1109"/>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112726" name="Freeform 1110"/>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112727" name="Line 1111"/>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112728" name="Line 1112"/>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112729" name="Line 1113"/>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112730" name="Line 1114"/>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112731" name="Line 1115"/>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112732" name="Line 1116"/>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112733" name="Line 1117"/>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112734" name="Line 1118"/>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112735" name="Line 1119"/>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112736" name="Line 1120"/>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112737" name="Line 1121"/>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112738" name="Line 1122"/>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112739" name="Line 1123"/>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112740" name="Line 1124"/>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112741" name="Line 1125"/>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112742" name="Line 1126"/>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112743" name="Line 1127"/>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112744" name="Line 1128"/>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112745" name="Line 1129"/>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112746" name="Line 1130"/>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112747" name="Line 1131"/>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112748" name="Line 1132"/>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112749" name="Line 1133"/>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112750" name="Line 1134"/>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112751" name="Line 1135"/>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112752" name="Line 1136"/>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112753" name="Rectangle 1137"/>
            <p:cNvSpPr>
              <a:spLocks noChangeArrowheads="1"/>
            </p:cNvSpPr>
            <p:nvPr/>
          </p:nvSpPr>
          <p:spPr bwMode="auto">
            <a:xfrm>
              <a:off x="941" y="1115"/>
              <a:ext cx="875" cy="738"/>
            </a:xfrm>
            <a:prstGeom prst="rect">
              <a:avLst/>
            </a:prstGeom>
            <a:noFill/>
            <a:ln w="9525">
              <a:noFill/>
              <a:miter lim="800000"/>
              <a:headEnd/>
              <a:tailEnd/>
            </a:ln>
          </p:spPr>
          <p:txBody>
            <a:bodyPr wrap="none" lIns="0" tIns="0" rIns="0" bIns="0">
              <a:spAutoFit/>
            </a:bodyPr>
            <a:lstStyle/>
            <a:p>
              <a:pPr algn="ctr"/>
              <a:r>
                <a:rPr lang="es-ES" sz="1200" b="1">
                  <a:solidFill>
                    <a:srgbClr val="000000"/>
                  </a:solidFill>
                  <a:latin typeface="Helvetica" pitchFamily="34" charset="0"/>
                </a:rPr>
                <a:t>Switch</a:t>
              </a:r>
              <a:endParaRPr lang="es-ES_tradnl" sz="1200" b="1">
                <a:solidFill>
                  <a:srgbClr val="000000"/>
                </a:solidFill>
                <a:latin typeface="Helvetica" pitchFamily="34" charset="0"/>
              </a:endParaRPr>
            </a:p>
            <a:p>
              <a:pPr algn="ctr"/>
              <a:r>
                <a:rPr lang="es-ES_tradnl" sz="1600" b="1">
                  <a:solidFill>
                    <a:srgbClr val="000000"/>
                  </a:solidFill>
                  <a:latin typeface="Helvetica" pitchFamily="34" charset="0"/>
                </a:rPr>
                <a:t>F.R.</a:t>
              </a:r>
              <a:endParaRPr lang="es-ES" sz="1600"/>
            </a:p>
          </p:txBody>
        </p:sp>
      </p:grpSp>
      <p:grpSp>
        <p:nvGrpSpPr>
          <p:cNvPr id="112754" name="Group 1138"/>
          <p:cNvGrpSpPr>
            <a:grpSpLocks/>
          </p:cNvGrpSpPr>
          <p:nvPr/>
        </p:nvGrpSpPr>
        <p:grpSpPr bwMode="auto">
          <a:xfrm>
            <a:off x="7315200" y="3581400"/>
            <a:ext cx="493713" cy="515938"/>
            <a:chOff x="941" y="961"/>
            <a:chExt cx="875" cy="892"/>
          </a:xfrm>
        </p:grpSpPr>
        <p:grpSp>
          <p:nvGrpSpPr>
            <p:cNvPr id="112755" name="Group 1139"/>
            <p:cNvGrpSpPr>
              <a:grpSpLocks/>
            </p:cNvGrpSpPr>
            <p:nvPr/>
          </p:nvGrpSpPr>
          <p:grpSpPr bwMode="auto">
            <a:xfrm>
              <a:off x="961" y="961"/>
              <a:ext cx="810" cy="788"/>
              <a:chOff x="961" y="961"/>
              <a:chExt cx="810" cy="788"/>
            </a:xfrm>
          </p:grpSpPr>
          <p:sp>
            <p:nvSpPr>
              <p:cNvPr id="112756" name="Freeform 1140"/>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112757" name="Freeform 1141"/>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112758" name="Rectangle 1142"/>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112759" name="Line 1143"/>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112760" name="Group 1144"/>
              <p:cNvGrpSpPr>
                <a:grpSpLocks/>
              </p:cNvGrpSpPr>
              <p:nvPr/>
            </p:nvGrpSpPr>
            <p:grpSpPr bwMode="auto">
              <a:xfrm>
                <a:off x="965" y="1018"/>
                <a:ext cx="755" cy="731"/>
                <a:chOff x="965" y="1018"/>
                <a:chExt cx="755" cy="731"/>
              </a:xfrm>
            </p:grpSpPr>
            <p:sp>
              <p:nvSpPr>
                <p:cNvPr id="112761" name="Line 1145"/>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112762" name="Line 1146"/>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112763" name="Line 1147"/>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112764" name="Line 1148"/>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112765" name="Line 1149"/>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112766" name="Line 1150"/>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112767" name="Line 1151"/>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112768" name="Freeform 1152"/>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112769" name="Freeform 1153"/>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112770" name="Line 1154"/>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112771" name="Line 1155"/>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112772" name="Line 1156"/>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112773" name="Line 1157"/>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112774" name="Line 1158"/>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112775" name="Line 1159"/>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112776" name="Line 1160"/>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112777" name="Line 1161"/>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112778" name="Line 1162"/>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112779" name="Line 1163"/>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112780" name="Line 1164"/>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112781" name="Line 1165"/>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112782" name="Line 1166"/>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112783" name="Line 1167"/>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112784" name="Line 1168"/>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112785" name="Line 1169"/>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112786" name="Line 1170"/>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112787" name="Line 1171"/>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112788" name="Line 1172"/>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112789" name="Line 1173"/>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112790" name="Line 1174"/>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112791" name="Line 1175"/>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112792" name="Line 1176"/>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112793" name="Line 1177"/>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112794" name="Line 1178"/>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112795" name="Line 1179"/>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112796" name="Rectangle 1180"/>
            <p:cNvSpPr>
              <a:spLocks noChangeArrowheads="1"/>
            </p:cNvSpPr>
            <p:nvPr/>
          </p:nvSpPr>
          <p:spPr bwMode="auto">
            <a:xfrm>
              <a:off x="941" y="1115"/>
              <a:ext cx="875" cy="738"/>
            </a:xfrm>
            <a:prstGeom prst="rect">
              <a:avLst/>
            </a:prstGeom>
            <a:noFill/>
            <a:ln w="9525">
              <a:noFill/>
              <a:miter lim="800000"/>
              <a:headEnd/>
              <a:tailEnd/>
            </a:ln>
          </p:spPr>
          <p:txBody>
            <a:bodyPr wrap="none" lIns="0" tIns="0" rIns="0" bIns="0">
              <a:spAutoFit/>
            </a:bodyPr>
            <a:lstStyle/>
            <a:p>
              <a:pPr algn="ctr"/>
              <a:r>
                <a:rPr lang="es-ES" sz="1200" b="1">
                  <a:solidFill>
                    <a:srgbClr val="000000"/>
                  </a:solidFill>
                  <a:latin typeface="Helvetica" pitchFamily="34" charset="0"/>
                </a:rPr>
                <a:t>Switch</a:t>
              </a:r>
              <a:endParaRPr lang="es-ES_tradnl" sz="1200" b="1">
                <a:solidFill>
                  <a:srgbClr val="000000"/>
                </a:solidFill>
                <a:latin typeface="Helvetica" pitchFamily="34" charset="0"/>
              </a:endParaRPr>
            </a:p>
            <a:p>
              <a:pPr algn="ctr"/>
              <a:r>
                <a:rPr lang="es-ES_tradnl" sz="1600" b="1">
                  <a:solidFill>
                    <a:srgbClr val="000000"/>
                  </a:solidFill>
                  <a:latin typeface="Helvetica" pitchFamily="34" charset="0"/>
                </a:rPr>
                <a:t>F.R.</a:t>
              </a:r>
              <a:endParaRPr lang="es-ES" sz="1600"/>
            </a:p>
          </p:txBody>
        </p:sp>
      </p:grpSp>
      <p:grpSp>
        <p:nvGrpSpPr>
          <p:cNvPr id="112797" name="Group 1181"/>
          <p:cNvGrpSpPr>
            <a:grpSpLocks/>
          </p:cNvGrpSpPr>
          <p:nvPr/>
        </p:nvGrpSpPr>
        <p:grpSpPr bwMode="auto">
          <a:xfrm>
            <a:off x="6858000" y="2057400"/>
            <a:ext cx="493713" cy="515938"/>
            <a:chOff x="941" y="961"/>
            <a:chExt cx="875" cy="892"/>
          </a:xfrm>
        </p:grpSpPr>
        <p:grpSp>
          <p:nvGrpSpPr>
            <p:cNvPr id="112798" name="Group 1182"/>
            <p:cNvGrpSpPr>
              <a:grpSpLocks/>
            </p:cNvGrpSpPr>
            <p:nvPr/>
          </p:nvGrpSpPr>
          <p:grpSpPr bwMode="auto">
            <a:xfrm>
              <a:off x="961" y="961"/>
              <a:ext cx="810" cy="788"/>
              <a:chOff x="961" y="961"/>
              <a:chExt cx="810" cy="788"/>
            </a:xfrm>
          </p:grpSpPr>
          <p:sp>
            <p:nvSpPr>
              <p:cNvPr id="112799" name="Freeform 1183"/>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112800" name="Freeform 1184"/>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112801" name="Rectangle 1185"/>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112802" name="Line 1186"/>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112803" name="Group 1187"/>
              <p:cNvGrpSpPr>
                <a:grpSpLocks/>
              </p:cNvGrpSpPr>
              <p:nvPr/>
            </p:nvGrpSpPr>
            <p:grpSpPr bwMode="auto">
              <a:xfrm>
                <a:off x="965" y="1018"/>
                <a:ext cx="755" cy="731"/>
                <a:chOff x="965" y="1018"/>
                <a:chExt cx="755" cy="731"/>
              </a:xfrm>
            </p:grpSpPr>
            <p:sp>
              <p:nvSpPr>
                <p:cNvPr id="112804" name="Line 1188"/>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112805" name="Line 1189"/>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112806" name="Line 1190"/>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112807" name="Line 1191"/>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112808" name="Line 1192"/>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112809" name="Line 1193"/>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112810" name="Line 1194"/>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112811" name="Freeform 1195"/>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112812" name="Freeform 1196"/>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112813" name="Line 1197"/>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112814" name="Line 1198"/>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112815" name="Line 1199"/>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112816" name="Line 1200"/>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112817" name="Line 1201"/>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112818" name="Line 1202"/>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112819" name="Line 1203"/>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112820" name="Line 1204"/>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112821" name="Line 1205"/>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112822" name="Line 1206"/>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112823" name="Line 1207"/>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112824" name="Line 1208"/>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112825" name="Line 1209"/>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112826" name="Line 1210"/>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112827" name="Line 1211"/>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112828" name="Line 1212"/>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112829" name="Line 1213"/>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112830" name="Line 1214"/>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112831" name="Line 1215"/>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112832" name="Line 1216"/>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112833" name="Line 1217"/>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112834" name="Line 1218"/>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112835" name="Line 1219"/>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112836" name="Line 1220"/>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112837" name="Line 1221"/>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112838" name="Line 1222"/>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112839" name="Rectangle 1223"/>
            <p:cNvSpPr>
              <a:spLocks noChangeArrowheads="1"/>
            </p:cNvSpPr>
            <p:nvPr/>
          </p:nvSpPr>
          <p:spPr bwMode="auto">
            <a:xfrm>
              <a:off x="941" y="1115"/>
              <a:ext cx="875" cy="738"/>
            </a:xfrm>
            <a:prstGeom prst="rect">
              <a:avLst/>
            </a:prstGeom>
            <a:noFill/>
            <a:ln w="9525">
              <a:noFill/>
              <a:miter lim="800000"/>
              <a:headEnd/>
              <a:tailEnd/>
            </a:ln>
          </p:spPr>
          <p:txBody>
            <a:bodyPr wrap="none" lIns="0" tIns="0" rIns="0" bIns="0">
              <a:spAutoFit/>
            </a:bodyPr>
            <a:lstStyle/>
            <a:p>
              <a:pPr algn="ctr"/>
              <a:r>
                <a:rPr lang="es-ES" sz="1200" b="1">
                  <a:solidFill>
                    <a:srgbClr val="000000"/>
                  </a:solidFill>
                  <a:latin typeface="Helvetica" pitchFamily="34" charset="0"/>
                </a:rPr>
                <a:t>Switch</a:t>
              </a:r>
              <a:endParaRPr lang="es-ES_tradnl" sz="1200" b="1">
                <a:solidFill>
                  <a:srgbClr val="000000"/>
                </a:solidFill>
                <a:latin typeface="Helvetica" pitchFamily="34" charset="0"/>
              </a:endParaRPr>
            </a:p>
            <a:p>
              <a:pPr algn="ctr"/>
              <a:r>
                <a:rPr lang="es-ES_tradnl" sz="1600" b="1">
                  <a:solidFill>
                    <a:srgbClr val="000000"/>
                  </a:solidFill>
                  <a:latin typeface="Helvetica" pitchFamily="34" charset="0"/>
                </a:rPr>
                <a:t>F.R.</a:t>
              </a:r>
              <a:endParaRPr lang="es-ES" sz="1600"/>
            </a:p>
          </p:txBody>
        </p:sp>
      </p:grpSp>
      <p:grpSp>
        <p:nvGrpSpPr>
          <p:cNvPr id="112840" name="Group 1224"/>
          <p:cNvGrpSpPr>
            <a:grpSpLocks/>
          </p:cNvGrpSpPr>
          <p:nvPr/>
        </p:nvGrpSpPr>
        <p:grpSpPr bwMode="auto">
          <a:xfrm>
            <a:off x="6019800" y="2590800"/>
            <a:ext cx="493713" cy="515938"/>
            <a:chOff x="941" y="961"/>
            <a:chExt cx="875" cy="892"/>
          </a:xfrm>
        </p:grpSpPr>
        <p:grpSp>
          <p:nvGrpSpPr>
            <p:cNvPr id="112841" name="Group 1225"/>
            <p:cNvGrpSpPr>
              <a:grpSpLocks/>
            </p:cNvGrpSpPr>
            <p:nvPr/>
          </p:nvGrpSpPr>
          <p:grpSpPr bwMode="auto">
            <a:xfrm>
              <a:off x="961" y="961"/>
              <a:ext cx="810" cy="788"/>
              <a:chOff x="961" y="961"/>
              <a:chExt cx="810" cy="788"/>
            </a:xfrm>
          </p:grpSpPr>
          <p:sp>
            <p:nvSpPr>
              <p:cNvPr id="112842" name="Freeform 1226"/>
              <p:cNvSpPr>
                <a:spLocks/>
              </p:cNvSpPr>
              <p:nvPr/>
            </p:nvSpPr>
            <p:spPr bwMode="auto">
              <a:xfrm>
                <a:off x="1721" y="961"/>
                <a:ext cx="49" cy="787"/>
              </a:xfrm>
              <a:custGeom>
                <a:avLst/>
                <a:gdLst/>
                <a:ahLst/>
                <a:cxnLst>
                  <a:cxn ang="0">
                    <a:pos x="0" y="242"/>
                  </a:cxn>
                  <a:cxn ang="0">
                    <a:pos x="197" y="0"/>
                  </a:cxn>
                  <a:cxn ang="0">
                    <a:pos x="197" y="2924"/>
                  </a:cxn>
                  <a:cxn ang="0">
                    <a:pos x="0" y="3146"/>
                  </a:cxn>
                  <a:cxn ang="0">
                    <a:pos x="0" y="242"/>
                  </a:cxn>
                </a:cxnLst>
                <a:rect l="0" t="0" r="r" b="b"/>
                <a:pathLst>
                  <a:path w="197" h="3146">
                    <a:moveTo>
                      <a:pt x="0" y="242"/>
                    </a:moveTo>
                    <a:lnTo>
                      <a:pt x="197" y="0"/>
                    </a:lnTo>
                    <a:lnTo>
                      <a:pt x="197" y="2924"/>
                    </a:lnTo>
                    <a:lnTo>
                      <a:pt x="0" y="3146"/>
                    </a:lnTo>
                    <a:lnTo>
                      <a:pt x="0" y="242"/>
                    </a:lnTo>
                    <a:close/>
                  </a:path>
                </a:pathLst>
              </a:custGeom>
              <a:solidFill>
                <a:srgbClr val="93936C"/>
              </a:solidFill>
              <a:ln w="9525">
                <a:noFill/>
                <a:round/>
                <a:headEnd/>
                <a:tailEnd/>
              </a:ln>
            </p:spPr>
            <p:txBody>
              <a:bodyPr/>
              <a:lstStyle/>
              <a:p>
                <a:endParaRPr lang="es-ES"/>
              </a:p>
            </p:txBody>
          </p:sp>
          <p:sp>
            <p:nvSpPr>
              <p:cNvPr id="112843" name="Freeform 1227"/>
              <p:cNvSpPr>
                <a:spLocks/>
              </p:cNvSpPr>
              <p:nvPr/>
            </p:nvSpPr>
            <p:spPr bwMode="auto">
              <a:xfrm>
                <a:off x="1722" y="963"/>
                <a:ext cx="49" cy="786"/>
              </a:xfrm>
              <a:custGeom>
                <a:avLst/>
                <a:gdLst/>
                <a:ahLst/>
                <a:cxnLst>
                  <a:cxn ang="0">
                    <a:pos x="0" y="241"/>
                  </a:cxn>
                  <a:cxn ang="0">
                    <a:pos x="197" y="0"/>
                  </a:cxn>
                  <a:cxn ang="0">
                    <a:pos x="197" y="2924"/>
                  </a:cxn>
                  <a:cxn ang="0">
                    <a:pos x="0" y="3145"/>
                  </a:cxn>
                  <a:cxn ang="0">
                    <a:pos x="0" y="241"/>
                  </a:cxn>
                </a:cxnLst>
                <a:rect l="0" t="0" r="r" b="b"/>
                <a:pathLst>
                  <a:path w="197" h="3145">
                    <a:moveTo>
                      <a:pt x="0" y="241"/>
                    </a:moveTo>
                    <a:lnTo>
                      <a:pt x="197" y="0"/>
                    </a:lnTo>
                    <a:lnTo>
                      <a:pt x="197" y="2924"/>
                    </a:lnTo>
                    <a:lnTo>
                      <a:pt x="0" y="3145"/>
                    </a:lnTo>
                    <a:lnTo>
                      <a:pt x="0" y="241"/>
                    </a:lnTo>
                    <a:close/>
                  </a:path>
                </a:pathLst>
              </a:custGeom>
              <a:solidFill>
                <a:srgbClr val="93936C"/>
              </a:solidFill>
              <a:ln w="3175">
                <a:solidFill>
                  <a:srgbClr val="626248"/>
                </a:solidFill>
                <a:prstDash val="solid"/>
                <a:round/>
                <a:headEnd/>
                <a:tailEnd/>
              </a:ln>
            </p:spPr>
            <p:txBody>
              <a:bodyPr/>
              <a:lstStyle/>
              <a:p>
                <a:endParaRPr lang="es-ES"/>
              </a:p>
            </p:txBody>
          </p:sp>
          <p:sp>
            <p:nvSpPr>
              <p:cNvPr id="112844" name="Rectangle 1228"/>
              <p:cNvSpPr>
                <a:spLocks noChangeArrowheads="1"/>
              </p:cNvSpPr>
              <p:nvPr/>
            </p:nvSpPr>
            <p:spPr bwMode="auto">
              <a:xfrm>
                <a:off x="965" y="1017"/>
                <a:ext cx="755" cy="732"/>
              </a:xfrm>
              <a:prstGeom prst="rect">
                <a:avLst/>
              </a:prstGeom>
              <a:solidFill>
                <a:srgbClr val="BAB79D"/>
              </a:solidFill>
              <a:ln w="3175">
                <a:solidFill>
                  <a:srgbClr val="626248"/>
                </a:solidFill>
                <a:miter lim="800000"/>
                <a:headEnd/>
                <a:tailEnd/>
              </a:ln>
            </p:spPr>
            <p:txBody>
              <a:bodyPr/>
              <a:lstStyle/>
              <a:p>
                <a:endParaRPr lang="es-ES"/>
              </a:p>
            </p:txBody>
          </p:sp>
          <p:sp>
            <p:nvSpPr>
              <p:cNvPr id="112845" name="Line 1229"/>
              <p:cNvSpPr>
                <a:spLocks noChangeShapeType="1"/>
              </p:cNvSpPr>
              <p:nvPr/>
            </p:nvSpPr>
            <p:spPr bwMode="auto">
              <a:xfrm>
                <a:off x="967" y="1393"/>
                <a:ext cx="754" cy="1"/>
              </a:xfrm>
              <a:prstGeom prst="line">
                <a:avLst/>
              </a:prstGeom>
              <a:noFill/>
              <a:ln w="7938">
                <a:solidFill>
                  <a:srgbClr val="7A7A5A"/>
                </a:solidFill>
                <a:round/>
                <a:headEnd/>
                <a:tailEnd/>
              </a:ln>
            </p:spPr>
            <p:txBody>
              <a:bodyPr/>
              <a:lstStyle/>
              <a:p>
                <a:endParaRPr lang="es-ES"/>
              </a:p>
            </p:txBody>
          </p:sp>
          <p:grpSp>
            <p:nvGrpSpPr>
              <p:cNvPr id="112846" name="Group 1230"/>
              <p:cNvGrpSpPr>
                <a:grpSpLocks/>
              </p:cNvGrpSpPr>
              <p:nvPr/>
            </p:nvGrpSpPr>
            <p:grpSpPr bwMode="auto">
              <a:xfrm>
                <a:off x="965" y="1018"/>
                <a:ext cx="755" cy="731"/>
                <a:chOff x="965" y="1018"/>
                <a:chExt cx="755" cy="731"/>
              </a:xfrm>
            </p:grpSpPr>
            <p:sp>
              <p:nvSpPr>
                <p:cNvPr id="112847" name="Line 1231"/>
                <p:cNvSpPr>
                  <a:spLocks noChangeShapeType="1"/>
                </p:cNvSpPr>
                <p:nvPr/>
              </p:nvSpPr>
              <p:spPr bwMode="auto">
                <a:xfrm>
                  <a:off x="965" y="1018"/>
                  <a:ext cx="1" cy="731"/>
                </a:xfrm>
                <a:prstGeom prst="line">
                  <a:avLst/>
                </a:prstGeom>
                <a:noFill/>
                <a:ln w="7938">
                  <a:solidFill>
                    <a:srgbClr val="7A7A5A"/>
                  </a:solidFill>
                  <a:round/>
                  <a:headEnd/>
                  <a:tailEnd/>
                </a:ln>
              </p:spPr>
              <p:txBody>
                <a:bodyPr/>
                <a:lstStyle/>
                <a:p>
                  <a:endParaRPr lang="es-ES"/>
                </a:p>
              </p:txBody>
            </p:sp>
            <p:sp>
              <p:nvSpPr>
                <p:cNvPr id="112848" name="Line 1232"/>
                <p:cNvSpPr>
                  <a:spLocks noChangeShapeType="1"/>
                </p:cNvSpPr>
                <p:nvPr/>
              </p:nvSpPr>
              <p:spPr bwMode="auto">
                <a:xfrm>
                  <a:off x="1091" y="1018"/>
                  <a:ext cx="1" cy="731"/>
                </a:xfrm>
                <a:prstGeom prst="line">
                  <a:avLst/>
                </a:prstGeom>
                <a:noFill/>
                <a:ln w="7938">
                  <a:solidFill>
                    <a:srgbClr val="7A7A5A"/>
                  </a:solidFill>
                  <a:round/>
                  <a:headEnd/>
                  <a:tailEnd/>
                </a:ln>
              </p:spPr>
              <p:txBody>
                <a:bodyPr/>
                <a:lstStyle/>
                <a:p>
                  <a:endParaRPr lang="es-ES"/>
                </a:p>
              </p:txBody>
            </p:sp>
            <p:sp>
              <p:nvSpPr>
                <p:cNvPr id="112849" name="Line 1233"/>
                <p:cNvSpPr>
                  <a:spLocks noChangeShapeType="1"/>
                </p:cNvSpPr>
                <p:nvPr/>
              </p:nvSpPr>
              <p:spPr bwMode="auto">
                <a:xfrm>
                  <a:off x="1216" y="1018"/>
                  <a:ext cx="1" cy="731"/>
                </a:xfrm>
                <a:prstGeom prst="line">
                  <a:avLst/>
                </a:prstGeom>
                <a:noFill/>
                <a:ln w="7938">
                  <a:solidFill>
                    <a:srgbClr val="7A7A5A"/>
                  </a:solidFill>
                  <a:round/>
                  <a:headEnd/>
                  <a:tailEnd/>
                </a:ln>
              </p:spPr>
              <p:txBody>
                <a:bodyPr/>
                <a:lstStyle/>
                <a:p>
                  <a:endParaRPr lang="es-ES"/>
                </a:p>
              </p:txBody>
            </p:sp>
            <p:sp>
              <p:nvSpPr>
                <p:cNvPr id="112850" name="Line 1234"/>
                <p:cNvSpPr>
                  <a:spLocks noChangeShapeType="1"/>
                </p:cNvSpPr>
                <p:nvPr/>
              </p:nvSpPr>
              <p:spPr bwMode="auto">
                <a:xfrm>
                  <a:off x="1342" y="1018"/>
                  <a:ext cx="1" cy="731"/>
                </a:xfrm>
                <a:prstGeom prst="line">
                  <a:avLst/>
                </a:prstGeom>
                <a:noFill/>
                <a:ln w="7938">
                  <a:solidFill>
                    <a:srgbClr val="7A7A5A"/>
                  </a:solidFill>
                  <a:round/>
                  <a:headEnd/>
                  <a:tailEnd/>
                </a:ln>
              </p:spPr>
              <p:txBody>
                <a:bodyPr/>
                <a:lstStyle/>
                <a:p>
                  <a:endParaRPr lang="es-ES"/>
                </a:p>
              </p:txBody>
            </p:sp>
            <p:sp>
              <p:nvSpPr>
                <p:cNvPr id="112851" name="Line 1235"/>
                <p:cNvSpPr>
                  <a:spLocks noChangeShapeType="1"/>
                </p:cNvSpPr>
                <p:nvPr/>
              </p:nvSpPr>
              <p:spPr bwMode="auto">
                <a:xfrm>
                  <a:off x="1468" y="1018"/>
                  <a:ext cx="1" cy="731"/>
                </a:xfrm>
                <a:prstGeom prst="line">
                  <a:avLst/>
                </a:prstGeom>
                <a:noFill/>
                <a:ln w="7938">
                  <a:solidFill>
                    <a:srgbClr val="7A7A5A"/>
                  </a:solidFill>
                  <a:round/>
                  <a:headEnd/>
                  <a:tailEnd/>
                </a:ln>
              </p:spPr>
              <p:txBody>
                <a:bodyPr/>
                <a:lstStyle/>
                <a:p>
                  <a:endParaRPr lang="es-ES"/>
                </a:p>
              </p:txBody>
            </p:sp>
            <p:sp>
              <p:nvSpPr>
                <p:cNvPr id="112852" name="Line 1236"/>
                <p:cNvSpPr>
                  <a:spLocks noChangeShapeType="1"/>
                </p:cNvSpPr>
                <p:nvPr/>
              </p:nvSpPr>
              <p:spPr bwMode="auto">
                <a:xfrm>
                  <a:off x="1593" y="1018"/>
                  <a:ext cx="1" cy="731"/>
                </a:xfrm>
                <a:prstGeom prst="line">
                  <a:avLst/>
                </a:prstGeom>
                <a:noFill/>
                <a:ln w="7938">
                  <a:solidFill>
                    <a:srgbClr val="7A7A5A"/>
                  </a:solidFill>
                  <a:round/>
                  <a:headEnd/>
                  <a:tailEnd/>
                </a:ln>
              </p:spPr>
              <p:txBody>
                <a:bodyPr/>
                <a:lstStyle/>
                <a:p>
                  <a:endParaRPr lang="es-ES"/>
                </a:p>
              </p:txBody>
            </p:sp>
            <p:sp>
              <p:nvSpPr>
                <p:cNvPr id="112853" name="Line 1237"/>
                <p:cNvSpPr>
                  <a:spLocks noChangeShapeType="1"/>
                </p:cNvSpPr>
                <p:nvPr/>
              </p:nvSpPr>
              <p:spPr bwMode="auto">
                <a:xfrm>
                  <a:off x="1719" y="1018"/>
                  <a:ext cx="1" cy="731"/>
                </a:xfrm>
                <a:prstGeom prst="line">
                  <a:avLst/>
                </a:prstGeom>
                <a:noFill/>
                <a:ln w="7938">
                  <a:solidFill>
                    <a:srgbClr val="7A7A5A"/>
                  </a:solidFill>
                  <a:round/>
                  <a:headEnd/>
                  <a:tailEnd/>
                </a:ln>
              </p:spPr>
              <p:txBody>
                <a:bodyPr/>
                <a:lstStyle/>
                <a:p>
                  <a:endParaRPr lang="es-ES"/>
                </a:p>
              </p:txBody>
            </p:sp>
          </p:grpSp>
          <p:sp>
            <p:nvSpPr>
              <p:cNvPr id="112854" name="Freeform 1238"/>
              <p:cNvSpPr>
                <a:spLocks/>
              </p:cNvSpPr>
              <p:nvPr/>
            </p:nvSpPr>
            <p:spPr bwMode="auto">
              <a:xfrm>
                <a:off x="961"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9525">
                <a:noFill/>
                <a:round/>
                <a:headEnd/>
                <a:tailEnd/>
              </a:ln>
            </p:spPr>
            <p:txBody>
              <a:bodyPr/>
              <a:lstStyle/>
              <a:p>
                <a:endParaRPr lang="es-ES"/>
              </a:p>
            </p:txBody>
          </p:sp>
          <p:sp>
            <p:nvSpPr>
              <p:cNvPr id="112855" name="Freeform 1239"/>
              <p:cNvSpPr>
                <a:spLocks/>
              </p:cNvSpPr>
              <p:nvPr/>
            </p:nvSpPr>
            <p:spPr bwMode="auto">
              <a:xfrm>
                <a:off x="964" y="964"/>
                <a:ext cx="806" cy="55"/>
              </a:xfrm>
              <a:custGeom>
                <a:avLst/>
                <a:gdLst/>
                <a:ahLst/>
                <a:cxnLst>
                  <a:cxn ang="0">
                    <a:pos x="0" y="220"/>
                  </a:cxn>
                  <a:cxn ang="0">
                    <a:pos x="197" y="0"/>
                  </a:cxn>
                  <a:cxn ang="0">
                    <a:pos x="3225" y="0"/>
                  </a:cxn>
                  <a:cxn ang="0">
                    <a:pos x="3028" y="220"/>
                  </a:cxn>
                  <a:cxn ang="0">
                    <a:pos x="0" y="220"/>
                  </a:cxn>
                </a:cxnLst>
                <a:rect l="0" t="0" r="r" b="b"/>
                <a:pathLst>
                  <a:path w="3225" h="220">
                    <a:moveTo>
                      <a:pt x="0" y="220"/>
                    </a:moveTo>
                    <a:lnTo>
                      <a:pt x="197" y="0"/>
                    </a:lnTo>
                    <a:lnTo>
                      <a:pt x="3225" y="0"/>
                    </a:lnTo>
                    <a:lnTo>
                      <a:pt x="3028" y="220"/>
                    </a:lnTo>
                    <a:lnTo>
                      <a:pt x="0" y="220"/>
                    </a:lnTo>
                    <a:close/>
                  </a:path>
                </a:pathLst>
              </a:custGeom>
              <a:solidFill>
                <a:srgbClr val="DBDBCE"/>
              </a:solidFill>
              <a:ln w="3175">
                <a:solidFill>
                  <a:srgbClr val="626248"/>
                </a:solidFill>
                <a:prstDash val="solid"/>
                <a:round/>
                <a:headEnd/>
                <a:tailEnd/>
              </a:ln>
            </p:spPr>
            <p:txBody>
              <a:bodyPr/>
              <a:lstStyle/>
              <a:p>
                <a:endParaRPr lang="es-ES"/>
              </a:p>
            </p:txBody>
          </p:sp>
          <p:sp>
            <p:nvSpPr>
              <p:cNvPr id="112856" name="Line 1240"/>
              <p:cNvSpPr>
                <a:spLocks noChangeShapeType="1"/>
              </p:cNvSpPr>
              <p:nvPr/>
            </p:nvSpPr>
            <p:spPr bwMode="auto">
              <a:xfrm>
                <a:off x="981" y="1414"/>
                <a:ext cx="91" cy="1"/>
              </a:xfrm>
              <a:prstGeom prst="line">
                <a:avLst/>
              </a:prstGeom>
              <a:noFill/>
              <a:ln w="7938">
                <a:solidFill>
                  <a:srgbClr val="7A7A5A"/>
                </a:solidFill>
                <a:round/>
                <a:headEnd/>
                <a:tailEnd/>
              </a:ln>
            </p:spPr>
            <p:txBody>
              <a:bodyPr/>
              <a:lstStyle/>
              <a:p>
                <a:endParaRPr lang="es-ES"/>
              </a:p>
            </p:txBody>
          </p:sp>
          <p:sp>
            <p:nvSpPr>
              <p:cNvPr id="112857" name="Line 1241"/>
              <p:cNvSpPr>
                <a:spLocks noChangeShapeType="1"/>
              </p:cNvSpPr>
              <p:nvPr/>
            </p:nvSpPr>
            <p:spPr bwMode="auto">
              <a:xfrm>
                <a:off x="981" y="1432"/>
                <a:ext cx="91" cy="1"/>
              </a:xfrm>
              <a:prstGeom prst="line">
                <a:avLst/>
              </a:prstGeom>
              <a:noFill/>
              <a:ln w="7938">
                <a:solidFill>
                  <a:srgbClr val="7A7A5A"/>
                </a:solidFill>
                <a:round/>
                <a:headEnd/>
                <a:tailEnd/>
              </a:ln>
            </p:spPr>
            <p:txBody>
              <a:bodyPr/>
              <a:lstStyle/>
              <a:p>
                <a:endParaRPr lang="es-ES"/>
              </a:p>
            </p:txBody>
          </p:sp>
          <p:sp>
            <p:nvSpPr>
              <p:cNvPr id="112858" name="Line 1242"/>
              <p:cNvSpPr>
                <a:spLocks noChangeShapeType="1"/>
              </p:cNvSpPr>
              <p:nvPr/>
            </p:nvSpPr>
            <p:spPr bwMode="auto">
              <a:xfrm>
                <a:off x="981" y="1451"/>
                <a:ext cx="91" cy="1"/>
              </a:xfrm>
              <a:prstGeom prst="line">
                <a:avLst/>
              </a:prstGeom>
              <a:noFill/>
              <a:ln w="7938">
                <a:solidFill>
                  <a:srgbClr val="7A7A5A"/>
                </a:solidFill>
                <a:round/>
                <a:headEnd/>
                <a:tailEnd/>
              </a:ln>
            </p:spPr>
            <p:txBody>
              <a:bodyPr/>
              <a:lstStyle/>
              <a:p>
                <a:endParaRPr lang="es-ES"/>
              </a:p>
            </p:txBody>
          </p:sp>
          <p:sp>
            <p:nvSpPr>
              <p:cNvPr id="112859" name="Line 1243"/>
              <p:cNvSpPr>
                <a:spLocks noChangeShapeType="1"/>
              </p:cNvSpPr>
              <p:nvPr/>
            </p:nvSpPr>
            <p:spPr bwMode="auto">
              <a:xfrm>
                <a:off x="981" y="1469"/>
                <a:ext cx="91" cy="1"/>
              </a:xfrm>
              <a:prstGeom prst="line">
                <a:avLst/>
              </a:prstGeom>
              <a:noFill/>
              <a:ln w="7938">
                <a:solidFill>
                  <a:srgbClr val="7A7A5A"/>
                </a:solidFill>
                <a:round/>
                <a:headEnd/>
                <a:tailEnd/>
              </a:ln>
            </p:spPr>
            <p:txBody>
              <a:bodyPr/>
              <a:lstStyle/>
              <a:p>
                <a:endParaRPr lang="es-ES"/>
              </a:p>
            </p:txBody>
          </p:sp>
          <p:sp>
            <p:nvSpPr>
              <p:cNvPr id="112860" name="Line 1244"/>
              <p:cNvSpPr>
                <a:spLocks noChangeShapeType="1"/>
              </p:cNvSpPr>
              <p:nvPr/>
            </p:nvSpPr>
            <p:spPr bwMode="auto">
              <a:xfrm>
                <a:off x="981" y="1488"/>
                <a:ext cx="91" cy="1"/>
              </a:xfrm>
              <a:prstGeom prst="line">
                <a:avLst/>
              </a:prstGeom>
              <a:noFill/>
              <a:ln w="7938">
                <a:solidFill>
                  <a:srgbClr val="7A7A5A"/>
                </a:solidFill>
                <a:round/>
                <a:headEnd/>
                <a:tailEnd/>
              </a:ln>
            </p:spPr>
            <p:txBody>
              <a:bodyPr/>
              <a:lstStyle/>
              <a:p>
                <a:endParaRPr lang="es-ES"/>
              </a:p>
            </p:txBody>
          </p:sp>
          <p:sp>
            <p:nvSpPr>
              <p:cNvPr id="112861" name="Line 1245"/>
              <p:cNvSpPr>
                <a:spLocks noChangeShapeType="1"/>
              </p:cNvSpPr>
              <p:nvPr/>
            </p:nvSpPr>
            <p:spPr bwMode="auto">
              <a:xfrm>
                <a:off x="981" y="1506"/>
                <a:ext cx="91" cy="1"/>
              </a:xfrm>
              <a:prstGeom prst="line">
                <a:avLst/>
              </a:prstGeom>
              <a:noFill/>
              <a:ln w="7938">
                <a:solidFill>
                  <a:srgbClr val="7A7A5A"/>
                </a:solidFill>
                <a:round/>
                <a:headEnd/>
                <a:tailEnd/>
              </a:ln>
            </p:spPr>
            <p:txBody>
              <a:bodyPr/>
              <a:lstStyle/>
              <a:p>
                <a:endParaRPr lang="es-ES"/>
              </a:p>
            </p:txBody>
          </p:sp>
          <p:sp>
            <p:nvSpPr>
              <p:cNvPr id="112862" name="Line 1246"/>
              <p:cNvSpPr>
                <a:spLocks noChangeShapeType="1"/>
              </p:cNvSpPr>
              <p:nvPr/>
            </p:nvSpPr>
            <p:spPr bwMode="auto">
              <a:xfrm>
                <a:off x="981" y="1525"/>
                <a:ext cx="91" cy="1"/>
              </a:xfrm>
              <a:prstGeom prst="line">
                <a:avLst/>
              </a:prstGeom>
              <a:noFill/>
              <a:ln w="7938">
                <a:solidFill>
                  <a:srgbClr val="7A7A5A"/>
                </a:solidFill>
                <a:round/>
                <a:headEnd/>
                <a:tailEnd/>
              </a:ln>
            </p:spPr>
            <p:txBody>
              <a:bodyPr/>
              <a:lstStyle/>
              <a:p>
                <a:endParaRPr lang="es-ES"/>
              </a:p>
            </p:txBody>
          </p:sp>
          <p:sp>
            <p:nvSpPr>
              <p:cNvPr id="112863" name="Line 1247"/>
              <p:cNvSpPr>
                <a:spLocks noChangeShapeType="1"/>
              </p:cNvSpPr>
              <p:nvPr/>
            </p:nvSpPr>
            <p:spPr bwMode="auto">
              <a:xfrm>
                <a:off x="981" y="1543"/>
                <a:ext cx="91" cy="1"/>
              </a:xfrm>
              <a:prstGeom prst="line">
                <a:avLst/>
              </a:prstGeom>
              <a:noFill/>
              <a:ln w="7938">
                <a:solidFill>
                  <a:srgbClr val="7A7A5A"/>
                </a:solidFill>
                <a:round/>
                <a:headEnd/>
                <a:tailEnd/>
              </a:ln>
            </p:spPr>
            <p:txBody>
              <a:bodyPr/>
              <a:lstStyle/>
              <a:p>
                <a:endParaRPr lang="es-ES"/>
              </a:p>
            </p:txBody>
          </p:sp>
          <p:sp>
            <p:nvSpPr>
              <p:cNvPr id="112864" name="Line 1248"/>
              <p:cNvSpPr>
                <a:spLocks noChangeShapeType="1"/>
              </p:cNvSpPr>
              <p:nvPr/>
            </p:nvSpPr>
            <p:spPr bwMode="auto">
              <a:xfrm>
                <a:off x="981" y="1562"/>
                <a:ext cx="91" cy="1"/>
              </a:xfrm>
              <a:prstGeom prst="line">
                <a:avLst/>
              </a:prstGeom>
              <a:noFill/>
              <a:ln w="7938">
                <a:solidFill>
                  <a:srgbClr val="7A7A5A"/>
                </a:solidFill>
                <a:round/>
                <a:headEnd/>
                <a:tailEnd/>
              </a:ln>
            </p:spPr>
            <p:txBody>
              <a:bodyPr/>
              <a:lstStyle/>
              <a:p>
                <a:endParaRPr lang="es-ES"/>
              </a:p>
            </p:txBody>
          </p:sp>
          <p:sp>
            <p:nvSpPr>
              <p:cNvPr id="112865" name="Line 1249"/>
              <p:cNvSpPr>
                <a:spLocks noChangeShapeType="1"/>
              </p:cNvSpPr>
              <p:nvPr/>
            </p:nvSpPr>
            <p:spPr bwMode="auto">
              <a:xfrm>
                <a:off x="981" y="1580"/>
                <a:ext cx="91" cy="1"/>
              </a:xfrm>
              <a:prstGeom prst="line">
                <a:avLst/>
              </a:prstGeom>
              <a:noFill/>
              <a:ln w="7938">
                <a:solidFill>
                  <a:srgbClr val="7A7A5A"/>
                </a:solidFill>
                <a:round/>
                <a:headEnd/>
                <a:tailEnd/>
              </a:ln>
            </p:spPr>
            <p:txBody>
              <a:bodyPr/>
              <a:lstStyle/>
              <a:p>
                <a:endParaRPr lang="es-ES"/>
              </a:p>
            </p:txBody>
          </p:sp>
          <p:sp>
            <p:nvSpPr>
              <p:cNvPr id="112866" name="Line 1250"/>
              <p:cNvSpPr>
                <a:spLocks noChangeShapeType="1"/>
              </p:cNvSpPr>
              <p:nvPr/>
            </p:nvSpPr>
            <p:spPr bwMode="auto">
              <a:xfrm>
                <a:off x="981" y="1599"/>
                <a:ext cx="91" cy="1"/>
              </a:xfrm>
              <a:prstGeom prst="line">
                <a:avLst/>
              </a:prstGeom>
              <a:noFill/>
              <a:ln w="7938">
                <a:solidFill>
                  <a:srgbClr val="7A7A5A"/>
                </a:solidFill>
                <a:round/>
                <a:headEnd/>
                <a:tailEnd/>
              </a:ln>
            </p:spPr>
            <p:txBody>
              <a:bodyPr/>
              <a:lstStyle/>
              <a:p>
                <a:endParaRPr lang="es-ES"/>
              </a:p>
            </p:txBody>
          </p:sp>
          <p:sp>
            <p:nvSpPr>
              <p:cNvPr id="112867" name="Line 1251"/>
              <p:cNvSpPr>
                <a:spLocks noChangeShapeType="1"/>
              </p:cNvSpPr>
              <p:nvPr/>
            </p:nvSpPr>
            <p:spPr bwMode="auto">
              <a:xfrm>
                <a:off x="981" y="1617"/>
                <a:ext cx="91" cy="1"/>
              </a:xfrm>
              <a:prstGeom prst="line">
                <a:avLst/>
              </a:prstGeom>
              <a:noFill/>
              <a:ln w="7938">
                <a:solidFill>
                  <a:srgbClr val="7A7A5A"/>
                </a:solidFill>
                <a:round/>
                <a:headEnd/>
                <a:tailEnd/>
              </a:ln>
            </p:spPr>
            <p:txBody>
              <a:bodyPr/>
              <a:lstStyle/>
              <a:p>
                <a:endParaRPr lang="es-ES"/>
              </a:p>
            </p:txBody>
          </p:sp>
          <p:sp>
            <p:nvSpPr>
              <p:cNvPr id="112868" name="Line 1252"/>
              <p:cNvSpPr>
                <a:spLocks noChangeShapeType="1"/>
              </p:cNvSpPr>
              <p:nvPr/>
            </p:nvSpPr>
            <p:spPr bwMode="auto">
              <a:xfrm>
                <a:off x="981" y="1636"/>
                <a:ext cx="91" cy="1"/>
              </a:xfrm>
              <a:prstGeom prst="line">
                <a:avLst/>
              </a:prstGeom>
              <a:noFill/>
              <a:ln w="7938">
                <a:solidFill>
                  <a:srgbClr val="7A7A5A"/>
                </a:solidFill>
                <a:round/>
                <a:headEnd/>
                <a:tailEnd/>
              </a:ln>
            </p:spPr>
            <p:txBody>
              <a:bodyPr/>
              <a:lstStyle/>
              <a:p>
                <a:endParaRPr lang="es-ES"/>
              </a:p>
            </p:txBody>
          </p:sp>
          <p:sp>
            <p:nvSpPr>
              <p:cNvPr id="112869" name="Line 1253"/>
              <p:cNvSpPr>
                <a:spLocks noChangeShapeType="1"/>
              </p:cNvSpPr>
              <p:nvPr/>
            </p:nvSpPr>
            <p:spPr bwMode="auto">
              <a:xfrm>
                <a:off x="1108" y="1414"/>
                <a:ext cx="91" cy="1"/>
              </a:xfrm>
              <a:prstGeom prst="line">
                <a:avLst/>
              </a:prstGeom>
              <a:noFill/>
              <a:ln w="7938">
                <a:solidFill>
                  <a:srgbClr val="7A7A5A"/>
                </a:solidFill>
                <a:round/>
                <a:headEnd/>
                <a:tailEnd/>
              </a:ln>
            </p:spPr>
            <p:txBody>
              <a:bodyPr/>
              <a:lstStyle/>
              <a:p>
                <a:endParaRPr lang="es-ES"/>
              </a:p>
            </p:txBody>
          </p:sp>
          <p:sp>
            <p:nvSpPr>
              <p:cNvPr id="112870" name="Line 1254"/>
              <p:cNvSpPr>
                <a:spLocks noChangeShapeType="1"/>
              </p:cNvSpPr>
              <p:nvPr/>
            </p:nvSpPr>
            <p:spPr bwMode="auto">
              <a:xfrm>
                <a:off x="1108" y="1432"/>
                <a:ext cx="91" cy="1"/>
              </a:xfrm>
              <a:prstGeom prst="line">
                <a:avLst/>
              </a:prstGeom>
              <a:noFill/>
              <a:ln w="7938">
                <a:solidFill>
                  <a:srgbClr val="7A7A5A"/>
                </a:solidFill>
                <a:round/>
                <a:headEnd/>
                <a:tailEnd/>
              </a:ln>
            </p:spPr>
            <p:txBody>
              <a:bodyPr/>
              <a:lstStyle/>
              <a:p>
                <a:endParaRPr lang="es-ES"/>
              </a:p>
            </p:txBody>
          </p:sp>
          <p:sp>
            <p:nvSpPr>
              <p:cNvPr id="112871" name="Line 1255"/>
              <p:cNvSpPr>
                <a:spLocks noChangeShapeType="1"/>
              </p:cNvSpPr>
              <p:nvPr/>
            </p:nvSpPr>
            <p:spPr bwMode="auto">
              <a:xfrm>
                <a:off x="1108" y="1451"/>
                <a:ext cx="91" cy="1"/>
              </a:xfrm>
              <a:prstGeom prst="line">
                <a:avLst/>
              </a:prstGeom>
              <a:noFill/>
              <a:ln w="7938">
                <a:solidFill>
                  <a:srgbClr val="7A7A5A"/>
                </a:solidFill>
                <a:round/>
                <a:headEnd/>
                <a:tailEnd/>
              </a:ln>
            </p:spPr>
            <p:txBody>
              <a:bodyPr/>
              <a:lstStyle/>
              <a:p>
                <a:endParaRPr lang="es-ES"/>
              </a:p>
            </p:txBody>
          </p:sp>
          <p:sp>
            <p:nvSpPr>
              <p:cNvPr id="112872" name="Line 1256"/>
              <p:cNvSpPr>
                <a:spLocks noChangeShapeType="1"/>
              </p:cNvSpPr>
              <p:nvPr/>
            </p:nvSpPr>
            <p:spPr bwMode="auto">
              <a:xfrm>
                <a:off x="1108" y="1469"/>
                <a:ext cx="91" cy="1"/>
              </a:xfrm>
              <a:prstGeom prst="line">
                <a:avLst/>
              </a:prstGeom>
              <a:noFill/>
              <a:ln w="7938">
                <a:solidFill>
                  <a:srgbClr val="7A7A5A"/>
                </a:solidFill>
                <a:round/>
                <a:headEnd/>
                <a:tailEnd/>
              </a:ln>
            </p:spPr>
            <p:txBody>
              <a:bodyPr/>
              <a:lstStyle/>
              <a:p>
                <a:endParaRPr lang="es-ES"/>
              </a:p>
            </p:txBody>
          </p:sp>
          <p:sp>
            <p:nvSpPr>
              <p:cNvPr id="112873" name="Line 1257"/>
              <p:cNvSpPr>
                <a:spLocks noChangeShapeType="1"/>
              </p:cNvSpPr>
              <p:nvPr/>
            </p:nvSpPr>
            <p:spPr bwMode="auto">
              <a:xfrm>
                <a:off x="1108" y="1488"/>
                <a:ext cx="91" cy="1"/>
              </a:xfrm>
              <a:prstGeom prst="line">
                <a:avLst/>
              </a:prstGeom>
              <a:noFill/>
              <a:ln w="7938">
                <a:solidFill>
                  <a:srgbClr val="7A7A5A"/>
                </a:solidFill>
                <a:round/>
                <a:headEnd/>
                <a:tailEnd/>
              </a:ln>
            </p:spPr>
            <p:txBody>
              <a:bodyPr/>
              <a:lstStyle/>
              <a:p>
                <a:endParaRPr lang="es-ES"/>
              </a:p>
            </p:txBody>
          </p:sp>
          <p:sp>
            <p:nvSpPr>
              <p:cNvPr id="112874" name="Line 1258"/>
              <p:cNvSpPr>
                <a:spLocks noChangeShapeType="1"/>
              </p:cNvSpPr>
              <p:nvPr/>
            </p:nvSpPr>
            <p:spPr bwMode="auto">
              <a:xfrm>
                <a:off x="1108" y="1506"/>
                <a:ext cx="91" cy="1"/>
              </a:xfrm>
              <a:prstGeom prst="line">
                <a:avLst/>
              </a:prstGeom>
              <a:noFill/>
              <a:ln w="7938">
                <a:solidFill>
                  <a:srgbClr val="7A7A5A"/>
                </a:solidFill>
                <a:round/>
                <a:headEnd/>
                <a:tailEnd/>
              </a:ln>
            </p:spPr>
            <p:txBody>
              <a:bodyPr/>
              <a:lstStyle/>
              <a:p>
                <a:endParaRPr lang="es-ES"/>
              </a:p>
            </p:txBody>
          </p:sp>
          <p:sp>
            <p:nvSpPr>
              <p:cNvPr id="112875" name="Line 1259"/>
              <p:cNvSpPr>
                <a:spLocks noChangeShapeType="1"/>
              </p:cNvSpPr>
              <p:nvPr/>
            </p:nvSpPr>
            <p:spPr bwMode="auto">
              <a:xfrm>
                <a:off x="1108" y="1525"/>
                <a:ext cx="91" cy="1"/>
              </a:xfrm>
              <a:prstGeom prst="line">
                <a:avLst/>
              </a:prstGeom>
              <a:noFill/>
              <a:ln w="7938">
                <a:solidFill>
                  <a:srgbClr val="7A7A5A"/>
                </a:solidFill>
                <a:round/>
                <a:headEnd/>
                <a:tailEnd/>
              </a:ln>
            </p:spPr>
            <p:txBody>
              <a:bodyPr/>
              <a:lstStyle/>
              <a:p>
                <a:endParaRPr lang="es-ES"/>
              </a:p>
            </p:txBody>
          </p:sp>
          <p:sp>
            <p:nvSpPr>
              <p:cNvPr id="112876" name="Line 1260"/>
              <p:cNvSpPr>
                <a:spLocks noChangeShapeType="1"/>
              </p:cNvSpPr>
              <p:nvPr/>
            </p:nvSpPr>
            <p:spPr bwMode="auto">
              <a:xfrm>
                <a:off x="1108" y="1543"/>
                <a:ext cx="91" cy="1"/>
              </a:xfrm>
              <a:prstGeom prst="line">
                <a:avLst/>
              </a:prstGeom>
              <a:noFill/>
              <a:ln w="7938">
                <a:solidFill>
                  <a:srgbClr val="7A7A5A"/>
                </a:solidFill>
                <a:round/>
                <a:headEnd/>
                <a:tailEnd/>
              </a:ln>
            </p:spPr>
            <p:txBody>
              <a:bodyPr/>
              <a:lstStyle/>
              <a:p>
                <a:endParaRPr lang="es-ES"/>
              </a:p>
            </p:txBody>
          </p:sp>
          <p:sp>
            <p:nvSpPr>
              <p:cNvPr id="112877" name="Line 1261"/>
              <p:cNvSpPr>
                <a:spLocks noChangeShapeType="1"/>
              </p:cNvSpPr>
              <p:nvPr/>
            </p:nvSpPr>
            <p:spPr bwMode="auto">
              <a:xfrm>
                <a:off x="1108" y="1562"/>
                <a:ext cx="91" cy="1"/>
              </a:xfrm>
              <a:prstGeom prst="line">
                <a:avLst/>
              </a:prstGeom>
              <a:noFill/>
              <a:ln w="7938">
                <a:solidFill>
                  <a:srgbClr val="7A7A5A"/>
                </a:solidFill>
                <a:round/>
                <a:headEnd/>
                <a:tailEnd/>
              </a:ln>
            </p:spPr>
            <p:txBody>
              <a:bodyPr/>
              <a:lstStyle/>
              <a:p>
                <a:endParaRPr lang="es-ES"/>
              </a:p>
            </p:txBody>
          </p:sp>
          <p:sp>
            <p:nvSpPr>
              <p:cNvPr id="112878" name="Line 1262"/>
              <p:cNvSpPr>
                <a:spLocks noChangeShapeType="1"/>
              </p:cNvSpPr>
              <p:nvPr/>
            </p:nvSpPr>
            <p:spPr bwMode="auto">
              <a:xfrm>
                <a:off x="1108" y="1580"/>
                <a:ext cx="91" cy="1"/>
              </a:xfrm>
              <a:prstGeom prst="line">
                <a:avLst/>
              </a:prstGeom>
              <a:noFill/>
              <a:ln w="7938">
                <a:solidFill>
                  <a:srgbClr val="7A7A5A"/>
                </a:solidFill>
                <a:round/>
                <a:headEnd/>
                <a:tailEnd/>
              </a:ln>
            </p:spPr>
            <p:txBody>
              <a:bodyPr/>
              <a:lstStyle/>
              <a:p>
                <a:endParaRPr lang="es-ES"/>
              </a:p>
            </p:txBody>
          </p:sp>
          <p:sp>
            <p:nvSpPr>
              <p:cNvPr id="112879" name="Line 1263"/>
              <p:cNvSpPr>
                <a:spLocks noChangeShapeType="1"/>
              </p:cNvSpPr>
              <p:nvPr/>
            </p:nvSpPr>
            <p:spPr bwMode="auto">
              <a:xfrm>
                <a:off x="1108" y="1599"/>
                <a:ext cx="91" cy="1"/>
              </a:xfrm>
              <a:prstGeom prst="line">
                <a:avLst/>
              </a:prstGeom>
              <a:noFill/>
              <a:ln w="7938">
                <a:solidFill>
                  <a:srgbClr val="7A7A5A"/>
                </a:solidFill>
                <a:round/>
                <a:headEnd/>
                <a:tailEnd/>
              </a:ln>
            </p:spPr>
            <p:txBody>
              <a:bodyPr/>
              <a:lstStyle/>
              <a:p>
                <a:endParaRPr lang="es-ES"/>
              </a:p>
            </p:txBody>
          </p:sp>
          <p:sp>
            <p:nvSpPr>
              <p:cNvPr id="112880" name="Line 1264"/>
              <p:cNvSpPr>
                <a:spLocks noChangeShapeType="1"/>
              </p:cNvSpPr>
              <p:nvPr/>
            </p:nvSpPr>
            <p:spPr bwMode="auto">
              <a:xfrm>
                <a:off x="1108" y="1617"/>
                <a:ext cx="91" cy="1"/>
              </a:xfrm>
              <a:prstGeom prst="line">
                <a:avLst/>
              </a:prstGeom>
              <a:noFill/>
              <a:ln w="7938">
                <a:solidFill>
                  <a:srgbClr val="7A7A5A"/>
                </a:solidFill>
                <a:round/>
                <a:headEnd/>
                <a:tailEnd/>
              </a:ln>
            </p:spPr>
            <p:txBody>
              <a:bodyPr/>
              <a:lstStyle/>
              <a:p>
                <a:endParaRPr lang="es-ES"/>
              </a:p>
            </p:txBody>
          </p:sp>
          <p:sp>
            <p:nvSpPr>
              <p:cNvPr id="112881" name="Line 1265"/>
              <p:cNvSpPr>
                <a:spLocks noChangeShapeType="1"/>
              </p:cNvSpPr>
              <p:nvPr/>
            </p:nvSpPr>
            <p:spPr bwMode="auto">
              <a:xfrm>
                <a:off x="1108" y="1636"/>
                <a:ext cx="91" cy="1"/>
              </a:xfrm>
              <a:prstGeom prst="line">
                <a:avLst/>
              </a:prstGeom>
              <a:noFill/>
              <a:ln w="7938">
                <a:solidFill>
                  <a:srgbClr val="7A7A5A"/>
                </a:solidFill>
                <a:round/>
                <a:headEnd/>
                <a:tailEnd/>
              </a:ln>
            </p:spPr>
            <p:txBody>
              <a:bodyPr/>
              <a:lstStyle/>
              <a:p>
                <a:endParaRPr lang="es-ES"/>
              </a:p>
            </p:txBody>
          </p:sp>
        </p:grpSp>
        <p:sp>
          <p:nvSpPr>
            <p:cNvPr id="112882" name="Rectangle 1266"/>
            <p:cNvSpPr>
              <a:spLocks noChangeArrowheads="1"/>
            </p:cNvSpPr>
            <p:nvPr/>
          </p:nvSpPr>
          <p:spPr bwMode="auto">
            <a:xfrm>
              <a:off x="941" y="1115"/>
              <a:ext cx="875" cy="738"/>
            </a:xfrm>
            <a:prstGeom prst="rect">
              <a:avLst/>
            </a:prstGeom>
            <a:noFill/>
            <a:ln w="9525">
              <a:noFill/>
              <a:miter lim="800000"/>
              <a:headEnd/>
              <a:tailEnd/>
            </a:ln>
          </p:spPr>
          <p:txBody>
            <a:bodyPr wrap="none" lIns="0" tIns="0" rIns="0" bIns="0">
              <a:spAutoFit/>
            </a:bodyPr>
            <a:lstStyle/>
            <a:p>
              <a:pPr algn="ctr"/>
              <a:r>
                <a:rPr lang="es-ES" sz="1200" b="1">
                  <a:solidFill>
                    <a:srgbClr val="000000"/>
                  </a:solidFill>
                  <a:latin typeface="Helvetica" pitchFamily="34" charset="0"/>
                </a:rPr>
                <a:t>Switch</a:t>
              </a:r>
              <a:endParaRPr lang="es-ES_tradnl" sz="1200" b="1">
                <a:solidFill>
                  <a:srgbClr val="000000"/>
                </a:solidFill>
                <a:latin typeface="Helvetica" pitchFamily="34" charset="0"/>
              </a:endParaRPr>
            </a:p>
            <a:p>
              <a:pPr algn="ctr"/>
              <a:r>
                <a:rPr lang="es-ES_tradnl" sz="1600" b="1">
                  <a:solidFill>
                    <a:srgbClr val="000000"/>
                  </a:solidFill>
                  <a:latin typeface="Helvetica" pitchFamily="34" charset="0"/>
                </a:rPr>
                <a:t>F.R.</a:t>
              </a:r>
              <a:endParaRPr lang="es-ES" sz="1600"/>
            </a:p>
          </p:txBody>
        </p:sp>
      </p:grpSp>
      <p:sp>
        <p:nvSpPr>
          <p:cNvPr id="112894" name="Text Box 1278"/>
          <p:cNvSpPr txBox="1">
            <a:spLocks noChangeArrowheads="1"/>
          </p:cNvSpPr>
          <p:nvPr/>
        </p:nvSpPr>
        <p:spPr bwMode="auto">
          <a:xfrm>
            <a:off x="609600" y="4914900"/>
            <a:ext cx="3803650" cy="915988"/>
          </a:xfrm>
          <a:prstGeom prst="rect">
            <a:avLst/>
          </a:prstGeom>
          <a:noFill/>
          <a:ln w="12700">
            <a:noFill/>
            <a:miter lim="800000"/>
            <a:headEnd/>
            <a:tailEnd/>
          </a:ln>
          <a:effectLst/>
        </p:spPr>
        <p:txBody>
          <a:bodyPr wrap="none">
            <a:spAutoFit/>
          </a:bodyPr>
          <a:lstStyle/>
          <a:p>
            <a:r>
              <a:rPr lang="es-ES" sz="1800"/>
              <a:t>Mallado completo de una red con cinco</a:t>
            </a:r>
          </a:p>
          <a:p>
            <a:r>
              <a:rPr lang="es-ES" sz="1800"/>
              <a:t>nodos mediante enlaces punto a punto.</a:t>
            </a:r>
          </a:p>
          <a:p>
            <a:r>
              <a:rPr lang="es-ES" sz="1800"/>
              <a:t>Se establecen 10 enlaces.</a:t>
            </a:r>
          </a:p>
        </p:txBody>
      </p:sp>
      <p:sp>
        <p:nvSpPr>
          <p:cNvPr id="112895" name="Text Box 1279"/>
          <p:cNvSpPr txBox="1">
            <a:spLocks noChangeArrowheads="1"/>
          </p:cNvSpPr>
          <p:nvPr/>
        </p:nvSpPr>
        <p:spPr bwMode="auto">
          <a:xfrm>
            <a:off x="5035550" y="4921250"/>
            <a:ext cx="3803650" cy="1190625"/>
          </a:xfrm>
          <a:prstGeom prst="rect">
            <a:avLst/>
          </a:prstGeom>
          <a:noFill/>
          <a:ln w="12700">
            <a:noFill/>
            <a:miter lim="800000"/>
            <a:headEnd/>
            <a:tailEnd/>
          </a:ln>
          <a:effectLst/>
        </p:spPr>
        <p:txBody>
          <a:bodyPr wrap="none">
            <a:spAutoFit/>
          </a:bodyPr>
          <a:lstStyle/>
          <a:p>
            <a:r>
              <a:rPr lang="es-ES" sz="1800"/>
              <a:t>Mallado completo de una red con cinco</a:t>
            </a:r>
          </a:p>
          <a:p>
            <a:r>
              <a:rPr lang="es-ES" sz="1800"/>
              <a:t>nodos mediante accesos Frame Relay.</a:t>
            </a:r>
          </a:p>
          <a:p>
            <a:r>
              <a:rPr lang="es-ES" sz="1800"/>
              <a:t>Se establecen cinco enlaces y 10 </a:t>
            </a:r>
          </a:p>
          <a:p>
            <a:r>
              <a:rPr lang="es-ES" sz="1800"/>
              <a:t>circuitos virtuales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F52D1B16-18B3-4926-9483-F76A70B77974}" type="slidenum">
              <a:rPr lang="es-ES"/>
              <a:pPr/>
              <a:t>6</a:t>
            </a:fld>
            <a:endParaRPr lang="es-ES"/>
          </a:p>
        </p:txBody>
      </p:sp>
      <p:sp>
        <p:nvSpPr>
          <p:cNvPr id="414724"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14725"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14726"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600">
                <a:solidFill>
                  <a:schemeClr val="tx2"/>
                </a:solidFill>
              </a:rPr>
              <a:t>Redes de área local</a:t>
            </a:r>
            <a:r>
              <a:rPr lang="es-ES_tradnl" sz="3600">
                <a:solidFill>
                  <a:schemeClr val="tx2"/>
                </a:solidFill>
              </a:rPr>
              <a:t> o LAN </a:t>
            </a:r>
            <a:br>
              <a:rPr lang="es-ES_tradnl" sz="3600">
                <a:solidFill>
                  <a:schemeClr val="tx2"/>
                </a:solidFill>
              </a:rPr>
            </a:br>
            <a:r>
              <a:rPr lang="es-ES_tradnl" sz="3600">
                <a:solidFill>
                  <a:schemeClr val="tx2"/>
                </a:solidFill>
              </a:rPr>
              <a:t>(Local Area Network)</a:t>
            </a:r>
            <a:endParaRPr lang="es-ES" sz="3600">
              <a:solidFill>
                <a:schemeClr val="tx2"/>
              </a:solidFill>
            </a:endParaRPr>
          </a:p>
        </p:txBody>
      </p:sp>
      <p:sp>
        <p:nvSpPr>
          <p:cNvPr id="414727" name="Rectangle 7"/>
          <p:cNvSpPr>
            <a:spLocks noChangeArrowheads="1"/>
          </p:cNvSpPr>
          <p:nvPr/>
        </p:nvSpPr>
        <p:spPr bwMode="auto">
          <a:xfrm>
            <a:off x="609600" y="1600200"/>
            <a:ext cx="7848600" cy="48006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dirty="0"/>
              <a:t>Características:</a:t>
            </a:r>
          </a:p>
          <a:p>
            <a:pPr marL="742950" lvl="1" indent="-285750">
              <a:spcBef>
                <a:spcPct val="20000"/>
              </a:spcBef>
              <a:buSzPct val="100000"/>
              <a:buFontTx/>
              <a:buChar char="–"/>
            </a:pPr>
            <a:r>
              <a:rPr lang="es-ES_tradnl" sz="2000" dirty="0"/>
              <a:t>Generalmente son de tipo </a:t>
            </a:r>
            <a:r>
              <a:rPr lang="es-ES" sz="2000" dirty="0"/>
              <a:t>broadcast</a:t>
            </a:r>
            <a:r>
              <a:rPr lang="es-ES_tradnl" sz="2000" dirty="0"/>
              <a:t> (</a:t>
            </a:r>
            <a:r>
              <a:rPr lang="es-ES" sz="2000" dirty="0"/>
              <a:t>medio compartido</a:t>
            </a:r>
            <a:r>
              <a:rPr lang="es-ES_tradnl" sz="2000" dirty="0"/>
              <a:t>)</a:t>
            </a:r>
            <a:endParaRPr lang="es-ES" sz="2000" dirty="0"/>
          </a:p>
          <a:p>
            <a:pPr marL="742950" lvl="1" indent="-285750">
              <a:spcBef>
                <a:spcPct val="20000"/>
              </a:spcBef>
              <a:buSzPct val="100000"/>
              <a:buFontTx/>
              <a:buChar char="–"/>
            </a:pPr>
            <a:r>
              <a:rPr lang="es-ES" sz="2000" dirty="0"/>
              <a:t>Cableado normalmente </a:t>
            </a:r>
            <a:r>
              <a:rPr lang="es-ES_tradnl" sz="2000" dirty="0"/>
              <a:t>propiedad del usuario</a:t>
            </a:r>
          </a:p>
          <a:p>
            <a:pPr marL="742950" lvl="1" indent="-285750">
              <a:spcBef>
                <a:spcPct val="20000"/>
              </a:spcBef>
              <a:buSzPct val="100000"/>
              <a:buFontTx/>
              <a:buChar char="–"/>
            </a:pPr>
            <a:r>
              <a:rPr lang="es-ES_tradnl" sz="2000" dirty="0"/>
              <a:t>Diseñadas inicialmente para transporte de datos</a:t>
            </a:r>
            <a:endParaRPr lang="es-ES" sz="2000" dirty="0"/>
          </a:p>
          <a:p>
            <a:pPr marL="342900" indent="-342900">
              <a:spcBef>
                <a:spcPct val="20000"/>
              </a:spcBef>
              <a:buSzPct val="100000"/>
              <a:buFontTx/>
              <a:buChar char="•"/>
            </a:pPr>
            <a:r>
              <a:rPr lang="es-ES" dirty="0"/>
              <a:t>Ejemplos:</a:t>
            </a:r>
          </a:p>
          <a:p>
            <a:pPr marL="742950" lvl="1" indent="-285750">
              <a:spcBef>
                <a:spcPct val="20000"/>
              </a:spcBef>
              <a:buSzPct val="100000"/>
              <a:buFontTx/>
              <a:buChar char="–"/>
            </a:pPr>
            <a:r>
              <a:rPr lang="es-ES" sz="2000" dirty="0"/>
              <a:t>Ethernet (IEEE 802.3): 1, 10, 100</a:t>
            </a:r>
            <a:r>
              <a:rPr lang="es-ES_tradnl" sz="2000" dirty="0"/>
              <a:t>, 1000</a:t>
            </a:r>
            <a:r>
              <a:rPr lang="es-ES" sz="2000" dirty="0"/>
              <a:t> Mb</a:t>
            </a:r>
            <a:r>
              <a:rPr lang="es-ES_tradnl" sz="2000" dirty="0"/>
              <a:t>/</a:t>
            </a:r>
            <a:r>
              <a:rPr lang="es-ES" sz="2000" dirty="0"/>
              <a:t>s, 1Gb/s, 10 Gb/s</a:t>
            </a:r>
          </a:p>
          <a:p>
            <a:pPr marL="742950" lvl="1" indent="-285750">
              <a:spcBef>
                <a:spcPct val="20000"/>
              </a:spcBef>
              <a:buSzPct val="100000"/>
              <a:buFontTx/>
              <a:buChar char="–"/>
            </a:pPr>
            <a:r>
              <a:rPr lang="es-ES" sz="2000" dirty="0"/>
              <a:t>Token Ring (IEEE 802.5): 1, 4, 16</a:t>
            </a:r>
            <a:r>
              <a:rPr lang="es-ES_tradnl" sz="2000" dirty="0"/>
              <a:t>, 100</a:t>
            </a:r>
            <a:r>
              <a:rPr lang="es-ES" sz="2000" dirty="0"/>
              <a:t> Mb</a:t>
            </a:r>
            <a:r>
              <a:rPr lang="es-ES_tradnl" sz="2000" dirty="0"/>
              <a:t>/</a:t>
            </a:r>
            <a:r>
              <a:rPr lang="es-ES" sz="2000" dirty="0"/>
              <a:t>s</a:t>
            </a:r>
          </a:p>
          <a:p>
            <a:pPr marL="742950" lvl="1" indent="-285750">
              <a:spcBef>
                <a:spcPct val="20000"/>
              </a:spcBef>
              <a:buSzPct val="100000"/>
              <a:buFontTx/>
              <a:buChar char="–"/>
            </a:pPr>
            <a:r>
              <a:rPr lang="es-ES" sz="2000" dirty="0"/>
              <a:t>FDDI: 100 Mb</a:t>
            </a:r>
            <a:r>
              <a:rPr lang="es-ES_tradnl" sz="2000" dirty="0"/>
              <a:t>/</a:t>
            </a:r>
            <a:r>
              <a:rPr lang="es-ES" sz="2000" dirty="0"/>
              <a:t>s</a:t>
            </a:r>
          </a:p>
          <a:p>
            <a:pPr marL="742950" lvl="1" indent="-285750">
              <a:spcBef>
                <a:spcPct val="20000"/>
              </a:spcBef>
              <a:buSzPct val="100000"/>
              <a:buFontTx/>
              <a:buChar char="–"/>
            </a:pPr>
            <a:r>
              <a:rPr lang="es-ES" sz="2000" dirty="0"/>
              <a:t>HIPPI: 800, 1600</a:t>
            </a:r>
            <a:r>
              <a:rPr lang="es-ES_tradnl" sz="2000" dirty="0"/>
              <a:t>, 6400</a:t>
            </a:r>
            <a:r>
              <a:rPr lang="es-ES" sz="2000" dirty="0"/>
              <a:t> Mb</a:t>
            </a:r>
            <a:r>
              <a:rPr lang="es-ES_tradnl" sz="2000" dirty="0"/>
              <a:t>/</a:t>
            </a:r>
            <a:r>
              <a:rPr lang="es-ES" sz="2000" dirty="0"/>
              <a:t>s</a:t>
            </a:r>
          </a:p>
          <a:p>
            <a:pPr marL="742950" lvl="1" indent="-285750">
              <a:spcBef>
                <a:spcPct val="20000"/>
              </a:spcBef>
              <a:buSzPct val="100000"/>
              <a:buFontTx/>
              <a:buChar char="–"/>
            </a:pPr>
            <a:r>
              <a:rPr lang="es-ES" sz="2000" dirty="0" err="1"/>
              <a:t>Fibre</a:t>
            </a:r>
            <a:r>
              <a:rPr lang="es-ES" sz="2000" dirty="0"/>
              <a:t> </a:t>
            </a:r>
            <a:r>
              <a:rPr lang="es-ES" sz="2000" dirty="0" err="1"/>
              <a:t>Channel</a:t>
            </a:r>
            <a:r>
              <a:rPr lang="es-ES" sz="2000" dirty="0"/>
              <a:t>: 100, 200, 400, 800 Mb</a:t>
            </a:r>
            <a:r>
              <a:rPr lang="es-ES_tradnl" sz="2000" dirty="0"/>
              <a:t>/</a:t>
            </a:r>
            <a:r>
              <a:rPr lang="es-ES" sz="2000" dirty="0"/>
              <a:t>s</a:t>
            </a:r>
            <a:endParaRPr lang="es-ES_tradnl" sz="2000" dirty="0"/>
          </a:p>
          <a:p>
            <a:pPr marL="742950" lvl="1" indent="-285750">
              <a:spcBef>
                <a:spcPct val="20000"/>
              </a:spcBef>
              <a:buSzPct val="100000"/>
              <a:buFontTx/>
              <a:buChar char="–"/>
            </a:pPr>
            <a:r>
              <a:rPr lang="es-ES_tradnl" sz="2000" dirty="0"/>
              <a:t>Redes inalámbricas por radio (IEEE 802.11): 1, 2, 5.5, 11 Mb/s</a:t>
            </a:r>
          </a:p>
          <a:p>
            <a:pPr marL="342900" indent="-342900">
              <a:spcBef>
                <a:spcPct val="20000"/>
              </a:spcBef>
              <a:buSzPct val="100000"/>
              <a:buFontTx/>
              <a:buChar char="•"/>
            </a:pPr>
            <a:r>
              <a:rPr lang="es-ES_tradnl" dirty="0"/>
              <a:t>T</a:t>
            </a:r>
            <a:r>
              <a:rPr lang="es-ES" dirty="0" err="1"/>
              <a:t>opología</a:t>
            </a:r>
            <a:r>
              <a:rPr lang="es-ES" dirty="0"/>
              <a:t> en bus (Ethernet) o anillo (Token Ring, FDDI)</a:t>
            </a:r>
            <a:endParaRPr lang="es-ES" sz="2800" dirty="0"/>
          </a:p>
          <a:p>
            <a:pPr marL="342900" indent="-342900">
              <a:spcBef>
                <a:spcPct val="20000"/>
              </a:spcBef>
              <a:buSzPct val="100000"/>
              <a:buFontTx/>
              <a:buChar char="•"/>
            </a:pPr>
            <a:endParaRPr lang="es-E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fld id="{9274B7BA-4BDF-4F55-9C42-9F8784D73135}" type="slidenum">
              <a:rPr lang="es-ES"/>
              <a:pPr/>
              <a:t>60</a:t>
            </a:fld>
            <a:endParaRPr lang="es-ES"/>
          </a:p>
        </p:txBody>
      </p:sp>
      <p:sp>
        <p:nvSpPr>
          <p:cNvPr id="259074" name="Rectangle 1026"/>
          <p:cNvSpPr>
            <a:spLocks noGrp="1" noChangeArrowheads="1"/>
          </p:cNvSpPr>
          <p:nvPr>
            <p:ph type="title"/>
          </p:nvPr>
        </p:nvSpPr>
        <p:spPr/>
        <p:txBody>
          <a:bodyPr/>
          <a:lstStyle/>
          <a:p>
            <a:r>
              <a:rPr lang="es-ES_tradnl"/>
              <a:t>Sumario</a:t>
            </a:r>
            <a:endParaRPr lang="es-ES"/>
          </a:p>
        </p:txBody>
      </p:sp>
      <p:sp>
        <p:nvSpPr>
          <p:cNvPr id="259075" name="Rectangle 1027"/>
          <p:cNvSpPr>
            <a:spLocks noGrp="1" noChangeArrowheads="1"/>
          </p:cNvSpPr>
          <p:nvPr>
            <p:ph type="body" idx="1"/>
          </p:nvPr>
        </p:nvSpPr>
        <p:spPr/>
        <p:txBody>
          <a:bodyPr/>
          <a:lstStyle/>
          <a:p>
            <a:r>
              <a:rPr lang="es-ES_tradnl"/>
              <a:t>Definición. Tipos de redes y su clasificación</a:t>
            </a:r>
          </a:p>
          <a:p>
            <a:r>
              <a:rPr lang="es-ES_tradnl"/>
              <a:t>Modelo de Capas</a:t>
            </a:r>
          </a:p>
          <a:p>
            <a:r>
              <a:rPr lang="es-ES_tradnl"/>
              <a:t>Servicios WAN: líneas dedicadas, RTC, RDSI, Frame Relay y ATM</a:t>
            </a:r>
          </a:p>
          <a:p>
            <a:r>
              <a:rPr lang="es-ES_tradnl" b="1">
                <a:solidFill>
                  <a:srgbClr val="FF0000"/>
                </a:solidFill>
              </a:rPr>
              <a:t>Estándares</a:t>
            </a:r>
            <a:endParaRPr lang="es-ES" b="1">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número de diapositiva"/>
          <p:cNvSpPr>
            <a:spLocks noGrp="1"/>
          </p:cNvSpPr>
          <p:nvPr>
            <p:ph type="sldNum" sz="quarter" idx="10"/>
          </p:nvPr>
        </p:nvSpPr>
        <p:spPr/>
        <p:txBody>
          <a:bodyPr/>
          <a:lstStyle/>
          <a:p>
            <a:fld id="{72740677-A1CD-4C32-93AB-7CD86D9FDDB3}" type="slidenum">
              <a:rPr lang="es-ES"/>
              <a:pPr/>
              <a:t>61</a:t>
            </a:fld>
            <a:endParaRPr lang="es-ES"/>
          </a:p>
        </p:txBody>
      </p:sp>
      <p:sp>
        <p:nvSpPr>
          <p:cNvPr id="359428" name="Rectangle 4"/>
          <p:cNvSpPr>
            <a:spLocks noChangeArrowheads="1"/>
          </p:cNvSpPr>
          <p:nvPr/>
        </p:nvSpPr>
        <p:spPr bwMode="auto">
          <a:xfrm>
            <a:off x="685800" y="609600"/>
            <a:ext cx="7772400" cy="1143000"/>
          </a:xfrm>
          <a:prstGeom prst="rect">
            <a:avLst/>
          </a:prstGeom>
          <a:noFill/>
          <a:ln w="12700">
            <a:noFill/>
            <a:miter lim="800000"/>
            <a:headEnd/>
            <a:tailEnd/>
          </a:ln>
          <a:effectLst/>
        </p:spPr>
        <p:txBody>
          <a:bodyPr lIns="90488" tIns="44450" rIns="90488" bIns="44450" anchor="ctr"/>
          <a:lstStyle/>
          <a:p>
            <a:pPr algn="ctr"/>
            <a:r>
              <a:rPr lang="es-ES_tradnl" sz="4400">
                <a:solidFill>
                  <a:schemeClr val="tx2"/>
                </a:solidFill>
              </a:rPr>
              <a:t>Estándares</a:t>
            </a:r>
          </a:p>
        </p:txBody>
      </p:sp>
      <p:sp>
        <p:nvSpPr>
          <p:cNvPr id="359429" name="Rectangle 5"/>
          <p:cNvSpPr>
            <a:spLocks noChangeArrowheads="1"/>
          </p:cNvSpPr>
          <p:nvPr/>
        </p:nvSpPr>
        <p:spPr bwMode="auto">
          <a:xfrm>
            <a:off x="685800" y="1981200"/>
            <a:ext cx="7772400" cy="41148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_tradnl" sz="3200"/>
              <a:t>Al principio cada fabricante especificaba sus propios protocolos:</a:t>
            </a:r>
          </a:p>
          <a:p>
            <a:pPr marL="742950" lvl="1" indent="-285750">
              <a:spcBef>
                <a:spcPct val="20000"/>
              </a:spcBef>
              <a:buSzPct val="100000"/>
              <a:buFontTx/>
              <a:buChar char="–"/>
            </a:pPr>
            <a:r>
              <a:rPr lang="es-ES_tradnl" sz="2800"/>
              <a:t>SNA (IBM)</a:t>
            </a:r>
          </a:p>
          <a:p>
            <a:pPr marL="742950" lvl="1" indent="-285750">
              <a:spcBef>
                <a:spcPct val="20000"/>
              </a:spcBef>
              <a:buSzPct val="100000"/>
              <a:buFontTx/>
              <a:buChar char="–"/>
            </a:pPr>
            <a:r>
              <a:rPr lang="es-ES_tradnl" sz="2800"/>
              <a:t>DECNET (Digital)</a:t>
            </a:r>
          </a:p>
          <a:p>
            <a:pPr marL="742950" lvl="1" indent="-285750">
              <a:spcBef>
                <a:spcPct val="20000"/>
              </a:spcBef>
              <a:buSzPct val="100000"/>
              <a:buFontTx/>
              <a:buChar char="–"/>
            </a:pPr>
            <a:r>
              <a:rPr lang="es-ES_tradnl" sz="2800"/>
              <a:t>Appletalk (Apple)</a:t>
            </a:r>
          </a:p>
          <a:p>
            <a:pPr marL="742950" lvl="1" indent="-285750">
              <a:spcBef>
                <a:spcPct val="20000"/>
              </a:spcBef>
              <a:buSzPct val="100000"/>
              <a:buFontTx/>
              <a:buChar char="–"/>
            </a:pPr>
            <a:r>
              <a:rPr lang="es-ES_tradnl" sz="2800"/>
              <a:t>IPX (Novell)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3C8EC43A-CE05-4CD1-B993-B665A07CAF07}" type="slidenum">
              <a:rPr lang="es-ES"/>
              <a:pPr/>
              <a:t>62</a:t>
            </a:fld>
            <a:endParaRPr lang="es-ES"/>
          </a:p>
        </p:txBody>
      </p:sp>
      <p:sp>
        <p:nvSpPr>
          <p:cNvPr id="26214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6214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62148" name="Rectangle 4"/>
          <p:cNvSpPr>
            <a:spLocks noGrp="1" noChangeArrowheads="1"/>
          </p:cNvSpPr>
          <p:nvPr>
            <p:ph type="title"/>
          </p:nvPr>
        </p:nvSpPr>
        <p:spPr>
          <a:xfrm>
            <a:off x="685800" y="609600"/>
            <a:ext cx="7772400" cy="609600"/>
          </a:xfrm>
          <a:noFill/>
          <a:ln/>
        </p:spPr>
        <p:txBody>
          <a:bodyPr/>
          <a:lstStyle/>
          <a:p>
            <a:r>
              <a:rPr lang="es-ES" sz="3600"/>
              <a:t>Estándares</a:t>
            </a:r>
          </a:p>
        </p:txBody>
      </p:sp>
      <p:sp>
        <p:nvSpPr>
          <p:cNvPr id="262149" name="Rectangle 5"/>
          <p:cNvSpPr>
            <a:spLocks noGrp="1" noChangeArrowheads="1"/>
          </p:cNvSpPr>
          <p:nvPr>
            <p:ph type="body" idx="1"/>
          </p:nvPr>
        </p:nvSpPr>
        <p:spPr>
          <a:xfrm>
            <a:off x="609600" y="1524000"/>
            <a:ext cx="7848600" cy="4800600"/>
          </a:xfrm>
          <a:noFill/>
          <a:ln/>
        </p:spPr>
        <p:txBody>
          <a:bodyPr/>
          <a:lstStyle/>
          <a:p>
            <a:r>
              <a:rPr lang="es-ES_tradnl" sz="2000"/>
              <a:t>Son i</a:t>
            </a:r>
            <a:r>
              <a:rPr lang="es-ES" sz="2000"/>
              <a:t>mprescindibles para asegurar la interoperabilidad</a:t>
            </a:r>
          </a:p>
          <a:p>
            <a:r>
              <a:rPr lang="es-ES" sz="2000"/>
              <a:t>Pueden ser:</a:t>
            </a:r>
          </a:p>
          <a:p>
            <a:pPr lvl="1"/>
            <a:r>
              <a:rPr lang="es-ES_tradnl" sz="1800" i="1"/>
              <a:t>D</a:t>
            </a:r>
            <a:r>
              <a:rPr lang="es-ES" sz="1800" i="1"/>
              <a:t>e facto</a:t>
            </a:r>
            <a:r>
              <a:rPr lang="es-ES_tradnl" sz="1800" i="1"/>
              <a:t> </a:t>
            </a:r>
            <a:r>
              <a:rPr lang="es-ES_tradnl" sz="1800"/>
              <a:t>(de hecho)</a:t>
            </a:r>
            <a:r>
              <a:rPr lang="es-ES" sz="1800"/>
              <a:t>,</a:t>
            </a:r>
            <a:r>
              <a:rPr lang="es-ES" sz="1800" i="1"/>
              <a:t> </a:t>
            </a:r>
            <a:r>
              <a:rPr lang="es-ES" sz="1800"/>
              <a:t>también llamados a veces estándares </a:t>
            </a:r>
            <a:r>
              <a:rPr lang="es-ES" sz="1800" i="1"/>
              <a:t>de la industria</a:t>
            </a:r>
            <a:r>
              <a:rPr lang="es-ES_tradnl" sz="1800"/>
              <a:t>.</a:t>
            </a:r>
            <a:r>
              <a:rPr lang="es-ES" sz="1800"/>
              <a:t> </a:t>
            </a:r>
            <a:r>
              <a:rPr lang="es-ES_tradnl" sz="1800"/>
              <a:t>E</a:t>
            </a:r>
            <a:r>
              <a:rPr lang="es-ES" sz="1800"/>
              <a:t>j.: PC IBM o compatible, UNIX</a:t>
            </a:r>
          </a:p>
          <a:p>
            <a:pPr lvl="1"/>
            <a:r>
              <a:rPr lang="es-ES_tradnl" sz="1800" i="1"/>
              <a:t>D</a:t>
            </a:r>
            <a:r>
              <a:rPr lang="es-ES" sz="1800" i="1"/>
              <a:t>e jure</a:t>
            </a:r>
            <a:r>
              <a:rPr lang="es-ES_tradnl" sz="1800" i="1"/>
              <a:t> </a:t>
            </a:r>
            <a:r>
              <a:rPr lang="es-ES_tradnl" sz="1800"/>
              <a:t>(por ley)</a:t>
            </a:r>
            <a:r>
              <a:rPr lang="es-ES" sz="1800"/>
              <a:t>;</a:t>
            </a:r>
            <a:r>
              <a:rPr lang="es-ES" sz="1800" i="1"/>
              <a:t> </a:t>
            </a:r>
            <a:r>
              <a:rPr lang="es-ES" sz="1800"/>
              <a:t>ej.: protocolos OSI, </a:t>
            </a:r>
            <a:r>
              <a:rPr lang="es-ES_tradnl" sz="1800"/>
              <a:t>redes X.25, ATM, papel tamañ</a:t>
            </a:r>
            <a:r>
              <a:rPr lang="es-ES" sz="1800"/>
              <a:t>o A4</a:t>
            </a:r>
          </a:p>
          <a:p>
            <a:r>
              <a:rPr lang="es-ES_tradnl" sz="2000"/>
              <a:t>P</a:t>
            </a:r>
            <a:r>
              <a:rPr lang="es-ES" sz="2000"/>
              <a:t>rinc</a:t>
            </a:r>
            <a:r>
              <a:rPr lang="es-ES_tradnl" sz="2000"/>
              <a:t>i</a:t>
            </a:r>
            <a:r>
              <a:rPr lang="es-ES" sz="2000"/>
              <a:t>pales organizaciones </a:t>
            </a:r>
            <a:r>
              <a:rPr lang="es-ES_tradnl" sz="2000"/>
              <a:t>de</a:t>
            </a:r>
            <a:r>
              <a:rPr lang="es-ES" sz="2000"/>
              <a:t> estándares:</a:t>
            </a:r>
          </a:p>
          <a:p>
            <a:pPr lvl="1"/>
            <a:r>
              <a:rPr lang="es-ES" sz="1800"/>
              <a:t>ISO (International Organization</a:t>
            </a:r>
            <a:r>
              <a:rPr lang="es-ES_tradnl" sz="1800"/>
              <a:t> for Standardization</a:t>
            </a:r>
            <a:r>
              <a:rPr lang="es-ES" sz="1800"/>
              <a:t>)</a:t>
            </a:r>
          </a:p>
          <a:p>
            <a:pPr lvl="1"/>
            <a:r>
              <a:rPr lang="es-ES" sz="1800"/>
              <a:t>ITU-T (International Telecommunication Union- Telecommunications</a:t>
            </a:r>
            <a:r>
              <a:rPr lang="es-ES_tradnl" sz="1800"/>
              <a:t> Sector)</a:t>
            </a:r>
            <a:endParaRPr lang="es-ES" sz="1800"/>
          </a:p>
          <a:p>
            <a:pPr lvl="1"/>
            <a:r>
              <a:rPr lang="es-ES" sz="1800"/>
              <a:t>La </a:t>
            </a:r>
            <a:r>
              <a:rPr lang="es-ES_tradnl" sz="1800"/>
              <a:t>ISOC (</a:t>
            </a:r>
            <a:r>
              <a:rPr lang="es-ES" sz="1800"/>
              <a:t>Internet Society)</a:t>
            </a:r>
            <a:r>
              <a:rPr lang="es-ES_tradnl" sz="1800"/>
              <a:t>, el IAB (Intenet Architecture Board) y el IETF (Internet Engineering Task Force)</a:t>
            </a:r>
            <a:endParaRPr lang="es-ES" sz="1800"/>
          </a:p>
          <a:p>
            <a:pPr lvl="1"/>
            <a:r>
              <a:rPr lang="es-ES" sz="1800"/>
              <a:t>Otras organizaciones: el IEEE, el ANSI, etc.</a:t>
            </a:r>
            <a:endParaRPr lang="es-ES_tradnl" sz="1800"/>
          </a:p>
          <a:p>
            <a:pPr lvl="1"/>
            <a:r>
              <a:rPr lang="es-ES_tradnl" sz="1800"/>
              <a:t>E</a:t>
            </a:r>
            <a:r>
              <a:rPr lang="es-ES" sz="1800"/>
              <a:t>l W3C (World Wide Web Consortium)</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95F5B470-918D-42A8-8085-55738BFAD905}" type="slidenum">
              <a:rPr lang="es-ES"/>
              <a:pPr/>
              <a:t>63</a:t>
            </a:fld>
            <a:endParaRPr lang="es-ES"/>
          </a:p>
        </p:txBody>
      </p:sp>
      <p:sp>
        <p:nvSpPr>
          <p:cNvPr id="26317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6317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63172" name="Rectangle 4"/>
          <p:cNvSpPr>
            <a:spLocks noGrp="1" noChangeArrowheads="1"/>
          </p:cNvSpPr>
          <p:nvPr>
            <p:ph type="title"/>
          </p:nvPr>
        </p:nvSpPr>
        <p:spPr>
          <a:xfrm>
            <a:off x="685800" y="304800"/>
            <a:ext cx="7848600" cy="914400"/>
          </a:xfrm>
          <a:noFill/>
          <a:ln/>
        </p:spPr>
        <p:txBody>
          <a:bodyPr/>
          <a:lstStyle/>
          <a:p>
            <a:r>
              <a:rPr lang="es-ES" sz="3200"/>
              <a:t>ISO</a:t>
            </a:r>
            <a:r>
              <a:rPr lang="es-ES_tradnl" sz="3200"/>
              <a:t>: </a:t>
            </a:r>
            <a:r>
              <a:rPr lang="es-ES" sz="3200"/>
              <a:t>International Organization for Standardization</a:t>
            </a:r>
          </a:p>
        </p:txBody>
      </p:sp>
      <p:sp>
        <p:nvSpPr>
          <p:cNvPr id="263173" name="Rectangle 5"/>
          <p:cNvSpPr>
            <a:spLocks noGrp="1" noChangeArrowheads="1"/>
          </p:cNvSpPr>
          <p:nvPr>
            <p:ph type="body" idx="1"/>
          </p:nvPr>
        </p:nvSpPr>
        <p:spPr>
          <a:xfrm>
            <a:off x="609600" y="1524000"/>
            <a:ext cx="7848600" cy="4800600"/>
          </a:xfrm>
          <a:noFill/>
          <a:ln/>
        </p:spPr>
        <p:txBody>
          <a:bodyPr/>
          <a:lstStyle/>
          <a:p>
            <a:pPr>
              <a:lnSpc>
                <a:spcPct val="90000"/>
              </a:lnSpc>
            </a:pPr>
            <a:r>
              <a:rPr lang="es-ES_tradnl" sz="2400"/>
              <a:t>Las siglas provienen del griego </a:t>
            </a:r>
            <a:r>
              <a:rPr lang="es-ES_tradnl" sz="2400" i="1"/>
              <a:t>isos</a:t>
            </a:r>
            <a:r>
              <a:rPr lang="es-ES_tradnl" sz="2400"/>
              <a:t>: igual </a:t>
            </a:r>
          </a:p>
          <a:p>
            <a:pPr>
              <a:lnSpc>
                <a:spcPct val="90000"/>
              </a:lnSpc>
            </a:pPr>
            <a:r>
              <a:rPr lang="es-ES" sz="2400"/>
              <a:t>Formada en 1946 como organización voluntaria a partir de las asociaciones de normalización de 89 países. </a:t>
            </a:r>
            <a:endParaRPr lang="es-ES_tradnl" sz="2400"/>
          </a:p>
          <a:p>
            <a:pPr>
              <a:lnSpc>
                <a:spcPct val="90000"/>
              </a:lnSpc>
            </a:pPr>
            <a:r>
              <a:rPr lang="es-ES" sz="2400"/>
              <a:t>Entre sus miembros se encuentran AENOR (E</a:t>
            </a:r>
            <a:r>
              <a:rPr lang="es-ES_tradnl" sz="2400"/>
              <a:t>spaña</a:t>
            </a:r>
            <a:r>
              <a:rPr lang="es-ES" sz="2400"/>
              <a:t>)</a:t>
            </a:r>
            <a:r>
              <a:rPr lang="es-ES_tradnl" sz="2400"/>
              <a:t>, </a:t>
            </a:r>
            <a:r>
              <a:rPr lang="es-ES" sz="2400"/>
              <a:t>ANSI (</a:t>
            </a:r>
            <a:r>
              <a:rPr lang="es-ES_tradnl" sz="2400"/>
              <a:t>Estados Unidos</a:t>
            </a:r>
            <a:r>
              <a:rPr lang="es-ES" sz="2400"/>
              <a:t>), DIN (</a:t>
            </a:r>
            <a:r>
              <a:rPr lang="es-ES_tradnl" sz="2400"/>
              <a:t>Alemania</a:t>
            </a:r>
            <a:r>
              <a:rPr lang="es-ES" sz="2400"/>
              <a:t>)</a:t>
            </a:r>
            <a:r>
              <a:rPr lang="es-ES_tradnl" sz="2400"/>
              <a:t>,</a:t>
            </a:r>
            <a:r>
              <a:rPr lang="es-ES" sz="2400"/>
              <a:t> </a:t>
            </a:r>
            <a:r>
              <a:rPr lang="es-ES_tradnl" sz="2400"/>
              <a:t>etc</a:t>
            </a:r>
            <a:r>
              <a:rPr lang="es-ES" sz="2400"/>
              <a:t>.</a:t>
            </a:r>
          </a:p>
          <a:p>
            <a:pPr>
              <a:lnSpc>
                <a:spcPct val="90000"/>
              </a:lnSpc>
            </a:pPr>
            <a:r>
              <a:rPr lang="es-ES_tradnl" sz="2400"/>
              <a:t>E</a:t>
            </a:r>
            <a:r>
              <a:rPr lang="es-ES" sz="2400"/>
              <a:t>standariza desde lenguajes de pro</a:t>
            </a:r>
            <a:r>
              <a:rPr lang="es-ES_tradnl" sz="2400"/>
              <a:t>g</a:t>
            </a:r>
            <a:r>
              <a:rPr lang="es-ES" sz="2400"/>
              <a:t>ramación y protocolos hasta pasos de rosca, números ISBN</a:t>
            </a:r>
            <a:r>
              <a:rPr lang="es-ES_tradnl" sz="2400"/>
              <a:t>,</a:t>
            </a:r>
            <a:r>
              <a:rPr lang="es-ES" sz="2400"/>
              <a:t> tamaños de papel</a:t>
            </a:r>
            <a:r>
              <a:rPr lang="es-ES_tradnl" sz="2400"/>
              <a:t>, etc</a:t>
            </a:r>
            <a:r>
              <a:rPr lang="es-ES" sz="2400"/>
              <a:t>.</a:t>
            </a:r>
          </a:p>
          <a:p>
            <a:pPr>
              <a:lnSpc>
                <a:spcPct val="90000"/>
              </a:lnSpc>
            </a:pPr>
            <a:r>
              <a:rPr lang="es-ES" sz="2400"/>
              <a:t>Se </a:t>
            </a:r>
            <a:r>
              <a:rPr lang="es-ES_tradnl" sz="2400"/>
              <a:t>organiza</a:t>
            </a:r>
            <a:r>
              <a:rPr lang="es-ES" sz="2400"/>
              <a:t> </a:t>
            </a:r>
            <a:r>
              <a:rPr lang="es-ES_tradnl" sz="2400"/>
              <a:t>de forma jerárquica: </a:t>
            </a:r>
          </a:p>
          <a:p>
            <a:pPr lvl="1">
              <a:lnSpc>
                <a:spcPct val="90000"/>
              </a:lnSpc>
            </a:pPr>
            <a:r>
              <a:rPr lang="es-ES_tradnl" sz="2000"/>
              <a:t>C</a:t>
            </a:r>
            <a:r>
              <a:rPr lang="es-ES" sz="2000"/>
              <a:t>omités técnicos</a:t>
            </a:r>
            <a:r>
              <a:rPr lang="es-ES_tradnl" sz="2000"/>
              <a:t> o TC</a:t>
            </a:r>
            <a:r>
              <a:rPr lang="es-ES" sz="2000"/>
              <a:t> (</a:t>
            </a:r>
            <a:r>
              <a:rPr lang="es-ES_tradnl" sz="2000"/>
              <a:t>Technical Commitee</a:t>
            </a:r>
            <a:r>
              <a:rPr lang="es-ES" sz="2000"/>
              <a:t>)</a:t>
            </a:r>
            <a:endParaRPr lang="es-ES_tradnl" sz="2000"/>
          </a:p>
          <a:p>
            <a:pPr lvl="1">
              <a:lnSpc>
                <a:spcPct val="90000"/>
              </a:lnSpc>
            </a:pPr>
            <a:r>
              <a:rPr lang="es-ES_tradnl" sz="2000"/>
              <a:t>SubComités o SC</a:t>
            </a:r>
          </a:p>
          <a:p>
            <a:pPr lvl="1">
              <a:lnSpc>
                <a:spcPct val="90000"/>
              </a:lnSpc>
            </a:pPr>
            <a:r>
              <a:rPr lang="es-ES_tradnl" sz="2000"/>
              <a:t>Grupos de trabajo o WG (Working Groups)</a:t>
            </a:r>
            <a:r>
              <a:rPr lang="es-ES" sz="2000"/>
              <a:t>.</a:t>
            </a:r>
            <a:endParaRPr lang="es-ES_tradnl" sz="2000"/>
          </a:p>
          <a:p>
            <a:pPr>
              <a:lnSpc>
                <a:spcPct val="90000"/>
              </a:lnSpc>
            </a:pPr>
            <a:r>
              <a:rPr lang="es-ES" sz="2400"/>
              <a:t>El TC97 trata de ordenadores y proceso de la información</a:t>
            </a:r>
            <a:r>
              <a:rPr lang="es-ES_tradnl" sz="2400"/>
              <a:t>.</a:t>
            </a:r>
            <a:endParaRPr lang="es-ES" sz="2400"/>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43DA2335-CB54-4254-8598-043FF2550D0E}" type="slidenum">
              <a:rPr lang="es-ES"/>
              <a:pPr/>
              <a:t>64</a:t>
            </a:fld>
            <a:endParaRPr lang="es-ES"/>
          </a:p>
        </p:txBody>
      </p:sp>
      <p:sp>
        <p:nvSpPr>
          <p:cNvPr id="264194"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64195"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64196" name="Rectangle 4"/>
          <p:cNvSpPr>
            <a:spLocks noGrp="1" noChangeArrowheads="1"/>
          </p:cNvSpPr>
          <p:nvPr>
            <p:ph type="title"/>
          </p:nvPr>
        </p:nvSpPr>
        <p:spPr>
          <a:xfrm>
            <a:off x="685800" y="304800"/>
            <a:ext cx="7848600" cy="914400"/>
          </a:xfrm>
          <a:noFill/>
          <a:ln/>
        </p:spPr>
        <p:txBody>
          <a:bodyPr/>
          <a:lstStyle/>
          <a:p>
            <a:r>
              <a:rPr lang="es-ES" sz="3200"/>
              <a:t>ISO</a:t>
            </a:r>
            <a:r>
              <a:rPr lang="es-ES_tradnl" sz="3200"/>
              <a:t>: </a:t>
            </a:r>
            <a:r>
              <a:rPr lang="es-ES" sz="3200"/>
              <a:t>International Organization for Standardization</a:t>
            </a:r>
          </a:p>
        </p:txBody>
      </p:sp>
      <p:sp>
        <p:nvSpPr>
          <p:cNvPr id="264197" name="Rectangle 5"/>
          <p:cNvSpPr>
            <a:spLocks noGrp="1" noChangeArrowheads="1"/>
          </p:cNvSpPr>
          <p:nvPr>
            <p:ph type="body" idx="1"/>
          </p:nvPr>
        </p:nvSpPr>
        <p:spPr>
          <a:xfrm>
            <a:off x="609600" y="1524000"/>
            <a:ext cx="7848600" cy="4800600"/>
          </a:xfrm>
          <a:noFill/>
          <a:ln/>
        </p:spPr>
        <p:txBody>
          <a:bodyPr/>
          <a:lstStyle/>
          <a:p>
            <a:r>
              <a:rPr lang="es-ES" sz="2400" dirty="0"/>
              <a:t>La creación de un estándar </a:t>
            </a:r>
            <a:r>
              <a:rPr lang="es-ES_tradnl" sz="2400" dirty="0"/>
              <a:t>ISO</a:t>
            </a:r>
            <a:r>
              <a:rPr lang="es-ES" sz="2400" dirty="0"/>
              <a:t> pasa por varias fases:</a:t>
            </a:r>
          </a:p>
          <a:p>
            <a:pPr lvl="1"/>
            <a:r>
              <a:rPr lang="es-ES_tradnl" sz="2000" b="1" dirty="0"/>
              <a:t>Fase 1:</a:t>
            </a:r>
            <a:r>
              <a:rPr lang="es-ES_tradnl" sz="2000" dirty="0"/>
              <a:t> Un Grupo de Trabajo estudia una </a:t>
            </a:r>
            <a:r>
              <a:rPr lang="es-ES_tradnl" sz="2000" dirty="0" err="1"/>
              <a:t>propuetsa</a:t>
            </a:r>
            <a:r>
              <a:rPr lang="es-ES_tradnl" sz="2000" dirty="0"/>
              <a:t> y redacta un </a:t>
            </a:r>
            <a:r>
              <a:rPr lang="es-ES" sz="2000" b="1" dirty="0"/>
              <a:t>CD (</a:t>
            </a:r>
            <a:r>
              <a:rPr lang="es-ES" sz="2000" b="1" dirty="0" err="1"/>
              <a:t>Committee</a:t>
            </a:r>
            <a:r>
              <a:rPr lang="es-ES" sz="2000" b="1" dirty="0"/>
              <a:t> Draft)</a:t>
            </a:r>
            <a:endParaRPr lang="es-ES" sz="2000" dirty="0"/>
          </a:p>
          <a:p>
            <a:pPr lvl="1"/>
            <a:r>
              <a:rPr lang="es-ES_tradnl" sz="2000" b="1" dirty="0"/>
              <a:t>Fase 2: </a:t>
            </a:r>
            <a:r>
              <a:rPr lang="es-ES_tradnl" sz="2000" dirty="0"/>
              <a:t>El </a:t>
            </a:r>
            <a:r>
              <a:rPr lang="es-ES_tradnl" sz="2000" b="1" dirty="0"/>
              <a:t>CD</a:t>
            </a:r>
            <a:r>
              <a:rPr lang="es-ES_tradnl" sz="2000" dirty="0"/>
              <a:t> se discute, se modifica y se vota; eventualmente se aprueba y se convierte en un </a:t>
            </a:r>
            <a:r>
              <a:rPr lang="es-ES" sz="2000" b="1" dirty="0"/>
              <a:t>DIS (Draft International Standard)</a:t>
            </a:r>
          </a:p>
          <a:p>
            <a:pPr lvl="1"/>
            <a:r>
              <a:rPr lang="es-ES_tradnl" sz="2000" b="1" dirty="0"/>
              <a:t>Fase 3: </a:t>
            </a:r>
            <a:r>
              <a:rPr lang="es-ES_tradnl" sz="2000" dirty="0"/>
              <a:t>El </a:t>
            </a:r>
            <a:r>
              <a:rPr lang="es-ES_tradnl" sz="2000" b="1" dirty="0"/>
              <a:t>DIS </a:t>
            </a:r>
            <a:r>
              <a:rPr lang="es-ES_tradnl" sz="2000" dirty="0"/>
              <a:t>es de nuevo discutido, modificado y votado en un ámbito más amplio; eventualmente se aprueba y se convierte en un </a:t>
            </a:r>
            <a:r>
              <a:rPr lang="es-ES" sz="2000" b="1" dirty="0"/>
              <a:t>IS (International Standard)</a:t>
            </a:r>
          </a:p>
          <a:p>
            <a:r>
              <a:rPr lang="es-ES" sz="2400" dirty="0"/>
              <a:t>A menudo </a:t>
            </a:r>
            <a:r>
              <a:rPr lang="es-ES_tradnl" sz="2400" dirty="0"/>
              <a:t>ISO </a:t>
            </a:r>
            <a:r>
              <a:rPr lang="es-ES" sz="2400" dirty="0"/>
              <a:t>adopta estándares de otras organizaciones</a:t>
            </a:r>
            <a:r>
              <a:rPr lang="es-ES_tradnl" sz="2400" dirty="0"/>
              <a:t> (</a:t>
            </a:r>
            <a:r>
              <a:rPr lang="es-ES" sz="2400" dirty="0"/>
              <a:t>ANSI, ITU-T,</a:t>
            </a:r>
            <a:r>
              <a:rPr lang="es-ES_tradnl" sz="2400" dirty="0"/>
              <a:t> IEEE, etc.)</a:t>
            </a:r>
          </a:p>
          <a:p>
            <a:r>
              <a:rPr lang="es-ES_tradnl" sz="2400" dirty="0"/>
              <a:t>Mas información en </a:t>
            </a:r>
            <a:r>
              <a:rPr lang="es-ES_tradnl" sz="2400" i="1" dirty="0"/>
              <a:t>www.iso.ch</a:t>
            </a:r>
            <a:endParaRPr lang="es-ES" sz="2400" i="1"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AD3C05FC-58B4-4986-BC27-E12CD2BA3F53}" type="slidenum">
              <a:rPr lang="es-ES"/>
              <a:pPr/>
              <a:t>65</a:t>
            </a:fld>
            <a:endParaRPr lang="es-ES"/>
          </a:p>
        </p:txBody>
      </p:sp>
      <p:sp>
        <p:nvSpPr>
          <p:cNvPr id="1382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1382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138244" name="Rectangle 4"/>
          <p:cNvSpPr>
            <a:spLocks noGrp="1" noChangeArrowheads="1"/>
          </p:cNvSpPr>
          <p:nvPr>
            <p:ph type="title"/>
          </p:nvPr>
        </p:nvSpPr>
        <p:spPr>
          <a:xfrm>
            <a:off x="685800" y="609600"/>
            <a:ext cx="7772400" cy="609600"/>
          </a:xfrm>
          <a:noFill/>
          <a:ln/>
        </p:spPr>
        <p:txBody>
          <a:bodyPr/>
          <a:lstStyle/>
          <a:p>
            <a:r>
              <a:rPr lang="es-ES_tradnl" sz="2800"/>
              <a:t>Ejemplo de estándares </a:t>
            </a:r>
            <a:r>
              <a:rPr lang="es-ES" sz="2800"/>
              <a:t>ISO</a:t>
            </a:r>
            <a:r>
              <a:rPr lang="es-ES_tradnl" sz="2800"/>
              <a:t> (en comunicaciones)</a:t>
            </a:r>
            <a:endParaRPr lang="es-ES" sz="3200"/>
          </a:p>
        </p:txBody>
      </p:sp>
      <p:sp>
        <p:nvSpPr>
          <p:cNvPr id="138245" name="Rectangle 5"/>
          <p:cNvSpPr>
            <a:spLocks noGrp="1" noChangeArrowheads="1"/>
          </p:cNvSpPr>
          <p:nvPr>
            <p:ph type="body" idx="1"/>
          </p:nvPr>
        </p:nvSpPr>
        <p:spPr>
          <a:xfrm>
            <a:off x="609600" y="1524000"/>
            <a:ext cx="7848600" cy="4800600"/>
          </a:xfrm>
          <a:noFill/>
          <a:ln/>
        </p:spPr>
        <p:txBody>
          <a:bodyPr/>
          <a:lstStyle/>
          <a:p>
            <a:r>
              <a:rPr lang="es-ES_tradnl" sz="2400"/>
              <a:t>ISO 7498: el modelo OSI</a:t>
            </a:r>
          </a:p>
          <a:p>
            <a:r>
              <a:rPr lang="es-ES_tradnl" sz="2400"/>
              <a:t>ISO 3309: HDLC (protocolo a nivel de enlace)</a:t>
            </a:r>
          </a:p>
          <a:p>
            <a:r>
              <a:rPr lang="es-ES_tradnl" sz="2400"/>
              <a:t>ISO 8802.3: el IEEE 802.3 (Ethernet)</a:t>
            </a:r>
          </a:p>
          <a:p>
            <a:r>
              <a:rPr lang="es-ES_tradnl" sz="2400"/>
              <a:t>ISO 9000: Estándares de control de calidad</a:t>
            </a:r>
          </a:p>
          <a:p>
            <a:r>
              <a:rPr lang="es-ES_tradnl" sz="2400"/>
              <a:t>ISO 9314: FDDI</a:t>
            </a:r>
          </a:p>
          <a:p>
            <a:r>
              <a:rPr lang="es-ES_tradnl" sz="2400"/>
              <a:t>ISO 10589: IS-IS</a:t>
            </a:r>
          </a:p>
          <a:p>
            <a:r>
              <a:rPr lang="es-ES_tradnl" sz="2400"/>
              <a:t>ISO 8473: CLNP: ConnectionLess Network Protocol (variante de IP hecha por ISO)</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8BF7CCB3-EF7F-4F8B-93BB-71A91EADC5FD}" type="slidenum">
              <a:rPr lang="es-ES"/>
              <a:pPr/>
              <a:t>66</a:t>
            </a:fld>
            <a:endParaRPr lang="es-ES"/>
          </a:p>
        </p:txBody>
      </p:sp>
      <p:sp>
        <p:nvSpPr>
          <p:cNvPr id="26624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6624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66244" name="Rectangle 4"/>
          <p:cNvSpPr>
            <a:spLocks noGrp="1" noChangeArrowheads="1"/>
          </p:cNvSpPr>
          <p:nvPr>
            <p:ph type="title"/>
          </p:nvPr>
        </p:nvSpPr>
        <p:spPr>
          <a:xfrm>
            <a:off x="685800" y="457200"/>
            <a:ext cx="7772400" cy="762000"/>
          </a:xfrm>
          <a:noFill/>
          <a:ln/>
        </p:spPr>
        <p:txBody>
          <a:bodyPr/>
          <a:lstStyle/>
          <a:p>
            <a:r>
              <a:rPr lang="es-ES" sz="2800"/>
              <a:t>ITU-T: International Telecommunications Union</a:t>
            </a:r>
            <a:r>
              <a:rPr lang="es-ES_tradnl" sz="2800"/>
              <a:t> – Sector Telecomunicaciones</a:t>
            </a:r>
            <a:r>
              <a:rPr lang="es-ES" sz="2800"/>
              <a:t> </a:t>
            </a:r>
          </a:p>
        </p:txBody>
      </p:sp>
      <p:sp>
        <p:nvSpPr>
          <p:cNvPr id="266245" name="Rectangle 5"/>
          <p:cNvSpPr>
            <a:spLocks noGrp="1" noChangeArrowheads="1"/>
          </p:cNvSpPr>
          <p:nvPr>
            <p:ph type="body" idx="1"/>
          </p:nvPr>
        </p:nvSpPr>
        <p:spPr>
          <a:xfrm>
            <a:off x="609600" y="1524000"/>
            <a:ext cx="7848600" cy="4800600"/>
          </a:xfrm>
          <a:noFill/>
          <a:ln/>
        </p:spPr>
        <p:txBody>
          <a:bodyPr/>
          <a:lstStyle/>
          <a:p>
            <a:r>
              <a:rPr lang="es-ES" sz="2000"/>
              <a:t>Creada en 1934</a:t>
            </a:r>
            <a:r>
              <a:rPr lang="es-ES_tradnl" sz="2000"/>
              <a:t>.</a:t>
            </a:r>
            <a:endParaRPr lang="es-ES" sz="2000"/>
          </a:p>
          <a:p>
            <a:r>
              <a:rPr lang="es-ES_tradnl" sz="2000"/>
              <a:t>ITU t</a:t>
            </a:r>
            <a:r>
              <a:rPr lang="es-ES" sz="2000"/>
              <a:t>iene tres sectores; el que nos interesa es el </a:t>
            </a:r>
            <a:r>
              <a:rPr lang="es-ES_tradnl" sz="2000"/>
              <a:t>ITU-T</a:t>
            </a:r>
            <a:r>
              <a:rPr lang="es-ES" sz="2000"/>
              <a:t> conocido hasta 1993 como CCITT (Comité Consultatif International Télégraphique et Téléphonique)</a:t>
            </a:r>
          </a:p>
          <a:p>
            <a:r>
              <a:rPr lang="es-ES" sz="2000"/>
              <a:t>Sus miembros son las administraciones de los países participantes; también son miembros sin voto </a:t>
            </a:r>
            <a:r>
              <a:rPr lang="es-ES_tradnl" sz="2000"/>
              <a:t>las </a:t>
            </a:r>
            <a:r>
              <a:rPr lang="es-ES" sz="2000"/>
              <a:t>operador</a:t>
            </a:r>
            <a:r>
              <a:rPr lang="es-ES_tradnl" sz="2000"/>
              <a:t>a</a:t>
            </a:r>
            <a:r>
              <a:rPr lang="es-ES" sz="2000"/>
              <a:t>s, </a:t>
            </a:r>
            <a:r>
              <a:rPr lang="es-ES_tradnl" sz="2000"/>
              <a:t>fabricantes de equipos</a:t>
            </a:r>
            <a:r>
              <a:rPr lang="es-ES" sz="2000"/>
              <a:t>, organizaciones científicas, bancos, líneas aéreas, etc.</a:t>
            </a:r>
          </a:p>
          <a:p>
            <a:r>
              <a:rPr lang="es-ES_tradnl" sz="2000"/>
              <a:t>Se organiza como ISO de forma jerárquica: los </a:t>
            </a:r>
            <a:r>
              <a:rPr lang="es-ES" sz="2000" i="1"/>
              <a:t>Study Groups</a:t>
            </a:r>
            <a:r>
              <a:rPr lang="es-ES" sz="2000"/>
              <a:t> se dividen en </a:t>
            </a:r>
            <a:r>
              <a:rPr lang="es-ES" sz="2000" i="1"/>
              <a:t>Working Parties</a:t>
            </a:r>
            <a:r>
              <a:rPr lang="es-ES" sz="2000"/>
              <a:t>, que a su vez se dividen en </a:t>
            </a:r>
            <a:r>
              <a:rPr lang="es-ES" sz="2000" i="1"/>
              <a:t>Expert Teams</a:t>
            </a:r>
          </a:p>
          <a:p>
            <a:r>
              <a:rPr lang="es-ES_tradnl" sz="2000"/>
              <a:t>Organiza una conferencia mundial denominada Telecom en Ginebra cada cuatro años. La última tuvo lugar en octubre de 1999.</a:t>
            </a:r>
            <a:r>
              <a:rPr lang="es-ES" sz="2000"/>
              <a:t> </a:t>
            </a:r>
            <a:endParaRPr lang="es-ES_tradnl" sz="2000"/>
          </a:p>
          <a:p>
            <a:r>
              <a:rPr lang="es-ES_tradnl" sz="2000"/>
              <a:t>Sus estándares afectan sobre todo a tecnologías y servicios de redes de área extensa (intereses de operadoras).</a:t>
            </a:r>
          </a:p>
          <a:p>
            <a:r>
              <a:rPr lang="es-ES_tradnl" sz="2000"/>
              <a:t>Más información en </a:t>
            </a:r>
            <a:r>
              <a:rPr lang="es-ES_tradnl" sz="2000" i="1"/>
              <a:t>www.itu.int</a:t>
            </a:r>
            <a:r>
              <a:rPr lang="es-ES" sz="2000" i="1"/>
              <a:t>.</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F8D29215-8D2E-42D6-9AEB-F19E5E69C46B}" type="slidenum">
              <a:rPr lang="es-ES"/>
              <a:pPr/>
              <a:t>67</a:t>
            </a:fld>
            <a:endParaRPr lang="es-ES"/>
          </a:p>
        </p:txBody>
      </p:sp>
      <p:sp>
        <p:nvSpPr>
          <p:cNvPr id="267266"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67267"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67268" name="Rectangle 4"/>
          <p:cNvSpPr>
            <a:spLocks noGrp="1" noChangeArrowheads="1"/>
          </p:cNvSpPr>
          <p:nvPr>
            <p:ph type="title"/>
          </p:nvPr>
        </p:nvSpPr>
        <p:spPr>
          <a:xfrm>
            <a:off x="685800" y="609600"/>
            <a:ext cx="7772400" cy="609600"/>
          </a:xfrm>
          <a:noFill/>
          <a:ln/>
        </p:spPr>
        <p:txBody>
          <a:bodyPr/>
          <a:lstStyle/>
          <a:p>
            <a:r>
              <a:rPr lang="es-ES_tradnl" sz="3600"/>
              <a:t>Algunos Estándares </a:t>
            </a:r>
            <a:r>
              <a:rPr lang="es-ES" sz="3600"/>
              <a:t>ITU-T</a:t>
            </a:r>
          </a:p>
        </p:txBody>
      </p:sp>
      <p:sp>
        <p:nvSpPr>
          <p:cNvPr id="267269" name="Rectangle 5"/>
          <p:cNvSpPr>
            <a:spLocks noGrp="1" noChangeArrowheads="1"/>
          </p:cNvSpPr>
          <p:nvPr>
            <p:ph type="body" idx="1"/>
          </p:nvPr>
        </p:nvSpPr>
        <p:spPr>
          <a:xfrm>
            <a:off x="609600" y="1752600"/>
            <a:ext cx="7848600" cy="4114800"/>
          </a:xfrm>
          <a:noFill/>
          <a:ln/>
        </p:spPr>
        <p:txBody>
          <a:bodyPr/>
          <a:lstStyle/>
          <a:p>
            <a:r>
              <a:rPr lang="es-ES_tradnl" sz="2400"/>
              <a:t>X.25: red pública de conmutación de paquetes</a:t>
            </a:r>
          </a:p>
          <a:p>
            <a:r>
              <a:rPr lang="es-ES_tradnl" sz="2400"/>
              <a:t>X.400: sistema de mensajería de correo electrónico</a:t>
            </a:r>
          </a:p>
          <a:p>
            <a:r>
              <a:rPr lang="es-ES_tradnl" sz="2400"/>
              <a:t>V.35: interfaz de nivel físico para líneas punto a punto</a:t>
            </a:r>
          </a:p>
          <a:p>
            <a:r>
              <a:rPr lang="es-ES_tradnl" sz="2400"/>
              <a:t>V.90: Módems de 56/33,6 Kb/s</a:t>
            </a:r>
          </a:p>
          <a:p>
            <a:r>
              <a:rPr lang="es-ES_tradnl" sz="2400"/>
              <a:t>H.323: videoconferencia en IP (ej.: Netmeeting)</a:t>
            </a:r>
          </a:p>
          <a:p>
            <a:r>
              <a:rPr lang="es-ES_tradnl" sz="2400"/>
              <a:t>G.711: digitalización de la voz en telefonía</a:t>
            </a:r>
          </a:p>
          <a:p>
            <a:r>
              <a:rPr lang="es-ES_tradnl" sz="2400"/>
              <a:t>G.957: interfaz óptica de equipos SDH</a:t>
            </a:r>
          </a:p>
          <a:p>
            <a:r>
              <a:rPr lang="es-ES_tradnl" sz="2400"/>
              <a:t>G.DMT: ADSL (pendiente de ratificación)</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F3475742-0D6F-4A4C-A923-18918D834412}" type="slidenum">
              <a:rPr lang="es-ES"/>
              <a:pPr/>
              <a:t>68</a:t>
            </a:fld>
            <a:endParaRPr lang="es-ES"/>
          </a:p>
        </p:txBody>
      </p:sp>
      <p:sp>
        <p:nvSpPr>
          <p:cNvPr id="102402"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102403"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102404" name="Rectangle 4"/>
          <p:cNvSpPr>
            <a:spLocks noGrp="1" noChangeArrowheads="1"/>
          </p:cNvSpPr>
          <p:nvPr>
            <p:ph type="title"/>
          </p:nvPr>
        </p:nvSpPr>
        <p:spPr>
          <a:xfrm>
            <a:off x="685800" y="609600"/>
            <a:ext cx="7772400" cy="609600"/>
          </a:xfrm>
          <a:noFill/>
          <a:ln/>
        </p:spPr>
        <p:txBody>
          <a:bodyPr/>
          <a:lstStyle/>
          <a:p>
            <a:r>
              <a:rPr lang="es-ES" sz="3200"/>
              <a:t>Foros Industriales</a:t>
            </a:r>
          </a:p>
        </p:txBody>
      </p:sp>
      <p:sp>
        <p:nvSpPr>
          <p:cNvPr id="102405" name="Rectangle 5"/>
          <p:cNvSpPr>
            <a:spLocks noGrp="1" noChangeArrowheads="1"/>
          </p:cNvSpPr>
          <p:nvPr>
            <p:ph type="body" idx="1"/>
          </p:nvPr>
        </p:nvSpPr>
        <p:spPr>
          <a:xfrm>
            <a:off x="609600" y="1524000"/>
            <a:ext cx="7848600" cy="4800600"/>
          </a:xfrm>
          <a:noFill/>
          <a:ln/>
        </p:spPr>
        <p:txBody>
          <a:bodyPr/>
          <a:lstStyle/>
          <a:p>
            <a:r>
              <a:rPr lang="es-ES_tradnl" sz="2000" dirty="0"/>
              <a:t>Son</a:t>
            </a:r>
            <a:r>
              <a:rPr lang="es-ES" sz="2000" dirty="0"/>
              <a:t> grupos de interés sobre una tecnología </a:t>
            </a:r>
            <a:r>
              <a:rPr lang="es-ES_tradnl" sz="2000" dirty="0"/>
              <a:t>formados </a:t>
            </a:r>
            <a:r>
              <a:rPr lang="es-ES" sz="2000" dirty="0"/>
              <a:t>por </a:t>
            </a:r>
            <a:r>
              <a:rPr lang="es-ES_tradnl" sz="2000" dirty="0"/>
              <a:t>fabricantes,</a:t>
            </a:r>
            <a:r>
              <a:rPr lang="es-ES" sz="2000" dirty="0"/>
              <a:t> operadores de telecomunicaciones</a:t>
            </a:r>
            <a:r>
              <a:rPr lang="es-ES_tradnl" sz="2000" dirty="0"/>
              <a:t>, universidades, etc.</a:t>
            </a:r>
            <a:endParaRPr lang="es-ES" sz="2000" dirty="0"/>
          </a:p>
          <a:p>
            <a:r>
              <a:rPr lang="es-ES" sz="2000" dirty="0"/>
              <a:t>Nacieron como ‘represalia’ a la lentitud de ITU-T e ISO en la aprobación de estándares internacionales (ej. RDSI)</a:t>
            </a:r>
          </a:p>
          <a:p>
            <a:r>
              <a:rPr lang="es-ES" sz="2000" dirty="0"/>
              <a:t>Suelen funcionar con fechas límite (‘</a:t>
            </a:r>
            <a:r>
              <a:rPr lang="es-ES" sz="2000" dirty="0" err="1"/>
              <a:t>deadline</a:t>
            </a:r>
            <a:r>
              <a:rPr lang="es-ES" sz="2000" dirty="0"/>
              <a:t>’) para la adopción de sus resoluciones.</a:t>
            </a:r>
          </a:p>
          <a:p>
            <a:r>
              <a:rPr lang="es-ES" sz="2000" dirty="0"/>
              <a:t>Algunos ejemplos:</a:t>
            </a:r>
          </a:p>
          <a:p>
            <a:pPr lvl="1"/>
            <a:r>
              <a:rPr lang="es-ES" sz="1800" dirty="0"/>
              <a:t>El ATM </a:t>
            </a:r>
            <a:r>
              <a:rPr lang="es-ES" sz="1800" dirty="0" err="1"/>
              <a:t>forum</a:t>
            </a:r>
            <a:endParaRPr lang="es-ES" sz="1800" dirty="0"/>
          </a:p>
          <a:p>
            <a:pPr lvl="1"/>
            <a:r>
              <a:rPr lang="es-ES" sz="1800" dirty="0"/>
              <a:t>El </a:t>
            </a:r>
            <a:r>
              <a:rPr lang="es-ES" sz="1800" dirty="0" err="1"/>
              <a:t>Frame</a:t>
            </a:r>
            <a:r>
              <a:rPr lang="es-ES" sz="1800" dirty="0"/>
              <a:t> </a:t>
            </a:r>
            <a:r>
              <a:rPr lang="es-ES" sz="1800" dirty="0" err="1"/>
              <a:t>Relay</a:t>
            </a:r>
            <a:r>
              <a:rPr lang="es-ES" sz="1800" dirty="0"/>
              <a:t> </a:t>
            </a:r>
            <a:r>
              <a:rPr lang="es-ES" sz="1800" dirty="0" err="1"/>
              <a:t>forum</a:t>
            </a:r>
            <a:endParaRPr lang="es-ES" sz="1800" dirty="0"/>
          </a:p>
          <a:p>
            <a:pPr lvl="1"/>
            <a:r>
              <a:rPr lang="es-ES" sz="1800" dirty="0"/>
              <a:t>El Gigabit Ethernet </a:t>
            </a:r>
            <a:r>
              <a:rPr lang="es-ES" sz="1800" dirty="0" err="1"/>
              <a:t>forum</a:t>
            </a:r>
            <a:endParaRPr lang="es-ES" sz="1800" dirty="0"/>
          </a:p>
          <a:p>
            <a:pPr lvl="1"/>
            <a:r>
              <a:rPr lang="es-ES" sz="1800" dirty="0"/>
              <a:t>El ADSL </a:t>
            </a:r>
            <a:r>
              <a:rPr lang="es-ES" sz="1800" dirty="0" err="1"/>
              <a:t>forum</a:t>
            </a:r>
            <a:r>
              <a:rPr lang="es-ES" sz="1800" dirty="0"/>
              <a:t> (ADSL = </a:t>
            </a:r>
            <a:r>
              <a:rPr lang="es-ES" sz="1800" dirty="0" err="1"/>
              <a:t>Asymmetric</a:t>
            </a:r>
            <a:r>
              <a:rPr lang="es-ES" sz="1800" dirty="0"/>
              <a:t> Digital </a:t>
            </a:r>
            <a:r>
              <a:rPr lang="es-ES" sz="1800" dirty="0" err="1"/>
              <a:t>Subscriber</a:t>
            </a:r>
            <a:r>
              <a:rPr lang="es-ES" sz="1800" dirty="0"/>
              <a:t> </a:t>
            </a:r>
            <a:r>
              <a:rPr lang="es-ES" sz="1800" dirty="0" err="1"/>
              <a:t>Loop</a:t>
            </a:r>
            <a:r>
              <a:rPr lang="es-ES" sz="1800" dirty="0"/>
              <a:t>)</a:t>
            </a:r>
            <a:endParaRPr lang="es-ES_tradnl" sz="1800" dirty="0"/>
          </a:p>
          <a:p>
            <a:pPr lvl="1"/>
            <a:r>
              <a:rPr lang="es-ES_tradnl" sz="1800" dirty="0"/>
              <a:t>El IPv6 </a:t>
            </a:r>
            <a:r>
              <a:rPr lang="es-ES_tradnl" sz="1800" dirty="0" err="1"/>
              <a:t>Forum</a:t>
            </a:r>
            <a:endParaRPr lang="es-ES" sz="1800" dirty="0"/>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número de diapositiva"/>
          <p:cNvSpPr>
            <a:spLocks noGrp="1"/>
          </p:cNvSpPr>
          <p:nvPr>
            <p:ph type="sldNum" sz="quarter" idx="10"/>
          </p:nvPr>
        </p:nvSpPr>
        <p:spPr/>
        <p:txBody>
          <a:bodyPr/>
          <a:lstStyle/>
          <a:p>
            <a:fld id="{59363C6B-8CF4-46B2-81B6-F7E41951AD0C}" type="slidenum">
              <a:rPr lang="es-ES"/>
              <a:pPr/>
              <a:t>69</a:t>
            </a:fld>
            <a:endParaRPr lang="es-ES"/>
          </a:p>
        </p:txBody>
      </p:sp>
      <p:sp>
        <p:nvSpPr>
          <p:cNvPr id="27341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27341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273412" name="Rectangle 4"/>
          <p:cNvSpPr>
            <a:spLocks noGrp="1" noChangeArrowheads="1"/>
          </p:cNvSpPr>
          <p:nvPr>
            <p:ph type="title"/>
          </p:nvPr>
        </p:nvSpPr>
        <p:spPr>
          <a:xfrm>
            <a:off x="685800" y="609600"/>
            <a:ext cx="7772400" cy="609600"/>
          </a:xfrm>
          <a:noFill/>
          <a:ln/>
        </p:spPr>
        <p:txBody>
          <a:bodyPr/>
          <a:lstStyle/>
          <a:p>
            <a:r>
              <a:rPr lang="es-ES" sz="3600"/>
              <a:t>Otras organizaciones</a:t>
            </a:r>
          </a:p>
        </p:txBody>
      </p:sp>
      <p:sp>
        <p:nvSpPr>
          <p:cNvPr id="273413" name="Rectangle 5"/>
          <p:cNvSpPr>
            <a:spLocks noGrp="1" noChangeArrowheads="1"/>
          </p:cNvSpPr>
          <p:nvPr>
            <p:ph type="body" idx="1"/>
          </p:nvPr>
        </p:nvSpPr>
        <p:spPr>
          <a:xfrm>
            <a:off x="609600" y="1524000"/>
            <a:ext cx="7848600" cy="4800600"/>
          </a:xfrm>
          <a:noFill/>
          <a:ln/>
        </p:spPr>
        <p:txBody>
          <a:bodyPr/>
          <a:lstStyle/>
          <a:p>
            <a:r>
              <a:rPr lang="es-ES" sz="2400" dirty="0"/>
              <a:t>El IEEE (</a:t>
            </a:r>
            <a:r>
              <a:rPr lang="es-ES" sz="2400" dirty="0" err="1"/>
              <a:t>Institute</a:t>
            </a:r>
            <a:r>
              <a:rPr lang="es-ES" sz="2400" dirty="0"/>
              <a:t> </a:t>
            </a:r>
            <a:r>
              <a:rPr lang="es-ES" sz="2400" dirty="0" err="1"/>
              <a:t>of</a:t>
            </a:r>
            <a:r>
              <a:rPr lang="es-ES" sz="2400" dirty="0"/>
              <a:t> </a:t>
            </a:r>
            <a:r>
              <a:rPr lang="es-ES" sz="2400" dirty="0" err="1"/>
              <a:t>Electrical</a:t>
            </a:r>
            <a:r>
              <a:rPr lang="es-ES" sz="2400" dirty="0"/>
              <a:t> and Electronic </a:t>
            </a:r>
            <a:r>
              <a:rPr lang="es-ES" sz="2400" dirty="0" err="1"/>
              <a:t>Engineers</a:t>
            </a:r>
            <a:r>
              <a:rPr lang="es-ES" sz="2400" dirty="0"/>
              <a:t>)</a:t>
            </a:r>
          </a:p>
          <a:p>
            <a:pPr lvl="1"/>
            <a:r>
              <a:rPr lang="es-ES" sz="2000" dirty="0"/>
              <a:t>Asociación profesional de ámbito internacional</a:t>
            </a:r>
          </a:p>
          <a:p>
            <a:pPr lvl="1"/>
            <a:r>
              <a:rPr lang="es-ES" sz="2000" dirty="0"/>
              <a:t>Elabora los estándares 802.x que especifican la mayoría de las tecnologías LAN existentes</a:t>
            </a:r>
          </a:p>
          <a:p>
            <a:pPr lvl="1"/>
            <a:r>
              <a:rPr lang="es-ES" sz="2000" dirty="0"/>
              <a:t>Los estándares 802.x han sido adoptados por ISO como 8802.x</a:t>
            </a:r>
          </a:p>
          <a:p>
            <a:pPr>
              <a:lnSpc>
                <a:spcPct val="230000"/>
              </a:lnSpc>
            </a:pPr>
            <a:r>
              <a:rPr lang="es-ES" sz="2400" dirty="0"/>
              <a:t>El ANSI (American </a:t>
            </a:r>
            <a:r>
              <a:rPr lang="es-ES" sz="2400" dirty="0" err="1"/>
              <a:t>National</a:t>
            </a:r>
            <a:r>
              <a:rPr lang="es-ES" sz="2400" dirty="0"/>
              <a:t> </a:t>
            </a:r>
            <a:r>
              <a:rPr lang="es-ES" sz="2400" dirty="0" err="1"/>
              <a:t>Standards</a:t>
            </a:r>
            <a:r>
              <a:rPr lang="es-ES" sz="2400" dirty="0"/>
              <a:t> </a:t>
            </a:r>
            <a:r>
              <a:rPr lang="es-ES" sz="2400" dirty="0" err="1"/>
              <a:t>Institute</a:t>
            </a:r>
            <a:r>
              <a:rPr lang="es-ES" sz="2400" dirty="0"/>
              <a:t>)</a:t>
            </a:r>
          </a:p>
          <a:p>
            <a:pPr lvl="1"/>
            <a:r>
              <a:rPr lang="es-ES" sz="2000" dirty="0"/>
              <a:t>Es el miembro de EEUU en la ISO</a:t>
            </a:r>
          </a:p>
          <a:p>
            <a:pPr lvl="1"/>
            <a:r>
              <a:rPr lang="es-ES" sz="2000" dirty="0"/>
              <a:t>Muchos de los estándares ISO tienen su origen en un estándar ANSI</a:t>
            </a:r>
          </a:p>
          <a:p>
            <a:pPr lvl="1"/>
            <a:r>
              <a:rPr lang="es-ES" sz="2000" dirty="0"/>
              <a:t>Algunos estándares ANSI no son estándares ISO, lo cual los convierte en estándares internacionales </a:t>
            </a:r>
            <a:r>
              <a:rPr lang="es-ES" sz="2000" i="1" dirty="0"/>
              <a:t>de facto</a:t>
            </a:r>
            <a:r>
              <a:rPr lang="es-ES" sz="2000" dirty="0"/>
              <a:t>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1 Marcador de número de diapositiva"/>
          <p:cNvSpPr>
            <a:spLocks noGrp="1"/>
          </p:cNvSpPr>
          <p:nvPr>
            <p:ph type="sldNum" sz="quarter" idx="10"/>
          </p:nvPr>
        </p:nvSpPr>
        <p:spPr/>
        <p:txBody>
          <a:bodyPr/>
          <a:lstStyle/>
          <a:p>
            <a:fld id="{72433EC6-4DA7-44BE-8B8A-288C132D22B5}" type="slidenum">
              <a:rPr lang="es-ES"/>
              <a:pPr/>
              <a:t>7</a:t>
            </a:fld>
            <a:endParaRPr lang="es-ES"/>
          </a:p>
        </p:txBody>
      </p:sp>
      <p:sp>
        <p:nvSpPr>
          <p:cNvPr id="413700" name="Text Box 4"/>
          <p:cNvSpPr txBox="1">
            <a:spLocks noChangeArrowheads="1"/>
          </p:cNvSpPr>
          <p:nvPr/>
        </p:nvSpPr>
        <p:spPr bwMode="auto">
          <a:xfrm>
            <a:off x="1982788" y="741363"/>
            <a:ext cx="4603750" cy="641350"/>
          </a:xfrm>
          <a:prstGeom prst="rect">
            <a:avLst/>
          </a:prstGeom>
          <a:noFill/>
          <a:ln w="12700">
            <a:noFill/>
            <a:miter lim="800000"/>
            <a:headEnd/>
            <a:tailEnd/>
          </a:ln>
          <a:effectLst/>
        </p:spPr>
        <p:txBody>
          <a:bodyPr wrap="none">
            <a:spAutoFit/>
          </a:bodyPr>
          <a:lstStyle/>
          <a:p>
            <a:r>
              <a:rPr lang="es-ES_tradnl" sz="3600"/>
              <a:t>Topologías LAN típicas</a:t>
            </a:r>
            <a:endParaRPr lang="es-ES" sz="3600"/>
          </a:p>
        </p:txBody>
      </p:sp>
      <p:sp>
        <p:nvSpPr>
          <p:cNvPr id="413701" name="Text Box 5"/>
          <p:cNvSpPr txBox="1">
            <a:spLocks noChangeArrowheads="1"/>
          </p:cNvSpPr>
          <p:nvPr/>
        </p:nvSpPr>
        <p:spPr bwMode="auto">
          <a:xfrm>
            <a:off x="2438400" y="4613275"/>
            <a:ext cx="1417638" cy="822325"/>
          </a:xfrm>
          <a:prstGeom prst="rect">
            <a:avLst/>
          </a:prstGeom>
          <a:noFill/>
          <a:ln w="12700">
            <a:noFill/>
            <a:miter lim="800000"/>
            <a:headEnd/>
            <a:tailEnd/>
          </a:ln>
          <a:effectLst/>
        </p:spPr>
        <p:txBody>
          <a:bodyPr wrap="none">
            <a:spAutoFit/>
          </a:bodyPr>
          <a:lstStyle/>
          <a:p>
            <a:pPr algn="ctr"/>
            <a:r>
              <a:rPr lang="es-ES_tradnl"/>
              <a:t>Bus</a:t>
            </a:r>
          </a:p>
          <a:p>
            <a:pPr algn="ctr"/>
            <a:r>
              <a:rPr lang="es-ES_tradnl"/>
              <a:t>(Ethernet)</a:t>
            </a:r>
            <a:endParaRPr lang="es-ES"/>
          </a:p>
        </p:txBody>
      </p:sp>
      <p:sp>
        <p:nvSpPr>
          <p:cNvPr id="413702" name="Text Box 6"/>
          <p:cNvSpPr txBox="1">
            <a:spLocks noChangeArrowheads="1"/>
          </p:cNvSpPr>
          <p:nvPr/>
        </p:nvSpPr>
        <p:spPr bwMode="auto">
          <a:xfrm>
            <a:off x="4953000" y="4841875"/>
            <a:ext cx="2698750" cy="822325"/>
          </a:xfrm>
          <a:prstGeom prst="rect">
            <a:avLst/>
          </a:prstGeom>
          <a:noFill/>
          <a:ln w="12700">
            <a:noFill/>
            <a:miter lim="800000"/>
            <a:headEnd/>
            <a:tailEnd/>
          </a:ln>
          <a:effectLst/>
        </p:spPr>
        <p:txBody>
          <a:bodyPr wrap="none">
            <a:spAutoFit/>
          </a:bodyPr>
          <a:lstStyle/>
          <a:p>
            <a:pPr algn="ctr"/>
            <a:r>
              <a:rPr lang="es-ES_tradnl"/>
              <a:t>Anillo</a:t>
            </a:r>
          </a:p>
          <a:p>
            <a:pPr algn="ctr"/>
            <a:r>
              <a:rPr lang="es-ES_tradnl"/>
              <a:t>(Token Ring, FDDI)</a:t>
            </a:r>
            <a:endParaRPr lang="es-ES"/>
          </a:p>
        </p:txBody>
      </p:sp>
      <p:sp>
        <p:nvSpPr>
          <p:cNvPr id="413703" name="Line 7"/>
          <p:cNvSpPr>
            <a:spLocks noChangeShapeType="1"/>
          </p:cNvSpPr>
          <p:nvPr/>
        </p:nvSpPr>
        <p:spPr bwMode="auto">
          <a:xfrm>
            <a:off x="1752600" y="3886200"/>
            <a:ext cx="2895600" cy="0"/>
          </a:xfrm>
          <a:prstGeom prst="line">
            <a:avLst/>
          </a:prstGeom>
          <a:noFill/>
          <a:ln w="25400">
            <a:solidFill>
              <a:schemeClr val="tx1"/>
            </a:solidFill>
            <a:round/>
            <a:headEnd/>
            <a:tailEnd/>
          </a:ln>
          <a:effectLst/>
        </p:spPr>
        <p:txBody>
          <a:bodyPr/>
          <a:lstStyle/>
          <a:p>
            <a:endParaRPr lang="es-ES"/>
          </a:p>
        </p:txBody>
      </p:sp>
      <p:sp>
        <p:nvSpPr>
          <p:cNvPr id="413704" name="Line 8"/>
          <p:cNvSpPr>
            <a:spLocks noChangeShapeType="1"/>
          </p:cNvSpPr>
          <p:nvPr/>
        </p:nvSpPr>
        <p:spPr bwMode="auto">
          <a:xfrm>
            <a:off x="2085975" y="3581400"/>
            <a:ext cx="0" cy="304800"/>
          </a:xfrm>
          <a:prstGeom prst="line">
            <a:avLst/>
          </a:prstGeom>
          <a:noFill/>
          <a:ln w="25400">
            <a:solidFill>
              <a:schemeClr val="tx1"/>
            </a:solidFill>
            <a:round/>
            <a:headEnd/>
            <a:tailEnd/>
          </a:ln>
          <a:effectLst/>
        </p:spPr>
        <p:txBody>
          <a:bodyPr/>
          <a:lstStyle/>
          <a:p>
            <a:endParaRPr lang="es-ES"/>
          </a:p>
        </p:txBody>
      </p:sp>
      <p:sp>
        <p:nvSpPr>
          <p:cNvPr id="413705" name="Line 9"/>
          <p:cNvSpPr>
            <a:spLocks noChangeShapeType="1"/>
          </p:cNvSpPr>
          <p:nvPr/>
        </p:nvSpPr>
        <p:spPr bwMode="auto">
          <a:xfrm>
            <a:off x="2949575" y="3581400"/>
            <a:ext cx="0" cy="304800"/>
          </a:xfrm>
          <a:prstGeom prst="line">
            <a:avLst/>
          </a:prstGeom>
          <a:noFill/>
          <a:ln w="25400">
            <a:solidFill>
              <a:schemeClr val="tx1"/>
            </a:solidFill>
            <a:round/>
            <a:headEnd/>
            <a:tailEnd/>
          </a:ln>
          <a:effectLst/>
        </p:spPr>
        <p:txBody>
          <a:bodyPr/>
          <a:lstStyle/>
          <a:p>
            <a:endParaRPr lang="es-ES"/>
          </a:p>
        </p:txBody>
      </p:sp>
      <p:sp>
        <p:nvSpPr>
          <p:cNvPr id="413706" name="Line 10"/>
          <p:cNvSpPr>
            <a:spLocks noChangeShapeType="1"/>
          </p:cNvSpPr>
          <p:nvPr/>
        </p:nvSpPr>
        <p:spPr bwMode="auto">
          <a:xfrm>
            <a:off x="3381375" y="3581400"/>
            <a:ext cx="0" cy="304800"/>
          </a:xfrm>
          <a:prstGeom prst="line">
            <a:avLst/>
          </a:prstGeom>
          <a:noFill/>
          <a:ln w="25400">
            <a:solidFill>
              <a:schemeClr val="tx1"/>
            </a:solidFill>
            <a:round/>
            <a:headEnd/>
            <a:tailEnd/>
          </a:ln>
          <a:effectLst/>
        </p:spPr>
        <p:txBody>
          <a:bodyPr/>
          <a:lstStyle/>
          <a:p>
            <a:endParaRPr lang="es-ES"/>
          </a:p>
        </p:txBody>
      </p:sp>
      <p:sp>
        <p:nvSpPr>
          <p:cNvPr id="413707" name="Line 11"/>
          <p:cNvSpPr>
            <a:spLocks noChangeShapeType="1"/>
          </p:cNvSpPr>
          <p:nvPr/>
        </p:nvSpPr>
        <p:spPr bwMode="auto">
          <a:xfrm>
            <a:off x="3814763" y="3581400"/>
            <a:ext cx="0" cy="304800"/>
          </a:xfrm>
          <a:prstGeom prst="line">
            <a:avLst/>
          </a:prstGeom>
          <a:noFill/>
          <a:ln w="25400">
            <a:solidFill>
              <a:schemeClr val="tx1"/>
            </a:solidFill>
            <a:round/>
            <a:headEnd/>
            <a:tailEnd/>
          </a:ln>
          <a:effectLst/>
        </p:spPr>
        <p:txBody>
          <a:bodyPr/>
          <a:lstStyle/>
          <a:p>
            <a:endParaRPr lang="es-ES"/>
          </a:p>
        </p:txBody>
      </p:sp>
      <p:sp>
        <p:nvSpPr>
          <p:cNvPr id="413708" name="Line 12"/>
          <p:cNvSpPr>
            <a:spLocks noChangeShapeType="1"/>
          </p:cNvSpPr>
          <p:nvPr/>
        </p:nvSpPr>
        <p:spPr bwMode="auto">
          <a:xfrm>
            <a:off x="4246563" y="3581400"/>
            <a:ext cx="0" cy="304800"/>
          </a:xfrm>
          <a:prstGeom prst="line">
            <a:avLst/>
          </a:prstGeom>
          <a:noFill/>
          <a:ln w="25400">
            <a:solidFill>
              <a:schemeClr val="tx1"/>
            </a:solidFill>
            <a:round/>
            <a:headEnd/>
            <a:tailEnd/>
          </a:ln>
          <a:effectLst/>
        </p:spPr>
        <p:txBody>
          <a:bodyPr/>
          <a:lstStyle/>
          <a:p>
            <a:endParaRPr lang="es-ES"/>
          </a:p>
        </p:txBody>
      </p:sp>
      <p:sp>
        <p:nvSpPr>
          <p:cNvPr id="413709" name="Rectangle 13"/>
          <p:cNvSpPr>
            <a:spLocks noChangeArrowheads="1"/>
          </p:cNvSpPr>
          <p:nvPr/>
        </p:nvSpPr>
        <p:spPr bwMode="auto">
          <a:xfrm>
            <a:off x="19605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0" name="Rectangle 14"/>
          <p:cNvSpPr>
            <a:spLocks noChangeArrowheads="1"/>
          </p:cNvSpPr>
          <p:nvPr/>
        </p:nvSpPr>
        <p:spPr bwMode="auto">
          <a:xfrm>
            <a:off x="23923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1" name="Rectangle 15"/>
          <p:cNvSpPr>
            <a:spLocks noChangeArrowheads="1"/>
          </p:cNvSpPr>
          <p:nvPr/>
        </p:nvSpPr>
        <p:spPr bwMode="auto">
          <a:xfrm>
            <a:off x="28241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2" name="Rectangle 16"/>
          <p:cNvSpPr>
            <a:spLocks noChangeArrowheads="1"/>
          </p:cNvSpPr>
          <p:nvPr/>
        </p:nvSpPr>
        <p:spPr bwMode="auto">
          <a:xfrm>
            <a:off x="32559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3" name="Rectangle 17"/>
          <p:cNvSpPr>
            <a:spLocks noChangeArrowheads="1"/>
          </p:cNvSpPr>
          <p:nvPr/>
        </p:nvSpPr>
        <p:spPr bwMode="auto">
          <a:xfrm>
            <a:off x="36877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4" name="Rectangle 18"/>
          <p:cNvSpPr>
            <a:spLocks noChangeArrowheads="1"/>
          </p:cNvSpPr>
          <p:nvPr/>
        </p:nvSpPr>
        <p:spPr bwMode="auto">
          <a:xfrm>
            <a:off x="4119563" y="33528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15" name="Line 19"/>
          <p:cNvSpPr>
            <a:spLocks noChangeShapeType="1"/>
          </p:cNvSpPr>
          <p:nvPr/>
        </p:nvSpPr>
        <p:spPr bwMode="auto">
          <a:xfrm flipH="1" flipV="1">
            <a:off x="3200400" y="3962400"/>
            <a:ext cx="152400" cy="228600"/>
          </a:xfrm>
          <a:prstGeom prst="line">
            <a:avLst/>
          </a:prstGeom>
          <a:noFill/>
          <a:ln w="12700">
            <a:solidFill>
              <a:schemeClr val="tx1"/>
            </a:solidFill>
            <a:round/>
            <a:headEnd/>
            <a:tailEnd type="triangle" w="med" len="med"/>
          </a:ln>
          <a:effectLst/>
        </p:spPr>
        <p:txBody>
          <a:bodyPr/>
          <a:lstStyle/>
          <a:p>
            <a:endParaRPr lang="es-ES"/>
          </a:p>
        </p:txBody>
      </p:sp>
      <p:sp>
        <p:nvSpPr>
          <p:cNvPr id="413716" name="Text Box 20"/>
          <p:cNvSpPr txBox="1">
            <a:spLocks noChangeArrowheads="1"/>
          </p:cNvSpPr>
          <p:nvPr/>
        </p:nvSpPr>
        <p:spPr bwMode="auto">
          <a:xfrm>
            <a:off x="3336925" y="4022725"/>
            <a:ext cx="712788" cy="336550"/>
          </a:xfrm>
          <a:prstGeom prst="rect">
            <a:avLst/>
          </a:prstGeom>
          <a:noFill/>
          <a:ln w="12700">
            <a:noFill/>
            <a:miter lim="800000"/>
            <a:headEnd/>
            <a:tailEnd/>
          </a:ln>
          <a:effectLst/>
        </p:spPr>
        <p:txBody>
          <a:bodyPr wrap="none">
            <a:spAutoFit/>
          </a:bodyPr>
          <a:lstStyle/>
          <a:p>
            <a:r>
              <a:rPr lang="es-ES_tradnl" sz="1600">
                <a:latin typeface="Arial" charset="0"/>
              </a:rPr>
              <a:t>Cable</a:t>
            </a:r>
            <a:endParaRPr lang="es-ES" sz="1600">
              <a:latin typeface="Arial" charset="0"/>
            </a:endParaRPr>
          </a:p>
        </p:txBody>
      </p:sp>
      <p:sp>
        <p:nvSpPr>
          <p:cNvPr id="413717" name="Line 21"/>
          <p:cNvSpPr>
            <a:spLocks noChangeShapeType="1"/>
          </p:cNvSpPr>
          <p:nvPr/>
        </p:nvSpPr>
        <p:spPr bwMode="auto">
          <a:xfrm>
            <a:off x="2209800" y="2971800"/>
            <a:ext cx="228600" cy="304800"/>
          </a:xfrm>
          <a:prstGeom prst="line">
            <a:avLst/>
          </a:prstGeom>
          <a:noFill/>
          <a:ln w="12700">
            <a:solidFill>
              <a:schemeClr val="tx1"/>
            </a:solidFill>
            <a:round/>
            <a:headEnd/>
            <a:tailEnd type="triangle" w="med" len="med"/>
          </a:ln>
          <a:effectLst/>
        </p:spPr>
        <p:txBody>
          <a:bodyPr/>
          <a:lstStyle/>
          <a:p>
            <a:endParaRPr lang="es-ES"/>
          </a:p>
        </p:txBody>
      </p:sp>
      <p:sp>
        <p:nvSpPr>
          <p:cNvPr id="413718" name="Text Box 22"/>
          <p:cNvSpPr txBox="1">
            <a:spLocks noChangeArrowheads="1"/>
          </p:cNvSpPr>
          <p:nvPr/>
        </p:nvSpPr>
        <p:spPr bwMode="auto">
          <a:xfrm>
            <a:off x="519113" y="2787650"/>
            <a:ext cx="1766887" cy="336550"/>
          </a:xfrm>
          <a:prstGeom prst="rect">
            <a:avLst/>
          </a:prstGeom>
          <a:noFill/>
          <a:ln w="12700">
            <a:noFill/>
            <a:miter lim="800000"/>
            <a:headEnd/>
            <a:tailEnd/>
          </a:ln>
          <a:effectLst/>
        </p:spPr>
        <p:txBody>
          <a:bodyPr wrap="none">
            <a:spAutoFit/>
          </a:bodyPr>
          <a:lstStyle/>
          <a:p>
            <a:r>
              <a:rPr lang="es-ES_tradnl" sz="1600">
                <a:latin typeface="Arial" charset="0"/>
              </a:rPr>
              <a:t>Ordenador (Host)</a:t>
            </a:r>
            <a:endParaRPr lang="es-ES" sz="1600">
              <a:latin typeface="Arial" charset="0"/>
            </a:endParaRPr>
          </a:p>
        </p:txBody>
      </p:sp>
      <p:sp>
        <p:nvSpPr>
          <p:cNvPr id="413719" name="Oval 23"/>
          <p:cNvSpPr>
            <a:spLocks noChangeArrowheads="1"/>
          </p:cNvSpPr>
          <p:nvPr/>
        </p:nvSpPr>
        <p:spPr bwMode="auto">
          <a:xfrm>
            <a:off x="5562600" y="2590800"/>
            <a:ext cx="1447800" cy="1524000"/>
          </a:xfrm>
          <a:prstGeom prst="ellipse">
            <a:avLst/>
          </a:prstGeom>
          <a:noFill/>
          <a:ln w="25400">
            <a:solidFill>
              <a:schemeClr val="tx1"/>
            </a:solidFill>
            <a:round/>
            <a:headEnd/>
            <a:tailEnd/>
          </a:ln>
          <a:effectLst/>
        </p:spPr>
        <p:txBody>
          <a:bodyPr wrap="none" anchor="ctr"/>
          <a:lstStyle/>
          <a:p>
            <a:endParaRPr lang="es-ES"/>
          </a:p>
        </p:txBody>
      </p:sp>
      <p:sp>
        <p:nvSpPr>
          <p:cNvPr id="413720" name="Rectangle 24"/>
          <p:cNvSpPr>
            <a:spLocks noChangeArrowheads="1"/>
          </p:cNvSpPr>
          <p:nvPr/>
        </p:nvSpPr>
        <p:spPr bwMode="auto">
          <a:xfrm rot="2700000">
            <a:off x="5638800" y="38100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1" name="Rectangle 25"/>
          <p:cNvSpPr>
            <a:spLocks noChangeArrowheads="1"/>
          </p:cNvSpPr>
          <p:nvPr/>
        </p:nvSpPr>
        <p:spPr bwMode="auto">
          <a:xfrm rot="2700000">
            <a:off x="6705600" y="27432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2" name="Rectangle 26"/>
          <p:cNvSpPr>
            <a:spLocks noChangeArrowheads="1"/>
          </p:cNvSpPr>
          <p:nvPr/>
        </p:nvSpPr>
        <p:spPr bwMode="auto">
          <a:xfrm rot="2700000">
            <a:off x="5638800" y="27432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3" name="Rectangle 27"/>
          <p:cNvSpPr>
            <a:spLocks noChangeArrowheads="1"/>
          </p:cNvSpPr>
          <p:nvPr/>
        </p:nvSpPr>
        <p:spPr bwMode="auto">
          <a:xfrm>
            <a:off x="6934200" y="32766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4" name="Rectangle 28"/>
          <p:cNvSpPr>
            <a:spLocks noChangeArrowheads="1"/>
          </p:cNvSpPr>
          <p:nvPr/>
        </p:nvSpPr>
        <p:spPr bwMode="auto">
          <a:xfrm>
            <a:off x="5410200" y="32766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5" name="Rectangle 29"/>
          <p:cNvSpPr>
            <a:spLocks noChangeArrowheads="1"/>
          </p:cNvSpPr>
          <p:nvPr/>
        </p:nvSpPr>
        <p:spPr bwMode="auto">
          <a:xfrm>
            <a:off x="6172200" y="25146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6" name="Rectangle 30"/>
          <p:cNvSpPr>
            <a:spLocks noChangeArrowheads="1"/>
          </p:cNvSpPr>
          <p:nvPr/>
        </p:nvSpPr>
        <p:spPr bwMode="auto">
          <a:xfrm>
            <a:off x="6172200" y="39624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7" name="Rectangle 31"/>
          <p:cNvSpPr>
            <a:spLocks noChangeArrowheads="1"/>
          </p:cNvSpPr>
          <p:nvPr/>
        </p:nvSpPr>
        <p:spPr bwMode="auto">
          <a:xfrm rot="2700000">
            <a:off x="6705600" y="3810000"/>
            <a:ext cx="228600" cy="228600"/>
          </a:xfrm>
          <a:prstGeom prst="rect">
            <a:avLst/>
          </a:prstGeom>
          <a:solidFill>
            <a:schemeClr val="accent1"/>
          </a:solidFill>
          <a:ln w="12700">
            <a:solidFill>
              <a:schemeClr val="tx1"/>
            </a:solidFill>
            <a:miter lim="800000"/>
            <a:headEnd/>
            <a:tailEnd/>
          </a:ln>
          <a:effectLst/>
        </p:spPr>
        <p:txBody>
          <a:bodyPr wrap="none" anchor="ctr"/>
          <a:lstStyle/>
          <a:p>
            <a:endParaRPr lang="es-ES"/>
          </a:p>
        </p:txBody>
      </p:sp>
      <p:sp>
        <p:nvSpPr>
          <p:cNvPr id="413728" name="Line 32"/>
          <p:cNvSpPr>
            <a:spLocks noChangeShapeType="1"/>
          </p:cNvSpPr>
          <p:nvPr/>
        </p:nvSpPr>
        <p:spPr bwMode="auto">
          <a:xfrm>
            <a:off x="2517775" y="3581400"/>
            <a:ext cx="0" cy="304800"/>
          </a:xfrm>
          <a:prstGeom prst="line">
            <a:avLst/>
          </a:prstGeom>
          <a:noFill/>
          <a:ln w="25400">
            <a:solidFill>
              <a:schemeClr val="tx1"/>
            </a:solidFill>
            <a:round/>
            <a:headEnd/>
            <a:tailEnd/>
          </a:ln>
          <a:effectLst/>
        </p:spPr>
        <p:txBody>
          <a:bodyPr/>
          <a:lstStyle/>
          <a:p>
            <a:endParaRPr lang="es-ES"/>
          </a:p>
        </p:txBody>
      </p:sp>
      <p:sp>
        <p:nvSpPr>
          <p:cNvPr id="413729" name="Text Box 33"/>
          <p:cNvSpPr txBox="1">
            <a:spLocks noChangeArrowheads="1"/>
          </p:cNvSpPr>
          <p:nvPr/>
        </p:nvSpPr>
        <p:spPr bwMode="auto">
          <a:xfrm>
            <a:off x="6462713" y="1828800"/>
            <a:ext cx="1766887" cy="336550"/>
          </a:xfrm>
          <a:prstGeom prst="rect">
            <a:avLst/>
          </a:prstGeom>
          <a:noFill/>
          <a:ln w="12700">
            <a:noFill/>
            <a:miter lim="800000"/>
            <a:headEnd/>
            <a:tailEnd/>
          </a:ln>
          <a:effectLst/>
        </p:spPr>
        <p:txBody>
          <a:bodyPr wrap="none">
            <a:spAutoFit/>
          </a:bodyPr>
          <a:lstStyle/>
          <a:p>
            <a:r>
              <a:rPr lang="es-ES_tradnl" sz="1600">
                <a:latin typeface="Arial" charset="0"/>
              </a:rPr>
              <a:t>Ordenador (Host)</a:t>
            </a:r>
            <a:endParaRPr lang="es-ES" sz="1600">
              <a:latin typeface="Arial" charset="0"/>
            </a:endParaRPr>
          </a:p>
        </p:txBody>
      </p:sp>
      <p:sp>
        <p:nvSpPr>
          <p:cNvPr id="413730" name="Text Box 34"/>
          <p:cNvSpPr txBox="1">
            <a:spLocks noChangeArrowheads="1"/>
          </p:cNvSpPr>
          <p:nvPr/>
        </p:nvSpPr>
        <p:spPr bwMode="auto">
          <a:xfrm>
            <a:off x="7315200" y="3930650"/>
            <a:ext cx="712788" cy="336550"/>
          </a:xfrm>
          <a:prstGeom prst="rect">
            <a:avLst/>
          </a:prstGeom>
          <a:noFill/>
          <a:ln w="12700">
            <a:noFill/>
            <a:miter lim="800000"/>
            <a:headEnd/>
            <a:tailEnd/>
          </a:ln>
          <a:effectLst/>
        </p:spPr>
        <p:txBody>
          <a:bodyPr wrap="none">
            <a:spAutoFit/>
          </a:bodyPr>
          <a:lstStyle/>
          <a:p>
            <a:r>
              <a:rPr lang="es-ES_tradnl" sz="1600">
                <a:latin typeface="Arial" charset="0"/>
              </a:rPr>
              <a:t>Cable</a:t>
            </a:r>
            <a:endParaRPr lang="es-ES" sz="1600">
              <a:latin typeface="Arial" charset="0"/>
            </a:endParaRPr>
          </a:p>
        </p:txBody>
      </p:sp>
      <p:sp>
        <p:nvSpPr>
          <p:cNvPr id="413731" name="Line 35"/>
          <p:cNvSpPr>
            <a:spLocks noChangeShapeType="1"/>
          </p:cNvSpPr>
          <p:nvPr/>
        </p:nvSpPr>
        <p:spPr bwMode="auto">
          <a:xfrm flipH="1" flipV="1">
            <a:off x="7010400" y="3733800"/>
            <a:ext cx="381000" cy="304800"/>
          </a:xfrm>
          <a:prstGeom prst="line">
            <a:avLst/>
          </a:prstGeom>
          <a:noFill/>
          <a:ln w="12700">
            <a:solidFill>
              <a:schemeClr val="tx1"/>
            </a:solidFill>
            <a:round/>
            <a:headEnd/>
            <a:tailEnd type="triangle" w="med" len="med"/>
          </a:ln>
          <a:effectLst/>
        </p:spPr>
        <p:txBody>
          <a:bodyPr/>
          <a:lstStyle/>
          <a:p>
            <a:endParaRPr lang="es-ES"/>
          </a:p>
        </p:txBody>
      </p:sp>
      <p:sp>
        <p:nvSpPr>
          <p:cNvPr id="413732" name="Line 36"/>
          <p:cNvSpPr>
            <a:spLocks noChangeShapeType="1"/>
          </p:cNvSpPr>
          <p:nvPr/>
        </p:nvSpPr>
        <p:spPr bwMode="auto">
          <a:xfrm flipH="1">
            <a:off x="6400800" y="2133600"/>
            <a:ext cx="152400" cy="304800"/>
          </a:xfrm>
          <a:prstGeom prst="line">
            <a:avLst/>
          </a:prstGeom>
          <a:noFill/>
          <a:ln w="12700">
            <a:solidFill>
              <a:schemeClr val="tx1"/>
            </a:solidFill>
            <a:round/>
            <a:headEnd/>
            <a:tailEnd type="triangle" w="med" len="med"/>
          </a:ln>
          <a:effectLst/>
        </p:spPr>
        <p:txBody>
          <a:bodyPr/>
          <a:lstStyle/>
          <a:p>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número de diapositiva"/>
          <p:cNvSpPr>
            <a:spLocks noGrp="1"/>
          </p:cNvSpPr>
          <p:nvPr>
            <p:ph type="sldNum" sz="quarter" idx="10"/>
          </p:nvPr>
        </p:nvSpPr>
        <p:spPr/>
        <p:txBody>
          <a:bodyPr/>
          <a:lstStyle/>
          <a:p>
            <a:fld id="{BBB324CD-2882-4C82-9D33-515C1C891134}" type="slidenum">
              <a:rPr lang="es-ES"/>
              <a:pPr/>
              <a:t>8</a:t>
            </a:fld>
            <a:endParaRPr lang="es-ES"/>
          </a:p>
        </p:txBody>
      </p:sp>
      <p:sp>
        <p:nvSpPr>
          <p:cNvPr id="412676"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12677"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12678" name="Rectangle 6"/>
          <p:cNvSpPr>
            <a:spLocks noChangeArrowheads="1"/>
          </p:cNvSpPr>
          <p:nvPr/>
        </p:nvSpPr>
        <p:spPr bwMode="auto">
          <a:xfrm>
            <a:off x="685800" y="609600"/>
            <a:ext cx="7772400" cy="609600"/>
          </a:xfrm>
          <a:prstGeom prst="rect">
            <a:avLst/>
          </a:prstGeom>
          <a:noFill/>
          <a:ln w="12700">
            <a:noFill/>
            <a:miter lim="800000"/>
            <a:headEnd/>
            <a:tailEnd/>
          </a:ln>
          <a:effectLst/>
        </p:spPr>
        <p:txBody>
          <a:bodyPr lIns="90488" tIns="44450" rIns="90488" bIns="44450" anchor="ctr"/>
          <a:lstStyle/>
          <a:p>
            <a:pPr algn="ctr"/>
            <a:r>
              <a:rPr lang="es-ES" sz="3600">
                <a:solidFill>
                  <a:schemeClr val="tx2"/>
                </a:solidFill>
              </a:rPr>
              <a:t>Redes </a:t>
            </a:r>
            <a:r>
              <a:rPr lang="es-ES_tradnl" sz="3600">
                <a:solidFill>
                  <a:schemeClr val="tx2"/>
                </a:solidFill>
              </a:rPr>
              <a:t>de área extensa o </a:t>
            </a:r>
            <a:r>
              <a:rPr lang="es-ES" sz="3600">
                <a:solidFill>
                  <a:schemeClr val="tx2"/>
                </a:solidFill>
              </a:rPr>
              <a:t>WAN </a:t>
            </a:r>
            <a:br>
              <a:rPr lang="es-ES_tradnl" sz="3600">
                <a:solidFill>
                  <a:schemeClr val="tx2"/>
                </a:solidFill>
              </a:rPr>
            </a:br>
            <a:r>
              <a:rPr lang="es-ES" sz="3600">
                <a:solidFill>
                  <a:schemeClr val="tx2"/>
                </a:solidFill>
              </a:rPr>
              <a:t>(Wide Area Network)</a:t>
            </a:r>
          </a:p>
        </p:txBody>
      </p:sp>
      <p:sp>
        <p:nvSpPr>
          <p:cNvPr id="412679" name="Rectangle 7"/>
          <p:cNvSpPr>
            <a:spLocks noChangeArrowheads="1"/>
          </p:cNvSpPr>
          <p:nvPr/>
        </p:nvSpPr>
        <p:spPr bwMode="auto">
          <a:xfrm>
            <a:off x="609600" y="1524000"/>
            <a:ext cx="7848600" cy="4572000"/>
          </a:xfrm>
          <a:prstGeom prst="rect">
            <a:avLst/>
          </a:prstGeom>
          <a:noFill/>
          <a:ln w="12700">
            <a:noFill/>
            <a:miter lim="800000"/>
            <a:headEnd/>
            <a:tailEnd/>
          </a:ln>
          <a:effectLst/>
        </p:spPr>
        <p:txBody>
          <a:bodyPr lIns="90488" tIns="44450" rIns="90488" bIns="44450"/>
          <a:lstStyle/>
          <a:p>
            <a:pPr marL="342900" indent="-342900">
              <a:spcBef>
                <a:spcPct val="20000"/>
              </a:spcBef>
              <a:buSzPct val="100000"/>
              <a:buFontTx/>
              <a:buChar char="•"/>
            </a:pPr>
            <a:r>
              <a:rPr lang="es-ES"/>
              <a:t>Se caracterizan por utilizar </a:t>
            </a:r>
            <a:r>
              <a:rPr lang="es-ES_tradnl"/>
              <a:t>normalmente </a:t>
            </a:r>
            <a:r>
              <a:rPr lang="es-ES"/>
              <a:t>medios telefónicos</a:t>
            </a:r>
            <a:r>
              <a:rPr lang="es-ES_tradnl"/>
              <a:t>, diseñados en principio para transportar la voz</a:t>
            </a:r>
            <a:r>
              <a:rPr lang="es-ES"/>
              <a:t>.</a:t>
            </a:r>
            <a:endParaRPr lang="es-ES_tradnl"/>
          </a:p>
          <a:p>
            <a:pPr marL="342900" indent="-342900">
              <a:spcBef>
                <a:spcPct val="20000"/>
              </a:spcBef>
              <a:buSzPct val="100000"/>
              <a:buFontTx/>
              <a:buChar char="•"/>
            </a:pPr>
            <a:r>
              <a:rPr lang="es-ES_tradnl"/>
              <a:t>Son servicios contratados normalmente a operadoras (Telefónica, Retevisión, Ono, BT, Uni2, etc.).</a:t>
            </a:r>
          </a:p>
          <a:p>
            <a:pPr marL="342900" indent="-342900">
              <a:spcBef>
                <a:spcPct val="20000"/>
              </a:spcBef>
              <a:buSzPct val="100000"/>
              <a:buFontTx/>
              <a:buChar char="•"/>
            </a:pPr>
            <a:r>
              <a:rPr lang="es-ES_tradnl"/>
              <a:t>Las comunicaciones tienen un costo elevado, por lo que se suele optimizar su diseño.</a:t>
            </a:r>
            <a:endParaRPr lang="es-ES"/>
          </a:p>
          <a:p>
            <a:pPr marL="342900" indent="-342900">
              <a:spcBef>
                <a:spcPct val="20000"/>
              </a:spcBef>
              <a:buSzPct val="100000"/>
              <a:buFontTx/>
              <a:buChar char="•"/>
            </a:pPr>
            <a:r>
              <a:rPr lang="es-ES_tradnl"/>
              <a:t>Normalmente utilizan</a:t>
            </a:r>
            <a:r>
              <a:rPr lang="es-ES"/>
              <a:t> enlaces punto a punto</a:t>
            </a:r>
            <a:r>
              <a:rPr lang="es-ES_tradnl"/>
              <a:t> temporales o permanentes</a:t>
            </a:r>
            <a:r>
              <a:rPr lang="es-ES"/>
              <a:t>, salvo l</a:t>
            </a:r>
            <a:r>
              <a:rPr lang="es-ES_tradnl"/>
              <a:t>a</a:t>
            </a:r>
            <a:r>
              <a:rPr lang="es-ES"/>
              <a:t>s </a:t>
            </a:r>
            <a:r>
              <a:rPr lang="es-ES_tradnl"/>
              <a:t>comunicaciones </a:t>
            </a:r>
            <a:r>
              <a:rPr lang="es-ES"/>
              <a:t>vía satélite que son broadcast. También </a:t>
            </a:r>
            <a:r>
              <a:rPr lang="es-ES_tradnl"/>
              <a:t>hay servicios WAN que son </a:t>
            </a:r>
            <a:r>
              <a:rPr lang="es-ES"/>
              <a:t>redes de conmutación de paquetes.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1 Marcador de número de diapositiva"/>
          <p:cNvSpPr>
            <a:spLocks noGrp="1"/>
          </p:cNvSpPr>
          <p:nvPr>
            <p:ph type="sldNum" sz="quarter" idx="10"/>
          </p:nvPr>
        </p:nvSpPr>
        <p:spPr/>
        <p:txBody>
          <a:bodyPr/>
          <a:lstStyle/>
          <a:p>
            <a:fld id="{DF6B9FAA-653B-462C-8F2F-A31098484F0A}" type="slidenum">
              <a:rPr lang="es-ES"/>
              <a:pPr/>
              <a:t>9</a:t>
            </a:fld>
            <a:endParaRPr lang="es-ES"/>
          </a:p>
        </p:txBody>
      </p:sp>
      <p:sp>
        <p:nvSpPr>
          <p:cNvPr id="411652" name="Rectangle 4"/>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es-ES"/>
          </a:p>
        </p:txBody>
      </p:sp>
      <p:sp>
        <p:nvSpPr>
          <p:cNvPr id="411653" name="Rectangle 5"/>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es-ES"/>
          </a:p>
        </p:txBody>
      </p:sp>
      <p:sp>
        <p:nvSpPr>
          <p:cNvPr id="411654" name="Rectangle 6"/>
          <p:cNvSpPr>
            <a:spLocks noChangeArrowheads="1"/>
          </p:cNvSpPr>
          <p:nvPr/>
        </p:nvSpPr>
        <p:spPr bwMode="auto">
          <a:xfrm>
            <a:off x="685800" y="609600"/>
            <a:ext cx="7772400" cy="533400"/>
          </a:xfrm>
          <a:prstGeom prst="rect">
            <a:avLst/>
          </a:prstGeom>
          <a:noFill/>
          <a:ln w="12700">
            <a:noFill/>
            <a:miter lim="800000"/>
            <a:headEnd/>
            <a:tailEnd/>
          </a:ln>
          <a:effectLst/>
        </p:spPr>
        <p:txBody>
          <a:bodyPr lIns="90488" tIns="44450" rIns="90488" bIns="44450" anchor="ctr"/>
          <a:lstStyle/>
          <a:p>
            <a:pPr algn="ctr"/>
            <a:r>
              <a:rPr lang="es-ES_tradnl" sz="3600">
                <a:solidFill>
                  <a:schemeClr val="tx2"/>
                </a:solidFill>
              </a:rPr>
              <a:t>Clasificación de las redes por su tecnología</a:t>
            </a:r>
            <a:endParaRPr lang="es-ES" sz="3600">
              <a:solidFill>
                <a:schemeClr val="tx2"/>
              </a:solidFill>
            </a:endParaRPr>
          </a:p>
        </p:txBody>
      </p:sp>
      <p:graphicFrame>
        <p:nvGraphicFramePr>
          <p:cNvPr id="411655" name="Group 7"/>
          <p:cNvGraphicFramePr>
            <a:graphicFrameLocks noGrp="1"/>
          </p:cNvGraphicFramePr>
          <p:nvPr/>
        </p:nvGraphicFramePr>
        <p:xfrm>
          <a:off x="762000" y="1838325"/>
          <a:ext cx="7620000" cy="4032250"/>
        </p:xfrm>
        <a:graphic>
          <a:graphicData uri="http://schemas.openxmlformats.org/drawingml/2006/table">
            <a:tbl>
              <a:tblPr/>
              <a:tblGrid>
                <a:gridCol w="1674813">
                  <a:extLst>
                    <a:ext uri="{9D8B030D-6E8A-4147-A177-3AD203B41FA5}">
                      <a16:colId xmlns:a16="http://schemas.microsoft.com/office/drawing/2014/main" val="20000"/>
                    </a:ext>
                  </a:extLst>
                </a:gridCol>
                <a:gridCol w="3125787">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9450">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1" i="0" u="none" strike="noStrike" cap="none" normalizeH="0" baseline="0">
                          <a:ln>
                            <a:noFill/>
                          </a:ln>
                          <a:solidFill>
                            <a:schemeClr val="tx1"/>
                          </a:solidFill>
                          <a:effectLst/>
                          <a:latin typeface="Times New Roman" pitchFamily="18" charset="0"/>
                        </a:rPr>
                        <a:t>Tipo</a:t>
                      </a:r>
                      <a:endParaRPr kumimoji="0" lang="es-ES" sz="20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1" i="0" u="none" strike="noStrike" cap="none" normalizeH="0" baseline="0">
                          <a:ln>
                            <a:noFill/>
                          </a:ln>
                          <a:solidFill>
                            <a:schemeClr val="tx1"/>
                          </a:solidFill>
                          <a:effectLst/>
                          <a:latin typeface="Times New Roman" pitchFamily="18" charset="0"/>
                        </a:rPr>
                        <a:t>Broadcast</a:t>
                      </a:r>
                      <a:endParaRPr kumimoji="0" lang="es-ES" sz="20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1" i="0" u="none" strike="noStrike" cap="none" normalizeH="0" baseline="0">
                          <a:ln>
                            <a:noFill/>
                          </a:ln>
                          <a:solidFill>
                            <a:schemeClr val="tx1"/>
                          </a:solidFill>
                          <a:effectLst/>
                          <a:latin typeface="Times New Roman" pitchFamily="18" charset="0"/>
                        </a:rPr>
                        <a:t>Enlaces punto a punto</a:t>
                      </a:r>
                      <a:endParaRPr kumimoji="0" lang="es-ES" sz="20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7775">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0" i="0" u="none" strike="noStrike" cap="none" normalizeH="0" baseline="0">
                          <a:ln>
                            <a:noFill/>
                          </a:ln>
                          <a:solidFill>
                            <a:schemeClr val="tx1"/>
                          </a:solidFill>
                          <a:effectLst/>
                          <a:latin typeface="Times New Roman" pitchFamily="18" charset="0"/>
                        </a:rPr>
                        <a:t>Características</a:t>
                      </a:r>
                      <a:endParaRPr kumimoji="0" lang="es-E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0" i="0" u="none" strike="noStrike" cap="none" normalizeH="0" baseline="0">
                          <a:ln>
                            <a:noFill/>
                          </a:ln>
                          <a:solidFill>
                            <a:schemeClr val="tx1"/>
                          </a:solidFill>
                          <a:effectLst/>
                          <a:latin typeface="Times New Roman" pitchFamily="18" charset="0"/>
                        </a:rPr>
                        <a:t>La información se envía a todos los nodos de la red, aunque solo interese a unos pocos</a:t>
                      </a:r>
                      <a:endParaRPr kumimoji="0" lang="es-E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0" i="0" u="none" strike="noStrike" cap="none" normalizeH="0" baseline="0">
                          <a:ln>
                            <a:noFill/>
                          </a:ln>
                          <a:solidFill>
                            <a:schemeClr val="tx1"/>
                          </a:solidFill>
                          <a:effectLst/>
                          <a:latin typeface="Times New Roman" pitchFamily="18" charset="0"/>
                        </a:rPr>
                        <a:t>La información se envía solo al nodo al cual va dirigida </a:t>
                      </a:r>
                      <a:endParaRPr kumimoji="0" lang="es-ES" sz="20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413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tabLst/>
                      </a:pPr>
                      <a:r>
                        <a:rPr kumimoji="0" lang="es-ES_tradnl" sz="2000" b="0" i="0" u="none" strike="noStrike" cap="none" normalizeH="0" baseline="0">
                          <a:ln>
                            <a:noFill/>
                          </a:ln>
                          <a:solidFill>
                            <a:schemeClr val="tx1"/>
                          </a:solidFill>
                          <a:effectLst/>
                          <a:latin typeface="Times New Roman" pitchFamily="18" charset="0"/>
                        </a:rPr>
                        <a:t>Ejemplos</a:t>
                      </a:r>
                      <a:endParaRPr kumimoji="0" lang="es-ES" sz="20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Casi todas las LANs (excepto LANs conmutadas)</a:t>
                      </a:r>
                    </a:p>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Redes de satélite</a:t>
                      </a:r>
                    </a:p>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Redes de TV por cable</a:t>
                      </a:r>
                      <a:endParaRPr kumimoji="0" lang="es-E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Enlaces dedicados</a:t>
                      </a:r>
                    </a:p>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Servicios de conmutación de paquetes (X.25, Frame Relay y ATM).</a:t>
                      </a:r>
                    </a:p>
                    <a:p>
                      <a:pPr marL="0" marR="0" lvl="0" indent="0" algn="l" defTabSz="914400" rtl="0" eaLnBrk="0" fontAlgn="base" latinLnBrk="0" hangingPunct="0">
                        <a:lnSpc>
                          <a:spcPct val="100000"/>
                        </a:lnSpc>
                        <a:spcBef>
                          <a:spcPct val="20000"/>
                        </a:spcBef>
                        <a:spcAft>
                          <a:spcPct val="0"/>
                        </a:spcAft>
                        <a:buClrTx/>
                        <a:buSzPct val="100000"/>
                        <a:buFontTx/>
                        <a:buChar char="•"/>
                        <a:tabLst/>
                      </a:pPr>
                      <a:r>
                        <a:rPr kumimoji="0" lang="es-ES_tradnl" sz="2000" b="0" i="0" u="none" strike="noStrike" cap="none" normalizeH="0" baseline="0">
                          <a:ln>
                            <a:noFill/>
                          </a:ln>
                          <a:solidFill>
                            <a:schemeClr val="tx1"/>
                          </a:solidFill>
                          <a:effectLst/>
                          <a:latin typeface="Times New Roman" pitchFamily="18" charset="0"/>
                        </a:rPr>
                        <a:t>LANs conmutadas</a:t>
                      </a:r>
                      <a:endParaRPr kumimoji="0" lang="es-E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transparencias">
  <a:themeElements>
    <a:clrScheme name="transparencias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transparencia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ransparencia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ansparencia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ansparencia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ansparencia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ansparencia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ansparencia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ansparencia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transparencias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46315801</TotalTime>
  <Pages>50</Pages>
  <Words>6470</Words>
  <Application>Microsoft Office PowerPoint</Application>
  <PresentationFormat>Presentación en pantalla (4:3)</PresentationFormat>
  <Paragraphs>960</Paragraphs>
  <Slides>69</Slides>
  <Notes>69</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69</vt:i4>
      </vt:variant>
    </vt:vector>
  </HeadingPairs>
  <TitlesOfParts>
    <vt:vector size="75" baseType="lpstr">
      <vt:lpstr>Arial</vt:lpstr>
      <vt:lpstr>Helvetica</vt:lpstr>
      <vt:lpstr>Times New Roman</vt:lpstr>
      <vt:lpstr>transparencias</vt:lpstr>
      <vt:lpstr>VISIO</vt:lpstr>
      <vt:lpstr>ClipArt</vt:lpstr>
      <vt:lpstr>Presentación de PowerPoint</vt:lpstr>
      <vt:lpstr>Sumario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Arquitectura o modelo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Modelos TCP/IP e híbrido</vt:lpstr>
      <vt:lpstr>Presentación de PowerPoint</vt:lpstr>
      <vt:lpstr>Presentación de PowerPoint</vt:lpstr>
      <vt:lpstr>Comparación OSI-TCP/IP</vt:lpstr>
      <vt:lpstr>Comparación OSI-TCP/IP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Calidad de Servicio (QoS)</vt:lpstr>
      <vt:lpstr>Sumario</vt:lpstr>
      <vt:lpstr>Servicios de comunicación WAN</vt:lpstr>
      <vt:lpstr>Servicios de comunicación WAN</vt:lpstr>
      <vt:lpstr>Presentación de PowerPoint</vt:lpstr>
      <vt:lpstr>Conmutación de paquetes con circuitos virtuales</vt:lpstr>
      <vt:lpstr>Presentación de PowerPoint</vt:lpstr>
      <vt:lpstr>Sumario</vt:lpstr>
      <vt:lpstr>Presentación de PowerPoint</vt:lpstr>
      <vt:lpstr>Estándares</vt:lpstr>
      <vt:lpstr>ISO: International Organization for Standardization</vt:lpstr>
      <vt:lpstr>ISO: International Organization for Standardization</vt:lpstr>
      <vt:lpstr>Ejemplo de estándares ISO (en comunicaciones)</vt:lpstr>
      <vt:lpstr>ITU-T: International Telecommunications Union – Sector Telecomunicaciones </vt:lpstr>
      <vt:lpstr>Algunos Estándares ITU-T</vt:lpstr>
      <vt:lpstr>Foros Industriales</vt:lpstr>
      <vt:lpstr>Otras organizaciones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dc:title>
  <dc:subject/>
  <dc:creator>Rogelio Montañana</dc:creator>
  <cp:keywords/>
  <dc:description/>
  <cp:lastModifiedBy>Gustavo Fernandez</cp:lastModifiedBy>
  <cp:revision>73</cp:revision>
  <cp:lastPrinted>1601-01-01T00:00:00Z</cp:lastPrinted>
  <dcterms:created xsi:type="dcterms:W3CDTF">1997-02-15T12:10:50Z</dcterms:created>
  <dcterms:modified xsi:type="dcterms:W3CDTF">2022-08-16T01:49:58Z</dcterms:modified>
</cp:coreProperties>
</file>