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Extra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Ligh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ExtraLigh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Extra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Extra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5458487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13454584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150" y="744538"/>
            <a:ext cx="8521700" cy="2052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150" y="2833688"/>
            <a:ext cx="85217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9525" y="82550"/>
            <a:ext cx="9153525" cy="50609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7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i="0" lang="es-AR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para referentes del programa BA Multiplica</a:t>
            </a:r>
            <a:endParaRPr b="0" i="0" sz="27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33900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09575" y="1311275"/>
            <a:ext cx="255588" cy="22939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t/>
            </a:r>
            <a:endParaRPr b="0" i="0" sz="6700" u="none" cap="none" strike="noStrike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55663" y="4044950"/>
            <a:ext cx="7800975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AR" sz="9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MINISTERIO DE DESARROLLO HUMANO Y HÁBITAT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1150" y="1804988"/>
            <a:ext cx="85217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s-AR">
                <a:latin typeface="Arial"/>
                <a:ea typeface="Arial"/>
                <a:cs typeface="Arial"/>
                <a:sym typeface="Arial"/>
              </a:rPr>
              <a:t>¿Qué es una adicción?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479825" y="592300"/>
            <a:ext cx="80319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AR" sz="2100">
                <a:latin typeface="Arial"/>
                <a:ea typeface="Arial"/>
                <a:cs typeface="Arial"/>
                <a:sym typeface="Arial"/>
              </a:rPr>
              <a:t>Según la OMS, hablamos de adicción cuando se presenta una “dependencia hacia una sustancia, actividad o </a:t>
            </a:r>
            <a:r>
              <a:rPr lang="es-AR" sz="2100"/>
              <a:t>relación''</a:t>
            </a:r>
            <a:r>
              <a:rPr lang="es-AR" sz="2100">
                <a:latin typeface="Arial"/>
                <a:ea typeface="Arial"/>
                <a:cs typeface="Arial"/>
                <a:sym typeface="Arial"/>
              </a:rPr>
              <a:t>. Se caracteriza por un conjunto de signos y síntomas, en los que se involucran factores biológicos, genéticos, psicológicos y sociales”. </a:t>
            </a:r>
            <a:br>
              <a:rPr lang="es-AR" sz="2100">
                <a:latin typeface="Arial"/>
                <a:ea typeface="Arial"/>
                <a:cs typeface="Arial"/>
                <a:sym typeface="Arial"/>
              </a:rPr>
            </a:br>
            <a:r>
              <a:rPr lang="es-AR" sz="2100">
                <a:latin typeface="Arial"/>
                <a:ea typeface="Arial"/>
                <a:cs typeface="Arial"/>
                <a:sym typeface="Arial"/>
              </a:rPr>
              <a:t>El vínculo que la persona establece con el objeto de consumo se caracteriza por la compulsión hacia ese objeto.</a:t>
            </a:r>
            <a:br>
              <a:rPr lang="es-AR" sz="2100">
                <a:latin typeface="Arial"/>
                <a:ea typeface="Arial"/>
                <a:cs typeface="Arial"/>
                <a:sym typeface="Arial"/>
              </a:rPr>
            </a:br>
            <a:br>
              <a:rPr lang="es-AR" sz="2100">
                <a:latin typeface="Arial"/>
                <a:ea typeface="Arial"/>
                <a:cs typeface="Arial"/>
                <a:sym typeface="Arial"/>
              </a:rPr>
            </a:br>
            <a:r>
              <a:rPr i="1" lang="es-AR" sz="2100">
                <a:latin typeface="Arial"/>
                <a:ea typeface="Arial"/>
                <a:cs typeface="Arial"/>
                <a:sym typeface="Arial"/>
              </a:rPr>
              <a:t>Toda </a:t>
            </a:r>
            <a:r>
              <a:rPr b="1" i="1" lang="es-AR" sz="2100"/>
              <a:t>adicción </a:t>
            </a:r>
            <a:r>
              <a:rPr i="1" lang="es-AR" sz="2100"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b="1" i="1" lang="es-AR" sz="2100"/>
              <a:t>consumo problemático</a:t>
            </a:r>
            <a:r>
              <a:rPr i="1" lang="es-AR" sz="2100">
                <a:latin typeface="Arial"/>
                <a:ea typeface="Arial"/>
                <a:cs typeface="Arial"/>
                <a:sym typeface="Arial"/>
              </a:rPr>
              <a:t>, pero no todo consumo problemático es necesariamente una adicción.</a:t>
            </a:r>
            <a:endParaRPr i="1" sz="7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150" y="744538"/>
            <a:ext cx="8521700" cy="2052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150" y="2833688"/>
            <a:ext cx="85217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9525" y="82550"/>
            <a:ext cx="9153525" cy="50609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i="0" lang="es-AR" sz="29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Direccion de Politicas Sociales en Adicciones</a:t>
            </a:r>
            <a:endParaRPr b="0" i="0" sz="29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0" i="0" sz="17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49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i="0" lang="es-AR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 Operativa de Prevención e Intervención Comunitaria</a:t>
            </a:r>
            <a:endParaRPr b="0" i="0" sz="27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0" i="0" sz="17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i="0" lang="es-AR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Ámbito Educativo</a:t>
            </a:r>
            <a:endParaRPr b="0" i="0" sz="27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33900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09575" y="1311275"/>
            <a:ext cx="255588" cy="22939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t/>
            </a:r>
            <a:endParaRPr b="0" i="0" sz="6700" u="none" cap="none" strike="noStrike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55663" y="4044950"/>
            <a:ext cx="7800975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AR" sz="9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MINISTERIO DE DESARROLLO HUMANO Y HÁBITAT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11150" y="1203325"/>
            <a:ext cx="8521700" cy="2052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s-AR">
                <a:latin typeface="Arial"/>
                <a:ea typeface="Arial"/>
                <a:cs typeface="Arial"/>
                <a:sym typeface="Arial"/>
              </a:rPr>
              <a:t>¿Qué es la sociedad de consumo?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565550" y="572550"/>
            <a:ext cx="79065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000"/>
              <a:buNone/>
            </a:pPr>
            <a:r>
              <a:rPr b="1" lang="es-AR" sz="2500">
                <a:latin typeface="Arial"/>
                <a:ea typeface="Arial"/>
                <a:cs typeface="Arial"/>
                <a:sym typeface="Arial"/>
              </a:rPr>
              <a:t>Sociedad de Consumo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: Nuestra Sociedad está atravesada por la relación con los consumos. Todas las personas consumimos, nos relacionamos con diversos objetos de consumo, para cubrir necesidades básicas o creadas (ropa, alimentos, tecnologías, sustancias, etc). Los medios de comunicación intensifican la oferta de objetos y desarrollan estrategias precisas para cada necesidad y para cada franja etaria, fomentando el consumismo.</a:t>
            </a:r>
            <a:endParaRPr sz="6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150" y="867025"/>
            <a:ext cx="85218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AR" sz="4100">
                <a:latin typeface="Arial"/>
                <a:ea typeface="Arial"/>
                <a:cs typeface="Arial"/>
                <a:sym typeface="Arial"/>
              </a:rPr>
              <a:t>¿Qué son los mitos, las representaciones sociales?</a:t>
            </a:r>
            <a:br>
              <a:rPr b="1" lang="es-AR" sz="4100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558975" y="732300"/>
            <a:ext cx="79989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Mitos, estereotipos y representaciones sociales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 la sociedad circulan algunas ideas generales acerca de los consumos y las personas que consumen. En ocasiones, estos mensajes se toman como verdaderos dejando de lado la posibilidad de problematizarlos o cuestionarlos, y funcionan como una forma simple de encasillar las prácticas de consumo. Estos dichos que se repiten, refuerzan estereotipos y representaciones sociales acerca de esta temática. Algunas veces,  estas frases que escuchamos son mitos, que creemos interesante  poder desarmar y cuestionar para profundizar en las problemáticas de los consumos.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100" y="435250"/>
            <a:ext cx="8521800" cy="3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3000"/>
              <a:buNone/>
            </a:pPr>
            <a:r>
              <a:rPr lang="es-AR" sz="3333"/>
              <a:t>Para analizar los consumos debemos tener en cuenta 3 aspectos centrales:</a:t>
            </a:r>
            <a:endParaRPr sz="3333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5000"/>
              <a:buNone/>
            </a:pPr>
            <a:r>
              <a:t/>
            </a:r>
            <a:endParaRPr b="1" sz="2444"/>
          </a:p>
          <a:p>
            <a:pPr indent="-4565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2865"/>
              <a:buChar char="-"/>
            </a:pPr>
            <a:r>
              <a:rPr lang="es-AR" sz="3877"/>
              <a:t>Las personas </a:t>
            </a:r>
            <a:r>
              <a:rPr lang="es-AR" sz="1544"/>
              <a:t>(su historia, sus habilidades, su cultura, su subjetividad, etc.)</a:t>
            </a:r>
            <a:endParaRPr sz="1544"/>
          </a:p>
          <a:p>
            <a:pPr indent="-456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65"/>
              <a:buChar char="-"/>
            </a:pPr>
            <a:r>
              <a:rPr lang="es-AR" sz="3877"/>
              <a:t>El objeto de consumo </a:t>
            </a:r>
            <a:r>
              <a:rPr lang="es-AR" sz="1544"/>
              <a:t>(sustancias, </a:t>
            </a:r>
            <a:r>
              <a:rPr lang="es-AR" sz="1544"/>
              <a:t>tecnología</a:t>
            </a:r>
            <a:r>
              <a:rPr lang="es-AR" sz="1544"/>
              <a:t>, juego, etc.)</a:t>
            </a:r>
            <a:endParaRPr sz="3988"/>
          </a:p>
          <a:p>
            <a:pPr indent="-456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65"/>
              <a:buChar char="-"/>
            </a:pPr>
            <a:r>
              <a:rPr lang="es-AR" sz="3877"/>
              <a:t>El contexto </a:t>
            </a:r>
            <a:r>
              <a:rPr lang="es-AR" sz="1544"/>
              <a:t>(familia, amigxs, calle, escuela, sociedad, etc.)</a:t>
            </a:r>
            <a:endParaRPr sz="398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150" y="1203325"/>
            <a:ext cx="8521700" cy="2052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s-AR">
                <a:latin typeface="Arial"/>
                <a:ea typeface="Arial"/>
                <a:cs typeface="Arial"/>
                <a:sym typeface="Arial"/>
              </a:rPr>
              <a:t>¿Cuándo un consumo es problemático?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677675" y="530700"/>
            <a:ext cx="7649400" cy="40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36363"/>
              <a:buNone/>
            </a:pPr>
            <a:r>
              <a:rPr b="1" lang="es-AR" sz="2200">
                <a:latin typeface="Arial"/>
                <a:ea typeface="Arial"/>
                <a:cs typeface="Arial"/>
                <a:sym typeface="Arial"/>
              </a:rPr>
              <a:t>Consumos problemáticos: </a:t>
            </a:r>
            <a:r>
              <a:rPr lang="es-AR" sz="2100">
                <a:latin typeface="Arial"/>
                <a:ea typeface="Arial"/>
                <a:cs typeface="Arial"/>
                <a:sym typeface="Arial"/>
              </a:rPr>
              <a:t>Son aquellos que afectan negativamente (en forma ocasional o crónica) una o más áreas vitales como: la salud física o mental, las relaciones sociales primarias (familia, pareja, amigos), las relaciones sociales secundarias (trabajo, estudio) y la relación con la ley. Más allá de los problemas que pueden ocasionar los consumos de sustancias, podemos encontrar situaciones que parten de los consumos de  la tecnología, la comida y el juego. La adicción es una de las problemáticas del consumo, pero no es la única. Algunos consumos ocasionales y algunos excesos, también pueden ocasionar problemas. Aunque el consumo suceda por única vez, puede ser problemático.</a:t>
            </a:r>
            <a:endParaRPr sz="7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