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n2mAtsBXvp5nZhtdNJUq9fFwG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25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406675" y="4202300"/>
            <a:ext cx="24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Luciano Moliterno</a:t>
            </a:r>
            <a:endParaRPr b="0" i="0" sz="14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Santiago Silveira</a:t>
            </a:r>
            <a:endParaRPr b="0" i="0" sz="14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5650" y="4202300"/>
            <a:ext cx="1619800" cy="9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0" y="798650"/>
            <a:ext cx="9144000" cy="18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520">
                <a:latin typeface="Poppins"/>
                <a:ea typeface="Poppins"/>
                <a:cs typeface="Poppins"/>
                <a:sym typeface="Poppins"/>
              </a:rPr>
              <a:t>Clásico juego de plataformas arcade, donde controlas a los personajes “Bub” y “Bob” para capturar enemigos con burbujas y derrotarlos.</a:t>
            </a:r>
            <a:endParaRPr b="1" sz="25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488" y="2281775"/>
            <a:ext cx="6321025" cy="28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000" y="1614525"/>
            <a:ext cx="6120001" cy="3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/>
        </p:nvSpPr>
        <p:spPr>
          <a:xfrm>
            <a:off x="2369550" y="166250"/>
            <a:ext cx="44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sng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Reto de Pensamiento Lateral:</a:t>
            </a:r>
            <a:endParaRPr b="1" i="0" sz="2000" u="sng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0" y="658838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El jugador puede saltar y lanzar burbujas, para pasar los niveles el jugador necesita emplear estas mecánicas de manera creativa para poder encerrar a todos los enemigos en burbujas y también recolectar todos los objetos del mapa.</a:t>
            </a:r>
            <a:endParaRPr b="0" i="0" sz="14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000" y="1595600"/>
            <a:ext cx="6120000" cy="3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2172750" y="183325"/>
            <a:ext cx="479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sng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Reto de Coordinación:</a:t>
            </a:r>
            <a:endParaRPr b="1" i="0" sz="2000" u="sng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0" y="7871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El jugador debe utilizar las burbujas como plataforma para ascender en el mapa, derrotar a los enemigos generados en el nivel  y a su vez obtener el mayor puntaje en el tiempo establecido.</a:t>
            </a:r>
            <a:endParaRPr b="0" i="0" sz="14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