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oppins"/>
      <p:regular r:id="rId10"/>
      <p:bold r:id="rId11"/>
      <p:italic r:id="rId12"/>
      <p:boldItalic r:id="rId13"/>
    </p:embeddedFont>
    <p:embeddedFont>
      <p:font typeface="Poppins Black"/>
      <p:bold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Black-boldItalic.fntdata"/><Relationship Id="rId14" Type="http://schemas.openxmlformats.org/officeDocument/2006/relationships/font" Target="fonts/Poppins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919b1f33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919b1f33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19b1f33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19b1f33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19b1f33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19b1f33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hyperlink" Target="https://bubblebobble.fandom.com/wiki/Bob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450" y="4044348"/>
            <a:ext cx="1791600" cy="10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738" y="130675"/>
            <a:ext cx="8232524" cy="4635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01925" y="4240950"/>
            <a:ext cx="224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Luciano Moliterno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Santiago Silveira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625" y="1600200"/>
            <a:ext cx="638175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-25" y="398975"/>
            <a:ext cx="91440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s-419" sz="25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Clásico juego de plataformas arcade, donde controlas a los personajes “Bub” - “Bob” y “Pab”  para capturar enemigos con burbujas y derrotarlos.</a:t>
            </a:r>
            <a:endParaRPr b="1" sz="25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79213" y="220250"/>
            <a:ext cx="1897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500" u="sng">
                <a:solidFill>
                  <a:srgbClr val="801080"/>
                </a:solidFill>
                <a:latin typeface="Poppins Black"/>
                <a:ea typeface="Poppins Black"/>
                <a:cs typeface="Poppins Black"/>
                <a:sym typeface="Poppins Black"/>
              </a:rPr>
              <a:t>PAB</a:t>
            </a:r>
            <a:endParaRPr i="1" sz="3500" u="sng">
              <a:solidFill>
                <a:srgbClr val="801080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4488"/>
            <a:ext cx="3017000" cy="34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8073" y="578775"/>
            <a:ext cx="2663400" cy="23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5276" y="3202112"/>
            <a:ext cx="3017000" cy="158388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016988" y="578775"/>
            <a:ext cx="2943900" cy="16932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FF"/>
                </a:solidFill>
              </a:rPr>
              <a:t>- </a:t>
            </a:r>
            <a:r>
              <a:rPr lang="es-419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Mantiene Los Brazos Cortos</a:t>
            </a:r>
            <a:endParaRPr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FF"/>
                </a:solidFill>
              </a:rPr>
              <a:t>- </a:t>
            </a:r>
            <a:r>
              <a:rPr lang="es-419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Sencillo y Redondo</a:t>
            </a:r>
            <a:endParaRPr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- Solo 3 Garras</a:t>
            </a:r>
            <a:endParaRPr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También</a:t>
            </a:r>
            <a:r>
              <a:rPr lang="es-419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Las Garras Son Faciles De Dibujar</a:t>
            </a:r>
            <a:endParaRPr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- Mejillas Rosadas Luciendo “Cute”</a:t>
            </a:r>
            <a:endParaRPr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 flipH="1" rot="10800000">
            <a:off x="3035400" y="2942138"/>
            <a:ext cx="3073200" cy="10800"/>
          </a:xfrm>
          <a:prstGeom prst="straightConnector1">
            <a:avLst/>
          </a:prstGeom>
          <a:noFill/>
          <a:ln cap="flat" cmpd="sng" w="76200">
            <a:solidFill>
              <a:srgbClr val="80108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 txBox="1"/>
          <p:nvPr/>
        </p:nvSpPr>
        <p:spPr>
          <a:xfrm>
            <a:off x="3114050" y="3202100"/>
            <a:ext cx="2749800" cy="16932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Ella es la novia de </a:t>
            </a:r>
            <a:r>
              <a:rPr lang="es-419">
                <a:solidFill>
                  <a:srgbClr val="FF00FF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Bob</a:t>
            </a:r>
            <a:r>
              <a:rPr lang="es-419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Se describe </a:t>
            </a:r>
            <a:r>
              <a:rPr lang="es-419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así</a:t>
            </a:r>
            <a:r>
              <a:rPr lang="es-419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 misma como una hermana mayor con sus amigos y siendo más extrovertida que ellos. Se dice que a veces se siente sola.</a:t>
            </a:r>
            <a:endParaRPr>
              <a:solidFill>
                <a:srgbClr val="FF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0" y="817050"/>
            <a:ext cx="9144000" cy="31401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El juego comienza con Bub, Bob y Pab leyendo un libro, cuando  el villano Hyper Drunk  emerge desde adentro, transformando a los tres en Bubble Dragons y </a:t>
            </a:r>
            <a:r>
              <a:rPr b="1" lang="es-419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desterrandolos</a:t>
            </a:r>
            <a:r>
              <a:rPr b="1" lang="es-419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al  Storybook World. </a:t>
            </a:r>
            <a:endParaRPr b="1" sz="2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Los tres deben encontrar las tres llaves escondidas en Storybook World y derrotar a Hyper Drunk para regresar a casa.  En esta </a:t>
            </a:r>
            <a:r>
              <a:rPr b="1" lang="es-419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ocasión</a:t>
            </a:r>
            <a:r>
              <a:rPr b="1" lang="es-419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nuestros </a:t>
            </a:r>
            <a:r>
              <a:rPr b="1" lang="es-419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héroes</a:t>
            </a:r>
            <a:r>
              <a:rPr b="1" lang="es-419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Bub y Bob </a:t>
            </a:r>
            <a:r>
              <a:rPr b="1" lang="es-419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tendrán</a:t>
            </a:r>
            <a:r>
              <a:rPr b="1" lang="es-419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de aliada a Pab para vencer al terrible villano.</a:t>
            </a:r>
            <a:endParaRPr b="1" sz="2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