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10288800" cx="18288000"/>
  <p:notesSz cx="6858000" cy="9144000"/>
  <p:embeddedFontLst>
    <p:embeddedFont>
      <p:font typeface="Montserrat SemiBold"/>
      <p:regular r:id="rId41"/>
      <p:bold r:id="rId42"/>
      <p:italic r:id="rId43"/>
      <p:boldItalic r:id="rId44"/>
    </p:embeddedFont>
    <p:embeddedFont>
      <p:font typeface="Archivo ExtraLight"/>
      <p:regular r:id="rId45"/>
      <p:bold r:id="rId46"/>
      <p:italic r:id="rId47"/>
      <p:boldItalic r:id="rId48"/>
    </p:embeddedFont>
    <p:embeddedFont>
      <p:font typeface="Montserrat"/>
      <p:regular r:id="rId49"/>
      <p:bold r:id="rId50"/>
      <p:italic r:id="rId51"/>
      <p:boldItalic r:id="rId52"/>
    </p:embeddedFont>
    <p:embeddedFont>
      <p:font typeface="Montserrat Medium"/>
      <p:regular r:id="rId53"/>
      <p:bold r:id="rId54"/>
      <p:italic r:id="rId55"/>
      <p:boldItalic r:id="rId56"/>
    </p:embeddedFont>
    <p:embeddedFont>
      <p:font typeface="Archiv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1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1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MontserratSemiBold-bold.fntdata"/><Relationship Id="rId41" Type="http://schemas.openxmlformats.org/officeDocument/2006/relationships/font" Target="fonts/MontserratSemiBold-regular.fntdata"/><Relationship Id="rId44" Type="http://schemas.openxmlformats.org/officeDocument/2006/relationships/font" Target="fonts/MontserratSemiBold-boldItalic.fntdata"/><Relationship Id="rId43" Type="http://schemas.openxmlformats.org/officeDocument/2006/relationships/font" Target="fonts/MontserratSemiBold-italic.fntdata"/><Relationship Id="rId46" Type="http://schemas.openxmlformats.org/officeDocument/2006/relationships/font" Target="fonts/ArchivoExtraLight-bold.fntdata"/><Relationship Id="rId45" Type="http://schemas.openxmlformats.org/officeDocument/2006/relationships/font" Target="fonts/ArchivoExtra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ArchivoExtraLight-boldItalic.fntdata"/><Relationship Id="rId47" Type="http://schemas.openxmlformats.org/officeDocument/2006/relationships/font" Target="fonts/ArchivoExtraLight-italic.fntdata"/><Relationship Id="rId4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Archiv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3" Type="http://schemas.openxmlformats.org/officeDocument/2006/relationships/font" Target="fonts/MontserratMedium-regular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55" Type="http://schemas.openxmlformats.org/officeDocument/2006/relationships/font" Target="fonts/MontserratMedium-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Medium-bold.fntdata"/><Relationship Id="rId13" Type="http://schemas.openxmlformats.org/officeDocument/2006/relationships/slide" Target="slides/slide8.xml"/><Relationship Id="rId57" Type="http://schemas.openxmlformats.org/officeDocument/2006/relationships/font" Target="fonts/Archivo-regular.fntdata"/><Relationship Id="rId12" Type="http://schemas.openxmlformats.org/officeDocument/2006/relationships/slide" Target="slides/slide7.xml"/><Relationship Id="rId56" Type="http://schemas.openxmlformats.org/officeDocument/2006/relationships/font" Target="fonts/MontserratMedium-boldItalic.fntdata"/><Relationship Id="rId15" Type="http://schemas.openxmlformats.org/officeDocument/2006/relationships/slide" Target="slides/slide10.xml"/><Relationship Id="rId59" Type="http://schemas.openxmlformats.org/officeDocument/2006/relationships/font" Target="fonts/Archivo-italic.fntdata"/><Relationship Id="rId14" Type="http://schemas.openxmlformats.org/officeDocument/2006/relationships/slide" Target="slides/slide9.xml"/><Relationship Id="rId58" Type="http://schemas.openxmlformats.org/officeDocument/2006/relationships/font" Target="fonts/Archiv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6c14aa592c_0_280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8" name="Google Shape;748;g16c14aa592c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16c14aa592c_0_350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9" name="Google Shape;819;g16c14aa592c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6c14aa592c_0_429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16c14aa592c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6c14aa592c_0_433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4" name="Google Shape;904;g16c14aa592c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16c14aa592c_0_549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1" name="Google Shape;1021;g16c14aa592c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16c14aa592c_0_665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8" name="Google Shape;1138;g16c14aa592c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16c14aa592c_0_801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5" name="Google Shape;1275;g16c14aa592c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16c14aa592c_0_1308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1" name="Google Shape;1281;g16c14aa592c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12fcdef7659_0_12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12fcdef765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12a587d3f87_0_2937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12a587d3f87_0_2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a587d3f87_0_4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2a587d3f8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d1fe4179c8_0_0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d1fe4179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19156fffa55_1_0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19156fffa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19156fffa55_1_6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19156fffa5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19156fffa55_1_10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19156fffa5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19156fffa55_1_16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19156fffa5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19156fffa55_1_21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19156fffa5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19156fffa55_1_28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19156fffa5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19156fffa55_1_33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19156fffa5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19156fffa55_1_39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19156fffa5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19156fffa55_1_44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19156fffa5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6c14aa592c_0_0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6c14aa59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19156fffa55_1_50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19156fffa55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19156fffa55_1_55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19156fffa55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19156fffa55_1_62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19156fffa55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12a63e37e3a_0_587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12a63e37e3a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d1fe4179c8_0_71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d1fe4179c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12a63e37e3a_0_593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12a63e37e3a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2fcdef7659_0_0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2fcdef76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6c14aa592c_0_3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g16c14aa592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6c14aa592c_0_8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g16c14aa59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6c14aa592c_0_77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g16c14aa592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6c14aa592c_0_148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5" name="Google Shape;675;g16c14aa592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6c14aa592c_0_239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6" name="Google Shape;706;g16c14aa592c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27150" y="2057760"/>
            <a:ext cx="1488300" cy="823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-5400000">
            <a:off x="-458945" y="6083558"/>
            <a:ext cx="2252256" cy="179993"/>
            <a:chOff x="4935498" y="1642212"/>
            <a:chExt cx="2734980" cy="217042"/>
          </a:xfrm>
        </p:grpSpPr>
        <p:sp>
          <p:nvSpPr>
            <p:cNvPr id="12" name="Google Shape;12;p2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 flipH="1">
            <a:off x="4627200" y="2057760"/>
            <a:ext cx="4535400" cy="4536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" name="Google Shape;25;p2"/>
          <p:cNvCxnSpPr>
            <a:stCxn id="24" idx="0"/>
          </p:cNvCxnSpPr>
          <p:nvPr/>
        </p:nvCxnSpPr>
        <p:spPr>
          <a:xfrm>
            <a:off x="6894900" y="205776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"/>
          <p:cNvCxnSpPr>
            <a:stCxn id="24" idx="2"/>
          </p:cNvCxnSpPr>
          <p:nvPr/>
        </p:nvCxnSpPr>
        <p:spPr>
          <a:xfrm>
            <a:off x="4627200" y="4325910"/>
            <a:ext cx="0" cy="5925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2"/>
          <p:cNvSpPr txBox="1"/>
          <p:nvPr>
            <p:ph type="title"/>
          </p:nvPr>
        </p:nvSpPr>
        <p:spPr>
          <a:xfrm>
            <a:off x="9349500" y="5193534"/>
            <a:ext cx="71100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1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5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9">
          <p15:clr>
            <a:srgbClr val="FA7B17"/>
          </p15:clr>
        </p15:guide>
        <p15:guide id="25" orient="horz" pos="4537">
          <p15:clr>
            <a:srgbClr val="FA7B17"/>
          </p15:clr>
        </p15:guide>
        <p15:guide id="26" orient="horz" pos="5185">
          <p15:clr>
            <a:srgbClr val="FA7B17"/>
          </p15:clr>
        </p15:guide>
        <p15:guide id="27" orient="horz" pos="5833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9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igo">
  <p:cSld name="CUSTOM_2_2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11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255" name="Google Shape;255;p1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11"/>
          <p:cNvSpPr/>
          <p:nvPr/>
        </p:nvSpPr>
        <p:spPr>
          <a:xfrm flipH="1" rot="10800000">
            <a:off x="0" y="2076575"/>
            <a:ext cx="133200" cy="821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258" name="Google Shape;258;p11"/>
          <p:cNvSpPr txBox="1"/>
          <p:nvPr>
            <p:ph type="title"/>
          </p:nvPr>
        </p:nvSpPr>
        <p:spPr>
          <a:xfrm>
            <a:off x="913950" y="2487510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59" name="Google Shape;259;p11"/>
          <p:cNvSpPr txBox="1"/>
          <p:nvPr>
            <p:ph idx="1" type="body"/>
          </p:nvPr>
        </p:nvSpPr>
        <p:spPr>
          <a:xfrm>
            <a:off x="915975" y="4437576"/>
            <a:ext cx="77865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60" name="Google Shape;260;p11"/>
          <p:cNvSpPr txBox="1"/>
          <p:nvPr>
            <p:ph idx="2" type="body"/>
          </p:nvPr>
        </p:nvSpPr>
        <p:spPr>
          <a:xfrm>
            <a:off x="9587425" y="4437576"/>
            <a:ext cx="77865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261" name="Google Shape;261;p11"/>
          <p:cNvGrpSpPr/>
          <p:nvPr/>
        </p:nvGrpSpPr>
        <p:grpSpPr>
          <a:xfrm>
            <a:off x="15510953" y="18680"/>
            <a:ext cx="2797078" cy="2432663"/>
            <a:chOff x="15510953" y="18676"/>
            <a:chExt cx="2797078" cy="2432177"/>
          </a:xfrm>
        </p:grpSpPr>
        <p:grpSp>
          <p:nvGrpSpPr>
            <p:cNvPr id="262" name="Google Shape;262;p11"/>
            <p:cNvGrpSpPr/>
            <p:nvPr/>
          </p:nvGrpSpPr>
          <p:grpSpPr>
            <a:xfrm>
              <a:off x="16286971" y="18676"/>
              <a:ext cx="2004489" cy="848125"/>
              <a:chOff x="14401335" y="-10"/>
              <a:chExt cx="2311450" cy="978004"/>
            </a:xfrm>
          </p:grpSpPr>
          <p:cxnSp>
            <p:nvCxnSpPr>
              <p:cNvPr id="263" name="Google Shape;263;p11"/>
              <p:cNvCxnSpPr>
                <a:stCxn id="264" idx="5"/>
              </p:cNvCxnSpPr>
              <p:nvPr/>
            </p:nvCxnSpPr>
            <p:spPr>
              <a:xfrm>
                <a:off x="14614382" y="625494"/>
                <a:ext cx="285900" cy="352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" name="Google Shape;265;p11"/>
              <p:cNvCxnSpPr>
                <a:endCxn id="266" idx="3"/>
              </p:cNvCxnSpPr>
              <p:nvPr/>
            </p:nvCxnSpPr>
            <p:spPr>
              <a:xfrm flipH="1" rot="10800000">
                <a:off x="14898989" y="530997"/>
                <a:ext cx="531300" cy="438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" name="Google Shape;267;p11"/>
              <p:cNvCxnSpPr>
                <a:stCxn id="266" idx="5"/>
              </p:cNvCxnSpPr>
              <p:nvPr/>
            </p:nvCxnSpPr>
            <p:spPr>
              <a:xfrm>
                <a:off x="15604450" y="502571"/>
                <a:ext cx="312600" cy="253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11"/>
              <p:cNvCxnSpPr>
                <a:stCxn id="269" idx="7"/>
              </p:cNvCxnSpPr>
              <p:nvPr/>
            </p:nvCxnSpPr>
            <p:spPr>
              <a:xfrm flipH="1" rot="10800000">
                <a:off x="16095857" y="247043"/>
                <a:ext cx="399000" cy="466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64" name="Google Shape;264;p11"/>
              <p:cNvSpPr/>
              <p:nvPr/>
            </p:nvSpPr>
            <p:spPr>
              <a:xfrm>
                <a:off x="14401335" y="412447"/>
                <a:ext cx="249600" cy="249600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rot="-556190">
                <a:off x="15378377" y="304925"/>
                <a:ext cx="249559" cy="249559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>
                <a:off x="15882811" y="676990"/>
                <a:ext cx="249600" cy="249600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1"/>
              <p:cNvSpPr/>
              <p:nvPr/>
            </p:nvSpPr>
            <p:spPr>
              <a:xfrm rot="-556190">
                <a:off x="16444755" y="18460"/>
                <a:ext cx="249559" cy="249559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11"/>
            <p:cNvGrpSpPr/>
            <p:nvPr/>
          </p:nvGrpSpPr>
          <p:grpSpPr>
            <a:xfrm>
              <a:off x="15510953" y="888152"/>
              <a:ext cx="1398555" cy="1049416"/>
              <a:chOff x="6205825" y="562811"/>
              <a:chExt cx="1049100" cy="787200"/>
            </a:xfrm>
          </p:grpSpPr>
          <p:sp>
            <p:nvSpPr>
              <p:cNvPr id="272" name="Google Shape;272;p11"/>
              <p:cNvSpPr/>
              <p:nvPr/>
            </p:nvSpPr>
            <p:spPr>
              <a:xfrm>
                <a:off x="6205825" y="562811"/>
                <a:ext cx="1049100" cy="787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73" name="Google Shape;27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283448" y="694295"/>
                <a:ext cx="893849" cy="5824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4" name="Google Shape;274;p11"/>
            <p:cNvSpPr/>
            <p:nvPr/>
          </p:nvSpPr>
          <p:spPr>
            <a:xfrm>
              <a:off x="16909431" y="1495394"/>
              <a:ext cx="1398600" cy="93840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6909432" y="1123459"/>
              <a:ext cx="319500" cy="359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 txBox="1"/>
            <p:nvPr/>
          </p:nvSpPr>
          <p:spPr>
            <a:xfrm>
              <a:off x="17035212" y="1588953"/>
              <a:ext cx="11469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400">
                  <a:latin typeface="Archivo"/>
                  <a:ea typeface="Archivo"/>
                  <a:cs typeface="Archivo"/>
                  <a:sym typeface="Archivo"/>
                </a:rPr>
                <a:t>//</a:t>
              </a:r>
              <a:endParaRPr b="1" sz="4400"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052">
          <p15:clr>
            <a:srgbClr val="FA7B17"/>
          </p15:clr>
        </p15:guide>
        <p15:guide id="2" orient="horz" pos="2556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+ iconos">
  <p:cSld name="CUSTOM_2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"/>
          <p:cNvSpPr/>
          <p:nvPr/>
        </p:nvSpPr>
        <p:spPr>
          <a:xfrm>
            <a:off x="-86275" y="3422199"/>
            <a:ext cx="18374400" cy="686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12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280" name="Google Shape;280;p12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12"/>
          <p:cNvSpPr txBox="1"/>
          <p:nvPr>
            <p:ph type="title"/>
          </p:nvPr>
        </p:nvSpPr>
        <p:spPr>
          <a:xfrm>
            <a:off x="913950" y="2487510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83" name="Google Shape;283;p12"/>
          <p:cNvSpPr txBox="1"/>
          <p:nvPr>
            <p:ph idx="1" type="body"/>
          </p:nvPr>
        </p:nvSpPr>
        <p:spPr>
          <a:xfrm>
            <a:off x="915975" y="4437576"/>
            <a:ext cx="77865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84" name="Google Shape;284;p12"/>
          <p:cNvSpPr txBox="1"/>
          <p:nvPr>
            <p:ph idx="2" type="body"/>
          </p:nvPr>
        </p:nvSpPr>
        <p:spPr>
          <a:xfrm>
            <a:off x="9587425" y="4437576"/>
            <a:ext cx="77865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2">
          <p15:clr>
            <a:srgbClr val="FA7B17"/>
          </p15:clr>
        </p15:guide>
        <p15:guide id="2" orient="horz" pos="2556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+ iconos 2">
  <p:cSld name="CUSTOM_2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/>
          <p:nvPr>
            <p:ph type="title"/>
          </p:nvPr>
        </p:nvSpPr>
        <p:spPr>
          <a:xfrm>
            <a:off x="913950" y="2487510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idx="1" type="body"/>
          </p:nvPr>
        </p:nvSpPr>
        <p:spPr>
          <a:xfrm>
            <a:off x="915975" y="4437576"/>
            <a:ext cx="77865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88" name="Google Shape;288;p13"/>
          <p:cNvSpPr/>
          <p:nvPr/>
        </p:nvSpPr>
        <p:spPr>
          <a:xfrm flipH="1">
            <a:off x="16963595" y="2453829"/>
            <a:ext cx="2875200" cy="3012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cxnSp>
        <p:nvCxnSpPr>
          <p:cNvPr id="289" name="Google Shape;289;p13"/>
          <p:cNvCxnSpPr>
            <a:stCxn id="288" idx="2"/>
          </p:cNvCxnSpPr>
          <p:nvPr/>
        </p:nvCxnSpPr>
        <p:spPr>
          <a:xfrm>
            <a:off x="16963595" y="3959829"/>
            <a:ext cx="0" cy="6443400"/>
          </a:xfrm>
          <a:prstGeom prst="straightConnector1">
            <a:avLst/>
          </a:prstGeom>
          <a:noFill/>
          <a:ln cap="flat" cmpd="sng" w="285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13"/>
          <p:cNvSpPr/>
          <p:nvPr/>
        </p:nvSpPr>
        <p:spPr>
          <a:xfrm flipH="1" rot="10800000">
            <a:off x="0" y="2076575"/>
            <a:ext cx="133200" cy="821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52">
          <p15:clr>
            <a:srgbClr val="FA7B17"/>
          </p15:clr>
        </p15:guide>
        <p15:guide id="2" orient="horz" pos="2556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+ iconos 3">
  <p:cSld name="CUSTOM_2_1_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/>
          <p:nvPr/>
        </p:nvSpPr>
        <p:spPr>
          <a:xfrm>
            <a:off x="0" y="0"/>
            <a:ext cx="8700300" cy="1028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type="title"/>
          </p:nvPr>
        </p:nvSpPr>
        <p:spPr>
          <a:xfrm>
            <a:off x="913950" y="2487510"/>
            <a:ext cx="65247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94" name="Google Shape;294;p14"/>
          <p:cNvSpPr txBox="1"/>
          <p:nvPr>
            <p:ph idx="1" type="body"/>
          </p:nvPr>
        </p:nvSpPr>
        <p:spPr>
          <a:xfrm>
            <a:off x="915975" y="4437576"/>
            <a:ext cx="7134600" cy="47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■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○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■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●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○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■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●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○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■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95" name="Google Shape;295;p14"/>
          <p:cNvSpPr/>
          <p:nvPr/>
        </p:nvSpPr>
        <p:spPr>
          <a:xfrm flipH="1">
            <a:off x="16963595" y="2453829"/>
            <a:ext cx="2875200" cy="3012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cxnSp>
        <p:nvCxnSpPr>
          <p:cNvPr id="296" name="Google Shape;296;p14"/>
          <p:cNvCxnSpPr>
            <a:stCxn id="295" idx="2"/>
          </p:cNvCxnSpPr>
          <p:nvPr/>
        </p:nvCxnSpPr>
        <p:spPr>
          <a:xfrm>
            <a:off x="16963595" y="3959829"/>
            <a:ext cx="0" cy="6443400"/>
          </a:xfrm>
          <a:prstGeom prst="straightConnector1">
            <a:avLst/>
          </a:prstGeom>
          <a:noFill/>
          <a:ln cap="flat" cmpd="sng" w="285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14"/>
          <p:cNvSpPr/>
          <p:nvPr/>
        </p:nvSpPr>
        <p:spPr>
          <a:xfrm flipH="1" rot="10800000">
            <a:off x="0" y="2076575"/>
            <a:ext cx="133200" cy="821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52">
          <p15:clr>
            <a:srgbClr val="FA7B17"/>
          </p15:clr>
        </p15:guide>
        <p15:guide id="2" orient="horz" pos="2556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bullets2">
  <p:cSld name="CUSTOM_2_1_1_1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/>
          <p:nvPr/>
        </p:nvSpPr>
        <p:spPr>
          <a:xfrm>
            <a:off x="0" y="0"/>
            <a:ext cx="8700300" cy="1028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5"/>
          <p:cNvSpPr txBox="1"/>
          <p:nvPr>
            <p:ph type="title"/>
          </p:nvPr>
        </p:nvSpPr>
        <p:spPr>
          <a:xfrm>
            <a:off x="913950" y="5136999"/>
            <a:ext cx="6524700" cy="3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1" name="Google Shape;301;p15"/>
          <p:cNvSpPr/>
          <p:nvPr/>
        </p:nvSpPr>
        <p:spPr>
          <a:xfrm flipH="1" rot="10800000">
            <a:off x="0" y="2076575"/>
            <a:ext cx="133200" cy="821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52">
          <p15:clr>
            <a:srgbClr val="FA7B17"/>
          </p15:clr>
        </p15:guide>
        <p15:guide id="2" orient="horz" pos="255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6"/>
          <p:cNvGrpSpPr/>
          <p:nvPr/>
        </p:nvGrpSpPr>
        <p:grpSpPr>
          <a:xfrm flipH="1">
            <a:off x="1816364" y="2053551"/>
            <a:ext cx="16506008" cy="8226145"/>
            <a:chOff x="376006" y="684875"/>
            <a:chExt cx="16506008" cy="8224500"/>
          </a:xfrm>
        </p:grpSpPr>
        <p:sp>
          <p:nvSpPr>
            <p:cNvPr id="304" name="Google Shape;304;p16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305" name="Google Shape;305;p16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16"/>
            <p:cNvCxnSpPr>
              <a:stCxn id="304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07" name="Google Shape;307;p16"/>
          <p:cNvSpPr txBox="1"/>
          <p:nvPr>
            <p:ph idx="1" type="body"/>
          </p:nvPr>
        </p:nvSpPr>
        <p:spPr>
          <a:xfrm>
            <a:off x="3657650" y="5907408"/>
            <a:ext cx="5042700" cy="3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08" name="Google Shape;308;p16"/>
          <p:cNvSpPr txBox="1"/>
          <p:nvPr>
            <p:ph idx="2" type="body"/>
          </p:nvPr>
        </p:nvSpPr>
        <p:spPr>
          <a:xfrm>
            <a:off x="9587425" y="3759683"/>
            <a:ext cx="7786500" cy="5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09" name="Google Shape;309;p16"/>
          <p:cNvSpPr txBox="1"/>
          <p:nvPr>
            <p:ph type="title"/>
          </p:nvPr>
        </p:nvSpPr>
        <p:spPr>
          <a:xfrm>
            <a:off x="3657650" y="3759683"/>
            <a:ext cx="5042700" cy="1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/>
          <p:nvPr/>
        </p:nvSpPr>
        <p:spPr>
          <a:xfrm flipH="1">
            <a:off x="50" y="-3251"/>
            <a:ext cx="7008900" cy="1028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"/>
          <p:cNvSpPr txBox="1"/>
          <p:nvPr>
            <p:ph type="title"/>
          </p:nvPr>
        </p:nvSpPr>
        <p:spPr>
          <a:xfrm>
            <a:off x="923075" y="3341185"/>
            <a:ext cx="5477700" cy="3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80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/>
          <p:nvPr/>
        </p:nvSpPr>
        <p:spPr>
          <a:xfrm>
            <a:off x="-86275" y="4115520"/>
            <a:ext cx="18374400" cy="617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18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316" name="Google Shape;316;p18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18"/>
          <p:cNvSpPr txBox="1"/>
          <p:nvPr>
            <p:ph type="title"/>
          </p:nvPr>
        </p:nvSpPr>
        <p:spPr>
          <a:xfrm>
            <a:off x="923075" y="1989048"/>
            <a:ext cx="7786500" cy="16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9587425" y="1989048"/>
            <a:ext cx="7786500" cy="16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ódigo 1">
  <p:cSld name="CUSTOM_8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/>
          <p:nvPr/>
        </p:nvSpPr>
        <p:spPr>
          <a:xfrm>
            <a:off x="4402475" y="269804"/>
            <a:ext cx="14952900" cy="102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4631075" y="-144450"/>
            <a:ext cx="14952900" cy="109884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3" name="Google Shape;323;p19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324" name="Google Shape;324;p19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19"/>
          <p:cNvGrpSpPr/>
          <p:nvPr/>
        </p:nvGrpSpPr>
        <p:grpSpPr>
          <a:xfrm>
            <a:off x="1031512" y="7882305"/>
            <a:ext cx="2307908" cy="2406509"/>
            <a:chOff x="9828688" y="2900872"/>
            <a:chExt cx="1372856" cy="1431253"/>
          </a:xfrm>
        </p:grpSpPr>
        <p:sp>
          <p:nvSpPr>
            <p:cNvPr id="327" name="Google Shape;327;p19"/>
            <p:cNvSpPr/>
            <p:nvPr/>
          </p:nvSpPr>
          <p:spPr>
            <a:xfrm>
              <a:off x="9828688" y="3792902"/>
              <a:ext cx="1073859" cy="536976"/>
            </a:xfrm>
            <a:custGeom>
              <a:rect b="b" l="l" r="r" t="t"/>
              <a:pathLst>
                <a:path extrusionOk="0" h="5738" w="11475">
                  <a:moveTo>
                    <a:pt x="5737" y="0"/>
                  </a:moveTo>
                  <a:cubicBezTo>
                    <a:pt x="2566" y="0"/>
                    <a:pt x="0" y="2572"/>
                    <a:pt x="0" y="5737"/>
                  </a:cubicBezTo>
                  <a:lnTo>
                    <a:pt x="11474" y="5737"/>
                  </a:lnTo>
                  <a:cubicBezTo>
                    <a:pt x="11474" y="2572"/>
                    <a:pt x="8908" y="0"/>
                    <a:pt x="57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10056748" y="3144468"/>
              <a:ext cx="617645" cy="617083"/>
            </a:xfrm>
            <a:custGeom>
              <a:rect b="b" l="l" r="r" t="t"/>
              <a:pathLst>
                <a:path extrusionOk="0" h="6594" w="6600">
                  <a:moveTo>
                    <a:pt x="3300" y="1"/>
                  </a:moveTo>
                  <a:cubicBezTo>
                    <a:pt x="1479" y="1"/>
                    <a:pt x="1" y="1479"/>
                    <a:pt x="1" y="3300"/>
                  </a:cubicBezTo>
                  <a:cubicBezTo>
                    <a:pt x="1" y="5121"/>
                    <a:pt x="1479" y="6593"/>
                    <a:pt x="3300" y="6593"/>
                  </a:cubicBezTo>
                  <a:cubicBezTo>
                    <a:pt x="5121" y="6593"/>
                    <a:pt x="6599" y="5121"/>
                    <a:pt x="6599" y="3300"/>
                  </a:cubicBezTo>
                  <a:cubicBezTo>
                    <a:pt x="6599" y="1479"/>
                    <a:pt x="5121" y="1"/>
                    <a:pt x="33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10365571" y="3424093"/>
              <a:ext cx="57834" cy="122406"/>
            </a:xfrm>
            <a:custGeom>
              <a:rect b="b" l="l" r="r" t="t"/>
              <a:pathLst>
                <a:path extrusionOk="0" h="1308" w="618">
                  <a:moveTo>
                    <a:pt x="464" y="0"/>
                  </a:moveTo>
                  <a:lnTo>
                    <a:pt x="464" y="1155"/>
                  </a:lnTo>
                  <a:lnTo>
                    <a:pt x="0" y="1155"/>
                  </a:lnTo>
                  <a:lnTo>
                    <a:pt x="0" y="1308"/>
                  </a:lnTo>
                  <a:lnTo>
                    <a:pt x="617" y="1308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9904115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1601" y="0"/>
                  </a:moveTo>
                  <a:cubicBezTo>
                    <a:pt x="715" y="0"/>
                    <a:pt x="1" y="721"/>
                    <a:pt x="1" y="1607"/>
                  </a:cubicBezTo>
                  <a:cubicBezTo>
                    <a:pt x="1" y="2493"/>
                    <a:pt x="715" y="3208"/>
                    <a:pt x="1601" y="3208"/>
                  </a:cubicBez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10675423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0" y="0"/>
                  </a:moveTo>
                  <a:lnTo>
                    <a:pt x="0" y="3208"/>
                  </a:lnTo>
                  <a:cubicBezTo>
                    <a:pt x="886" y="3208"/>
                    <a:pt x="1601" y="2493"/>
                    <a:pt x="1601" y="1607"/>
                  </a:cubicBezTo>
                  <a:cubicBezTo>
                    <a:pt x="1601" y="721"/>
                    <a:pt x="886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10042524" y="2900872"/>
              <a:ext cx="645532" cy="702243"/>
            </a:xfrm>
            <a:custGeom>
              <a:rect b="b" l="l" r="r" t="t"/>
              <a:pathLst>
                <a:path extrusionOk="0" h="7504" w="6898">
                  <a:moveTo>
                    <a:pt x="3452" y="1"/>
                  </a:moveTo>
                  <a:cubicBezTo>
                    <a:pt x="1552" y="1"/>
                    <a:pt x="0" y="1547"/>
                    <a:pt x="0" y="3447"/>
                  </a:cubicBezTo>
                  <a:lnTo>
                    <a:pt x="0" y="7504"/>
                  </a:lnTo>
                  <a:lnTo>
                    <a:pt x="153" y="7504"/>
                  </a:lnTo>
                  <a:lnTo>
                    <a:pt x="153" y="3447"/>
                  </a:lnTo>
                  <a:cubicBezTo>
                    <a:pt x="153" y="1632"/>
                    <a:pt x="1631" y="154"/>
                    <a:pt x="3452" y="154"/>
                  </a:cubicBezTo>
                  <a:cubicBezTo>
                    <a:pt x="5267" y="154"/>
                    <a:pt x="6745" y="1632"/>
                    <a:pt x="6745" y="3447"/>
                  </a:cubicBezTo>
                  <a:lnTo>
                    <a:pt x="6745" y="7504"/>
                  </a:lnTo>
                  <a:lnTo>
                    <a:pt x="6898" y="7504"/>
                  </a:lnTo>
                  <a:lnTo>
                    <a:pt x="6898" y="3447"/>
                  </a:lnTo>
                  <a:cubicBezTo>
                    <a:pt x="6898" y="1547"/>
                    <a:pt x="5352" y="1"/>
                    <a:pt x="3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10365571" y="3642515"/>
              <a:ext cx="828486" cy="575813"/>
            </a:xfrm>
            <a:custGeom>
              <a:rect b="b" l="l" r="r" t="t"/>
              <a:pathLst>
                <a:path extrusionOk="0" h="6153" w="8853">
                  <a:moveTo>
                    <a:pt x="513" y="0"/>
                  </a:moveTo>
                  <a:cubicBezTo>
                    <a:pt x="226" y="0"/>
                    <a:pt x="0" y="232"/>
                    <a:pt x="0" y="513"/>
                  </a:cubicBezTo>
                  <a:lnTo>
                    <a:pt x="0" y="5646"/>
                  </a:lnTo>
                  <a:cubicBezTo>
                    <a:pt x="0" y="5927"/>
                    <a:pt x="226" y="6153"/>
                    <a:pt x="513" y="6153"/>
                  </a:cubicBezTo>
                  <a:lnTo>
                    <a:pt x="8340" y="6153"/>
                  </a:lnTo>
                  <a:cubicBezTo>
                    <a:pt x="8627" y="6153"/>
                    <a:pt x="8853" y="5927"/>
                    <a:pt x="8853" y="5646"/>
                  </a:cubicBezTo>
                  <a:lnTo>
                    <a:pt x="8853" y="513"/>
                  </a:lnTo>
                  <a:cubicBezTo>
                    <a:pt x="8853" y="232"/>
                    <a:pt x="8627" y="0"/>
                    <a:pt x="8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10358084" y="3635590"/>
              <a:ext cx="843459" cy="590225"/>
            </a:xfrm>
            <a:custGeom>
              <a:rect b="b" l="l" r="r" t="t"/>
              <a:pathLst>
                <a:path extrusionOk="0" h="6307" w="9013">
                  <a:moveTo>
                    <a:pt x="8420" y="154"/>
                  </a:moveTo>
                  <a:cubicBezTo>
                    <a:pt x="8664" y="154"/>
                    <a:pt x="8860" y="349"/>
                    <a:pt x="8860" y="587"/>
                  </a:cubicBezTo>
                  <a:lnTo>
                    <a:pt x="8860" y="5720"/>
                  </a:lnTo>
                  <a:cubicBezTo>
                    <a:pt x="8860" y="5958"/>
                    <a:pt x="8664" y="6153"/>
                    <a:pt x="8420" y="6153"/>
                  </a:cubicBezTo>
                  <a:lnTo>
                    <a:pt x="593" y="6153"/>
                  </a:lnTo>
                  <a:cubicBezTo>
                    <a:pt x="349" y="6153"/>
                    <a:pt x="153" y="5958"/>
                    <a:pt x="153" y="5720"/>
                  </a:cubicBezTo>
                  <a:lnTo>
                    <a:pt x="153" y="587"/>
                  </a:lnTo>
                  <a:cubicBezTo>
                    <a:pt x="153" y="349"/>
                    <a:pt x="349" y="154"/>
                    <a:pt x="593" y="154"/>
                  </a:cubicBezTo>
                  <a:close/>
                  <a:moveTo>
                    <a:pt x="593" y="1"/>
                  </a:moveTo>
                  <a:cubicBezTo>
                    <a:pt x="269" y="1"/>
                    <a:pt x="1" y="264"/>
                    <a:pt x="1" y="587"/>
                  </a:cubicBezTo>
                  <a:lnTo>
                    <a:pt x="1" y="5720"/>
                  </a:lnTo>
                  <a:cubicBezTo>
                    <a:pt x="1" y="6043"/>
                    <a:pt x="269" y="6306"/>
                    <a:pt x="593" y="6306"/>
                  </a:cubicBezTo>
                  <a:lnTo>
                    <a:pt x="8420" y="6306"/>
                  </a:lnTo>
                  <a:cubicBezTo>
                    <a:pt x="8744" y="6306"/>
                    <a:pt x="9012" y="6043"/>
                    <a:pt x="9012" y="5720"/>
                  </a:cubicBezTo>
                  <a:lnTo>
                    <a:pt x="9012" y="587"/>
                  </a:lnTo>
                  <a:cubicBezTo>
                    <a:pt x="9012" y="264"/>
                    <a:pt x="8744" y="1"/>
                    <a:pt x="84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10370063" y="4258850"/>
              <a:ext cx="822871" cy="73275"/>
            </a:xfrm>
            <a:custGeom>
              <a:rect b="b" l="l" r="r" t="t"/>
              <a:pathLst>
                <a:path extrusionOk="0" h="783" w="8793">
                  <a:moveTo>
                    <a:pt x="1" y="0"/>
                  </a:moveTo>
                  <a:lnTo>
                    <a:pt x="1" y="630"/>
                  </a:lnTo>
                  <a:cubicBezTo>
                    <a:pt x="1" y="715"/>
                    <a:pt x="68" y="783"/>
                    <a:pt x="154" y="783"/>
                  </a:cubicBezTo>
                  <a:lnTo>
                    <a:pt x="8640" y="783"/>
                  </a:lnTo>
                  <a:cubicBezTo>
                    <a:pt x="8726" y="783"/>
                    <a:pt x="8793" y="715"/>
                    <a:pt x="8793" y="630"/>
                  </a:cubicBezTo>
                  <a:lnTo>
                    <a:pt x="8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10729140" y="3878062"/>
              <a:ext cx="104719" cy="104719"/>
            </a:xfrm>
            <a:custGeom>
              <a:rect b="b" l="l" r="r" t="t"/>
              <a:pathLst>
                <a:path extrusionOk="0" h="1119" w="1119">
                  <a:moveTo>
                    <a:pt x="563" y="0"/>
                  </a:moveTo>
                  <a:cubicBezTo>
                    <a:pt x="251" y="0"/>
                    <a:pt x="1" y="251"/>
                    <a:pt x="1" y="563"/>
                  </a:cubicBezTo>
                  <a:cubicBezTo>
                    <a:pt x="1" y="868"/>
                    <a:pt x="251" y="1118"/>
                    <a:pt x="563" y="1118"/>
                  </a:cubicBezTo>
                  <a:cubicBezTo>
                    <a:pt x="868" y="1118"/>
                    <a:pt x="1119" y="868"/>
                    <a:pt x="1119" y="563"/>
                  </a:cubicBezTo>
                  <a:cubicBezTo>
                    <a:pt x="1119" y="251"/>
                    <a:pt x="868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19"/>
          <p:cNvGrpSpPr/>
          <p:nvPr/>
        </p:nvGrpSpPr>
        <p:grpSpPr>
          <a:xfrm>
            <a:off x="3028373" y="8033215"/>
            <a:ext cx="1068508" cy="801921"/>
            <a:chOff x="6205825" y="562811"/>
            <a:chExt cx="1049100" cy="787200"/>
          </a:xfrm>
        </p:grpSpPr>
        <p:sp>
          <p:nvSpPr>
            <p:cNvPr id="338" name="Google Shape;338;p19"/>
            <p:cNvSpPr/>
            <p:nvPr/>
          </p:nvSpPr>
          <p:spPr>
            <a:xfrm>
              <a:off x="6205825" y="562811"/>
              <a:ext cx="1049100" cy="78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9" name="Google Shape;339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283448" y="694295"/>
              <a:ext cx="893849" cy="5824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" name="Google Shape;340;p19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341" name="Google Shape;341;p19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19"/>
          <p:cNvSpPr txBox="1"/>
          <p:nvPr>
            <p:ph idx="1" type="body"/>
          </p:nvPr>
        </p:nvSpPr>
        <p:spPr>
          <a:xfrm>
            <a:off x="955375" y="1377766"/>
            <a:ext cx="3141600" cy="55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44" name="Google Shape;344;p19"/>
          <p:cNvSpPr txBox="1"/>
          <p:nvPr>
            <p:ph idx="2" type="body"/>
          </p:nvPr>
        </p:nvSpPr>
        <p:spPr>
          <a:xfrm>
            <a:off x="5129250" y="933313"/>
            <a:ext cx="13378500" cy="85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ódigo 2">
  <p:cSld name="CUSTOM_8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20"/>
          <p:cNvGrpSpPr/>
          <p:nvPr/>
        </p:nvGrpSpPr>
        <p:grpSpPr>
          <a:xfrm>
            <a:off x="5719343" y="1350270"/>
            <a:ext cx="11654693" cy="8123213"/>
            <a:chOff x="5719343" y="1350000"/>
            <a:chExt cx="11654693" cy="8121588"/>
          </a:xfrm>
        </p:grpSpPr>
        <p:sp>
          <p:nvSpPr>
            <p:cNvPr id="347" name="Google Shape;347;p20"/>
            <p:cNvSpPr/>
            <p:nvPr/>
          </p:nvSpPr>
          <p:spPr>
            <a:xfrm>
              <a:off x="5719343" y="1642488"/>
              <a:ext cx="11479200" cy="782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8" name="Google Shape;348;p20"/>
            <p:cNvGrpSpPr/>
            <p:nvPr/>
          </p:nvGrpSpPr>
          <p:grpSpPr>
            <a:xfrm>
              <a:off x="6413844" y="1608837"/>
              <a:ext cx="1068485" cy="170890"/>
              <a:chOff x="5176825" y="1888550"/>
              <a:chExt cx="1391800" cy="222600"/>
            </a:xfrm>
          </p:grpSpPr>
          <p:sp>
            <p:nvSpPr>
              <p:cNvPr id="349" name="Google Shape;349;p20"/>
              <p:cNvSpPr/>
              <p:nvPr/>
            </p:nvSpPr>
            <p:spPr>
              <a:xfrm>
                <a:off x="5176825" y="1888550"/>
                <a:ext cx="222600" cy="222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0"/>
              <p:cNvSpPr/>
              <p:nvPr/>
            </p:nvSpPr>
            <p:spPr>
              <a:xfrm>
                <a:off x="5761425" y="1888550"/>
                <a:ext cx="222600" cy="222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0"/>
              <p:cNvSpPr/>
              <p:nvPr/>
            </p:nvSpPr>
            <p:spPr>
              <a:xfrm>
                <a:off x="6346025" y="1888550"/>
                <a:ext cx="222600" cy="222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52" name="Google Shape;352;p20"/>
            <p:cNvCxnSpPr/>
            <p:nvPr/>
          </p:nvCxnSpPr>
          <p:spPr>
            <a:xfrm>
              <a:off x="5887524" y="2045235"/>
              <a:ext cx="111273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3" name="Google Shape;353;p20"/>
            <p:cNvSpPr/>
            <p:nvPr/>
          </p:nvSpPr>
          <p:spPr>
            <a:xfrm>
              <a:off x="5894836" y="1350000"/>
              <a:ext cx="11479200" cy="7829100"/>
            </a:xfrm>
            <a:prstGeom prst="rect">
              <a:avLst/>
            </a:prstGeom>
            <a:solidFill>
              <a:srgbClr val="000000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4" name="Google Shape;354;p20"/>
          <p:cNvCxnSpPr/>
          <p:nvPr/>
        </p:nvCxnSpPr>
        <p:spPr>
          <a:xfrm>
            <a:off x="5910025" y="2066637"/>
            <a:ext cx="1148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5" name="Google Shape;355;p20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356" name="Google Shape;356;p20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20"/>
          <p:cNvGrpSpPr/>
          <p:nvPr/>
        </p:nvGrpSpPr>
        <p:grpSpPr>
          <a:xfrm>
            <a:off x="1031512" y="7882305"/>
            <a:ext cx="2307908" cy="2406509"/>
            <a:chOff x="9828688" y="2900872"/>
            <a:chExt cx="1372856" cy="1431253"/>
          </a:xfrm>
        </p:grpSpPr>
        <p:sp>
          <p:nvSpPr>
            <p:cNvPr id="359" name="Google Shape;359;p20"/>
            <p:cNvSpPr/>
            <p:nvPr/>
          </p:nvSpPr>
          <p:spPr>
            <a:xfrm>
              <a:off x="9828688" y="3792902"/>
              <a:ext cx="1073859" cy="536976"/>
            </a:xfrm>
            <a:custGeom>
              <a:rect b="b" l="l" r="r" t="t"/>
              <a:pathLst>
                <a:path extrusionOk="0" h="5738" w="11475">
                  <a:moveTo>
                    <a:pt x="5737" y="0"/>
                  </a:moveTo>
                  <a:cubicBezTo>
                    <a:pt x="2566" y="0"/>
                    <a:pt x="0" y="2572"/>
                    <a:pt x="0" y="5737"/>
                  </a:cubicBezTo>
                  <a:lnTo>
                    <a:pt x="11474" y="5737"/>
                  </a:lnTo>
                  <a:cubicBezTo>
                    <a:pt x="11474" y="2572"/>
                    <a:pt x="8908" y="0"/>
                    <a:pt x="57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10056748" y="3144468"/>
              <a:ext cx="617645" cy="617083"/>
            </a:xfrm>
            <a:custGeom>
              <a:rect b="b" l="l" r="r" t="t"/>
              <a:pathLst>
                <a:path extrusionOk="0" h="6594" w="6600">
                  <a:moveTo>
                    <a:pt x="3300" y="1"/>
                  </a:moveTo>
                  <a:cubicBezTo>
                    <a:pt x="1479" y="1"/>
                    <a:pt x="1" y="1479"/>
                    <a:pt x="1" y="3300"/>
                  </a:cubicBezTo>
                  <a:cubicBezTo>
                    <a:pt x="1" y="5121"/>
                    <a:pt x="1479" y="6593"/>
                    <a:pt x="3300" y="6593"/>
                  </a:cubicBezTo>
                  <a:cubicBezTo>
                    <a:pt x="5121" y="6593"/>
                    <a:pt x="6599" y="5121"/>
                    <a:pt x="6599" y="3300"/>
                  </a:cubicBezTo>
                  <a:cubicBezTo>
                    <a:pt x="6599" y="1479"/>
                    <a:pt x="5121" y="1"/>
                    <a:pt x="33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10365571" y="3424093"/>
              <a:ext cx="57834" cy="122406"/>
            </a:xfrm>
            <a:custGeom>
              <a:rect b="b" l="l" r="r" t="t"/>
              <a:pathLst>
                <a:path extrusionOk="0" h="1308" w="618">
                  <a:moveTo>
                    <a:pt x="464" y="0"/>
                  </a:moveTo>
                  <a:lnTo>
                    <a:pt x="464" y="1155"/>
                  </a:lnTo>
                  <a:lnTo>
                    <a:pt x="0" y="1155"/>
                  </a:lnTo>
                  <a:lnTo>
                    <a:pt x="0" y="1308"/>
                  </a:lnTo>
                  <a:lnTo>
                    <a:pt x="617" y="1308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9904115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1601" y="0"/>
                  </a:moveTo>
                  <a:cubicBezTo>
                    <a:pt x="715" y="0"/>
                    <a:pt x="1" y="721"/>
                    <a:pt x="1" y="1607"/>
                  </a:cubicBezTo>
                  <a:cubicBezTo>
                    <a:pt x="1" y="2493"/>
                    <a:pt x="715" y="3208"/>
                    <a:pt x="1601" y="3208"/>
                  </a:cubicBez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10675423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0" y="0"/>
                  </a:moveTo>
                  <a:lnTo>
                    <a:pt x="0" y="3208"/>
                  </a:lnTo>
                  <a:cubicBezTo>
                    <a:pt x="886" y="3208"/>
                    <a:pt x="1601" y="2493"/>
                    <a:pt x="1601" y="1607"/>
                  </a:cubicBezTo>
                  <a:cubicBezTo>
                    <a:pt x="1601" y="721"/>
                    <a:pt x="886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10042524" y="2900872"/>
              <a:ext cx="645532" cy="702243"/>
            </a:xfrm>
            <a:custGeom>
              <a:rect b="b" l="l" r="r" t="t"/>
              <a:pathLst>
                <a:path extrusionOk="0" h="7504" w="6898">
                  <a:moveTo>
                    <a:pt x="3452" y="1"/>
                  </a:moveTo>
                  <a:cubicBezTo>
                    <a:pt x="1552" y="1"/>
                    <a:pt x="0" y="1547"/>
                    <a:pt x="0" y="3447"/>
                  </a:cubicBezTo>
                  <a:lnTo>
                    <a:pt x="0" y="7504"/>
                  </a:lnTo>
                  <a:lnTo>
                    <a:pt x="153" y="7504"/>
                  </a:lnTo>
                  <a:lnTo>
                    <a:pt x="153" y="3447"/>
                  </a:lnTo>
                  <a:cubicBezTo>
                    <a:pt x="153" y="1632"/>
                    <a:pt x="1631" y="154"/>
                    <a:pt x="3452" y="154"/>
                  </a:cubicBezTo>
                  <a:cubicBezTo>
                    <a:pt x="5267" y="154"/>
                    <a:pt x="6745" y="1632"/>
                    <a:pt x="6745" y="3447"/>
                  </a:cubicBezTo>
                  <a:lnTo>
                    <a:pt x="6745" y="7504"/>
                  </a:lnTo>
                  <a:lnTo>
                    <a:pt x="6898" y="7504"/>
                  </a:lnTo>
                  <a:lnTo>
                    <a:pt x="6898" y="3447"/>
                  </a:lnTo>
                  <a:cubicBezTo>
                    <a:pt x="6898" y="1547"/>
                    <a:pt x="5352" y="1"/>
                    <a:pt x="3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10365571" y="3642515"/>
              <a:ext cx="828486" cy="575813"/>
            </a:xfrm>
            <a:custGeom>
              <a:rect b="b" l="l" r="r" t="t"/>
              <a:pathLst>
                <a:path extrusionOk="0" h="6153" w="8853">
                  <a:moveTo>
                    <a:pt x="513" y="0"/>
                  </a:moveTo>
                  <a:cubicBezTo>
                    <a:pt x="226" y="0"/>
                    <a:pt x="0" y="232"/>
                    <a:pt x="0" y="513"/>
                  </a:cubicBezTo>
                  <a:lnTo>
                    <a:pt x="0" y="5646"/>
                  </a:lnTo>
                  <a:cubicBezTo>
                    <a:pt x="0" y="5927"/>
                    <a:pt x="226" y="6153"/>
                    <a:pt x="513" y="6153"/>
                  </a:cubicBezTo>
                  <a:lnTo>
                    <a:pt x="8340" y="6153"/>
                  </a:lnTo>
                  <a:cubicBezTo>
                    <a:pt x="8627" y="6153"/>
                    <a:pt x="8853" y="5927"/>
                    <a:pt x="8853" y="5646"/>
                  </a:cubicBezTo>
                  <a:lnTo>
                    <a:pt x="8853" y="513"/>
                  </a:lnTo>
                  <a:cubicBezTo>
                    <a:pt x="8853" y="232"/>
                    <a:pt x="8627" y="0"/>
                    <a:pt x="8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10358084" y="3635590"/>
              <a:ext cx="843459" cy="590225"/>
            </a:xfrm>
            <a:custGeom>
              <a:rect b="b" l="l" r="r" t="t"/>
              <a:pathLst>
                <a:path extrusionOk="0" h="6307" w="9013">
                  <a:moveTo>
                    <a:pt x="8420" y="154"/>
                  </a:moveTo>
                  <a:cubicBezTo>
                    <a:pt x="8664" y="154"/>
                    <a:pt x="8860" y="349"/>
                    <a:pt x="8860" y="587"/>
                  </a:cubicBezTo>
                  <a:lnTo>
                    <a:pt x="8860" y="5720"/>
                  </a:lnTo>
                  <a:cubicBezTo>
                    <a:pt x="8860" y="5958"/>
                    <a:pt x="8664" y="6153"/>
                    <a:pt x="8420" y="6153"/>
                  </a:cubicBezTo>
                  <a:lnTo>
                    <a:pt x="593" y="6153"/>
                  </a:lnTo>
                  <a:cubicBezTo>
                    <a:pt x="349" y="6153"/>
                    <a:pt x="153" y="5958"/>
                    <a:pt x="153" y="5720"/>
                  </a:cubicBezTo>
                  <a:lnTo>
                    <a:pt x="153" y="587"/>
                  </a:lnTo>
                  <a:cubicBezTo>
                    <a:pt x="153" y="349"/>
                    <a:pt x="349" y="154"/>
                    <a:pt x="593" y="154"/>
                  </a:cubicBezTo>
                  <a:close/>
                  <a:moveTo>
                    <a:pt x="593" y="1"/>
                  </a:moveTo>
                  <a:cubicBezTo>
                    <a:pt x="269" y="1"/>
                    <a:pt x="1" y="264"/>
                    <a:pt x="1" y="587"/>
                  </a:cubicBezTo>
                  <a:lnTo>
                    <a:pt x="1" y="5720"/>
                  </a:lnTo>
                  <a:cubicBezTo>
                    <a:pt x="1" y="6043"/>
                    <a:pt x="269" y="6306"/>
                    <a:pt x="593" y="6306"/>
                  </a:cubicBezTo>
                  <a:lnTo>
                    <a:pt x="8420" y="6306"/>
                  </a:lnTo>
                  <a:cubicBezTo>
                    <a:pt x="8744" y="6306"/>
                    <a:pt x="9012" y="6043"/>
                    <a:pt x="9012" y="5720"/>
                  </a:cubicBezTo>
                  <a:lnTo>
                    <a:pt x="9012" y="587"/>
                  </a:lnTo>
                  <a:cubicBezTo>
                    <a:pt x="9012" y="264"/>
                    <a:pt x="8744" y="1"/>
                    <a:pt x="84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10370063" y="4258850"/>
              <a:ext cx="822871" cy="73275"/>
            </a:xfrm>
            <a:custGeom>
              <a:rect b="b" l="l" r="r" t="t"/>
              <a:pathLst>
                <a:path extrusionOk="0" h="783" w="8793">
                  <a:moveTo>
                    <a:pt x="1" y="0"/>
                  </a:moveTo>
                  <a:lnTo>
                    <a:pt x="1" y="630"/>
                  </a:lnTo>
                  <a:cubicBezTo>
                    <a:pt x="1" y="715"/>
                    <a:pt x="68" y="783"/>
                    <a:pt x="154" y="783"/>
                  </a:cubicBezTo>
                  <a:lnTo>
                    <a:pt x="8640" y="783"/>
                  </a:lnTo>
                  <a:cubicBezTo>
                    <a:pt x="8726" y="783"/>
                    <a:pt x="8793" y="715"/>
                    <a:pt x="8793" y="630"/>
                  </a:cubicBezTo>
                  <a:lnTo>
                    <a:pt x="8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10729140" y="3878062"/>
              <a:ext cx="104719" cy="104719"/>
            </a:xfrm>
            <a:custGeom>
              <a:rect b="b" l="l" r="r" t="t"/>
              <a:pathLst>
                <a:path extrusionOk="0" h="1119" w="1119">
                  <a:moveTo>
                    <a:pt x="563" y="0"/>
                  </a:moveTo>
                  <a:cubicBezTo>
                    <a:pt x="251" y="0"/>
                    <a:pt x="1" y="251"/>
                    <a:pt x="1" y="563"/>
                  </a:cubicBezTo>
                  <a:cubicBezTo>
                    <a:pt x="1" y="868"/>
                    <a:pt x="251" y="1118"/>
                    <a:pt x="563" y="1118"/>
                  </a:cubicBezTo>
                  <a:cubicBezTo>
                    <a:pt x="868" y="1118"/>
                    <a:pt x="1119" y="868"/>
                    <a:pt x="1119" y="563"/>
                  </a:cubicBezTo>
                  <a:cubicBezTo>
                    <a:pt x="1119" y="251"/>
                    <a:pt x="868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20"/>
          <p:cNvGrpSpPr/>
          <p:nvPr/>
        </p:nvGrpSpPr>
        <p:grpSpPr>
          <a:xfrm>
            <a:off x="3028373" y="8033215"/>
            <a:ext cx="1068508" cy="801921"/>
            <a:chOff x="6205825" y="562811"/>
            <a:chExt cx="1049100" cy="787200"/>
          </a:xfrm>
        </p:grpSpPr>
        <p:sp>
          <p:nvSpPr>
            <p:cNvPr id="370" name="Google Shape;370;p20"/>
            <p:cNvSpPr/>
            <p:nvPr/>
          </p:nvSpPr>
          <p:spPr>
            <a:xfrm>
              <a:off x="6205825" y="562811"/>
              <a:ext cx="1049100" cy="78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1" name="Google Shape;371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283448" y="694295"/>
              <a:ext cx="893849" cy="582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2" name="Google Shape;372;p20"/>
          <p:cNvSpPr txBox="1"/>
          <p:nvPr>
            <p:ph idx="1" type="body"/>
          </p:nvPr>
        </p:nvSpPr>
        <p:spPr>
          <a:xfrm>
            <a:off x="955375" y="3799965"/>
            <a:ext cx="4243800" cy="31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73" name="Google Shape;373;p20"/>
          <p:cNvSpPr txBox="1"/>
          <p:nvPr>
            <p:ph idx="2" type="body"/>
          </p:nvPr>
        </p:nvSpPr>
        <p:spPr>
          <a:xfrm>
            <a:off x="6400775" y="2433951"/>
            <a:ext cx="10573800" cy="6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grpSp>
        <p:nvGrpSpPr>
          <p:cNvPr id="374" name="Google Shape;374;p20"/>
          <p:cNvGrpSpPr/>
          <p:nvPr/>
        </p:nvGrpSpPr>
        <p:grpSpPr>
          <a:xfrm>
            <a:off x="6243300" y="1588889"/>
            <a:ext cx="849600" cy="178236"/>
            <a:chOff x="6376600" y="433250"/>
            <a:chExt cx="849600" cy="178200"/>
          </a:xfrm>
        </p:grpSpPr>
        <p:sp>
          <p:nvSpPr>
            <p:cNvPr id="375" name="Google Shape;375;p20"/>
            <p:cNvSpPr/>
            <p:nvPr/>
          </p:nvSpPr>
          <p:spPr>
            <a:xfrm>
              <a:off x="6376600" y="433250"/>
              <a:ext cx="178200" cy="17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6712300" y="433250"/>
              <a:ext cx="178200" cy="17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7048000" y="433250"/>
              <a:ext cx="178200" cy="17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20"/>
          <p:cNvSpPr txBox="1"/>
          <p:nvPr>
            <p:ph type="title"/>
          </p:nvPr>
        </p:nvSpPr>
        <p:spPr>
          <a:xfrm>
            <a:off x="913950" y="2487510"/>
            <a:ext cx="4243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12801800" y="0"/>
            <a:ext cx="5486400" cy="10353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flipH="1" rot="10800000">
            <a:off x="0" y="2076575"/>
            <a:ext cx="133200" cy="821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grpSp>
        <p:nvGrpSpPr>
          <p:cNvPr id="31" name="Google Shape;31;p3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32" name="Google Shape;32;p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915975" y="4230740"/>
            <a:ext cx="7786500" cy="52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5" name="Google Shape;35;p3"/>
          <p:cNvSpPr/>
          <p:nvPr/>
        </p:nvSpPr>
        <p:spPr>
          <a:xfrm>
            <a:off x="12391634" y="4225461"/>
            <a:ext cx="2082581" cy="1031769"/>
          </a:xfrm>
          <a:custGeom>
            <a:rect b="b" l="l" r="r" t="t"/>
            <a:pathLst>
              <a:path extrusionOk="0" h="4305" w="8691">
                <a:moveTo>
                  <a:pt x="2425" y="1"/>
                </a:moveTo>
                <a:cubicBezTo>
                  <a:pt x="1995" y="70"/>
                  <a:pt x="1109" y="343"/>
                  <a:pt x="1109" y="343"/>
                </a:cubicBezTo>
                <a:cubicBezTo>
                  <a:pt x="1" y="1536"/>
                  <a:pt x="1707" y="3497"/>
                  <a:pt x="3767" y="4062"/>
                </a:cubicBezTo>
                <a:cubicBezTo>
                  <a:pt x="4392" y="4232"/>
                  <a:pt x="4946" y="4304"/>
                  <a:pt x="5429" y="4304"/>
                </a:cubicBezTo>
                <a:cubicBezTo>
                  <a:pt x="6539" y="4304"/>
                  <a:pt x="7266" y="3921"/>
                  <a:pt x="7584" y="3460"/>
                </a:cubicBezTo>
                <a:cubicBezTo>
                  <a:pt x="8691" y="1861"/>
                  <a:pt x="7888" y="373"/>
                  <a:pt x="5732" y="373"/>
                </a:cubicBezTo>
                <a:cubicBezTo>
                  <a:pt x="5573" y="373"/>
                  <a:pt x="5406" y="381"/>
                  <a:pt x="5232" y="398"/>
                </a:cubicBezTo>
                <a:cubicBezTo>
                  <a:pt x="5008" y="420"/>
                  <a:pt x="4794" y="429"/>
                  <a:pt x="4593" y="429"/>
                </a:cubicBezTo>
                <a:cubicBezTo>
                  <a:pt x="3235" y="429"/>
                  <a:pt x="2425" y="1"/>
                  <a:pt x="242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1274262" y="4803537"/>
            <a:ext cx="1340462" cy="1838250"/>
          </a:xfrm>
          <a:custGeom>
            <a:rect b="b" l="l" r="r" t="t"/>
            <a:pathLst>
              <a:path extrusionOk="0" h="7670" w="5594">
                <a:moveTo>
                  <a:pt x="4624" y="1"/>
                </a:moveTo>
                <a:cubicBezTo>
                  <a:pt x="4301" y="1"/>
                  <a:pt x="3992" y="187"/>
                  <a:pt x="3851" y="502"/>
                </a:cubicBezTo>
                <a:lnTo>
                  <a:pt x="2064" y="4421"/>
                </a:lnTo>
                <a:lnTo>
                  <a:pt x="325" y="6229"/>
                </a:lnTo>
                <a:cubicBezTo>
                  <a:pt x="1" y="6568"/>
                  <a:pt x="12" y="7104"/>
                  <a:pt x="351" y="7432"/>
                </a:cubicBezTo>
                <a:cubicBezTo>
                  <a:pt x="515" y="7589"/>
                  <a:pt x="726" y="7669"/>
                  <a:pt x="941" y="7669"/>
                </a:cubicBezTo>
                <a:cubicBezTo>
                  <a:pt x="1164" y="7669"/>
                  <a:pt x="1386" y="7582"/>
                  <a:pt x="1554" y="7407"/>
                </a:cubicBezTo>
                <a:lnTo>
                  <a:pt x="3391" y="5496"/>
                </a:lnTo>
                <a:cubicBezTo>
                  <a:pt x="3461" y="5427"/>
                  <a:pt x="3515" y="5347"/>
                  <a:pt x="3555" y="5259"/>
                </a:cubicBezTo>
                <a:lnTo>
                  <a:pt x="5400" y="1205"/>
                </a:lnTo>
                <a:cubicBezTo>
                  <a:pt x="5593" y="779"/>
                  <a:pt x="5404" y="272"/>
                  <a:pt x="4977" y="79"/>
                </a:cubicBezTo>
                <a:cubicBezTo>
                  <a:pt x="4863" y="26"/>
                  <a:pt x="4743" y="1"/>
                  <a:pt x="4624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0605948" y="6260473"/>
            <a:ext cx="1058184" cy="589582"/>
          </a:xfrm>
          <a:custGeom>
            <a:rect b="b" l="l" r="r" t="t"/>
            <a:pathLst>
              <a:path extrusionOk="0" h="2460" w="4416">
                <a:moveTo>
                  <a:pt x="3216" y="1"/>
                </a:moveTo>
                <a:cubicBezTo>
                  <a:pt x="3216" y="1"/>
                  <a:pt x="1682" y="248"/>
                  <a:pt x="1357" y="252"/>
                </a:cubicBezTo>
                <a:cubicBezTo>
                  <a:pt x="1033" y="252"/>
                  <a:pt x="1499" y="763"/>
                  <a:pt x="2225" y="766"/>
                </a:cubicBezTo>
                <a:cubicBezTo>
                  <a:pt x="2225" y="766"/>
                  <a:pt x="1186" y="1441"/>
                  <a:pt x="591" y="1524"/>
                </a:cubicBezTo>
                <a:cubicBezTo>
                  <a:pt x="1" y="1608"/>
                  <a:pt x="602" y="2447"/>
                  <a:pt x="1656" y="2458"/>
                </a:cubicBezTo>
                <a:cubicBezTo>
                  <a:pt x="1735" y="2459"/>
                  <a:pt x="1812" y="2459"/>
                  <a:pt x="1888" y="2459"/>
                </a:cubicBezTo>
                <a:cubicBezTo>
                  <a:pt x="2824" y="2459"/>
                  <a:pt x="3519" y="2359"/>
                  <a:pt x="4416" y="1229"/>
                </a:cubicBezTo>
                <a:lnTo>
                  <a:pt x="3216" y="1"/>
                </a:ln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1052370" y="6479768"/>
            <a:ext cx="249210" cy="276337"/>
          </a:xfrm>
          <a:custGeom>
            <a:rect b="b" l="l" r="r" t="t"/>
            <a:pathLst>
              <a:path extrusionOk="0" h="1153" w="1040">
                <a:moveTo>
                  <a:pt x="117" y="1"/>
                </a:moveTo>
                <a:lnTo>
                  <a:pt x="1" y="70"/>
                </a:lnTo>
                <a:cubicBezTo>
                  <a:pt x="23" y="106"/>
                  <a:pt x="533" y="967"/>
                  <a:pt x="989" y="1153"/>
                </a:cubicBezTo>
                <a:lnTo>
                  <a:pt x="1040" y="1029"/>
                </a:lnTo>
                <a:cubicBezTo>
                  <a:pt x="628" y="857"/>
                  <a:pt x="125" y="12"/>
                  <a:pt x="11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10714259" y="6549751"/>
            <a:ext cx="399695" cy="184544"/>
          </a:xfrm>
          <a:custGeom>
            <a:rect b="b" l="l" r="r" t="t"/>
            <a:pathLst>
              <a:path extrusionOk="0" h="770" w="1668">
                <a:moveTo>
                  <a:pt x="1594" y="0"/>
                </a:moveTo>
                <a:cubicBezTo>
                  <a:pt x="1587" y="8"/>
                  <a:pt x="785" y="511"/>
                  <a:pt x="1" y="635"/>
                </a:cubicBezTo>
                <a:lnTo>
                  <a:pt x="23" y="770"/>
                </a:lnTo>
                <a:cubicBezTo>
                  <a:pt x="832" y="642"/>
                  <a:pt x="1634" y="139"/>
                  <a:pt x="1667" y="117"/>
                </a:cubicBezTo>
                <a:lnTo>
                  <a:pt x="159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10806035" y="6626684"/>
            <a:ext cx="363751" cy="192453"/>
          </a:xfrm>
          <a:custGeom>
            <a:rect b="b" l="l" r="r" t="t"/>
            <a:pathLst>
              <a:path extrusionOk="0" h="803" w="1518">
                <a:moveTo>
                  <a:pt x="1452" y="0"/>
                </a:moveTo>
                <a:cubicBezTo>
                  <a:pt x="1448" y="4"/>
                  <a:pt x="1437" y="11"/>
                  <a:pt x="1419" y="22"/>
                </a:cubicBezTo>
                <a:cubicBezTo>
                  <a:pt x="795" y="405"/>
                  <a:pt x="289" y="634"/>
                  <a:pt x="1" y="667"/>
                </a:cubicBezTo>
                <a:lnTo>
                  <a:pt x="15" y="802"/>
                </a:lnTo>
                <a:cubicBezTo>
                  <a:pt x="435" y="755"/>
                  <a:pt x="1120" y="365"/>
                  <a:pt x="1492" y="135"/>
                </a:cubicBezTo>
                <a:cubicBezTo>
                  <a:pt x="1506" y="128"/>
                  <a:pt x="1514" y="124"/>
                  <a:pt x="1517" y="120"/>
                </a:cubicBezTo>
                <a:lnTo>
                  <a:pt x="14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10962510" y="6691154"/>
            <a:ext cx="271016" cy="172561"/>
          </a:xfrm>
          <a:custGeom>
            <a:rect b="b" l="l" r="r" t="t"/>
            <a:pathLst>
              <a:path extrusionOk="0" h="720" w="1131">
                <a:moveTo>
                  <a:pt x="1047" y="1"/>
                </a:moveTo>
                <a:cubicBezTo>
                  <a:pt x="1039" y="5"/>
                  <a:pt x="394" y="500"/>
                  <a:pt x="0" y="588"/>
                </a:cubicBezTo>
                <a:lnTo>
                  <a:pt x="29" y="719"/>
                </a:lnTo>
                <a:cubicBezTo>
                  <a:pt x="452" y="628"/>
                  <a:pt x="1101" y="128"/>
                  <a:pt x="1130" y="107"/>
                </a:cubicBezTo>
                <a:lnTo>
                  <a:pt x="104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1126653" y="6433512"/>
            <a:ext cx="254482" cy="109528"/>
          </a:xfrm>
          <a:custGeom>
            <a:rect b="b" l="l" r="r" t="t"/>
            <a:pathLst>
              <a:path extrusionOk="0" h="457" w="1062">
                <a:moveTo>
                  <a:pt x="106" y="0"/>
                </a:moveTo>
                <a:lnTo>
                  <a:pt x="1" y="84"/>
                </a:lnTo>
                <a:cubicBezTo>
                  <a:pt x="4" y="92"/>
                  <a:pt x="296" y="456"/>
                  <a:pt x="752" y="456"/>
                </a:cubicBezTo>
                <a:cubicBezTo>
                  <a:pt x="850" y="456"/>
                  <a:pt x="952" y="438"/>
                  <a:pt x="1062" y="401"/>
                </a:cubicBezTo>
                <a:lnTo>
                  <a:pt x="1014" y="274"/>
                </a:lnTo>
                <a:cubicBezTo>
                  <a:pt x="921" y="306"/>
                  <a:pt x="833" y="320"/>
                  <a:pt x="751" y="320"/>
                </a:cubicBezTo>
                <a:cubicBezTo>
                  <a:pt x="365" y="320"/>
                  <a:pt x="121" y="18"/>
                  <a:pt x="10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2016860" y="4784364"/>
            <a:ext cx="575100" cy="655970"/>
          </a:xfrm>
          <a:custGeom>
            <a:rect b="b" l="l" r="r" t="t"/>
            <a:pathLst>
              <a:path extrusionOk="0" h="2737" w="2400">
                <a:moveTo>
                  <a:pt x="1372" y="0"/>
                </a:moveTo>
                <a:cubicBezTo>
                  <a:pt x="985" y="0"/>
                  <a:pt x="626" y="246"/>
                  <a:pt x="500" y="633"/>
                </a:cubicBezTo>
                <a:lnTo>
                  <a:pt x="1" y="2171"/>
                </a:lnTo>
                <a:lnTo>
                  <a:pt x="1743" y="2736"/>
                </a:lnTo>
                <a:lnTo>
                  <a:pt x="2243" y="1198"/>
                </a:lnTo>
                <a:cubicBezTo>
                  <a:pt x="2400" y="717"/>
                  <a:pt x="2137" y="199"/>
                  <a:pt x="1656" y="46"/>
                </a:cubicBezTo>
                <a:cubicBezTo>
                  <a:pt x="1562" y="15"/>
                  <a:pt x="1466" y="0"/>
                  <a:pt x="13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11634179" y="5833146"/>
            <a:ext cx="2083060" cy="4210958"/>
          </a:xfrm>
          <a:custGeom>
            <a:rect b="b" l="l" r="r" t="t"/>
            <a:pathLst>
              <a:path extrusionOk="0" h="17570" w="8693">
                <a:moveTo>
                  <a:pt x="3588" y="1"/>
                </a:moveTo>
                <a:cubicBezTo>
                  <a:pt x="2907" y="1"/>
                  <a:pt x="2323" y="497"/>
                  <a:pt x="2210" y="1171"/>
                </a:cubicBezTo>
                <a:lnTo>
                  <a:pt x="1022" y="8444"/>
                </a:lnTo>
                <a:cubicBezTo>
                  <a:pt x="1018" y="8463"/>
                  <a:pt x="1014" y="8481"/>
                  <a:pt x="1014" y="8499"/>
                </a:cubicBezTo>
                <a:lnTo>
                  <a:pt x="96" y="15965"/>
                </a:lnTo>
                <a:cubicBezTo>
                  <a:pt x="1" y="16731"/>
                  <a:pt x="544" y="17427"/>
                  <a:pt x="1310" y="17522"/>
                </a:cubicBezTo>
                <a:cubicBezTo>
                  <a:pt x="1366" y="17529"/>
                  <a:pt x="1422" y="17532"/>
                  <a:pt x="1477" y="17532"/>
                </a:cubicBezTo>
                <a:cubicBezTo>
                  <a:pt x="2175" y="17532"/>
                  <a:pt x="2779" y="17014"/>
                  <a:pt x="2866" y="16304"/>
                </a:cubicBezTo>
                <a:lnTo>
                  <a:pt x="3782" y="8867"/>
                </a:lnTo>
                <a:lnTo>
                  <a:pt x="4773" y="2790"/>
                </a:lnTo>
                <a:lnTo>
                  <a:pt x="5134" y="2790"/>
                </a:lnTo>
                <a:lnTo>
                  <a:pt x="5484" y="8546"/>
                </a:lnTo>
                <a:lnTo>
                  <a:pt x="5867" y="16246"/>
                </a:lnTo>
                <a:cubicBezTo>
                  <a:pt x="5903" y="16990"/>
                  <a:pt x="6519" y="17569"/>
                  <a:pt x="7260" y="17569"/>
                </a:cubicBezTo>
                <a:lnTo>
                  <a:pt x="7329" y="17569"/>
                </a:lnTo>
                <a:cubicBezTo>
                  <a:pt x="8098" y="17533"/>
                  <a:pt x="8692" y="16877"/>
                  <a:pt x="8652" y="16108"/>
                </a:cubicBezTo>
                <a:lnTo>
                  <a:pt x="8273" y="8401"/>
                </a:lnTo>
                <a:lnTo>
                  <a:pt x="8273" y="8382"/>
                </a:lnTo>
                <a:lnTo>
                  <a:pt x="7839" y="1310"/>
                </a:lnTo>
                <a:cubicBezTo>
                  <a:pt x="7796" y="573"/>
                  <a:pt x="7183" y="1"/>
                  <a:pt x="6447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12592679" y="4206287"/>
            <a:ext cx="499858" cy="499946"/>
          </a:xfrm>
          <a:custGeom>
            <a:rect b="b" l="l" r="r" t="t"/>
            <a:pathLst>
              <a:path extrusionOk="0" h="2086" w="2086">
                <a:moveTo>
                  <a:pt x="1043" y="0"/>
                </a:moveTo>
                <a:cubicBezTo>
                  <a:pt x="467" y="0"/>
                  <a:pt x="0" y="467"/>
                  <a:pt x="0" y="1043"/>
                </a:cubicBezTo>
                <a:cubicBezTo>
                  <a:pt x="0" y="1619"/>
                  <a:pt x="467" y="2086"/>
                  <a:pt x="1043" y="2086"/>
                </a:cubicBezTo>
                <a:cubicBezTo>
                  <a:pt x="1619" y="2086"/>
                  <a:pt x="2086" y="1619"/>
                  <a:pt x="2086" y="1043"/>
                </a:cubicBezTo>
                <a:cubicBezTo>
                  <a:pt x="2086" y="467"/>
                  <a:pt x="1619" y="0"/>
                  <a:pt x="1043" y="0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12343709" y="4797785"/>
            <a:ext cx="997799" cy="925596"/>
          </a:xfrm>
          <a:custGeom>
            <a:rect b="b" l="l" r="r" t="t"/>
            <a:pathLst>
              <a:path extrusionOk="0" h="3862" w="4164">
                <a:moveTo>
                  <a:pt x="0" y="1"/>
                </a:moveTo>
                <a:lnTo>
                  <a:pt x="0" y="3180"/>
                </a:lnTo>
                <a:cubicBezTo>
                  <a:pt x="0" y="3555"/>
                  <a:pt x="306" y="3861"/>
                  <a:pt x="682" y="3861"/>
                </a:cubicBezTo>
                <a:lnTo>
                  <a:pt x="3482" y="3861"/>
                </a:lnTo>
                <a:cubicBezTo>
                  <a:pt x="3861" y="3861"/>
                  <a:pt x="4164" y="3555"/>
                  <a:pt x="4164" y="3180"/>
                </a:cubicBezTo>
                <a:lnTo>
                  <a:pt x="41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11871887" y="5823560"/>
            <a:ext cx="1773704" cy="1666648"/>
          </a:xfrm>
          <a:custGeom>
            <a:rect b="b" l="l" r="r" t="t"/>
            <a:pathLst>
              <a:path extrusionOk="0" h="6954" w="7402">
                <a:moveTo>
                  <a:pt x="2308" y="1"/>
                </a:moveTo>
                <a:cubicBezTo>
                  <a:pt x="1535" y="1"/>
                  <a:pt x="883" y="569"/>
                  <a:pt x="777" y="1335"/>
                </a:cubicBezTo>
                <a:lnTo>
                  <a:pt x="1" y="6953"/>
                </a:lnTo>
                <a:lnTo>
                  <a:pt x="7401" y="6953"/>
                </a:lnTo>
                <a:lnTo>
                  <a:pt x="7190" y="1758"/>
                </a:lnTo>
                <a:cubicBezTo>
                  <a:pt x="7099" y="624"/>
                  <a:pt x="6599" y="1"/>
                  <a:pt x="56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13165622" y="4803537"/>
            <a:ext cx="1391023" cy="1608409"/>
          </a:xfrm>
          <a:custGeom>
            <a:rect b="b" l="l" r="r" t="t"/>
            <a:pathLst>
              <a:path extrusionOk="0" h="6711" w="5805">
                <a:moveTo>
                  <a:pt x="960" y="1"/>
                </a:moveTo>
                <a:cubicBezTo>
                  <a:pt x="709" y="1"/>
                  <a:pt x="460" y="111"/>
                  <a:pt x="293" y="323"/>
                </a:cubicBezTo>
                <a:cubicBezTo>
                  <a:pt x="1" y="691"/>
                  <a:pt x="59" y="1227"/>
                  <a:pt x="427" y="1519"/>
                </a:cubicBezTo>
                <a:lnTo>
                  <a:pt x="3603" y="4042"/>
                </a:lnTo>
                <a:lnTo>
                  <a:pt x="2210" y="5205"/>
                </a:lnTo>
                <a:cubicBezTo>
                  <a:pt x="1849" y="5507"/>
                  <a:pt x="1798" y="6043"/>
                  <a:pt x="2101" y="6404"/>
                </a:cubicBezTo>
                <a:cubicBezTo>
                  <a:pt x="2269" y="6605"/>
                  <a:pt x="2509" y="6710"/>
                  <a:pt x="2753" y="6710"/>
                </a:cubicBezTo>
                <a:cubicBezTo>
                  <a:pt x="2947" y="6710"/>
                  <a:pt x="3140" y="6645"/>
                  <a:pt x="3300" y="6513"/>
                </a:cubicBezTo>
                <a:lnTo>
                  <a:pt x="5499" y="4680"/>
                </a:lnTo>
                <a:cubicBezTo>
                  <a:pt x="5692" y="4516"/>
                  <a:pt x="5805" y="4271"/>
                  <a:pt x="5801" y="4016"/>
                </a:cubicBezTo>
                <a:cubicBezTo>
                  <a:pt x="5801" y="3757"/>
                  <a:pt x="5681" y="3517"/>
                  <a:pt x="5480" y="3360"/>
                </a:cubicBezTo>
                <a:lnTo>
                  <a:pt x="1488" y="184"/>
                </a:lnTo>
                <a:cubicBezTo>
                  <a:pt x="1332" y="61"/>
                  <a:pt x="1146" y="1"/>
                  <a:pt x="960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13131356" y="6002831"/>
            <a:ext cx="878465" cy="623135"/>
          </a:xfrm>
          <a:custGeom>
            <a:rect b="b" l="l" r="r" t="t"/>
            <a:pathLst>
              <a:path extrusionOk="0" h="2600" w="3666">
                <a:moveTo>
                  <a:pt x="2594" y="0"/>
                </a:moveTo>
                <a:cubicBezTo>
                  <a:pt x="2594" y="0"/>
                  <a:pt x="1599" y="693"/>
                  <a:pt x="767" y="1054"/>
                </a:cubicBezTo>
                <a:cubicBezTo>
                  <a:pt x="445" y="1192"/>
                  <a:pt x="468" y="1234"/>
                  <a:pt x="617" y="1234"/>
                </a:cubicBezTo>
                <a:cubicBezTo>
                  <a:pt x="854" y="1234"/>
                  <a:pt x="1412" y="1127"/>
                  <a:pt x="1413" y="1127"/>
                </a:cubicBezTo>
                <a:lnTo>
                  <a:pt x="1413" y="1127"/>
                </a:lnTo>
                <a:cubicBezTo>
                  <a:pt x="1413" y="1127"/>
                  <a:pt x="727" y="1677"/>
                  <a:pt x="355" y="1867"/>
                </a:cubicBezTo>
                <a:cubicBezTo>
                  <a:pt x="1" y="2044"/>
                  <a:pt x="986" y="2600"/>
                  <a:pt x="1550" y="2600"/>
                </a:cubicBezTo>
                <a:cubicBezTo>
                  <a:pt x="1577" y="2600"/>
                  <a:pt x="1603" y="2599"/>
                  <a:pt x="1628" y="2596"/>
                </a:cubicBezTo>
                <a:cubicBezTo>
                  <a:pt x="2175" y="2541"/>
                  <a:pt x="3312" y="1776"/>
                  <a:pt x="3666" y="1283"/>
                </a:cubicBezTo>
                <a:lnTo>
                  <a:pt x="2594" y="0"/>
                </a:ln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13247814" y="6368802"/>
            <a:ext cx="311273" cy="185503"/>
          </a:xfrm>
          <a:custGeom>
            <a:rect b="b" l="l" r="r" t="t"/>
            <a:pathLst>
              <a:path extrusionOk="0" h="774" w="1299">
                <a:moveTo>
                  <a:pt x="1211" y="1"/>
                </a:moveTo>
                <a:cubicBezTo>
                  <a:pt x="839" y="314"/>
                  <a:pt x="8" y="642"/>
                  <a:pt x="1" y="646"/>
                </a:cubicBezTo>
                <a:lnTo>
                  <a:pt x="52" y="774"/>
                </a:lnTo>
                <a:cubicBezTo>
                  <a:pt x="84" y="759"/>
                  <a:pt x="908" y="431"/>
                  <a:pt x="1298" y="106"/>
                </a:cubicBezTo>
                <a:lnTo>
                  <a:pt x="121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13326411" y="6427281"/>
            <a:ext cx="345300" cy="171602"/>
          </a:xfrm>
          <a:custGeom>
            <a:rect b="b" l="l" r="r" t="t"/>
            <a:pathLst>
              <a:path extrusionOk="0" h="716" w="1441">
                <a:moveTo>
                  <a:pt x="1353" y="1"/>
                </a:moveTo>
                <a:cubicBezTo>
                  <a:pt x="916" y="376"/>
                  <a:pt x="114" y="570"/>
                  <a:pt x="23" y="581"/>
                </a:cubicBezTo>
                <a:lnTo>
                  <a:pt x="30" y="650"/>
                </a:lnTo>
                <a:lnTo>
                  <a:pt x="1" y="712"/>
                </a:lnTo>
                <a:cubicBezTo>
                  <a:pt x="4" y="712"/>
                  <a:pt x="12" y="715"/>
                  <a:pt x="19" y="715"/>
                </a:cubicBezTo>
                <a:cubicBezTo>
                  <a:pt x="172" y="715"/>
                  <a:pt x="1014" y="471"/>
                  <a:pt x="1441" y="107"/>
                </a:cubicBezTo>
                <a:lnTo>
                  <a:pt x="135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13419146" y="6483363"/>
            <a:ext cx="315586" cy="147875"/>
          </a:xfrm>
          <a:custGeom>
            <a:rect b="b" l="l" r="r" t="t"/>
            <a:pathLst>
              <a:path extrusionOk="0" h="617" w="1317">
                <a:moveTo>
                  <a:pt x="1225" y="0"/>
                </a:moveTo>
                <a:cubicBezTo>
                  <a:pt x="823" y="370"/>
                  <a:pt x="136" y="482"/>
                  <a:pt x="30" y="482"/>
                </a:cubicBezTo>
                <a:cubicBezTo>
                  <a:pt x="29" y="482"/>
                  <a:pt x="27" y="482"/>
                  <a:pt x="26" y="481"/>
                </a:cubicBezTo>
                <a:lnTo>
                  <a:pt x="15" y="547"/>
                </a:lnTo>
                <a:lnTo>
                  <a:pt x="0" y="613"/>
                </a:lnTo>
                <a:cubicBezTo>
                  <a:pt x="4" y="613"/>
                  <a:pt x="11" y="616"/>
                  <a:pt x="22" y="616"/>
                </a:cubicBezTo>
                <a:cubicBezTo>
                  <a:pt x="164" y="616"/>
                  <a:pt x="882" y="503"/>
                  <a:pt x="1316" y="102"/>
                </a:cubicBezTo>
                <a:lnTo>
                  <a:pt x="12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3155319" y="4779810"/>
            <a:ext cx="681493" cy="639433"/>
          </a:xfrm>
          <a:custGeom>
            <a:rect b="b" l="l" r="r" t="t"/>
            <a:pathLst>
              <a:path extrusionOk="0" h="2668" w="2844">
                <a:moveTo>
                  <a:pt x="1024" y="0"/>
                </a:moveTo>
                <a:cubicBezTo>
                  <a:pt x="768" y="0"/>
                  <a:pt x="513" y="107"/>
                  <a:pt x="332" y="316"/>
                </a:cubicBezTo>
                <a:cubicBezTo>
                  <a:pt x="0" y="699"/>
                  <a:pt x="40" y="1275"/>
                  <a:pt x="419" y="1607"/>
                </a:cubicBezTo>
                <a:lnTo>
                  <a:pt x="1641" y="2668"/>
                </a:lnTo>
                <a:lnTo>
                  <a:pt x="2844" y="1286"/>
                </a:lnTo>
                <a:lnTo>
                  <a:pt x="1623" y="225"/>
                </a:lnTo>
                <a:cubicBezTo>
                  <a:pt x="1450" y="74"/>
                  <a:pt x="1237" y="0"/>
                  <a:pt x="10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2715846" y="4201734"/>
            <a:ext cx="381962" cy="238469"/>
          </a:xfrm>
          <a:custGeom>
            <a:rect b="b" l="l" r="r" t="t"/>
            <a:pathLst>
              <a:path extrusionOk="0" h="995" w="1594">
                <a:moveTo>
                  <a:pt x="608" y="1"/>
                </a:moveTo>
                <a:cubicBezTo>
                  <a:pt x="383" y="1"/>
                  <a:pt x="165" y="64"/>
                  <a:pt x="0" y="162"/>
                </a:cubicBezTo>
                <a:cubicBezTo>
                  <a:pt x="0" y="162"/>
                  <a:pt x="591" y="994"/>
                  <a:pt x="1401" y="994"/>
                </a:cubicBezTo>
                <a:cubicBezTo>
                  <a:pt x="1457" y="994"/>
                  <a:pt x="1514" y="990"/>
                  <a:pt x="1572" y="982"/>
                </a:cubicBezTo>
                <a:cubicBezTo>
                  <a:pt x="1572" y="982"/>
                  <a:pt x="1594" y="457"/>
                  <a:pt x="1214" y="187"/>
                </a:cubicBezTo>
                <a:cubicBezTo>
                  <a:pt x="1033" y="55"/>
                  <a:pt x="818" y="1"/>
                  <a:pt x="6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11650953" y="9250557"/>
            <a:ext cx="731335" cy="366212"/>
          </a:xfrm>
          <a:custGeom>
            <a:rect b="b" l="l" r="r" t="t"/>
            <a:pathLst>
              <a:path extrusionOk="0" h="1528" w="3052">
                <a:moveTo>
                  <a:pt x="215" y="0"/>
                </a:moveTo>
                <a:lnTo>
                  <a:pt x="0" y="1528"/>
                </a:lnTo>
                <a:lnTo>
                  <a:pt x="2891" y="1528"/>
                </a:lnTo>
                <a:lnTo>
                  <a:pt x="30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11634179" y="9234739"/>
            <a:ext cx="763924" cy="397848"/>
          </a:xfrm>
          <a:custGeom>
            <a:rect b="b" l="l" r="r" t="t"/>
            <a:pathLst>
              <a:path extrusionOk="0" h="1660" w="3188">
                <a:moveTo>
                  <a:pt x="3049" y="135"/>
                </a:moveTo>
                <a:lnTo>
                  <a:pt x="2903" y="1528"/>
                </a:lnTo>
                <a:lnTo>
                  <a:pt x="147" y="1528"/>
                </a:lnTo>
                <a:lnTo>
                  <a:pt x="344" y="135"/>
                </a:lnTo>
                <a:close/>
                <a:moveTo>
                  <a:pt x="285" y="1"/>
                </a:moveTo>
                <a:cubicBezTo>
                  <a:pt x="252" y="1"/>
                  <a:pt x="227" y="26"/>
                  <a:pt x="220" y="59"/>
                </a:cubicBezTo>
                <a:lnTo>
                  <a:pt x="5" y="1583"/>
                </a:lnTo>
                <a:cubicBezTo>
                  <a:pt x="1" y="1605"/>
                  <a:pt x="8" y="1623"/>
                  <a:pt x="19" y="1637"/>
                </a:cubicBezTo>
                <a:cubicBezTo>
                  <a:pt x="30" y="1652"/>
                  <a:pt x="48" y="1659"/>
                  <a:pt x="70" y="1659"/>
                </a:cubicBezTo>
                <a:lnTo>
                  <a:pt x="2961" y="1659"/>
                </a:lnTo>
                <a:cubicBezTo>
                  <a:pt x="2998" y="1659"/>
                  <a:pt x="3023" y="1634"/>
                  <a:pt x="3027" y="1601"/>
                </a:cubicBezTo>
                <a:lnTo>
                  <a:pt x="3187" y="73"/>
                </a:lnTo>
                <a:cubicBezTo>
                  <a:pt x="3187" y="55"/>
                  <a:pt x="3184" y="37"/>
                  <a:pt x="3169" y="22"/>
                </a:cubicBezTo>
                <a:cubicBezTo>
                  <a:pt x="3158" y="8"/>
                  <a:pt x="3140" y="1"/>
                  <a:pt x="3122" y="1"/>
                </a:cubicBezTo>
                <a:close/>
              </a:path>
            </a:pathLst>
          </a:custGeom>
          <a:solidFill>
            <a:srgbClr val="5245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13014659" y="9250557"/>
            <a:ext cx="700903" cy="366212"/>
          </a:xfrm>
          <a:custGeom>
            <a:rect b="b" l="l" r="r" t="t"/>
            <a:pathLst>
              <a:path extrusionOk="0" h="1528" w="2925">
                <a:moveTo>
                  <a:pt x="0" y="0"/>
                </a:moveTo>
                <a:lnTo>
                  <a:pt x="102" y="1528"/>
                </a:lnTo>
                <a:lnTo>
                  <a:pt x="2924" y="1528"/>
                </a:lnTo>
                <a:lnTo>
                  <a:pt x="286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12997885" y="9234739"/>
            <a:ext cx="734211" cy="397848"/>
          </a:xfrm>
          <a:custGeom>
            <a:rect b="b" l="l" r="r" t="t"/>
            <a:pathLst>
              <a:path extrusionOk="0" h="1660" w="3064">
                <a:moveTo>
                  <a:pt x="2874" y="135"/>
                </a:moveTo>
                <a:lnTo>
                  <a:pt x="2925" y="1528"/>
                </a:lnTo>
                <a:lnTo>
                  <a:pt x="234" y="1528"/>
                </a:lnTo>
                <a:lnTo>
                  <a:pt x="139" y="135"/>
                </a:lnTo>
                <a:close/>
                <a:moveTo>
                  <a:pt x="70" y="1"/>
                </a:moveTo>
                <a:cubicBezTo>
                  <a:pt x="52" y="1"/>
                  <a:pt x="34" y="8"/>
                  <a:pt x="19" y="22"/>
                </a:cubicBezTo>
                <a:cubicBezTo>
                  <a:pt x="8" y="37"/>
                  <a:pt x="1" y="55"/>
                  <a:pt x="5" y="73"/>
                </a:cubicBezTo>
                <a:lnTo>
                  <a:pt x="107" y="1597"/>
                </a:lnTo>
                <a:cubicBezTo>
                  <a:pt x="110" y="1634"/>
                  <a:pt x="139" y="1659"/>
                  <a:pt x="172" y="1659"/>
                </a:cubicBezTo>
                <a:lnTo>
                  <a:pt x="2994" y="1659"/>
                </a:lnTo>
                <a:cubicBezTo>
                  <a:pt x="3012" y="1659"/>
                  <a:pt x="3031" y="1652"/>
                  <a:pt x="3041" y="1641"/>
                </a:cubicBezTo>
                <a:cubicBezTo>
                  <a:pt x="3056" y="1627"/>
                  <a:pt x="3063" y="1608"/>
                  <a:pt x="3060" y="1590"/>
                </a:cubicBezTo>
                <a:lnTo>
                  <a:pt x="3001" y="66"/>
                </a:lnTo>
                <a:cubicBezTo>
                  <a:pt x="3001" y="30"/>
                  <a:pt x="2972" y="1"/>
                  <a:pt x="2936" y="1"/>
                </a:cubicBezTo>
                <a:close/>
              </a:path>
            </a:pathLst>
          </a:custGeom>
          <a:solidFill>
            <a:srgbClr val="5245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12496589" y="4325881"/>
            <a:ext cx="222132" cy="222172"/>
          </a:xfrm>
          <a:custGeom>
            <a:rect b="b" l="l" r="r" t="t"/>
            <a:pathLst>
              <a:path extrusionOk="0" h="927" w="927">
                <a:moveTo>
                  <a:pt x="463" y="139"/>
                </a:moveTo>
                <a:cubicBezTo>
                  <a:pt x="642" y="139"/>
                  <a:pt x="788" y="285"/>
                  <a:pt x="788" y="464"/>
                </a:cubicBezTo>
                <a:cubicBezTo>
                  <a:pt x="788" y="643"/>
                  <a:pt x="642" y="788"/>
                  <a:pt x="463" y="788"/>
                </a:cubicBezTo>
                <a:cubicBezTo>
                  <a:pt x="285" y="788"/>
                  <a:pt x="139" y="643"/>
                  <a:pt x="139" y="464"/>
                </a:cubicBezTo>
                <a:cubicBezTo>
                  <a:pt x="139" y="285"/>
                  <a:pt x="285" y="139"/>
                  <a:pt x="463" y="139"/>
                </a:cubicBezTo>
                <a:close/>
                <a:moveTo>
                  <a:pt x="463" y="1"/>
                </a:moveTo>
                <a:cubicBezTo>
                  <a:pt x="208" y="1"/>
                  <a:pt x="0" y="209"/>
                  <a:pt x="0" y="464"/>
                </a:cubicBezTo>
                <a:cubicBezTo>
                  <a:pt x="0" y="719"/>
                  <a:pt x="208" y="927"/>
                  <a:pt x="463" y="927"/>
                </a:cubicBezTo>
                <a:cubicBezTo>
                  <a:pt x="718" y="927"/>
                  <a:pt x="926" y="719"/>
                  <a:pt x="926" y="464"/>
                </a:cubicBezTo>
                <a:cubicBezTo>
                  <a:pt x="926" y="209"/>
                  <a:pt x="718" y="1"/>
                  <a:pt x="46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12745560" y="4325881"/>
            <a:ext cx="222132" cy="222172"/>
          </a:xfrm>
          <a:custGeom>
            <a:rect b="b" l="l" r="r" t="t"/>
            <a:pathLst>
              <a:path extrusionOk="0" h="927" w="927">
                <a:moveTo>
                  <a:pt x="463" y="139"/>
                </a:moveTo>
                <a:cubicBezTo>
                  <a:pt x="642" y="139"/>
                  <a:pt x="788" y="285"/>
                  <a:pt x="788" y="464"/>
                </a:cubicBezTo>
                <a:cubicBezTo>
                  <a:pt x="788" y="643"/>
                  <a:pt x="642" y="788"/>
                  <a:pt x="463" y="788"/>
                </a:cubicBezTo>
                <a:cubicBezTo>
                  <a:pt x="285" y="788"/>
                  <a:pt x="139" y="643"/>
                  <a:pt x="139" y="464"/>
                </a:cubicBezTo>
                <a:cubicBezTo>
                  <a:pt x="139" y="285"/>
                  <a:pt x="285" y="139"/>
                  <a:pt x="463" y="139"/>
                </a:cubicBezTo>
                <a:close/>
                <a:moveTo>
                  <a:pt x="463" y="1"/>
                </a:moveTo>
                <a:cubicBezTo>
                  <a:pt x="208" y="1"/>
                  <a:pt x="0" y="209"/>
                  <a:pt x="0" y="464"/>
                </a:cubicBezTo>
                <a:cubicBezTo>
                  <a:pt x="0" y="719"/>
                  <a:pt x="208" y="927"/>
                  <a:pt x="463" y="927"/>
                </a:cubicBezTo>
                <a:cubicBezTo>
                  <a:pt x="719" y="927"/>
                  <a:pt x="926" y="719"/>
                  <a:pt x="926" y="464"/>
                </a:cubicBezTo>
                <a:cubicBezTo>
                  <a:pt x="926" y="209"/>
                  <a:pt x="719" y="1"/>
                  <a:pt x="46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11013071" y="9616529"/>
            <a:ext cx="1330877" cy="721160"/>
          </a:xfrm>
          <a:custGeom>
            <a:rect b="b" l="l" r="r" t="t"/>
            <a:pathLst>
              <a:path extrusionOk="0" h="3009" w="5554">
                <a:moveTo>
                  <a:pt x="2662" y="1"/>
                </a:moveTo>
                <a:cubicBezTo>
                  <a:pt x="2082" y="1696"/>
                  <a:pt x="1" y="3008"/>
                  <a:pt x="1" y="3008"/>
                </a:cubicBezTo>
                <a:lnTo>
                  <a:pt x="3417" y="3008"/>
                </a:lnTo>
                <a:cubicBezTo>
                  <a:pt x="3417" y="3008"/>
                  <a:pt x="4080" y="2793"/>
                  <a:pt x="4427" y="2228"/>
                </a:cubicBezTo>
                <a:lnTo>
                  <a:pt x="4427" y="3008"/>
                </a:lnTo>
                <a:lnTo>
                  <a:pt x="5283" y="3008"/>
                </a:lnTo>
                <a:lnTo>
                  <a:pt x="55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10995578" y="9600950"/>
            <a:ext cx="1364904" cy="752556"/>
          </a:xfrm>
          <a:custGeom>
            <a:rect b="b" l="l" r="r" t="t"/>
            <a:pathLst>
              <a:path extrusionOk="0" h="3140" w="5696">
                <a:moveTo>
                  <a:pt x="5553" y="131"/>
                </a:moveTo>
                <a:lnTo>
                  <a:pt x="5298" y="3008"/>
                </a:lnTo>
                <a:lnTo>
                  <a:pt x="4565" y="3008"/>
                </a:lnTo>
                <a:lnTo>
                  <a:pt x="4565" y="2293"/>
                </a:lnTo>
                <a:cubicBezTo>
                  <a:pt x="4565" y="2264"/>
                  <a:pt x="4547" y="2235"/>
                  <a:pt x="4518" y="2228"/>
                </a:cubicBezTo>
                <a:cubicBezTo>
                  <a:pt x="4512" y="2226"/>
                  <a:pt x="4506" y="2225"/>
                  <a:pt x="4500" y="2225"/>
                </a:cubicBezTo>
                <a:cubicBezTo>
                  <a:pt x="4477" y="2225"/>
                  <a:pt x="4456" y="2236"/>
                  <a:pt x="4441" y="2257"/>
                </a:cubicBezTo>
                <a:cubicBezTo>
                  <a:pt x="4135" y="2760"/>
                  <a:pt x="3559" y="2979"/>
                  <a:pt x="3479" y="3008"/>
                </a:cubicBezTo>
                <a:lnTo>
                  <a:pt x="289" y="3008"/>
                </a:lnTo>
                <a:cubicBezTo>
                  <a:pt x="493" y="2866"/>
                  <a:pt x="850" y="2603"/>
                  <a:pt x="1229" y="2257"/>
                </a:cubicBezTo>
                <a:cubicBezTo>
                  <a:pt x="1769" y="1765"/>
                  <a:pt x="2469" y="1003"/>
                  <a:pt x="2783" y="131"/>
                </a:cubicBezTo>
                <a:close/>
                <a:moveTo>
                  <a:pt x="2735" y="0"/>
                </a:moveTo>
                <a:cubicBezTo>
                  <a:pt x="2706" y="0"/>
                  <a:pt x="2680" y="18"/>
                  <a:pt x="2670" y="44"/>
                </a:cubicBezTo>
                <a:cubicBezTo>
                  <a:pt x="2108" y="1699"/>
                  <a:pt x="59" y="3004"/>
                  <a:pt x="37" y="3019"/>
                </a:cubicBezTo>
                <a:cubicBezTo>
                  <a:pt x="12" y="3033"/>
                  <a:pt x="1" y="3063"/>
                  <a:pt x="8" y="3092"/>
                </a:cubicBezTo>
                <a:cubicBezTo>
                  <a:pt x="15" y="3121"/>
                  <a:pt x="45" y="3139"/>
                  <a:pt x="74" y="3139"/>
                </a:cubicBezTo>
                <a:lnTo>
                  <a:pt x="3490" y="3139"/>
                </a:lnTo>
                <a:cubicBezTo>
                  <a:pt x="3497" y="3139"/>
                  <a:pt x="3504" y="3139"/>
                  <a:pt x="3512" y="3135"/>
                </a:cubicBezTo>
                <a:cubicBezTo>
                  <a:pt x="3534" y="3128"/>
                  <a:pt x="4066" y="2953"/>
                  <a:pt x="4434" y="2501"/>
                </a:cubicBezTo>
                <a:lnTo>
                  <a:pt x="4434" y="3073"/>
                </a:lnTo>
                <a:cubicBezTo>
                  <a:pt x="4434" y="3110"/>
                  <a:pt x="4463" y="3139"/>
                  <a:pt x="4500" y="3139"/>
                </a:cubicBezTo>
                <a:lnTo>
                  <a:pt x="5356" y="3139"/>
                </a:lnTo>
                <a:cubicBezTo>
                  <a:pt x="5393" y="3139"/>
                  <a:pt x="5418" y="3114"/>
                  <a:pt x="5422" y="3081"/>
                </a:cubicBezTo>
                <a:lnTo>
                  <a:pt x="5692" y="73"/>
                </a:lnTo>
                <a:cubicBezTo>
                  <a:pt x="5696" y="51"/>
                  <a:pt x="5688" y="33"/>
                  <a:pt x="5677" y="22"/>
                </a:cubicBezTo>
                <a:cubicBezTo>
                  <a:pt x="5663" y="7"/>
                  <a:pt x="5644" y="0"/>
                  <a:pt x="56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13038142" y="9599992"/>
            <a:ext cx="1314103" cy="721879"/>
          </a:xfrm>
          <a:custGeom>
            <a:rect b="b" l="l" r="r" t="t"/>
            <a:pathLst>
              <a:path extrusionOk="0" h="3012" w="5484">
                <a:moveTo>
                  <a:pt x="1" y="0"/>
                </a:moveTo>
                <a:lnTo>
                  <a:pt x="270" y="3012"/>
                </a:lnTo>
                <a:lnTo>
                  <a:pt x="1058" y="3012"/>
                </a:lnTo>
                <a:lnTo>
                  <a:pt x="1058" y="2228"/>
                </a:lnTo>
                <a:cubicBezTo>
                  <a:pt x="1404" y="2797"/>
                  <a:pt x="2068" y="3012"/>
                  <a:pt x="2068" y="3012"/>
                </a:cubicBezTo>
                <a:lnTo>
                  <a:pt x="5484" y="3012"/>
                </a:lnTo>
                <a:cubicBezTo>
                  <a:pt x="5484" y="3012"/>
                  <a:pt x="3402" y="1699"/>
                  <a:pt x="28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3021608" y="9584174"/>
            <a:ext cx="1348130" cy="753515"/>
          </a:xfrm>
          <a:custGeom>
            <a:rect b="b" l="l" r="r" t="t"/>
            <a:pathLst>
              <a:path extrusionOk="0" h="3144" w="5626">
                <a:moveTo>
                  <a:pt x="2844" y="132"/>
                </a:moveTo>
                <a:cubicBezTo>
                  <a:pt x="3158" y="1003"/>
                  <a:pt x="3858" y="1769"/>
                  <a:pt x="4393" y="2258"/>
                </a:cubicBezTo>
                <a:cubicBezTo>
                  <a:pt x="4776" y="2604"/>
                  <a:pt x="5130" y="2866"/>
                  <a:pt x="5338" y="3009"/>
                </a:cubicBezTo>
                <a:lnTo>
                  <a:pt x="2148" y="3009"/>
                </a:lnTo>
                <a:cubicBezTo>
                  <a:pt x="2067" y="2983"/>
                  <a:pt x="1491" y="2764"/>
                  <a:pt x="1182" y="2258"/>
                </a:cubicBezTo>
                <a:cubicBezTo>
                  <a:pt x="1170" y="2240"/>
                  <a:pt x="1148" y="2226"/>
                  <a:pt x="1124" y="2226"/>
                </a:cubicBezTo>
                <a:cubicBezTo>
                  <a:pt x="1119" y="2226"/>
                  <a:pt x="1114" y="2227"/>
                  <a:pt x="1109" y="2228"/>
                </a:cubicBezTo>
                <a:cubicBezTo>
                  <a:pt x="1079" y="2239"/>
                  <a:pt x="1061" y="2265"/>
                  <a:pt x="1061" y="2294"/>
                </a:cubicBezTo>
                <a:lnTo>
                  <a:pt x="1061" y="3009"/>
                </a:lnTo>
                <a:lnTo>
                  <a:pt x="401" y="3009"/>
                </a:lnTo>
                <a:lnTo>
                  <a:pt x="143" y="132"/>
                </a:lnTo>
                <a:close/>
                <a:moveTo>
                  <a:pt x="70" y="1"/>
                </a:moveTo>
                <a:cubicBezTo>
                  <a:pt x="51" y="1"/>
                  <a:pt x="33" y="8"/>
                  <a:pt x="22" y="23"/>
                </a:cubicBezTo>
                <a:cubicBezTo>
                  <a:pt x="8" y="37"/>
                  <a:pt x="0" y="56"/>
                  <a:pt x="4" y="74"/>
                </a:cubicBezTo>
                <a:lnTo>
                  <a:pt x="274" y="3081"/>
                </a:lnTo>
                <a:cubicBezTo>
                  <a:pt x="277" y="3118"/>
                  <a:pt x="307" y="3143"/>
                  <a:pt x="339" y="3143"/>
                </a:cubicBezTo>
                <a:lnTo>
                  <a:pt x="1127" y="3143"/>
                </a:lnTo>
                <a:cubicBezTo>
                  <a:pt x="1163" y="3143"/>
                  <a:pt x="1193" y="3114"/>
                  <a:pt x="1193" y="3078"/>
                </a:cubicBezTo>
                <a:lnTo>
                  <a:pt x="1193" y="2502"/>
                </a:lnTo>
                <a:cubicBezTo>
                  <a:pt x="1561" y="2954"/>
                  <a:pt x="2089" y="3133"/>
                  <a:pt x="2115" y="3140"/>
                </a:cubicBezTo>
                <a:cubicBezTo>
                  <a:pt x="2122" y="3140"/>
                  <a:pt x="2129" y="3143"/>
                  <a:pt x="2137" y="3143"/>
                </a:cubicBezTo>
                <a:lnTo>
                  <a:pt x="5553" y="3143"/>
                </a:lnTo>
                <a:cubicBezTo>
                  <a:pt x="5582" y="3143"/>
                  <a:pt x="5608" y="3122"/>
                  <a:pt x="5618" y="3096"/>
                </a:cubicBezTo>
                <a:cubicBezTo>
                  <a:pt x="5626" y="3067"/>
                  <a:pt x="5615" y="3034"/>
                  <a:pt x="5589" y="3019"/>
                </a:cubicBezTo>
                <a:cubicBezTo>
                  <a:pt x="5567" y="3009"/>
                  <a:pt x="3518" y="1700"/>
                  <a:pt x="2953" y="45"/>
                </a:cubicBezTo>
                <a:cubicBezTo>
                  <a:pt x="2946" y="19"/>
                  <a:pt x="2921" y="1"/>
                  <a:pt x="28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3038142" y="4436847"/>
            <a:ext cx="118135" cy="118396"/>
          </a:xfrm>
          <a:custGeom>
            <a:rect b="b" l="l" r="r" t="t"/>
            <a:pathLst>
              <a:path extrusionOk="0" h="494" w="493">
                <a:moveTo>
                  <a:pt x="249" y="1"/>
                </a:moveTo>
                <a:cubicBezTo>
                  <a:pt x="114" y="1"/>
                  <a:pt x="1" y="110"/>
                  <a:pt x="1" y="245"/>
                </a:cubicBezTo>
                <a:cubicBezTo>
                  <a:pt x="1" y="384"/>
                  <a:pt x="114" y="493"/>
                  <a:pt x="249" y="493"/>
                </a:cubicBezTo>
                <a:cubicBezTo>
                  <a:pt x="383" y="493"/>
                  <a:pt x="493" y="384"/>
                  <a:pt x="493" y="245"/>
                </a:cubicBezTo>
                <a:cubicBezTo>
                  <a:pt x="493" y="110"/>
                  <a:pt x="383" y="1"/>
                  <a:pt x="249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3044372" y="4520730"/>
            <a:ext cx="72606" cy="72859"/>
          </a:xfrm>
          <a:custGeom>
            <a:rect b="b" l="l" r="r" t="t"/>
            <a:pathLst>
              <a:path extrusionOk="0" h="304" w="303">
                <a:moveTo>
                  <a:pt x="150" y="1"/>
                </a:moveTo>
                <a:cubicBezTo>
                  <a:pt x="66" y="1"/>
                  <a:pt x="0" y="70"/>
                  <a:pt x="0" y="154"/>
                </a:cubicBezTo>
                <a:cubicBezTo>
                  <a:pt x="0" y="234"/>
                  <a:pt x="66" y="304"/>
                  <a:pt x="150" y="304"/>
                </a:cubicBezTo>
                <a:cubicBezTo>
                  <a:pt x="233" y="304"/>
                  <a:pt x="303" y="234"/>
                  <a:pt x="303" y="154"/>
                </a:cubicBezTo>
                <a:cubicBezTo>
                  <a:pt x="303" y="70"/>
                  <a:pt x="233" y="1"/>
                  <a:pt x="1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12711533" y="4577771"/>
            <a:ext cx="105914" cy="42900"/>
          </a:xfrm>
          <a:custGeom>
            <a:rect b="b" l="l" r="r" t="t"/>
            <a:pathLst>
              <a:path extrusionOk="0" h="179" w="442">
                <a:moveTo>
                  <a:pt x="280" y="0"/>
                </a:moveTo>
                <a:cubicBezTo>
                  <a:pt x="174" y="0"/>
                  <a:pt x="67" y="42"/>
                  <a:pt x="51" y="47"/>
                </a:cubicBezTo>
                <a:cubicBezTo>
                  <a:pt x="18" y="62"/>
                  <a:pt x="0" y="102"/>
                  <a:pt x="15" y="135"/>
                </a:cubicBezTo>
                <a:cubicBezTo>
                  <a:pt x="26" y="160"/>
                  <a:pt x="51" y="179"/>
                  <a:pt x="77" y="179"/>
                </a:cubicBezTo>
                <a:cubicBezTo>
                  <a:pt x="88" y="179"/>
                  <a:pt x="95" y="175"/>
                  <a:pt x="102" y="175"/>
                </a:cubicBezTo>
                <a:cubicBezTo>
                  <a:pt x="140" y="159"/>
                  <a:pt x="218" y="136"/>
                  <a:pt x="280" y="136"/>
                </a:cubicBezTo>
                <a:cubicBezTo>
                  <a:pt x="301" y="136"/>
                  <a:pt x="320" y="139"/>
                  <a:pt x="336" y="146"/>
                </a:cubicBezTo>
                <a:cubicBezTo>
                  <a:pt x="345" y="151"/>
                  <a:pt x="356" y="153"/>
                  <a:pt x="366" y="153"/>
                </a:cubicBezTo>
                <a:cubicBezTo>
                  <a:pt x="392" y="153"/>
                  <a:pt x="416" y="137"/>
                  <a:pt x="427" y="113"/>
                </a:cubicBezTo>
                <a:cubicBezTo>
                  <a:pt x="441" y="80"/>
                  <a:pt x="427" y="40"/>
                  <a:pt x="394" y="22"/>
                </a:cubicBezTo>
                <a:cubicBezTo>
                  <a:pt x="359" y="6"/>
                  <a:pt x="319" y="0"/>
                  <a:pt x="2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 txBox="1"/>
          <p:nvPr>
            <p:ph type="title"/>
          </p:nvPr>
        </p:nvSpPr>
        <p:spPr>
          <a:xfrm>
            <a:off x="837550" y="2535219"/>
            <a:ext cx="103281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  <p15:guide id="2" orient="horz" pos="2052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"/>
          <p:cNvSpPr/>
          <p:nvPr/>
        </p:nvSpPr>
        <p:spPr>
          <a:xfrm flipH="1">
            <a:off x="50" y="-3251"/>
            <a:ext cx="7008900" cy="10288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"/>
          <p:cNvSpPr txBox="1"/>
          <p:nvPr>
            <p:ph idx="1" type="body"/>
          </p:nvPr>
        </p:nvSpPr>
        <p:spPr>
          <a:xfrm>
            <a:off x="1272850" y="634208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2" name="Google Shape;382;p21"/>
          <p:cNvSpPr txBox="1"/>
          <p:nvPr>
            <p:ph idx="2" type="body"/>
          </p:nvPr>
        </p:nvSpPr>
        <p:spPr>
          <a:xfrm>
            <a:off x="2470675" y="6920236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83" name="Google Shape;383;p21"/>
          <p:cNvSpPr/>
          <p:nvPr/>
        </p:nvSpPr>
        <p:spPr>
          <a:xfrm>
            <a:off x="913750" y="4891618"/>
            <a:ext cx="5477700" cy="78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84" name="Google Shape;384;p21"/>
          <p:cNvSpPr txBox="1"/>
          <p:nvPr>
            <p:ph type="title"/>
          </p:nvPr>
        </p:nvSpPr>
        <p:spPr>
          <a:xfrm>
            <a:off x="1272850" y="4824594"/>
            <a:ext cx="4829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5" name="Google Shape;385;p21"/>
          <p:cNvSpPr txBox="1"/>
          <p:nvPr/>
        </p:nvSpPr>
        <p:spPr>
          <a:xfrm>
            <a:off x="1149525" y="6899882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21"/>
          <p:cNvSpPr/>
          <p:nvPr/>
        </p:nvSpPr>
        <p:spPr>
          <a:xfrm flipH="1" rot="5400000">
            <a:off x="3902225" y="8713823"/>
            <a:ext cx="871500" cy="22785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38100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"/>
          <p:cNvSpPr/>
          <p:nvPr/>
        </p:nvSpPr>
        <p:spPr>
          <a:xfrm flipH="1">
            <a:off x="-752" y="9417384"/>
            <a:ext cx="2328000" cy="8715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1"/>
          <p:cNvSpPr/>
          <p:nvPr/>
        </p:nvSpPr>
        <p:spPr>
          <a:xfrm flipH="1">
            <a:off x="202576" y="9561625"/>
            <a:ext cx="582900" cy="58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1"/>
          <p:cNvSpPr/>
          <p:nvPr/>
        </p:nvSpPr>
        <p:spPr>
          <a:xfrm flipH="1">
            <a:off x="2327342" y="9417381"/>
            <a:ext cx="871200" cy="871500"/>
          </a:xfrm>
          <a:prstGeom prst="ellipse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1"/>
          <p:cNvSpPr/>
          <p:nvPr/>
        </p:nvSpPr>
        <p:spPr>
          <a:xfrm>
            <a:off x="16945766" y="8"/>
            <a:ext cx="1342200" cy="35109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38100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1"/>
          <p:cNvSpPr/>
          <p:nvPr/>
        </p:nvSpPr>
        <p:spPr>
          <a:xfrm rot="5400000">
            <a:off x="15823476" y="5975675"/>
            <a:ext cx="3586800" cy="13422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1"/>
          <p:cNvSpPr/>
          <p:nvPr/>
        </p:nvSpPr>
        <p:spPr>
          <a:xfrm rot="5400000">
            <a:off x="17167913" y="7228880"/>
            <a:ext cx="897900" cy="89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1"/>
          <p:cNvSpPr/>
          <p:nvPr/>
        </p:nvSpPr>
        <p:spPr>
          <a:xfrm rot="5400000">
            <a:off x="16945632" y="3511068"/>
            <a:ext cx="1342500" cy="1342200"/>
          </a:xfrm>
          <a:prstGeom prst="ellipse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1"/>
          <p:cNvSpPr txBox="1"/>
          <p:nvPr>
            <p:ph idx="3" type="body"/>
          </p:nvPr>
        </p:nvSpPr>
        <p:spPr>
          <a:xfrm>
            <a:off x="8138825" y="3053459"/>
            <a:ext cx="7368000" cy="45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 flipH="1">
            <a:off x="9144000" y="0"/>
            <a:ext cx="9144000" cy="1028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3429850" y="1676480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98" name="Google Shape;398;p22"/>
          <p:cNvSpPr txBox="1"/>
          <p:nvPr/>
        </p:nvSpPr>
        <p:spPr>
          <a:xfrm>
            <a:off x="761350" y="1809093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9" name="Google Shape;399;p22"/>
          <p:cNvSpPr/>
          <p:nvPr/>
        </p:nvSpPr>
        <p:spPr>
          <a:xfrm>
            <a:off x="11875162" y="1676468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400" name="Google Shape;400;p22"/>
          <p:cNvSpPr txBox="1"/>
          <p:nvPr/>
        </p:nvSpPr>
        <p:spPr>
          <a:xfrm>
            <a:off x="9739825" y="1809093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401" name="Google Shape;401;p22"/>
          <p:cNvGrpSpPr/>
          <p:nvPr/>
        </p:nvGrpSpPr>
        <p:grpSpPr>
          <a:xfrm>
            <a:off x="4364229" y="8706013"/>
            <a:ext cx="932353" cy="932563"/>
            <a:chOff x="3964000" y="1705108"/>
            <a:chExt cx="1047000" cy="1047000"/>
          </a:xfrm>
        </p:grpSpPr>
        <p:sp>
          <p:nvSpPr>
            <p:cNvPr id="402" name="Google Shape;402;p22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3" name="Google Shape;403;p22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404" name="Google Shape;404;p22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" name="Google Shape;405;p22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06" name="Google Shape;406;p22"/>
          <p:cNvGrpSpPr/>
          <p:nvPr/>
        </p:nvGrpSpPr>
        <p:grpSpPr>
          <a:xfrm>
            <a:off x="13021472" y="8706018"/>
            <a:ext cx="932354" cy="932563"/>
            <a:chOff x="13185763" y="1833383"/>
            <a:chExt cx="1047000" cy="1047000"/>
          </a:xfrm>
        </p:grpSpPr>
        <p:grpSp>
          <p:nvGrpSpPr>
            <p:cNvPr id="407" name="Google Shape;407;p22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408" name="Google Shape;408;p22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9" name="Google Shape;409;p22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10" name="Google Shape;410;p22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22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412" name="Google Shape;412;p22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2"/>
          <p:cNvSpPr txBox="1"/>
          <p:nvPr>
            <p:ph type="title"/>
          </p:nvPr>
        </p:nvSpPr>
        <p:spPr>
          <a:xfrm>
            <a:off x="761350" y="2623359"/>
            <a:ext cx="77865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5" name="Google Shape;415;p22"/>
          <p:cNvSpPr txBox="1"/>
          <p:nvPr>
            <p:ph idx="2" type="title"/>
          </p:nvPr>
        </p:nvSpPr>
        <p:spPr>
          <a:xfrm>
            <a:off x="9739825" y="2623359"/>
            <a:ext cx="77865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6" name="Google Shape;416;p22"/>
          <p:cNvSpPr txBox="1"/>
          <p:nvPr>
            <p:ph idx="1" type="body"/>
          </p:nvPr>
        </p:nvSpPr>
        <p:spPr>
          <a:xfrm>
            <a:off x="1403200" y="4306053"/>
            <a:ext cx="65028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417" name="Google Shape;417;p22"/>
          <p:cNvSpPr txBox="1"/>
          <p:nvPr>
            <p:ph idx="3" type="body"/>
          </p:nvPr>
        </p:nvSpPr>
        <p:spPr>
          <a:xfrm>
            <a:off x="10388650" y="4306053"/>
            <a:ext cx="65028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2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1">
  <p:cSld name="TITLE_1_1_2_3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11066">
          <p15:clr>
            <a:srgbClr val="F9AD4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 1">
  <p:cSld name="TITLE_5_1">
    <p:bg>
      <p:bgPr>
        <a:solidFill>
          <a:srgbClr val="000000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5"/>
          <p:cNvSpPr/>
          <p:nvPr/>
        </p:nvSpPr>
        <p:spPr>
          <a:xfrm flipH="1">
            <a:off x="-26850" y="2057760"/>
            <a:ext cx="1488000" cy="823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grpSp>
        <p:nvGrpSpPr>
          <p:cNvPr id="422" name="Google Shape;422;p25"/>
          <p:cNvGrpSpPr/>
          <p:nvPr/>
        </p:nvGrpSpPr>
        <p:grpSpPr>
          <a:xfrm rot="-5400000">
            <a:off x="-458770" y="6083547"/>
            <a:ext cx="2252256" cy="180014"/>
            <a:chOff x="4935498" y="1642212"/>
            <a:chExt cx="2734980" cy="217042"/>
          </a:xfrm>
        </p:grpSpPr>
        <p:sp>
          <p:nvSpPr>
            <p:cNvPr id="423" name="Google Shape;423;p25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Google Shape;435;p25"/>
          <p:cNvSpPr/>
          <p:nvPr/>
        </p:nvSpPr>
        <p:spPr>
          <a:xfrm flipH="1">
            <a:off x="4627200" y="2057760"/>
            <a:ext cx="4535400" cy="4536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cxnSp>
        <p:nvCxnSpPr>
          <p:cNvPr id="436" name="Google Shape;436;p25"/>
          <p:cNvCxnSpPr>
            <a:stCxn id="435" idx="0"/>
          </p:cNvCxnSpPr>
          <p:nvPr/>
        </p:nvCxnSpPr>
        <p:spPr>
          <a:xfrm>
            <a:off x="6894900" y="2057760"/>
            <a:ext cx="113934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7" name="Google Shape;437;p25"/>
          <p:cNvCxnSpPr>
            <a:stCxn id="435" idx="2"/>
          </p:cNvCxnSpPr>
          <p:nvPr/>
        </p:nvCxnSpPr>
        <p:spPr>
          <a:xfrm>
            <a:off x="4627200" y="4325910"/>
            <a:ext cx="0" cy="59259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3241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5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9">
          <p15:clr>
            <a:srgbClr val="FA7B17"/>
          </p15:clr>
        </p15:guide>
        <p15:guide id="25" orient="horz" pos="4537">
          <p15:clr>
            <a:srgbClr val="FA7B17"/>
          </p15:clr>
        </p15:guide>
        <p15:guide id="26" orient="horz" pos="5185">
          <p15:clr>
            <a:srgbClr val="FA7B17"/>
          </p15:clr>
        </p15:guide>
        <p15:guide id="27" orient="horz" pos="5833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 1 1">
  <p:cSld name="TITLE_5_1_1">
    <p:bg>
      <p:bgPr>
        <a:solidFill>
          <a:srgbClr val="000000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6"/>
          <p:cNvSpPr/>
          <p:nvPr/>
        </p:nvSpPr>
        <p:spPr>
          <a:xfrm flipH="1">
            <a:off x="-26850" y="2057760"/>
            <a:ext cx="1488000" cy="823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grpSp>
        <p:nvGrpSpPr>
          <p:cNvPr id="440" name="Google Shape;440;p26"/>
          <p:cNvGrpSpPr/>
          <p:nvPr/>
        </p:nvGrpSpPr>
        <p:grpSpPr>
          <a:xfrm rot="-5400000">
            <a:off x="-458770" y="6083547"/>
            <a:ext cx="2252256" cy="180014"/>
            <a:chOff x="4935498" y="1642212"/>
            <a:chExt cx="2734980" cy="217042"/>
          </a:xfrm>
        </p:grpSpPr>
        <p:sp>
          <p:nvSpPr>
            <p:cNvPr id="441" name="Google Shape;441;p26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26"/>
          <p:cNvSpPr/>
          <p:nvPr/>
        </p:nvSpPr>
        <p:spPr>
          <a:xfrm flipH="1">
            <a:off x="4627200" y="2057760"/>
            <a:ext cx="4535400" cy="4536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cxnSp>
        <p:nvCxnSpPr>
          <p:cNvPr id="454" name="Google Shape;454;p26"/>
          <p:cNvCxnSpPr>
            <a:stCxn id="453" idx="0"/>
          </p:cNvCxnSpPr>
          <p:nvPr/>
        </p:nvCxnSpPr>
        <p:spPr>
          <a:xfrm>
            <a:off x="6894900" y="2057760"/>
            <a:ext cx="113934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26"/>
          <p:cNvCxnSpPr>
            <a:stCxn id="453" idx="2"/>
          </p:cNvCxnSpPr>
          <p:nvPr/>
        </p:nvCxnSpPr>
        <p:spPr>
          <a:xfrm>
            <a:off x="4627200" y="4325910"/>
            <a:ext cx="0" cy="59259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6" name="Google Shape;456;p26"/>
          <p:cNvSpPr txBox="1"/>
          <p:nvPr/>
        </p:nvSpPr>
        <p:spPr>
          <a:xfrm>
            <a:off x="9184100" y="5680594"/>
            <a:ext cx="3577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Gracias</a:t>
            </a:r>
            <a:endParaRPr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1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5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9">
          <p15:clr>
            <a:srgbClr val="FA7B17"/>
          </p15:clr>
        </p15:guide>
        <p15:guide id="25" orient="horz" pos="4537">
          <p15:clr>
            <a:srgbClr val="FA7B17"/>
          </p15:clr>
        </p15:guide>
        <p15:guide id="26" orient="horz" pos="5185">
          <p15:clr>
            <a:srgbClr val="FA7B17"/>
          </p15:clr>
        </p15:guide>
        <p15:guide id="27" orient="horz" pos="5833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/>
          <p:nvPr/>
        </p:nvSpPr>
        <p:spPr>
          <a:xfrm flipH="1">
            <a:off x="16459200" y="2057760"/>
            <a:ext cx="1829400" cy="823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9144000" y="2057760"/>
            <a:ext cx="4535400" cy="4536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2" name="Google Shape;72;p4"/>
          <p:cNvCxnSpPr>
            <a:stCxn id="71" idx="0"/>
          </p:cNvCxnSpPr>
          <p:nvPr/>
        </p:nvCxnSpPr>
        <p:spPr>
          <a:xfrm rot="10800000">
            <a:off x="18600" y="205776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4"/>
          <p:cNvCxnSpPr>
            <a:stCxn id="71" idx="2"/>
          </p:cNvCxnSpPr>
          <p:nvPr/>
        </p:nvCxnSpPr>
        <p:spPr>
          <a:xfrm>
            <a:off x="13679400" y="4325910"/>
            <a:ext cx="0" cy="5925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4"/>
          <p:cNvSpPr txBox="1"/>
          <p:nvPr>
            <p:ph type="title"/>
          </p:nvPr>
        </p:nvSpPr>
        <p:spPr>
          <a:xfrm>
            <a:off x="992325" y="3539869"/>
            <a:ext cx="93939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5" name="Google Shape;75;p4"/>
          <p:cNvGrpSpPr/>
          <p:nvPr/>
        </p:nvGrpSpPr>
        <p:grpSpPr>
          <a:xfrm>
            <a:off x="913788" y="996034"/>
            <a:ext cx="2251983" cy="180014"/>
            <a:chOff x="4935498" y="1642212"/>
            <a:chExt cx="2734980" cy="217042"/>
          </a:xfrm>
        </p:grpSpPr>
        <p:sp>
          <p:nvSpPr>
            <p:cNvPr id="76" name="Google Shape;76;p4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8" name="Google Shape;88;p4"/>
          <p:cNvGrpSpPr/>
          <p:nvPr/>
        </p:nvGrpSpPr>
        <p:grpSpPr>
          <a:xfrm>
            <a:off x="992402" y="9201321"/>
            <a:ext cx="813914" cy="337856"/>
            <a:chOff x="1207700" y="4333950"/>
            <a:chExt cx="334325" cy="138750"/>
          </a:xfrm>
        </p:grpSpPr>
        <p:sp>
          <p:nvSpPr>
            <p:cNvPr id="89" name="Google Shape;89;p4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CTD">
  <p:cSld name="CUSTOM_3_1">
    <p:bg>
      <p:bgPr>
        <a:solidFill>
          <a:srgbClr val="0000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/>
          <p:nvPr/>
        </p:nvSpPr>
        <p:spPr>
          <a:xfrm flipH="1">
            <a:off x="16459200" y="2057760"/>
            <a:ext cx="1829400" cy="823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9144000" y="2057760"/>
            <a:ext cx="4535400" cy="4536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4" name="Google Shape;94;p5"/>
          <p:cNvCxnSpPr>
            <a:stCxn id="93" idx="0"/>
          </p:cNvCxnSpPr>
          <p:nvPr/>
        </p:nvCxnSpPr>
        <p:spPr>
          <a:xfrm rot="10800000">
            <a:off x="18600" y="205776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5"/>
          <p:cNvCxnSpPr>
            <a:stCxn id="93" idx="2"/>
          </p:cNvCxnSpPr>
          <p:nvPr/>
        </p:nvCxnSpPr>
        <p:spPr>
          <a:xfrm>
            <a:off x="13679400" y="4325910"/>
            <a:ext cx="0" cy="5925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5"/>
          <p:cNvSpPr txBox="1"/>
          <p:nvPr>
            <p:ph type="title"/>
          </p:nvPr>
        </p:nvSpPr>
        <p:spPr>
          <a:xfrm>
            <a:off x="992325" y="3539869"/>
            <a:ext cx="93939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7" name="Google Shape;97;p5"/>
          <p:cNvGrpSpPr/>
          <p:nvPr/>
        </p:nvGrpSpPr>
        <p:grpSpPr>
          <a:xfrm>
            <a:off x="913788" y="996034"/>
            <a:ext cx="2251983" cy="180014"/>
            <a:chOff x="4935498" y="1642212"/>
            <a:chExt cx="2734980" cy="217042"/>
          </a:xfrm>
        </p:grpSpPr>
        <p:sp>
          <p:nvSpPr>
            <p:cNvPr id="98" name="Google Shape;98;p5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110" name="Google Shape;11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901269"/>
            <a:ext cx="4357647" cy="177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 rot="10800000">
            <a:off x="15335250" y="6656220"/>
            <a:ext cx="2603100" cy="260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3" name="Google Shape;113;p6"/>
          <p:cNvCxnSpPr/>
          <p:nvPr/>
        </p:nvCxnSpPr>
        <p:spPr>
          <a:xfrm>
            <a:off x="16618600" y="925992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6"/>
          <p:cNvSpPr/>
          <p:nvPr/>
        </p:nvSpPr>
        <p:spPr>
          <a:xfrm flipH="1">
            <a:off x="15335250" y="2153477"/>
            <a:ext cx="2603100" cy="260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5" name="Google Shape;115;p6"/>
          <p:cNvCxnSpPr/>
          <p:nvPr/>
        </p:nvCxnSpPr>
        <p:spPr>
          <a:xfrm>
            <a:off x="16618600" y="2153477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6"/>
          <p:cNvCxnSpPr>
            <a:stCxn id="114" idx="2"/>
            <a:endCxn id="112" idx="2"/>
          </p:cNvCxnSpPr>
          <p:nvPr/>
        </p:nvCxnSpPr>
        <p:spPr>
          <a:xfrm>
            <a:off x="15335250" y="3455327"/>
            <a:ext cx="0" cy="4502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6"/>
          <p:cNvSpPr/>
          <p:nvPr/>
        </p:nvSpPr>
        <p:spPr>
          <a:xfrm>
            <a:off x="-2164695" y="4115520"/>
            <a:ext cx="4909800" cy="13713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"/>
          <p:cNvSpPr txBox="1"/>
          <p:nvPr>
            <p:ph type="title"/>
          </p:nvPr>
        </p:nvSpPr>
        <p:spPr>
          <a:xfrm>
            <a:off x="368050" y="4186032"/>
            <a:ext cx="18471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9" name="Google Shape;119;p6"/>
          <p:cNvSpPr txBox="1"/>
          <p:nvPr>
            <p:ph idx="2" type="title"/>
          </p:nvPr>
        </p:nvSpPr>
        <p:spPr>
          <a:xfrm>
            <a:off x="3238800" y="4186032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1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10042600" y="-66662"/>
            <a:ext cx="8410200" cy="1018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/>
          <p:nvPr/>
        </p:nvSpPr>
        <p:spPr>
          <a:xfrm rot="10800000">
            <a:off x="426739" y="5274434"/>
            <a:ext cx="3636000" cy="36366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3" name="Google Shape;123;p7"/>
          <p:cNvCxnSpPr>
            <a:stCxn id="122" idx="2"/>
          </p:cNvCxnSpPr>
          <p:nvPr/>
        </p:nvCxnSpPr>
        <p:spPr>
          <a:xfrm rot="10800000">
            <a:off x="426739" y="-18466"/>
            <a:ext cx="0" cy="7111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7"/>
          <p:cNvSpPr/>
          <p:nvPr/>
        </p:nvSpPr>
        <p:spPr>
          <a:xfrm flipH="1" rot="-5400000">
            <a:off x="9518500" y="1517046"/>
            <a:ext cx="167100" cy="1737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5" name="Google Shape;125;p7"/>
          <p:cNvCxnSpPr>
            <a:stCxn id="122" idx="0"/>
          </p:cNvCxnSpPr>
          <p:nvPr/>
        </p:nvCxnSpPr>
        <p:spPr>
          <a:xfrm>
            <a:off x="2244739" y="8911034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7"/>
          <p:cNvSpPr txBox="1"/>
          <p:nvPr>
            <p:ph type="title"/>
          </p:nvPr>
        </p:nvSpPr>
        <p:spPr>
          <a:xfrm>
            <a:off x="1828850" y="1354437"/>
            <a:ext cx="6871500" cy="57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"/>
          <p:cNvSpPr txBox="1"/>
          <p:nvPr>
            <p:ph idx="1" type="subTitle"/>
          </p:nvPr>
        </p:nvSpPr>
        <p:spPr>
          <a:xfrm>
            <a:off x="1828850" y="7701647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28" name="Google Shape;128;p7"/>
          <p:cNvSpPr/>
          <p:nvPr/>
        </p:nvSpPr>
        <p:spPr>
          <a:xfrm>
            <a:off x="13982921" y="3711423"/>
            <a:ext cx="548023" cy="507530"/>
          </a:xfrm>
          <a:custGeom>
            <a:rect b="b" l="l" r="r" t="t"/>
            <a:pathLst>
              <a:path extrusionOk="0" h="2476" w="2674">
                <a:moveTo>
                  <a:pt x="1301" y="0"/>
                </a:moveTo>
                <a:cubicBezTo>
                  <a:pt x="749" y="0"/>
                  <a:pt x="247" y="370"/>
                  <a:pt x="103" y="930"/>
                </a:cubicBezTo>
                <a:cubicBezTo>
                  <a:pt x="1" y="1331"/>
                  <a:pt x="107" y="1735"/>
                  <a:pt x="351" y="2031"/>
                </a:cubicBezTo>
                <a:cubicBezTo>
                  <a:pt x="511" y="2224"/>
                  <a:pt x="734" y="2370"/>
                  <a:pt x="996" y="2435"/>
                </a:cubicBezTo>
                <a:cubicBezTo>
                  <a:pt x="1100" y="2463"/>
                  <a:pt x="1204" y="2476"/>
                  <a:pt x="1307" y="2476"/>
                </a:cubicBezTo>
                <a:cubicBezTo>
                  <a:pt x="1464" y="2476"/>
                  <a:pt x="1617" y="2445"/>
                  <a:pt x="1758" y="2388"/>
                </a:cubicBezTo>
                <a:cubicBezTo>
                  <a:pt x="2115" y="2249"/>
                  <a:pt x="2400" y="1947"/>
                  <a:pt x="2502" y="1546"/>
                </a:cubicBezTo>
                <a:cubicBezTo>
                  <a:pt x="2673" y="886"/>
                  <a:pt x="2276" y="208"/>
                  <a:pt x="1612" y="40"/>
                </a:cubicBezTo>
                <a:cubicBezTo>
                  <a:pt x="1508" y="13"/>
                  <a:pt x="1403" y="0"/>
                  <a:pt x="1301" y="0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"/>
          <p:cNvSpPr/>
          <p:nvPr/>
        </p:nvSpPr>
        <p:spPr>
          <a:xfrm>
            <a:off x="14229673" y="3922144"/>
            <a:ext cx="82388" cy="44891"/>
          </a:xfrm>
          <a:custGeom>
            <a:rect b="b" l="l" r="r" t="t"/>
            <a:pathLst>
              <a:path extrusionOk="0" h="219" w="402">
                <a:moveTo>
                  <a:pt x="70" y="0"/>
                </a:moveTo>
                <a:cubicBezTo>
                  <a:pt x="45" y="0"/>
                  <a:pt x="22" y="15"/>
                  <a:pt x="11" y="40"/>
                </a:cubicBezTo>
                <a:cubicBezTo>
                  <a:pt x="0" y="73"/>
                  <a:pt x="18" y="106"/>
                  <a:pt x="47" y="120"/>
                </a:cubicBezTo>
                <a:lnTo>
                  <a:pt x="310" y="215"/>
                </a:lnTo>
                <a:cubicBezTo>
                  <a:pt x="317" y="219"/>
                  <a:pt x="324" y="219"/>
                  <a:pt x="332" y="219"/>
                </a:cubicBezTo>
                <a:cubicBezTo>
                  <a:pt x="354" y="219"/>
                  <a:pt x="379" y="204"/>
                  <a:pt x="386" y="179"/>
                </a:cubicBezTo>
                <a:cubicBezTo>
                  <a:pt x="401" y="150"/>
                  <a:pt x="383" y="113"/>
                  <a:pt x="350" y="102"/>
                </a:cubicBezTo>
                <a:lnTo>
                  <a:pt x="91" y="4"/>
                </a:lnTo>
                <a:cubicBezTo>
                  <a:pt x="84" y="1"/>
                  <a:pt x="77" y="0"/>
                  <a:pt x="7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"/>
          <p:cNvSpPr/>
          <p:nvPr/>
        </p:nvSpPr>
        <p:spPr>
          <a:xfrm>
            <a:off x="14040510" y="3884632"/>
            <a:ext cx="74190" cy="26442"/>
          </a:xfrm>
          <a:custGeom>
            <a:rect b="b" l="l" r="r" t="t"/>
            <a:pathLst>
              <a:path extrusionOk="0" h="129" w="362">
                <a:moveTo>
                  <a:pt x="66" y="1"/>
                </a:moveTo>
                <a:cubicBezTo>
                  <a:pt x="30" y="1"/>
                  <a:pt x="4" y="26"/>
                  <a:pt x="1" y="59"/>
                </a:cubicBezTo>
                <a:cubicBezTo>
                  <a:pt x="1" y="96"/>
                  <a:pt x="26" y="121"/>
                  <a:pt x="63" y="125"/>
                </a:cubicBezTo>
                <a:lnTo>
                  <a:pt x="300" y="128"/>
                </a:lnTo>
                <a:cubicBezTo>
                  <a:pt x="332" y="128"/>
                  <a:pt x="362" y="103"/>
                  <a:pt x="362" y="70"/>
                </a:cubicBezTo>
                <a:cubicBezTo>
                  <a:pt x="362" y="37"/>
                  <a:pt x="336" y="8"/>
                  <a:pt x="300" y="8"/>
                </a:cubicBezTo>
                <a:lnTo>
                  <a:pt x="6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14090516" y="3995732"/>
            <a:ext cx="106366" cy="48375"/>
          </a:xfrm>
          <a:custGeom>
            <a:rect b="b" l="l" r="r" t="t"/>
            <a:pathLst>
              <a:path extrusionOk="0" h="236" w="519">
                <a:moveTo>
                  <a:pt x="70" y="1"/>
                </a:moveTo>
                <a:cubicBezTo>
                  <a:pt x="54" y="1"/>
                  <a:pt x="39" y="6"/>
                  <a:pt x="26" y="17"/>
                </a:cubicBezTo>
                <a:cubicBezTo>
                  <a:pt x="1" y="42"/>
                  <a:pt x="1" y="79"/>
                  <a:pt x="26" y="104"/>
                </a:cubicBezTo>
                <a:cubicBezTo>
                  <a:pt x="128" y="210"/>
                  <a:pt x="249" y="235"/>
                  <a:pt x="340" y="235"/>
                </a:cubicBezTo>
                <a:cubicBezTo>
                  <a:pt x="413" y="235"/>
                  <a:pt x="460" y="221"/>
                  <a:pt x="468" y="217"/>
                </a:cubicBezTo>
                <a:cubicBezTo>
                  <a:pt x="500" y="210"/>
                  <a:pt x="519" y="173"/>
                  <a:pt x="508" y="140"/>
                </a:cubicBezTo>
                <a:cubicBezTo>
                  <a:pt x="499" y="114"/>
                  <a:pt x="476" y="97"/>
                  <a:pt x="450" y="97"/>
                </a:cubicBezTo>
                <a:cubicBezTo>
                  <a:pt x="444" y="97"/>
                  <a:pt x="438" y="98"/>
                  <a:pt x="431" y="100"/>
                </a:cubicBezTo>
                <a:cubicBezTo>
                  <a:pt x="428" y="102"/>
                  <a:pt x="391" y="113"/>
                  <a:pt x="340" y="113"/>
                </a:cubicBezTo>
                <a:cubicBezTo>
                  <a:pt x="275" y="113"/>
                  <a:pt x="187" y="96"/>
                  <a:pt x="114" y="20"/>
                </a:cubicBezTo>
                <a:cubicBezTo>
                  <a:pt x="103" y="7"/>
                  <a:pt x="86" y="1"/>
                  <a:pt x="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14439535" y="3950226"/>
            <a:ext cx="128705" cy="116019"/>
          </a:xfrm>
          <a:custGeom>
            <a:rect b="b" l="l" r="r" t="t"/>
            <a:pathLst>
              <a:path extrusionOk="0" h="566" w="628">
                <a:moveTo>
                  <a:pt x="317" y="1"/>
                </a:moveTo>
                <a:cubicBezTo>
                  <a:pt x="191" y="1"/>
                  <a:pt x="75" y="86"/>
                  <a:pt x="41" y="213"/>
                </a:cubicBezTo>
                <a:cubicBezTo>
                  <a:pt x="0" y="362"/>
                  <a:pt x="92" y="519"/>
                  <a:pt x="245" y="556"/>
                </a:cubicBezTo>
                <a:cubicBezTo>
                  <a:pt x="269" y="562"/>
                  <a:pt x="293" y="565"/>
                  <a:pt x="316" y="565"/>
                </a:cubicBezTo>
                <a:cubicBezTo>
                  <a:pt x="440" y="565"/>
                  <a:pt x="554" y="481"/>
                  <a:pt x="587" y="355"/>
                </a:cubicBezTo>
                <a:cubicBezTo>
                  <a:pt x="628" y="202"/>
                  <a:pt x="536" y="49"/>
                  <a:pt x="383" y="9"/>
                </a:cubicBezTo>
                <a:cubicBezTo>
                  <a:pt x="361" y="3"/>
                  <a:pt x="339" y="1"/>
                  <a:pt x="317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"/>
          <p:cNvSpPr/>
          <p:nvPr/>
        </p:nvSpPr>
        <p:spPr>
          <a:xfrm>
            <a:off x="12831549" y="4348708"/>
            <a:ext cx="979842" cy="1611348"/>
          </a:xfrm>
          <a:custGeom>
            <a:rect b="b" l="l" r="r" t="t"/>
            <a:pathLst>
              <a:path extrusionOk="0" h="7861" w="4781">
                <a:moveTo>
                  <a:pt x="3944" y="1"/>
                </a:moveTo>
                <a:cubicBezTo>
                  <a:pt x="3729" y="1"/>
                  <a:pt x="3517" y="93"/>
                  <a:pt x="3369" y="271"/>
                </a:cubicBezTo>
                <a:lnTo>
                  <a:pt x="252" y="4033"/>
                </a:lnTo>
                <a:cubicBezTo>
                  <a:pt x="1" y="4335"/>
                  <a:pt x="30" y="4780"/>
                  <a:pt x="318" y="5050"/>
                </a:cubicBezTo>
                <a:lnTo>
                  <a:pt x="3103" y="7660"/>
                </a:lnTo>
                <a:cubicBezTo>
                  <a:pt x="3246" y="7795"/>
                  <a:pt x="3428" y="7861"/>
                  <a:pt x="3610" y="7861"/>
                </a:cubicBezTo>
                <a:cubicBezTo>
                  <a:pt x="3811" y="7861"/>
                  <a:pt x="4007" y="7784"/>
                  <a:pt x="4153" y="7628"/>
                </a:cubicBezTo>
                <a:cubicBezTo>
                  <a:pt x="4434" y="7329"/>
                  <a:pt x="4419" y="6855"/>
                  <a:pt x="4121" y="6574"/>
                </a:cubicBezTo>
                <a:lnTo>
                  <a:pt x="1846" y="4441"/>
                </a:lnTo>
                <a:lnTo>
                  <a:pt x="4518" y="1222"/>
                </a:lnTo>
                <a:cubicBezTo>
                  <a:pt x="4780" y="905"/>
                  <a:pt x="4737" y="435"/>
                  <a:pt x="4419" y="172"/>
                </a:cubicBezTo>
                <a:cubicBezTo>
                  <a:pt x="4280" y="57"/>
                  <a:pt x="4112" y="1"/>
                  <a:pt x="3944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13159663" y="5386731"/>
            <a:ext cx="2004772" cy="3134349"/>
          </a:xfrm>
          <a:custGeom>
            <a:rect b="b" l="l" r="r" t="t"/>
            <a:pathLst>
              <a:path extrusionOk="0" h="15291" w="9782">
                <a:moveTo>
                  <a:pt x="4025" y="1"/>
                </a:moveTo>
                <a:cubicBezTo>
                  <a:pt x="3329" y="1"/>
                  <a:pt x="2724" y="486"/>
                  <a:pt x="2571" y="1164"/>
                </a:cubicBezTo>
                <a:lnTo>
                  <a:pt x="1203" y="7241"/>
                </a:lnTo>
                <a:cubicBezTo>
                  <a:pt x="1200" y="7267"/>
                  <a:pt x="1192" y="7292"/>
                  <a:pt x="1189" y="7318"/>
                </a:cubicBezTo>
                <a:lnTo>
                  <a:pt x="135" y="13552"/>
                </a:lnTo>
                <a:cubicBezTo>
                  <a:pt x="0" y="14365"/>
                  <a:pt x="544" y="15134"/>
                  <a:pt x="1357" y="15269"/>
                </a:cubicBezTo>
                <a:cubicBezTo>
                  <a:pt x="1440" y="15283"/>
                  <a:pt x="1524" y="15291"/>
                  <a:pt x="1604" y="15291"/>
                </a:cubicBezTo>
                <a:cubicBezTo>
                  <a:pt x="2319" y="15291"/>
                  <a:pt x="2950" y="14777"/>
                  <a:pt x="3070" y="14048"/>
                </a:cubicBezTo>
                <a:lnTo>
                  <a:pt x="4116" y="7853"/>
                </a:lnTo>
                <a:lnTo>
                  <a:pt x="5214" y="2979"/>
                </a:lnTo>
                <a:lnTo>
                  <a:pt x="5932" y="2979"/>
                </a:lnTo>
                <a:lnTo>
                  <a:pt x="6315" y="7518"/>
                </a:lnTo>
                <a:lnTo>
                  <a:pt x="6752" y="13267"/>
                </a:lnTo>
                <a:cubicBezTo>
                  <a:pt x="6811" y="14046"/>
                  <a:pt x="7464" y="14642"/>
                  <a:pt x="8235" y="14642"/>
                </a:cubicBezTo>
                <a:cubicBezTo>
                  <a:pt x="8273" y="14642"/>
                  <a:pt x="8311" y="14641"/>
                  <a:pt x="8349" y="14638"/>
                </a:cubicBezTo>
                <a:cubicBezTo>
                  <a:pt x="9166" y="14576"/>
                  <a:pt x="9782" y="13862"/>
                  <a:pt x="9720" y="13041"/>
                </a:cubicBezTo>
                <a:lnTo>
                  <a:pt x="9282" y="7285"/>
                </a:lnTo>
                <a:cubicBezTo>
                  <a:pt x="9282" y="7281"/>
                  <a:pt x="9282" y="7277"/>
                  <a:pt x="9282" y="7274"/>
                </a:cubicBezTo>
                <a:lnTo>
                  <a:pt x="8787" y="1364"/>
                </a:lnTo>
                <a:cubicBezTo>
                  <a:pt x="8721" y="595"/>
                  <a:pt x="8076" y="1"/>
                  <a:pt x="7303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"/>
          <p:cNvSpPr/>
          <p:nvPr/>
        </p:nvSpPr>
        <p:spPr>
          <a:xfrm>
            <a:off x="13634722" y="4309967"/>
            <a:ext cx="1318411" cy="908061"/>
          </a:xfrm>
          <a:custGeom>
            <a:rect b="b" l="l" r="r" t="t"/>
            <a:pathLst>
              <a:path extrusionOk="0" h="4430" w="6433">
                <a:moveTo>
                  <a:pt x="1" y="0"/>
                </a:moveTo>
                <a:lnTo>
                  <a:pt x="1" y="3832"/>
                </a:lnTo>
                <a:cubicBezTo>
                  <a:pt x="1" y="4164"/>
                  <a:pt x="267" y="4430"/>
                  <a:pt x="595" y="4430"/>
                </a:cubicBezTo>
                <a:lnTo>
                  <a:pt x="5838" y="4430"/>
                </a:lnTo>
                <a:cubicBezTo>
                  <a:pt x="6166" y="4430"/>
                  <a:pt x="6432" y="4164"/>
                  <a:pt x="6432" y="3832"/>
                </a:cubicBezTo>
                <a:lnTo>
                  <a:pt x="64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"/>
          <p:cNvSpPr/>
          <p:nvPr/>
        </p:nvSpPr>
        <p:spPr>
          <a:xfrm>
            <a:off x="13373214" y="5309043"/>
            <a:ext cx="1740393" cy="1248943"/>
          </a:xfrm>
          <a:custGeom>
            <a:rect b="b" l="l" r="r" t="t"/>
            <a:pathLst>
              <a:path extrusionOk="0" h="6093" w="8492">
                <a:moveTo>
                  <a:pt x="2648" y="0"/>
                </a:moveTo>
                <a:cubicBezTo>
                  <a:pt x="1766" y="0"/>
                  <a:pt x="1014" y="500"/>
                  <a:pt x="894" y="1167"/>
                </a:cubicBezTo>
                <a:lnTo>
                  <a:pt x="1" y="6092"/>
                </a:lnTo>
                <a:lnTo>
                  <a:pt x="8492" y="6092"/>
                </a:lnTo>
                <a:lnTo>
                  <a:pt x="8255" y="1539"/>
                </a:lnTo>
                <a:cubicBezTo>
                  <a:pt x="8149" y="547"/>
                  <a:pt x="7573" y="0"/>
                  <a:pt x="65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"/>
          <p:cNvSpPr/>
          <p:nvPr/>
        </p:nvSpPr>
        <p:spPr>
          <a:xfrm>
            <a:off x="14750434" y="4340714"/>
            <a:ext cx="1179254" cy="1711378"/>
          </a:xfrm>
          <a:custGeom>
            <a:rect b="b" l="l" r="r" t="t"/>
            <a:pathLst>
              <a:path extrusionOk="0" h="8349" w="5754">
                <a:moveTo>
                  <a:pt x="820" y="1"/>
                </a:moveTo>
                <a:cubicBezTo>
                  <a:pt x="632" y="1"/>
                  <a:pt x="443" y="72"/>
                  <a:pt x="299" y="215"/>
                </a:cubicBezTo>
                <a:cubicBezTo>
                  <a:pt x="4" y="503"/>
                  <a:pt x="0" y="973"/>
                  <a:pt x="288" y="1265"/>
                </a:cubicBezTo>
                <a:lnTo>
                  <a:pt x="3912" y="4947"/>
                </a:lnTo>
                <a:lnTo>
                  <a:pt x="1703" y="6854"/>
                </a:lnTo>
                <a:lnTo>
                  <a:pt x="1214" y="6861"/>
                </a:lnTo>
                <a:cubicBezTo>
                  <a:pt x="802" y="6865"/>
                  <a:pt x="474" y="7204"/>
                  <a:pt x="481" y="7616"/>
                </a:cubicBezTo>
                <a:cubicBezTo>
                  <a:pt x="485" y="8020"/>
                  <a:pt x="817" y="8348"/>
                  <a:pt x="1225" y="8348"/>
                </a:cubicBezTo>
                <a:lnTo>
                  <a:pt x="1236" y="8348"/>
                </a:lnTo>
                <a:lnTo>
                  <a:pt x="1994" y="8337"/>
                </a:lnTo>
                <a:cubicBezTo>
                  <a:pt x="2166" y="8334"/>
                  <a:pt x="2337" y="8268"/>
                  <a:pt x="2468" y="8155"/>
                </a:cubicBezTo>
                <a:lnTo>
                  <a:pt x="5487" y="5556"/>
                </a:lnTo>
                <a:cubicBezTo>
                  <a:pt x="5644" y="5421"/>
                  <a:pt x="5735" y="5228"/>
                  <a:pt x="5746" y="5023"/>
                </a:cubicBezTo>
                <a:cubicBezTo>
                  <a:pt x="5753" y="4816"/>
                  <a:pt x="5677" y="4615"/>
                  <a:pt x="5531" y="4469"/>
                </a:cubicBezTo>
                <a:lnTo>
                  <a:pt x="1349" y="222"/>
                </a:lnTo>
                <a:cubicBezTo>
                  <a:pt x="1204" y="75"/>
                  <a:pt x="1012" y="1"/>
                  <a:pt x="820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"/>
          <p:cNvSpPr/>
          <p:nvPr/>
        </p:nvSpPr>
        <p:spPr>
          <a:xfrm>
            <a:off x="12405062" y="8034467"/>
            <a:ext cx="1516183" cy="821560"/>
          </a:xfrm>
          <a:custGeom>
            <a:rect b="b" l="l" r="r" t="t"/>
            <a:pathLst>
              <a:path extrusionOk="0" h="4008" w="7398">
                <a:moveTo>
                  <a:pt x="3544" y="0"/>
                </a:moveTo>
                <a:cubicBezTo>
                  <a:pt x="2775" y="2261"/>
                  <a:pt x="0" y="4007"/>
                  <a:pt x="0" y="4007"/>
                </a:cubicBezTo>
                <a:lnTo>
                  <a:pt x="4550" y="4007"/>
                </a:lnTo>
                <a:cubicBezTo>
                  <a:pt x="4550" y="4007"/>
                  <a:pt x="5432" y="3719"/>
                  <a:pt x="5895" y="2964"/>
                </a:cubicBezTo>
                <a:lnTo>
                  <a:pt x="5895" y="4007"/>
                </a:lnTo>
                <a:lnTo>
                  <a:pt x="7036" y="4007"/>
                </a:lnTo>
                <a:lnTo>
                  <a:pt x="73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"/>
          <p:cNvSpPr/>
          <p:nvPr/>
        </p:nvSpPr>
        <p:spPr>
          <a:xfrm>
            <a:off x="12390101" y="8020323"/>
            <a:ext cx="1544466" cy="849027"/>
          </a:xfrm>
          <a:custGeom>
            <a:rect b="b" l="l" r="r" t="t"/>
            <a:pathLst>
              <a:path extrusionOk="0" h="4142" w="7536">
                <a:moveTo>
                  <a:pt x="7397" y="135"/>
                </a:moveTo>
                <a:lnTo>
                  <a:pt x="7051" y="4010"/>
                </a:lnTo>
                <a:lnTo>
                  <a:pt x="6034" y="4010"/>
                </a:lnTo>
                <a:lnTo>
                  <a:pt x="6034" y="3033"/>
                </a:lnTo>
                <a:cubicBezTo>
                  <a:pt x="6034" y="3004"/>
                  <a:pt x="6016" y="2979"/>
                  <a:pt x="5986" y="2968"/>
                </a:cubicBezTo>
                <a:cubicBezTo>
                  <a:pt x="5981" y="2966"/>
                  <a:pt x="5976" y="2966"/>
                  <a:pt x="5971" y="2966"/>
                </a:cubicBezTo>
                <a:cubicBezTo>
                  <a:pt x="5947" y="2966"/>
                  <a:pt x="5925" y="2979"/>
                  <a:pt x="5910" y="2997"/>
                </a:cubicBezTo>
                <a:cubicBezTo>
                  <a:pt x="5494" y="3682"/>
                  <a:pt x="4707" y="3974"/>
                  <a:pt x="4612" y="4010"/>
                </a:cubicBezTo>
                <a:lnTo>
                  <a:pt x="292" y="4010"/>
                </a:lnTo>
                <a:cubicBezTo>
                  <a:pt x="551" y="3832"/>
                  <a:pt x="1054" y="3464"/>
                  <a:pt x="1601" y="2968"/>
                </a:cubicBezTo>
                <a:cubicBezTo>
                  <a:pt x="2319" y="2315"/>
                  <a:pt x="3252" y="1298"/>
                  <a:pt x="3664" y="135"/>
                </a:cubicBezTo>
                <a:close/>
                <a:moveTo>
                  <a:pt x="3617" y="0"/>
                </a:moveTo>
                <a:cubicBezTo>
                  <a:pt x="3588" y="0"/>
                  <a:pt x="3562" y="18"/>
                  <a:pt x="3555" y="48"/>
                </a:cubicBezTo>
                <a:cubicBezTo>
                  <a:pt x="3161" y="1200"/>
                  <a:pt x="2228" y="2217"/>
                  <a:pt x="1513" y="2869"/>
                </a:cubicBezTo>
                <a:cubicBezTo>
                  <a:pt x="737" y="3577"/>
                  <a:pt x="44" y="4014"/>
                  <a:pt x="37" y="4018"/>
                </a:cubicBezTo>
                <a:cubicBezTo>
                  <a:pt x="11" y="4036"/>
                  <a:pt x="0" y="4065"/>
                  <a:pt x="7" y="4094"/>
                </a:cubicBezTo>
                <a:cubicBezTo>
                  <a:pt x="18" y="4120"/>
                  <a:pt x="44" y="4142"/>
                  <a:pt x="73" y="4142"/>
                </a:cubicBezTo>
                <a:lnTo>
                  <a:pt x="4623" y="4142"/>
                </a:lnTo>
                <a:cubicBezTo>
                  <a:pt x="4630" y="4142"/>
                  <a:pt x="4638" y="4142"/>
                  <a:pt x="4645" y="4138"/>
                </a:cubicBezTo>
                <a:cubicBezTo>
                  <a:pt x="4678" y="4127"/>
                  <a:pt x="5418" y="3883"/>
                  <a:pt x="5903" y="3248"/>
                </a:cubicBezTo>
                <a:lnTo>
                  <a:pt x="5903" y="4076"/>
                </a:lnTo>
                <a:cubicBezTo>
                  <a:pt x="5903" y="4112"/>
                  <a:pt x="5932" y="4142"/>
                  <a:pt x="5968" y="4142"/>
                </a:cubicBezTo>
                <a:lnTo>
                  <a:pt x="7109" y="4142"/>
                </a:lnTo>
                <a:cubicBezTo>
                  <a:pt x="7146" y="4142"/>
                  <a:pt x="7175" y="4116"/>
                  <a:pt x="7175" y="4080"/>
                </a:cubicBezTo>
                <a:lnTo>
                  <a:pt x="7536" y="73"/>
                </a:lnTo>
                <a:cubicBezTo>
                  <a:pt x="7536" y="55"/>
                  <a:pt x="7532" y="37"/>
                  <a:pt x="7518" y="22"/>
                </a:cubicBezTo>
                <a:cubicBezTo>
                  <a:pt x="7507" y="11"/>
                  <a:pt x="7489" y="0"/>
                  <a:pt x="74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"/>
          <p:cNvSpPr/>
          <p:nvPr/>
        </p:nvSpPr>
        <p:spPr>
          <a:xfrm>
            <a:off x="13742318" y="8034467"/>
            <a:ext cx="1479703" cy="821560"/>
          </a:xfrm>
          <a:custGeom>
            <a:rect b="b" l="l" r="r" t="t"/>
            <a:pathLst>
              <a:path extrusionOk="0" h="4008" w="7220">
                <a:moveTo>
                  <a:pt x="3461" y="0"/>
                </a:moveTo>
                <a:cubicBezTo>
                  <a:pt x="2706" y="2261"/>
                  <a:pt x="1" y="4007"/>
                  <a:pt x="1" y="4007"/>
                </a:cubicBezTo>
                <a:lnTo>
                  <a:pt x="4441" y="4007"/>
                </a:lnTo>
                <a:cubicBezTo>
                  <a:pt x="4441" y="4007"/>
                  <a:pt x="5302" y="3719"/>
                  <a:pt x="5754" y="2964"/>
                </a:cubicBezTo>
                <a:lnTo>
                  <a:pt x="5754" y="4007"/>
                </a:lnTo>
                <a:lnTo>
                  <a:pt x="6866" y="4007"/>
                </a:lnTo>
                <a:lnTo>
                  <a:pt x="7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"/>
          <p:cNvSpPr/>
          <p:nvPr/>
        </p:nvSpPr>
        <p:spPr>
          <a:xfrm>
            <a:off x="13727562" y="8020323"/>
            <a:ext cx="1507985" cy="849027"/>
          </a:xfrm>
          <a:custGeom>
            <a:rect b="b" l="l" r="r" t="t"/>
            <a:pathLst>
              <a:path extrusionOk="0" h="4142" w="7358">
                <a:moveTo>
                  <a:pt x="7219" y="135"/>
                </a:moveTo>
                <a:lnTo>
                  <a:pt x="6880" y="4010"/>
                </a:lnTo>
                <a:lnTo>
                  <a:pt x="5892" y="4010"/>
                </a:lnTo>
                <a:lnTo>
                  <a:pt x="5892" y="3033"/>
                </a:lnTo>
                <a:cubicBezTo>
                  <a:pt x="5892" y="3004"/>
                  <a:pt x="5870" y="2979"/>
                  <a:pt x="5844" y="2968"/>
                </a:cubicBezTo>
                <a:cubicBezTo>
                  <a:pt x="5839" y="2966"/>
                  <a:pt x="5834" y="2966"/>
                  <a:pt x="5829" y="2966"/>
                </a:cubicBezTo>
                <a:cubicBezTo>
                  <a:pt x="5804" y="2966"/>
                  <a:pt x="5780" y="2979"/>
                  <a:pt x="5768" y="3001"/>
                </a:cubicBezTo>
                <a:cubicBezTo>
                  <a:pt x="5359" y="3682"/>
                  <a:pt x="4597" y="3974"/>
                  <a:pt x="4503" y="4010"/>
                </a:cubicBezTo>
                <a:lnTo>
                  <a:pt x="288" y="4010"/>
                </a:lnTo>
                <a:cubicBezTo>
                  <a:pt x="540" y="3832"/>
                  <a:pt x="1032" y="3464"/>
                  <a:pt x="1564" y="2968"/>
                </a:cubicBezTo>
                <a:cubicBezTo>
                  <a:pt x="2264" y="2315"/>
                  <a:pt x="3179" y="1298"/>
                  <a:pt x="3580" y="135"/>
                </a:cubicBezTo>
                <a:close/>
                <a:moveTo>
                  <a:pt x="3533" y="0"/>
                </a:moveTo>
                <a:cubicBezTo>
                  <a:pt x="3504" y="0"/>
                  <a:pt x="3478" y="18"/>
                  <a:pt x="3467" y="48"/>
                </a:cubicBezTo>
                <a:cubicBezTo>
                  <a:pt x="3084" y="1200"/>
                  <a:pt x="2173" y="2217"/>
                  <a:pt x="1477" y="2869"/>
                </a:cubicBezTo>
                <a:cubicBezTo>
                  <a:pt x="718" y="3577"/>
                  <a:pt x="44" y="4014"/>
                  <a:pt x="37" y="4018"/>
                </a:cubicBezTo>
                <a:cubicBezTo>
                  <a:pt x="11" y="4036"/>
                  <a:pt x="0" y="4065"/>
                  <a:pt x="11" y="4094"/>
                </a:cubicBezTo>
                <a:cubicBezTo>
                  <a:pt x="18" y="4123"/>
                  <a:pt x="44" y="4142"/>
                  <a:pt x="73" y="4142"/>
                </a:cubicBezTo>
                <a:lnTo>
                  <a:pt x="4513" y="4142"/>
                </a:lnTo>
                <a:cubicBezTo>
                  <a:pt x="4521" y="4142"/>
                  <a:pt x="4528" y="4142"/>
                  <a:pt x="4535" y="4138"/>
                </a:cubicBezTo>
                <a:cubicBezTo>
                  <a:pt x="4568" y="4127"/>
                  <a:pt x="5286" y="3883"/>
                  <a:pt x="5760" y="3252"/>
                </a:cubicBezTo>
                <a:lnTo>
                  <a:pt x="5760" y="4076"/>
                </a:lnTo>
                <a:cubicBezTo>
                  <a:pt x="5760" y="4112"/>
                  <a:pt x="5790" y="4142"/>
                  <a:pt x="5826" y="4142"/>
                </a:cubicBezTo>
                <a:lnTo>
                  <a:pt x="6938" y="4142"/>
                </a:lnTo>
                <a:cubicBezTo>
                  <a:pt x="6974" y="4142"/>
                  <a:pt x="7004" y="4116"/>
                  <a:pt x="7007" y="4080"/>
                </a:cubicBezTo>
                <a:lnTo>
                  <a:pt x="7357" y="73"/>
                </a:lnTo>
                <a:cubicBezTo>
                  <a:pt x="7357" y="55"/>
                  <a:pt x="7354" y="37"/>
                  <a:pt x="7339" y="22"/>
                </a:cubicBezTo>
                <a:cubicBezTo>
                  <a:pt x="7328" y="11"/>
                  <a:pt x="7310" y="0"/>
                  <a:pt x="72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14367600" y="5692357"/>
            <a:ext cx="820805" cy="424924"/>
          </a:xfrm>
          <a:custGeom>
            <a:rect b="b" l="l" r="r" t="t"/>
            <a:pathLst>
              <a:path extrusionOk="0" h="2073" w="4005">
                <a:moveTo>
                  <a:pt x="3587" y="0"/>
                </a:moveTo>
                <a:cubicBezTo>
                  <a:pt x="2965" y="0"/>
                  <a:pt x="1759" y="149"/>
                  <a:pt x="745" y="1160"/>
                </a:cubicBezTo>
                <a:cubicBezTo>
                  <a:pt x="1" y="1899"/>
                  <a:pt x="260" y="2073"/>
                  <a:pt x="896" y="2073"/>
                </a:cubicBezTo>
                <a:cubicBezTo>
                  <a:pt x="1460" y="2073"/>
                  <a:pt x="2323" y="1935"/>
                  <a:pt x="3043" y="1935"/>
                </a:cubicBezTo>
                <a:cubicBezTo>
                  <a:pt x="3081" y="1935"/>
                  <a:pt x="3118" y="1936"/>
                  <a:pt x="3155" y="1937"/>
                </a:cubicBezTo>
                <a:lnTo>
                  <a:pt x="4004" y="26"/>
                </a:lnTo>
                <a:cubicBezTo>
                  <a:pt x="4004" y="26"/>
                  <a:pt x="3846" y="0"/>
                  <a:pt x="3587" y="0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14366165" y="5724539"/>
            <a:ext cx="505394" cy="166444"/>
          </a:xfrm>
          <a:custGeom>
            <a:rect b="b" l="l" r="r" t="t"/>
            <a:pathLst>
              <a:path extrusionOk="0" h="812" w="2466">
                <a:moveTo>
                  <a:pt x="2466" y="0"/>
                </a:moveTo>
                <a:lnTo>
                  <a:pt x="2466" y="0"/>
                </a:lnTo>
                <a:cubicBezTo>
                  <a:pt x="2466" y="1"/>
                  <a:pt x="1066" y="336"/>
                  <a:pt x="501" y="361"/>
                </a:cubicBezTo>
                <a:cubicBezTo>
                  <a:pt x="1" y="383"/>
                  <a:pt x="128" y="812"/>
                  <a:pt x="935" y="812"/>
                </a:cubicBezTo>
                <a:cubicBezTo>
                  <a:pt x="1210" y="812"/>
                  <a:pt x="1566" y="761"/>
                  <a:pt x="2003" y="628"/>
                </a:cubicBezTo>
                <a:lnTo>
                  <a:pt x="2466" y="0"/>
                </a:ln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14420885" y="5882169"/>
            <a:ext cx="405176" cy="183252"/>
          </a:xfrm>
          <a:custGeom>
            <a:rect b="b" l="l" r="r" t="t"/>
            <a:pathLst>
              <a:path extrusionOk="0" h="894" w="1977">
                <a:moveTo>
                  <a:pt x="1951" y="1"/>
                </a:moveTo>
                <a:cubicBezTo>
                  <a:pt x="897" y="252"/>
                  <a:pt x="8" y="792"/>
                  <a:pt x="0" y="795"/>
                </a:cubicBezTo>
                <a:lnTo>
                  <a:pt x="59" y="894"/>
                </a:lnTo>
                <a:cubicBezTo>
                  <a:pt x="70" y="890"/>
                  <a:pt x="941" y="358"/>
                  <a:pt x="1976" y="114"/>
                </a:cubicBezTo>
                <a:lnTo>
                  <a:pt x="195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14475400" y="5782754"/>
            <a:ext cx="317050" cy="159474"/>
          </a:xfrm>
          <a:custGeom>
            <a:rect b="b" l="l" r="r" t="t"/>
            <a:pathLst>
              <a:path extrusionOk="0" h="778" w="1547">
                <a:moveTo>
                  <a:pt x="1513" y="1"/>
                </a:moveTo>
                <a:cubicBezTo>
                  <a:pt x="737" y="256"/>
                  <a:pt x="8" y="675"/>
                  <a:pt x="0" y="679"/>
                </a:cubicBezTo>
                <a:lnTo>
                  <a:pt x="59" y="777"/>
                </a:lnTo>
                <a:cubicBezTo>
                  <a:pt x="66" y="774"/>
                  <a:pt x="784" y="358"/>
                  <a:pt x="1546" y="110"/>
                </a:cubicBezTo>
                <a:lnTo>
                  <a:pt x="15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13970215" y="4208707"/>
            <a:ext cx="597210" cy="534178"/>
          </a:xfrm>
          <a:custGeom>
            <a:rect b="b" l="l" r="r" t="t"/>
            <a:pathLst>
              <a:path extrusionOk="0" h="2606" w="2914">
                <a:moveTo>
                  <a:pt x="2844" y="0"/>
                </a:moveTo>
                <a:cubicBezTo>
                  <a:pt x="2821" y="0"/>
                  <a:pt x="2797" y="16"/>
                  <a:pt x="2786" y="38"/>
                </a:cubicBezTo>
                <a:cubicBezTo>
                  <a:pt x="2779" y="64"/>
                  <a:pt x="1868" y="2339"/>
                  <a:pt x="993" y="2477"/>
                </a:cubicBezTo>
                <a:cubicBezTo>
                  <a:pt x="966" y="2482"/>
                  <a:pt x="941" y="2484"/>
                  <a:pt x="916" y="2484"/>
                </a:cubicBezTo>
                <a:cubicBezTo>
                  <a:pt x="815" y="2484"/>
                  <a:pt x="724" y="2449"/>
                  <a:pt x="643" y="2379"/>
                </a:cubicBezTo>
                <a:cubicBezTo>
                  <a:pt x="143" y="1956"/>
                  <a:pt x="125" y="454"/>
                  <a:pt x="121" y="439"/>
                </a:cubicBezTo>
                <a:cubicBezTo>
                  <a:pt x="121" y="407"/>
                  <a:pt x="96" y="377"/>
                  <a:pt x="59" y="377"/>
                </a:cubicBezTo>
                <a:cubicBezTo>
                  <a:pt x="26" y="381"/>
                  <a:pt x="1" y="407"/>
                  <a:pt x="1" y="439"/>
                </a:cubicBezTo>
                <a:cubicBezTo>
                  <a:pt x="1" y="505"/>
                  <a:pt x="19" y="2014"/>
                  <a:pt x="562" y="2470"/>
                </a:cubicBezTo>
                <a:cubicBezTo>
                  <a:pt x="668" y="2561"/>
                  <a:pt x="788" y="2605"/>
                  <a:pt x="916" y="2605"/>
                </a:cubicBezTo>
                <a:cubicBezTo>
                  <a:pt x="949" y="2605"/>
                  <a:pt x="978" y="2605"/>
                  <a:pt x="1011" y="2598"/>
                </a:cubicBezTo>
                <a:cubicBezTo>
                  <a:pt x="1955" y="2448"/>
                  <a:pt x="2863" y="181"/>
                  <a:pt x="2903" y="86"/>
                </a:cubicBezTo>
                <a:cubicBezTo>
                  <a:pt x="2914" y="53"/>
                  <a:pt x="2899" y="17"/>
                  <a:pt x="2866" y="6"/>
                </a:cubicBezTo>
                <a:cubicBezTo>
                  <a:pt x="2859" y="2"/>
                  <a:pt x="2852" y="0"/>
                  <a:pt x="28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15070146" y="3005060"/>
            <a:ext cx="2509142" cy="1305108"/>
          </a:xfrm>
          <a:custGeom>
            <a:rect b="b" l="l" r="r" t="t"/>
            <a:pathLst>
              <a:path extrusionOk="0" h="6367" w="12243">
                <a:moveTo>
                  <a:pt x="2049" y="1"/>
                </a:moveTo>
                <a:cubicBezTo>
                  <a:pt x="919" y="1"/>
                  <a:pt x="0" y="916"/>
                  <a:pt x="0" y="2046"/>
                </a:cubicBezTo>
                <a:cubicBezTo>
                  <a:pt x="0" y="3176"/>
                  <a:pt x="919" y="4095"/>
                  <a:pt x="2049" y="4095"/>
                </a:cubicBezTo>
                <a:lnTo>
                  <a:pt x="2819" y="4095"/>
                </a:lnTo>
                <a:lnTo>
                  <a:pt x="1863" y="6366"/>
                </a:lnTo>
                <a:lnTo>
                  <a:pt x="1863" y="6366"/>
                </a:lnTo>
                <a:lnTo>
                  <a:pt x="4966" y="4095"/>
                </a:lnTo>
                <a:lnTo>
                  <a:pt x="10194" y="4095"/>
                </a:lnTo>
                <a:cubicBezTo>
                  <a:pt x="11328" y="4095"/>
                  <a:pt x="12243" y="3176"/>
                  <a:pt x="12243" y="2046"/>
                </a:cubicBezTo>
                <a:cubicBezTo>
                  <a:pt x="12243" y="916"/>
                  <a:pt x="11328" y="1"/>
                  <a:pt x="10194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15070146" y="3005060"/>
            <a:ext cx="2509142" cy="1305108"/>
          </a:xfrm>
          <a:custGeom>
            <a:rect b="b" l="l" r="r" t="t"/>
            <a:pathLst>
              <a:path extrusionOk="0" h="6367" w="12243">
                <a:moveTo>
                  <a:pt x="10194" y="92"/>
                </a:moveTo>
                <a:cubicBezTo>
                  <a:pt x="11273" y="92"/>
                  <a:pt x="12152" y="967"/>
                  <a:pt x="12152" y="2046"/>
                </a:cubicBezTo>
                <a:cubicBezTo>
                  <a:pt x="12152" y="3125"/>
                  <a:pt x="11273" y="4004"/>
                  <a:pt x="10194" y="4004"/>
                </a:cubicBezTo>
                <a:lnTo>
                  <a:pt x="4937" y="4004"/>
                </a:lnTo>
                <a:lnTo>
                  <a:pt x="4915" y="4022"/>
                </a:lnTo>
                <a:lnTo>
                  <a:pt x="2075" y="6100"/>
                </a:lnTo>
                <a:lnTo>
                  <a:pt x="2902" y="4131"/>
                </a:lnTo>
                <a:lnTo>
                  <a:pt x="2957" y="4004"/>
                </a:lnTo>
                <a:lnTo>
                  <a:pt x="2049" y="4004"/>
                </a:lnTo>
                <a:cubicBezTo>
                  <a:pt x="970" y="4004"/>
                  <a:pt x="92" y="3125"/>
                  <a:pt x="92" y="2046"/>
                </a:cubicBezTo>
                <a:cubicBezTo>
                  <a:pt x="92" y="967"/>
                  <a:pt x="970" y="92"/>
                  <a:pt x="2049" y="92"/>
                </a:cubicBezTo>
                <a:close/>
                <a:moveTo>
                  <a:pt x="2049" y="1"/>
                </a:moveTo>
                <a:cubicBezTo>
                  <a:pt x="919" y="1"/>
                  <a:pt x="0" y="916"/>
                  <a:pt x="0" y="2046"/>
                </a:cubicBezTo>
                <a:cubicBezTo>
                  <a:pt x="0" y="3176"/>
                  <a:pt x="919" y="4095"/>
                  <a:pt x="2049" y="4095"/>
                </a:cubicBezTo>
                <a:lnTo>
                  <a:pt x="2819" y="4095"/>
                </a:lnTo>
                <a:lnTo>
                  <a:pt x="1863" y="6366"/>
                </a:lnTo>
                <a:lnTo>
                  <a:pt x="1863" y="6366"/>
                </a:lnTo>
                <a:lnTo>
                  <a:pt x="4966" y="4095"/>
                </a:lnTo>
                <a:lnTo>
                  <a:pt x="10194" y="4095"/>
                </a:lnTo>
                <a:cubicBezTo>
                  <a:pt x="11328" y="4095"/>
                  <a:pt x="12243" y="3176"/>
                  <a:pt x="12243" y="2046"/>
                </a:cubicBezTo>
                <a:cubicBezTo>
                  <a:pt x="12243" y="916"/>
                  <a:pt x="11328" y="1"/>
                  <a:pt x="1019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15403384" y="3525916"/>
            <a:ext cx="1838971" cy="18858"/>
          </a:xfrm>
          <a:custGeom>
            <a:rect b="b" l="l" r="r" t="t"/>
            <a:pathLst>
              <a:path extrusionOk="0" h="92" w="8973">
                <a:moveTo>
                  <a:pt x="0" y="1"/>
                </a:moveTo>
                <a:lnTo>
                  <a:pt x="0" y="92"/>
                </a:lnTo>
                <a:lnTo>
                  <a:pt x="8973" y="92"/>
                </a:lnTo>
                <a:lnTo>
                  <a:pt x="89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15631281" y="3279324"/>
            <a:ext cx="1611073" cy="18858"/>
          </a:xfrm>
          <a:custGeom>
            <a:rect b="b" l="l" r="r" t="t"/>
            <a:pathLst>
              <a:path extrusionOk="0" h="92" w="7861">
                <a:moveTo>
                  <a:pt x="0" y="1"/>
                </a:moveTo>
                <a:lnTo>
                  <a:pt x="0" y="92"/>
                </a:lnTo>
                <a:lnTo>
                  <a:pt x="7861" y="92"/>
                </a:lnTo>
                <a:lnTo>
                  <a:pt x="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7"/>
          <p:cNvGrpSpPr/>
          <p:nvPr/>
        </p:nvGrpSpPr>
        <p:grpSpPr>
          <a:xfrm flipH="1">
            <a:off x="13858637" y="2030205"/>
            <a:ext cx="1838903" cy="997698"/>
            <a:chOff x="11300634" y="897306"/>
            <a:chExt cx="2355152" cy="1277626"/>
          </a:xfrm>
        </p:grpSpPr>
        <p:sp>
          <p:nvSpPr>
            <p:cNvPr id="152" name="Google Shape;152;p7"/>
            <p:cNvSpPr/>
            <p:nvPr/>
          </p:nvSpPr>
          <p:spPr>
            <a:xfrm>
              <a:off x="11300634" y="897306"/>
              <a:ext cx="2355152" cy="1277626"/>
            </a:xfrm>
            <a:custGeom>
              <a:rect b="b" l="l" r="r" t="t"/>
              <a:pathLst>
                <a:path extrusionOk="0" h="6436" w="11864">
                  <a:moveTo>
                    <a:pt x="9818" y="183"/>
                  </a:moveTo>
                  <a:cubicBezTo>
                    <a:pt x="10843" y="183"/>
                    <a:pt x="11681" y="1018"/>
                    <a:pt x="11681" y="2046"/>
                  </a:cubicBezTo>
                  <a:cubicBezTo>
                    <a:pt x="11681" y="3070"/>
                    <a:pt x="10843" y="3909"/>
                    <a:pt x="9818" y="3909"/>
                  </a:cubicBezTo>
                  <a:lnTo>
                    <a:pt x="4798" y="3909"/>
                  </a:lnTo>
                  <a:lnTo>
                    <a:pt x="2078" y="5899"/>
                  </a:lnTo>
                  <a:lnTo>
                    <a:pt x="2917" y="3909"/>
                  </a:lnTo>
                  <a:lnTo>
                    <a:pt x="2046" y="3909"/>
                  </a:lnTo>
                  <a:cubicBezTo>
                    <a:pt x="1017" y="3909"/>
                    <a:pt x="183" y="3070"/>
                    <a:pt x="183" y="2046"/>
                  </a:cubicBezTo>
                  <a:cubicBezTo>
                    <a:pt x="183" y="1018"/>
                    <a:pt x="1017" y="183"/>
                    <a:pt x="2046" y="183"/>
                  </a:cubicBezTo>
                  <a:close/>
                  <a:moveTo>
                    <a:pt x="2046" y="1"/>
                  </a:moveTo>
                  <a:cubicBezTo>
                    <a:pt x="915" y="1"/>
                    <a:pt x="0" y="916"/>
                    <a:pt x="0" y="2046"/>
                  </a:cubicBezTo>
                  <a:cubicBezTo>
                    <a:pt x="0" y="3172"/>
                    <a:pt x="915" y="4091"/>
                    <a:pt x="2046" y="4091"/>
                  </a:cubicBezTo>
                  <a:lnTo>
                    <a:pt x="2640" y="4091"/>
                  </a:lnTo>
                  <a:lnTo>
                    <a:pt x="1656" y="6435"/>
                  </a:lnTo>
                  <a:lnTo>
                    <a:pt x="1656" y="6435"/>
                  </a:lnTo>
                  <a:lnTo>
                    <a:pt x="4856" y="4091"/>
                  </a:lnTo>
                  <a:lnTo>
                    <a:pt x="9818" y="4091"/>
                  </a:lnTo>
                  <a:cubicBezTo>
                    <a:pt x="10945" y="4091"/>
                    <a:pt x="11864" y="3172"/>
                    <a:pt x="11864" y="2046"/>
                  </a:cubicBezTo>
                  <a:cubicBezTo>
                    <a:pt x="11864" y="916"/>
                    <a:pt x="10945" y="1"/>
                    <a:pt x="9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12232849" y="1276664"/>
              <a:ext cx="106403" cy="112954"/>
            </a:xfrm>
            <a:custGeom>
              <a:rect b="b" l="l" r="r" t="t"/>
              <a:pathLst>
                <a:path extrusionOk="0" h="569" w="536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09" y="569"/>
                    <a:pt x="266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30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12418061" y="1276664"/>
              <a:ext cx="106601" cy="112954"/>
            </a:xfrm>
            <a:custGeom>
              <a:rect b="b" l="l" r="r" t="t"/>
              <a:pathLst>
                <a:path extrusionOk="0" h="569" w="537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10" y="569"/>
                    <a:pt x="267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12603274" y="1276664"/>
              <a:ext cx="106601" cy="112954"/>
            </a:xfrm>
            <a:custGeom>
              <a:rect b="b" l="l" r="r" t="t"/>
              <a:pathLst>
                <a:path extrusionOk="0" h="569" w="537">
                  <a:moveTo>
                    <a:pt x="270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06" y="569"/>
                    <a:pt x="267" y="569"/>
                  </a:cubicBezTo>
                  <a:cubicBezTo>
                    <a:pt x="431" y="569"/>
                    <a:pt x="537" y="445"/>
                    <a:pt x="537" y="284"/>
                  </a:cubicBezTo>
                  <a:cubicBezTo>
                    <a:pt x="537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7"/>
          <p:cNvGrpSpPr/>
          <p:nvPr/>
        </p:nvGrpSpPr>
        <p:grpSpPr>
          <a:xfrm>
            <a:off x="14017079" y="3584242"/>
            <a:ext cx="563392" cy="355669"/>
            <a:chOff x="13050876" y="3297591"/>
            <a:chExt cx="691449" cy="436511"/>
          </a:xfrm>
        </p:grpSpPr>
        <p:sp>
          <p:nvSpPr>
            <p:cNvPr id="157" name="Google Shape;157;p7"/>
            <p:cNvSpPr/>
            <p:nvPr/>
          </p:nvSpPr>
          <p:spPr>
            <a:xfrm>
              <a:off x="13050876" y="3297591"/>
              <a:ext cx="226124" cy="226124"/>
            </a:xfrm>
            <a:custGeom>
              <a:rect b="b" l="l" r="r" t="t"/>
              <a:pathLst>
                <a:path extrusionOk="0" h="4756" w="4756">
                  <a:moveTo>
                    <a:pt x="2383" y="1"/>
                  </a:moveTo>
                  <a:cubicBezTo>
                    <a:pt x="1063" y="1"/>
                    <a:pt x="1" y="1062"/>
                    <a:pt x="1" y="2383"/>
                  </a:cubicBezTo>
                  <a:cubicBezTo>
                    <a:pt x="1" y="3694"/>
                    <a:pt x="1063" y="4756"/>
                    <a:pt x="2383" y="4756"/>
                  </a:cubicBezTo>
                  <a:cubicBezTo>
                    <a:pt x="3694" y="4756"/>
                    <a:pt x="4756" y="3694"/>
                    <a:pt x="4756" y="2383"/>
                  </a:cubicBezTo>
                  <a:cubicBezTo>
                    <a:pt x="4756" y="1062"/>
                    <a:pt x="3694" y="1"/>
                    <a:pt x="23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13516201" y="3369289"/>
              <a:ext cx="226124" cy="226124"/>
            </a:xfrm>
            <a:custGeom>
              <a:rect b="b" l="l" r="r" t="t"/>
              <a:pathLst>
                <a:path extrusionOk="0" h="4756" w="4756">
                  <a:moveTo>
                    <a:pt x="2382" y="1"/>
                  </a:moveTo>
                  <a:cubicBezTo>
                    <a:pt x="1071" y="1"/>
                    <a:pt x="0" y="1062"/>
                    <a:pt x="0" y="2374"/>
                  </a:cubicBezTo>
                  <a:cubicBezTo>
                    <a:pt x="0" y="3694"/>
                    <a:pt x="1071" y="4755"/>
                    <a:pt x="2382" y="4755"/>
                  </a:cubicBezTo>
                  <a:cubicBezTo>
                    <a:pt x="3694" y="4755"/>
                    <a:pt x="4755" y="3694"/>
                    <a:pt x="4755" y="2374"/>
                  </a:cubicBezTo>
                  <a:cubicBezTo>
                    <a:pt x="4755" y="1062"/>
                    <a:pt x="3694" y="1"/>
                    <a:pt x="23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3076360" y="3443079"/>
              <a:ext cx="566261" cy="291023"/>
            </a:xfrm>
            <a:custGeom>
              <a:rect b="b" l="l" r="r" t="t"/>
              <a:pathLst>
                <a:path extrusionOk="0" h="6121" w="11910">
                  <a:moveTo>
                    <a:pt x="5510" y="0"/>
                  </a:moveTo>
                  <a:cubicBezTo>
                    <a:pt x="3251" y="0"/>
                    <a:pt x="1149" y="1205"/>
                    <a:pt x="0" y="3141"/>
                  </a:cubicBezTo>
                  <a:lnTo>
                    <a:pt x="4479" y="973"/>
                  </a:lnTo>
                  <a:cubicBezTo>
                    <a:pt x="4871" y="3881"/>
                    <a:pt x="7360" y="6121"/>
                    <a:pt x="10375" y="6121"/>
                  </a:cubicBezTo>
                  <a:cubicBezTo>
                    <a:pt x="10902" y="6121"/>
                    <a:pt x="11419" y="6049"/>
                    <a:pt x="11910" y="5924"/>
                  </a:cubicBezTo>
                  <a:cubicBezTo>
                    <a:pt x="11705" y="3266"/>
                    <a:pt x="9840" y="911"/>
                    <a:pt x="7119" y="206"/>
                  </a:cubicBezTo>
                  <a:cubicBezTo>
                    <a:pt x="6581" y="67"/>
                    <a:pt x="6041" y="0"/>
                    <a:pt x="55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5066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/>
          <p:nvPr/>
        </p:nvSpPr>
        <p:spPr>
          <a:xfrm flipH="1" rot="10800000">
            <a:off x="913800" y="2100120"/>
            <a:ext cx="12764100" cy="7159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2" name="Google Shape;162;p8"/>
          <p:cNvSpPr/>
          <p:nvPr/>
        </p:nvSpPr>
        <p:spPr>
          <a:xfrm rot="10800000">
            <a:off x="15335250" y="6656220"/>
            <a:ext cx="2603100" cy="260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3" name="Google Shape;163;p8"/>
          <p:cNvCxnSpPr/>
          <p:nvPr/>
        </p:nvCxnSpPr>
        <p:spPr>
          <a:xfrm>
            <a:off x="16618600" y="925992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8"/>
          <p:cNvSpPr/>
          <p:nvPr/>
        </p:nvSpPr>
        <p:spPr>
          <a:xfrm flipH="1">
            <a:off x="15335250" y="2153477"/>
            <a:ext cx="2603100" cy="260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5" name="Google Shape;165;p8"/>
          <p:cNvCxnSpPr/>
          <p:nvPr/>
        </p:nvCxnSpPr>
        <p:spPr>
          <a:xfrm>
            <a:off x="16618600" y="2153477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8"/>
          <p:cNvCxnSpPr>
            <a:stCxn id="164" idx="2"/>
            <a:endCxn id="162" idx="2"/>
          </p:cNvCxnSpPr>
          <p:nvPr/>
        </p:nvCxnSpPr>
        <p:spPr>
          <a:xfrm>
            <a:off x="15335250" y="3455327"/>
            <a:ext cx="0" cy="45027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7" name="Google Shape;167;p8"/>
          <p:cNvGrpSpPr/>
          <p:nvPr/>
        </p:nvGrpSpPr>
        <p:grpSpPr>
          <a:xfrm>
            <a:off x="913750" y="1237111"/>
            <a:ext cx="5343086" cy="845991"/>
            <a:chOff x="913750" y="1236863"/>
            <a:chExt cx="5343086" cy="845821"/>
          </a:xfrm>
        </p:grpSpPr>
        <p:sp>
          <p:nvSpPr>
            <p:cNvPr id="168" name="Google Shape;168;p8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8"/>
          <p:cNvSpPr txBox="1"/>
          <p:nvPr>
            <p:ph idx="1" type="subTitle"/>
          </p:nvPr>
        </p:nvSpPr>
        <p:spPr>
          <a:xfrm>
            <a:off x="2414625" y="3743530"/>
            <a:ext cx="9375300" cy="43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3" name="Google Shape;173;p8"/>
          <p:cNvSpPr/>
          <p:nvPr/>
        </p:nvSpPr>
        <p:spPr>
          <a:xfrm flipH="1">
            <a:off x="11687080" y="7516346"/>
            <a:ext cx="3962416" cy="673373"/>
          </a:xfrm>
          <a:custGeom>
            <a:rect b="b" l="l" r="r" t="t"/>
            <a:pathLst>
              <a:path extrusionOk="0" h="3269" w="19239">
                <a:moveTo>
                  <a:pt x="1534" y="0"/>
                </a:moveTo>
                <a:cubicBezTo>
                  <a:pt x="746" y="0"/>
                  <a:pt x="90" y="613"/>
                  <a:pt x="48" y="1409"/>
                </a:cubicBezTo>
                <a:cubicBezTo>
                  <a:pt x="0" y="2230"/>
                  <a:pt x="631" y="2930"/>
                  <a:pt x="1451" y="2977"/>
                </a:cubicBezTo>
                <a:lnTo>
                  <a:pt x="6800" y="3269"/>
                </a:lnTo>
                <a:lnTo>
                  <a:pt x="11291" y="3269"/>
                </a:lnTo>
                <a:lnTo>
                  <a:pt x="17770" y="3101"/>
                </a:lnTo>
                <a:cubicBezTo>
                  <a:pt x="18590" y="3079"/>
                  <a:pt x="19239" y="2394"/>
                  <a:pt x="19217" y="1574"/>
                </a:cubicBezTo>
                <a:cubicBezTo>
                  <a:pt x="19199" y="761"/>
                  <a:pt x="18532" y="122"/>
                  <a:pt x="17727" y="122"/>
                </a:cubicBezTo>
                <a:cubicBezTo>
                  <a:pt x="17716" y="122"/>
                  <a:pt x="17705" y="122"/>
                  <a:pt x="17693" y="123"/>
                </a:cubicBezTo>
                <a:lnTo>
                  <a:pt x="11233" y="294"/>
                </a:lnTo>
                <a:lnTo>
                  <a:pt x="6924" y="294"/>
                </a:lnTo>
                <a:lnTo>
                  <a:pt x="1615" y="2"/>
                </a:lnTo>
                <a:cubicBezTo>
                  <a:pt x="1588" y="1"/>
                  <a:pt x="1561" y="0"/>
                  <a:pt x="15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"/>
          <p:cNvSpPr/>
          <p:nvPr/>
        </p:nvSpPr>
        <p:spPr>
          <a:xfrm flipH="1">
            <a:off x="12187145" y="6029521"/>
            <a:ext cx="1332957" cy="2015382"/>
          </a:xfrm>
          <a:custGeom>
            <a:rect b="b" l="l" r="r" t="t"/>
            <a:pathLst>
              <a:path extrusionOk="0" h="9784" w="6472">
                <a:moveTo>
                  <a:pt x="2706" y="0"/>
                </a:moveTo>
                <a:cubicBezTo>
                  <a:pt x="2538" y="0"/>
                  <a:pt x="2368" y="37"/>
                  <a:pt x="2206" y="115"/>
                </a:cubicBezTo>
                <a:cubicBezTo>
                  <a:pt x="1630" y="392"/>
                  <a:pt x="1390" y="1081"/>
                  <a:pt x="1667" y="1657"/>
                </a:cubicBezTo>
                <a:lnTo>
                  <a:pt x="3679" y="5846"/>
                </a:lnTo>
                <a:lnTo>
                  <a:pt x="723" y="7643"/>
                </a:lnTo>
                <a:cubicBezTo>
                  <a:pt x="176" y="7971"/>
                  <a:pt x="1" y="8682"/>
                  <a:pt x="332" y="9229"/>
                </a:cubicBezTo>
                <a:cubicBezTo>
                  <a:pt x="551" y="9586"/>
                  <a:pt x="930" y="9783"/>
                  <a:pt x="1320" y="9783"/>
                </a:cubicBezTo>
                <a:cubicBezTo>
                  <a:pt x="1525" y="9783"/>
                  <a:pt x="1732" y="9729"/>
                  <a:pt x="1918" y="9615"/>
                </a:cubicBezTo>
                <a:lnTo>
                  <a:pt x="5772" y="7279"/>
                </a:lnTo>
                <a:cubicBezTo>
                  <a:pt x="6282" y="6969"/>
                  <a:pt x="6472" y="6327"/>
                  <a:pt x="6217" y="5791"/>
                </a:cubicBezTo>
                <a:lnTo>
                  <a:pt x="3749" y="654"/>
                </a:lnTo>
                <a:cubicBezTo>
                  <a:pt x="3549" y="242"/>
                  <a:pt x="3136" y="0"/>
                  <a:pt x="27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 flipH="1">
            <a:off x="14034995" y="6037143"/>
            <a:ext cx="1182814" cy="1886022"/>
          </a:xfrm>
          <a:custGeom>
            <a:rect b="b" l="l" r="r" t="t"/>
            <a:pathLst>
              <a:path extrusionOk="0" h="9156" w="5743">
                <a:moveTo>
                  <a:pt x="4031" y="1"/>
                </a:moveTo>
                <a:cubicBezTo>
                  <a:pt x="3619" y="1"/>
                  <a:pt x="3219" y="222"/>
                  <a:pt x="3012" y="614"/>
                </a:cubicBezTo>
                <a:lnTo>
                  <a:pt x="296" y="5710"/>
                </a:lnTo>
                <a:cubicBezTo>
                  <a:pt x="1" y="6265"/>
                  <a:pt x="201" y="6954"/>
                  <a:pt x="748" y="7260"/>
                </a:cubicBezTo>
                <a:lnTo>
                  <a:pt x="3858" y="9010"/>
                </a:lnTo>
                <a:cubicBezTo>
                  <a:pt x="4037" y="9108"/>
                  <a:pt x="4230" y="9156"/>
                  <a:pt x="4423" y="9156"/>
                </a:cubicBezTo>
                <a:cubicBezTo>
                  <a:pt x="4828" y="9156"/>
                  <a:pt x="5218" y="8944"/>
                  <a:pt x="5429" y="8569"/>
                </a:cubicBezTo>
                <a:cubicBezTo>
                  <a:pt x="5743" y="8011"/>
                  <a:pt x="5546" y="7307"/>
                  <a:pt x="4988" y="6997"/>
                </a:cubicBezTo>
                <a:lnTo>
                  <a:pt x="2863" y="5802"/>
                </a:lnTo>
                <a:lnTo>
                  <a:pt x="5050" y="1700"/>
                </a:lnTo>
                <a:cubicBezTo>
                  <a:pt x="5349" y="1135"/>
                  <a:pt x="5138" y="435"/>
                  <a:pt x="4572" y="136"/>
                </a:cubicBezTo>
                <a:cubicBezTo>
                  <a:pt x="4400" y="44"/>
                  <a:pt x="4214" y="1"/>
                  <a:pt x="40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"/>
          <p:cNvSpPr/>
          <p:nvPr/>
        </p:nvSpPr>
        <p:spPr>
          <a:xfrm flipH="1">
            <a:off x="12997176" y="6083078"/>
            <a:ext cx="1387948" cy="1215944"/>
          </a:xfrm>
          <a:custGeom>
            <a:rect b="b" l="l" r="r" t="t"/>
            <a:pathLst>
              <a:path extrusionOk="0" h="5903" w="6739">
                <a:moveTo>
                  <a:pt x="1" y="1"/>
                </a:moveTo>
                <a:lnTo>
                  <a:pt x="1" y="5068"/>
                </a:lnTo>
                <a:cubicBezTo>
                  <a:pt x="1" y="5531"/>
                  <a:pt x="373" y="5903"/>
                  <a:pt x="836" y="5903"/>
                </a:cubicBezTo>
                <a:lnTo>
                  <a:pt x="5903" y="5903"/>
                </a:lnTo>
                <a:cubicBezTo>
                  <a:pt x="6366" y="5903"/>
                  <a:pt x="6738" y="5531"/>
                  <a:pt x="6738" y="5068"/>
                </a:cubicBezTo>
                <a:lnTo>
                  <a:pt x="67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"/>
          <p:cNvSpPr/>
          <p:nvPr/>
        </p:nvSpPr>
        <p:spPr>
          <a:xfrm flipH="1">
            <a:off x="13779608" y="6427079"/>
            <a:ext cx="389260" cy="345647"/>
          </a:xfrm>
          <a:custGeom>
            <a:rect b="b" l="l" r="r" t="t"/>
            <a:pathLst>
              <a:path extrusionOk="0" h="1678" w="1890">
                <a:moveTo>
                  <a:pt x="1780" y="110"/>
                </a:moveTo>
                <a:lnTo>
                  <a:pt x="1780" y="1247"/>
                </a:lnTo>
                <a:cubicBezTo>
                  <a:pt x="1780" y="1426"/>
                  <a:pt x="1634" y="1568"/>
                  <a:pt x="1459" y="1568"/>
                </a:cubicBezTo>
                <a:lnTo>
                  <a:pt x="431" y="1568"/>
                </a:lnTo>
                <a:cubicBezTo>
                  <a:pt x="256" y="1568"/>
                  <a:pt x="110" y="1426"/>
                  <a:pt x="110" y="1247"/>
                </a:cubicBezTo>
                <a:lnTo>
                  <a:pt x="110" y="110"/>
                </a:lnTo>
                <a:close/>
                <a:moveTo>
                  <a:pt x="1" y="0"/>
                </a:moveTo>
                <a:lnTo>
                  <a:pt x="1" y="1247"/>
                </a:lnTo>
                <a:cubicBezTo>
                  <a:pt x="1" y="1484"/>
                  <a:pt x="194" y="1677"/>
                  <a:pt x="431" y="1677"/>
                </a:cubicBezTo>
                <a:lnTo>
                  <a:pt x="1459" y="1677"/>
                </a:lnTo>
                <a:cubicBezTo>
                  <a:pt x="1696" y="1677"/>
                  <a:pt x="1889" y="1484"/>
                  <a:pt x="1889" y="1247"/>
                </a:cubicBezTo>
                <a:lnTo>
                  <a:pt x="18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 flipH="1">
            <a:off x="14375031" y="6388765"/>
            <a:ext cx="22861" cy="491280"/>
          </a:xfrm>
          <a:custGeom>
            <a:rect b="b" l="l" r="r" t="t"/>
            <a:pathLst>
              <a:path extrusionOk="0" h="2385" w="111">
                <a:moveTo>
                  <a:pt x="1" y="0"/>
                </a:moveTo>
                <a:lnTo>
                  <a:pt x="1" y="2385"/>
                </a:lnTo>
                <a:lnTo>
                  <a:pt x="110" y="2385"/>
                </a:lnTo>
                <a:lnTo>
                  <a:pt x="1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"/>
          <p:cNvSpPr/>
          <p:nvPr/>
        </p:nvSpPr>
        <p:spPr>
          <a:xfrm flipH="1">
            <a:off x="12984406" y="6388765"/>
            <a:ext cx="22861" cy="491280"/>
          </a:xfrm>
          <a:custGeom>
            <a:rect b="b" l="l" r="r" t="t"/>
            <a:pathLst>
              <a:path extrusionOk="0" h="2385" w="111">
                <a:moveTo>
                  <a:pt x="1" y="0"/>
                </a:moveTo>
                <a:lnTo>
                  <a:pt x="1" y="2385"/>
                </a:lnTo>
                <a:lnTo>
                  <a:pt x="110" y="2385"/>
                </a:lnTo>
                <a:lnTo>
                  <a:pt x="1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"/>
          <p:cNvSpPr/>
          <p:nvPr/>
        </p:nvSpPr>
        <p:spPr>
          <a:xfrm flipH="1">
            <a:off x="13362956" y="5312681"/>
            <a:ext cx="658034" cy="649685"/>
          </a:xfrm>
          <a:custGeom>
            <a:rect b="b" l="l" r="r" t="t"/>
            <a:pathLst>
              <a:path extrusionOk="0" h="3154" w="3195">
                <a:moveTo>
                  <a:pt x="1598" y="0"/>
                </a:moveTo>
                <a:cubicBezTo>
                  <a:pt x="716" y="0"/>
                  <a:pt x="1" y="707"/>
                  <a:pt x="1" y="1579"/>
                </a:cubicBezTo>
                <a:cubicBezTo>
                  <a:pt x="1" y="2100"/>
                  <a:pt x="260" y="2567"/>
                  <a:pt x="657" y="2851"/>
                </a:cubicBezTo>
                <a:cubicBezTo>
                  <a:pt x="920" y="3041"/>
                  <a:pt x="1244" y="3154"/>
                  <a:pt x="1598" y="3154"/>
                </a:cubicBezTo>
                <a:cubicBezTo>
                  <a:pt x="1944" y="3154"/>
                  <a:pt x="2269" y="3044"/>
                  <a:pt x="2531" y="2858"/>
                </a:cubicBezTo>
                <a:cubicBezTo>
                  <a:pt x="2932" y="2570"/>
                  <a:pt x="3195" y="2104"/>
                  <a:pt x="3195" y="1579"/>
                </a:cubicBezTo>
                <a:cubicBezTo>
                  <a:pt x="3195" y="707"/>
                  <a:pt x="2480" y="0"/>
                  <a:pt x="1598" y="0"/>
                </a:cubicBezTo>
                <a:close/>
              </a:path>
            </a:pathLst>
          </a:custGeom>
          <a:solidFill>
            <a:srgbClr val="FB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"/>
          <p:cNvSpPr/>
          <p:nvPr/>
        </p:nvSpPr>
        <p:spPr>
          <a:xfrm flipH="1">
            <a:off x="13477057" y="5304029"/>
            <a:ext cx="431893" cy="87545"/>
          </a:xfrm>
          <a:custGeom>
            <a:rect b="b" l="l" r="r" t="t"/>
            <a:pathLst>
              <a:path extrusionOk="0" h="425" w="2097">
                <a:moveTo>
                  <a:pt x="1057" y="0"/>
                </a:moveTo>
                <a:cubicBezTo>
                  <a:pt x="436" y="0"/>
                  <a:pt x="0" y="425"/>
                  <a:pt x="0" y="425"/>
                </a:cubicBezTo>
                <a:lnTo>
                  <a:pt x="2097" y="425"/>
                </a:lnTo>
                <a:cubicBezTo>
                  <a:pt x="1725" y="106"/>
                  <a:pt x="1368" y="0"/>
                  <a:pt x="10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"/>
          <p:cNvSpPr/>
          <p:nvPr/>
        </p:nvSpPr>
        <p:spPr>
          <a:xfrm flipH="1">
            <a:off x="13665508" y="5586028"/>
            <a:ext cx="75998" cy="22659"/>
          </a:xfrm>
          <a:custGeom>
            <a:rect b="b" l="l" r="r" t="t"/>
            <a:pathLst>
              <a:path extrusionOk="0" h="110" w="369">
                <a:moveTo>
                  <a:pt x="55" y="0"/>
                </a:moveTo>
                <a:cubicBezTo>
                  <a:pt x="26" y="0"/>
                  <a:pt x="0" y="26"/>
                  <a:pt x="0" y="55"/>
                </a:cubicBezTo>
                <a:cubicBezTo>
                  <a:pt x="0" y="84"/>
                  <a:pt x="26" y="109"/>
                  <a:pt x="55" y="109"/>
                </a:cubicBezTo>
                <a:lnTo>
                  <a:pt x="314" y="109"/>
                </a:lnTo>
                <a:cubicBezTo>
                  <a:pt x="343" y="109"/>
                  <a:pt x="368" y="84"/>
                  <a:pt x="368" y="55"/>
                </a:cubicBezTo>
                <a:cubicBezTo>
                  <a:pt x="368" y="26"/>
                  <a:pt x="343" y="0"/>
                  <a:pt x="31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"/>
          <p:cNvSpPr/>
          <p:nvPr/>
        </p:nvSpPr>
        <p:spPr>
          <a:xfrm flipH="1">
            <a:off x="13413210" y="5586028"/>
            <a:ext cx="78264" cy="22659"/>
          </a:xfrm>
          <a:custGeom>
            <a:rect b="b" l="l" r="r" t="t"/>
            <a:pathLst>
              <a:path extrusionOk="0" h="110" w="380">
                <a:moveTo>
                  <a:pt x="55" y="0"/>
                </a:moveTo>
                <a:cubicBezTo>
                  <a:pt x="26" y="0"/>
                  <a:pt x="0" y="26"/>
                  <a:pt x="0" y="55"/>
                </a:cubicBezTo>
                <a:cubicBezTo>
                  <a:pt x="0" y="84"/>
                  <a:pt x="26" y="109"/>
                  <a:pt x="55" y="109"/>
                </a:cubicBezTo>
                <a:lnTo>
                  <a:pt x="325" y="109"/>
                </a:lnTo>
                <a:cubicBezTo>
                  <a:pt x="358" y="109"/>
                  <a:pt x="379" y="84"/>
                  <a:pt x="379" y="55"/>
                </a:cubicBezTo>
                <a:cubicBezTo>
                  <a:pt x="379" y="26"/>
                  <a:pt x="358" y="0"/>
                  <a:pt x="3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"/>
          <p:cNvSpPr/>
          <p:nvPr/>
        </p:nvSpPr>
        <p:spPr>
          <a:xfrm flipH="1">
            <a:off x="13980211" y="5549980"/>
            <a:ext cx="150349" cy="148723"/>
          </a:xfrm>
          <a:custGeom>
            <a:rect b="b" l="l" r="r" t="t"/>
            <a:pathLst>
              <a:path extrusionOk="0" h="722" w="730">
                <a:moveTo>
                  <a:pt x="365" y="0"/>
                </a:moveTo>
                <a:cubicBezTo>
                  <a:pt x="165" y="0"/>
                  <a:pt x="1" y="164"/>
                  <a:pt x="1" y="361"/>
                </a:cubicBezTo>
                <a:cubicBezTo>
                  <a:pt x="1" y="562"/>
                  <a:pt x="165" y="722"/>
                  <a:pt x="365" y="722"/>
                </a:cubicBezTo>
                <a:cubicBezTo>
                  <a:pt x="566" y="722"/>
                  <a:pt x="730" y="562"/>
                  <a:pt x="730" y="361"/>
                </a:cubicBezTo>
                <a:cubicBezTo>
                  <a:pt x="730" y="164"/>
                  <a:pt x="566" y="0"/>
                  <a:pt x="365" y="0"/>
                </a:cubicBezTo>
                <a:close/>
              </a:path>
            </a:pathLst>
          </a:custGeom>
          <a:solidFill>
            <a:srgbClr val="FB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 flipH="1">
            <a:off x="13560469" y="5733927"/>
            <a:ext cx="126252" cy="126270"/>
          </a:xfrm>
          <a:custGeom>
            <a:rect b="b" l="l" r="r" t="t"/>
            <a:pathLst>
              <a:path extrusionOk="0" h="613" w="613">
                <a:moveTo>
                  <a:pt x="307" y="95"/>
                </a:moveTo>
                <a:cubicBezTo>
                  <a:pt x="423" y="95"/>
                  <a:pt x="514" y="190"/>
                  <a:pt x="514" y="307"/>
                </a:cubicBezTo>
                <a:cubicBezTo>
                  <a:pt x="514" y="423"/>
                  <a:pt x="423" y="514"/>
                  <a:pt x="307" y="514"/>
                </a:cubicBezTo>
                <a:cubicBezTo>
                  <a:pt x="190" y="514"/>
                  <a:pt x="95" y="423"/>
                  <a:pt x="95" y="307"/>
                </a:cubicBezTo>
                <a:cubicBezTo>
                  <a:pt x="95" y="190"/>
                  <a:pt x="190" y="95"/>
                  <a:pt x="307" y="95"/>
                </a:cubicBezTo>
                <a:close/>
                <a:moveTo>
                  <a:pt x="307" y="0"/>
                </a:moveTo>
                <a:cubicBezTo>
                  <a:pt x="139" y="0"/>
                  <a:pt x="0" y="139"/>
                  <a:pt x="0" y="307"/>
                </a:cubicBezTo>
                <a:cubicBezTo>
                  <a:pt x="0" y="474"/>
                  <a:pt x="139" y="613"/>
                  <a:pt x="307" y="613"/>
                </a:cubicBezTo>
                <a:cubicBezTo>
                  <a:pt x="474" y="613"/>
                  <a:pt x="613" y="474"/>
                  <a:pt x="613" y="307"/>
                </a:cubicBezTo>
                <a:cubicBezTo>
                  <a:pt x="613" y="139"/>
                  <a:pt x="474" y="0"/>
                  <a:pt x="30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 flipH="1">
            <a:off x="13044546" y="7176465"/>
            <a:ext cx="1342019" cy="1123044"/>
          </a:xfrm>
          <a:custGeom>
            <a:rect b="b" l="l" r="r" t="t"/>
            <a:pathLst>
              <a:path extrusionOk="0" h="5452" w="6516">
                <a:moveTo>
                  <a:pt x="1" y="1"/>
                </a:moveTo>
                <a:lnTo>
                  <a:pt x="1" y="5451"/>
                </a:lnTo>
                <a:lnTo>
                  <a:pt x="6515" y="5451"/>
                </a:lnTo>
                <a:lnTo>
                  <a:pt x="651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"/>
          <p:cNvSpPr/>
          <p:nvPr/>
        </p:nvSpPr>
        <p:spPr>
          <a:xfrm flipH="1">
            <a:off x="11647948" y="7541477"/>
            <a:ext cx="2065136" cy="1270119"/>
          </a:xfrm>
          <a:custGeom>
            <a:rect b="b" l="l" r="r" t="t"/>
            <a:pathLst>
              <a:path extrusionOk="0" h="6166" w="10027">
                <a:moveTo>
                  <a:pt x="8327" y="0"/>
                </a:moveTo>
                <a:cubicBezTo>
                  <a:pt x="8111" y="0"/>
                  <a:pt x="7891" y="47"/>
                  <a:pt x="7682" y="146"/>
                </a:cubicBezTo>
                <a:lnTo>
                  <a:pt x="1054" y="3336"/>
                </a:lnTo>
                <a:cubicBezTo>
                  <a:pt x="314" y="3690"/>
                  <a:pt x="1" y="4580"/>
                  <a:pt x="358" y="5323"/>
                </a:cubicBezTo>
                <a:cubicBezTo>
                  <a:pt x="613" y="5856"/>
                  <a:pt x="1146" y="6165"/>
                  <a:pt x="1700" y="6165"/>
                </a:cubicBezTo>
                <a:cubicBezTo>
                  <a:pt x="1918" y="6165"/>
                  <a:pt x="2137" y="6118"/>
                  <a:pt x="2345" y="6020"/>
                </a:cubicBezTo>
                <a:lnTo>
                  <a:pt x="8973" y="2830"/>
                </a:lnTo>
                <a:cubicBezTo>
                  <a:pt x="9713" y="2476"/>
                  <a:pt x="10027" y="1586"/>
                  <a:pt x="9669" y="843"/>
                </a:cubicBezTo>
                <a:cubicBezTo>
                  <a:pt x="9415" y="310"/>
                  <a:pt x="8883" y="0"/>
                  <a:pt x="83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"/>
          <p:cNvSpPr/>
          <p:nvPr/>
        </p:nvSpPr>
        <p:spPr>
          <a:xfrm flipH="1">
            <a:off x="13401264" y="8216707"/>
            <a:ext cx="1308242" cy="988328"/>
          </a:xfrm>
          <a:custGeom>
            <a:rect b="b" l="l" r="r" t="t"/>
            <a:pathLst>
              <a:path extrusionOk="0" h="4798" w="6352">
                <a:moveTo>
                  <a:pt x="4697" y="0"/>
                </a:moveTo>
                <a:cubicBezTo>
                  <a:pt x="3948" y="577"/>
                  <a:pt x="2953" y="739"/>
                  <a:pt x="2071" y="739"/>
                </a:cubicBezTo>
                <a:cubicBezTo>
                  <a:pt x="943" y="739"/>
                  <a:pt x="1" y="474"/>
                  <a:pt x="1" y="474"/>
                </a:cubicBezTo>
                <a:lnTo>
                  <a:pt x="1" y="474"/>
                </a:lnTo>
                <a:lnTo>
                  <a:pt x="4172" y="4798"/>
                </a:lnTo>
                <a:lnTo>
                  <a:pt x="6352" y="3103"/>
                </a:lnTo>
                <a:lnTo>
                  <a:pt x="46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"/>
          <p:cNvSpPr/>
          <p:nvPr/>
        </p:nvSpPr>
        <p:spPr>
          <a:xfrm flipH="1">
            <a:off x="13388495" y="8205172"/>
            <a:ext cx="1333781" cy="1011193"/>
          </a:xfrm>
          <a:custGeom>
            <a:rect b="b" l="l" r="r" t="t"/>
            <a:pathLst>
              <a:path extrusionOk="0" h="4909" w="6476">
                <a:moveTo>
                  <a:pt x="4740" y="136"/>
                </a:moveTo>
                <a:lnTo>
                  <a:pt x="6344" y="3144"/>
                </a:lnTo>
                <a:lnTo>
                  <a:pt x="4241" y="4781"/>
                </a:lnTo>
                <a:lnTo>
                  <a:pt x="234" y="632"/>
                </a:lnTo>
                <a:lnTo>
                  <a:pt x="234" y="632"/>
                </a:lnTo>
                <a:cubicBezTo>
                  <a:pt x="562" y="707"/>
                  <a:pt x="1291" y="847"/>
                  <a:pt x="2121" y="847"/>
                </a:cubicBezTo>
                <a:cubicBezTo>
                  <a:pt x="2997" y="847"/>
                  <a:pt x="3988" y="690"/>
                  <a:pt x="4740" y="136"/>
                </a:cubicBezTo>
                <a:close/>
                <a:moveTo>
                  <a:pt x="4759" y="0"/>
                </a:moveTo>
                <a:cubicBezTo>
                  <a:pt x="4748" y="0"/>
                  <a:pt x="4737" y="4"/>
                  <a:pt x="4726" y="12"/>
                </a:cubicBezTo>
                <a:cubicBezTo>
                  <a:pt x="3990" y="579"/>
                  <a:pt x="3004" y="737"/>
                  <a:pt x="2130" y="737"/>
                </a:cubicBezTo>
                <a:cubicBezTo>
                  <a:pt x="1023" y="737"/>
                  <a:pt x="94" y="483"/>
                  <a:pt x="77" y="479"/>
                </a:cubicBezTo>
                <a:cubicBezTo>
                  <a:pt x="72" y="477"/>
                  <a:pt x="67" y="477"/>
                  <a:pt x="62" y="477"/>
                </a:cubicBezTo>
                <a:cubicBezTo>
                  <a:pt x="42" y="477"/>
                  <a:pt x="24" y="487"/>
                  <a:pt x="15" y="504"/>
                </a:cubicBezTo>
                <a:cubicBezTo>
                  <a:pt x="1" y="526"/>
                  <a:pt x="5" y="552"/>
                  <a:pt x="23" y="570"/>
                </a:cubicBezTo>
                <a:lnTo>
                  <a:pt x="4193" y="4890"/>
                </a:lnTo>
                <a:cubicBezTo>
                  <a:pt x="4204" y="4905"/>
                  <a:pt x="4219" y="4908"/>
                  <a:pt x="4234" y="4908"/>
                </a:cubicBezTo>
                <a:cubicBezTo>
                  <a:pt x="4245" y="4908"/>
                  <a:pt x="4259" y="4905"/>
                  <a:pt x="4266" y="4898"/>
                </a:cubicBezTo>
                <a:lnTo>
                  <a:pt x="6447" y="3202"/>
                </a:lnTo>
                <a:cubicBezTo>
                  <a:pt x="6468" y="3188"/>
                  <a:pt x="6476" y="3159"/>
                  <a:pt x="6461" y="3133"/>
                </a:cubicBezTo>
                <a:lnTo>
                  <a:pt x="4810" y="27"/>
                </a:lnTo>
                <a:cubicBezTo>
                  <a:pt x="4799" y="16"/>
                  <a:pt x="4788" y="5"/>
                  <a:pt x="4770" y="1"/>
                </a:cubicBezTo>
                <a:cubicBezTo>
                  <a:pt x="4766" y="0"/>
                  <a:pt x="4762" y="0"/>
                  <a:pt x="47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"/>
          <p:cNvSpPr/>
          <p:nvPr/>
        </p:nvSpPr>
        <p:spPr>
          <a:xfrm flipH="1">
            <a:off x="13441014" y="7509137"/>
            <a:ext cx="2252763" cy="1396389"/>
          </a:xfrm>
          <a:custGeom>
            <a:rect b="b" l="l" r="r" t="t"/>
            <a:pathLst>
              <a:path extrusionOk="0" h="6779" w="10938">
                <a:moveTo>
                  <a:pt x="1698" y="0"/>
                </a:moveTo>
                <a:cubicBezTo>
                  <a:pt x="1154" y="0"/>
                  <a:pt x="631" y="300"/>
                  <a:pt x="368" y="817"/>
                </a:cubicBezTo>
                <a:cubicBezTo>
                  <a:pt x="0" y="1554"/>
                  <a:pt x="296" y="2447"/>
                  <a:pt x="1028" y="2819"/>
                </a:cubicBezTo>
                <a:lnTo>
                  <a:pt x="8568" y="6621"/>
                </a:lnTo>
                <a:cubicBezTo>
                  <a:pt x="8783" y="6727"/>
                  <a:pt x="9009" y="6778"/>
                  <a:pt x="9235" y="6778"/>
                </a:cubicBezTo>
                <a:cubicBezTo>
                  <a:pt x="9782" y="6778"/>
                  <a:pt x="10303" y="6479"/>
                  <a:pt x="10566" y="5962"/>
                </a:cubicBezTo>
                <a:cubicBezTo>
                  <a:pt x="10938" y="5225"/>
                  <a:pt x="10642" y="4332"/>
                  <a:pt x="9906" y="3960"/>
                </a:cubicBezTo>
                <a:lnTo>
                  <a:pt x="2370" y="161"/>
                </a:lnTo>
                <a:cubicBezTo>
                  <a:pt x="2154" y="52"/>
                  <a:pt x="1924" y="0"/>
                  <a:pt x="16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 flipH="1">
            <a:off x="12614301" y="8091260"/>
            <a:ext cx="1610176" cy="1217386"/>
          </a:xfrm>
          <a:custGeom>
            <a:rect b="b" l="l" r="r" t="t"/>
            <a:pathLst>
              <a:path extrusionOk="0" h="5910" w="7818">
                <a:moveTo>
                  <a:pt x="2021" y="0"/>
                </a:moveTo>
                <a:lnTo>
                  <a:pt x="1" y="3810"/>
                </a:lnTo>
                <a:lnTo>
                  <a:pt x="2699" y="5910"/>
                </a:lnTo>
                <a:lnTo>
                  <a:pt x="7817" y="616"/>
                </a:lnTo>
                <a:lnTo>
                  <a:pt x="7817" y="616"/>
                </a:lnTo>
                <a:cubicBezTo>
                  <a:pt x="7817" y="616"/>
                  <a:pt x="6684" y="929"/>
                  <a:pt x="5315" y="929"/>
                </a:cubicBezTo>
                <a:cubicBezTo>
                  <a:pt x="4215" y="929"/>
                  <a:pt x="2962" y="728"/>
                  <a:pt x="20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 flipH="1">
            <a:off x="12599266" y="8077459"/>
            <a:ext cx="1640863" cy="1244782"/>
          </a:xfrm>
          <a:custGeom>
            <a:rect b="b" l="l" r="r" t="t"/>
            <a:pathLst>
              <a:path extrusionOk="0" h="6043" w="7967">
                <a:moveTo>
                  <a:pt x="2119" y="166"/>
                </a:moveTo>
                <a:cubicBezTo>
                  <a:pt x="3063" y="864"/>
                  <a:pt x="4305" y="1058"/>
                  <a:pt x="5396" y="1058"/>
                </a:cubicBezTo>
                <a:cubicBezTo>
                  <a:pt x="6408" y="1058"/>
                  <a:pt x="7291" y="891"/>
                  <a:pt x="7689" y="804"/>
                </a:cubicBezTo>
                <a:lnTo>
                  <a:pt x="7689" y="804"/>
                </a:lnTo>
                <a:lnTo>
                  <a:pt x="2768" y="5889"/>
                </a:lnTo>
                <a:lnTo>
                  <a:pt x="161" y="3862"/>
                </a:lnTo>
                <a:lnTo>
                  <a:pt x="2119" y="166"/>
                </a:lnTo>
                <a:close/>
                <a:moveTo>
                  <a:pt x="2096" y="0"/>
                </a:moveTo>
                <a:cubicBezTo>
                  <a:pt x="2091" y="0"/>
                  <a:pt x="2086" y="1"/>
                  <a:pt x="2082" y="2"/>
                </a:cubicBezTo>
                <a:cubicBezTo>
                  <a:pt x="2064" y="5"/>
                  <a:pt x="2046" y="20"/>
                  <a:pt x="2038" y="38"/>
                </a:cubicBezTo>
                <a:lnTo>
                  <a:pt x="15" y="3848"/>
                </a:lnTo>
                <a:cubicBezTo>
                  <a:pt x="0" y="3877"/>
                  <a:pt x="8" y="3910"/>
                  <a:pt x="33" y="3932"/>
                </a:cubicBezTo>
                <a:lnTo>
                  <a:pt x="2735" y="6032"/>
                </a:lnTo>
                <a:cubicBezTo>
                  <a:pt x="2746" y="6039"/>
                  <a:pt x="2760" y="6043"/>
                  <a:pt x="2775" y="6043"/>
                </a:cubicBezTo>
                <a:cubicBezTo>
                  <a:pt x="2793" y="6043"/>
                  <a:pt x="2811" y="6039"/>
                  <a:pt x="2822" y="6024"/>
                </a:cubicBezTo>
                <a:lnTo>
                  <a:pt x="7941" y="731"/>
                </a:lnTo>
                <a:cubicBezTo>
                  <a:pt x="7963" y="709"/>
                  <a:pt x="7966" y="676"/>
                  <a:pt x="7952" y="651"/>
                </a:cubicBezTo>
                <a:cubicBezTo>
                  <a:pt x="7940" y="630"/>
                  <a:pt x="7917" y="619"/>
                  <a:pt x="7893" y="619"/>
                </a:cubicBezTo>
                <a:cubicBezTo>
                  <a:pt x="7887" y="619"/>
                  <a:pt x="7881" y="620"/>
                  <a:pt x="7875" y="621"/>
                </a:cubicBezTo>
                <a:cubicBezTo>
                  <a:pt x="7855" y="627"/>
                  <a:pt x="6737" y="928"/>
                  <a:pt x="5393" y="928"/>
                </a:cubicBezTo>
                <a:cubicBezTo>
                  <a:pt x="4302" y="928"/>
                  <a:pt x="3061" y="730"/>
                  <a:pt x="2137" y="16"/>
                </a:cubicBezTo>
                <a:cubicBezTo>
                  <a:pt x="2126" y="5"/>
                  <a:pt x="2110" y="0"/>
                  <a:pt x="20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4388807" y="8635271"/>
            <a:ext cx="797745" cy="816375"/>
          </a:xfrm>
          <a:custGeom>
            <a:rect b="b" l="l" r="r" t="t"/>
            <a:pathLst>
              <a:path extrusionOk="0" h="3890" w="3802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1821337" y="6428799"/>
            <a:ext cx="334405" cy="342213"/>
          </a:xfrm>
          <a:custGeom>
            <a:rect b="b" l="l" r="r" t="t"/>
            <a:pathLst>
              <a:path extrusionOk="0" h="3890" w="3802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 2">
  <p:cSld name="CUSTOM_4_1">
    <p:bg>
      <p:bgPr>
        <a:solidFill>
          <a:srgbClr val="000000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/>
          <p:nvPr/>
        </p:nvSpPr>
        <p:spPr>
          <a:xfrm rot="5400000">
            <a:off x="4632475" y="-1675654"/>
            <a:ext cx="6622200" cy="13640400"/>
          </a:xfrm>
          <a:prstGeom prst="round2SameRect">
            <a:avLst>
              <a:gd fmla="val 19419" name="adj1"/>
              <a:gd fmla="val 0" name="adj2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97" name="Google Shape;197;p9"/>
          <p:cNvGrpSpPr/>
          <p:nvPr/>
        </p:nvGrpSpPr>
        <p:grpSpPr>
          <a:xfrm>
            <a:off x="436512" y="5321929"/>
            <a:ext cx="4743454" cy="4724755"/>
            <a:chOff x="-1131625" y="-4036100"/>
            <a:chExt cx="2577824" cy="2567104"/>
          </a:xfrm>
        </p:grpSpPr>
        <p:sp>
          <p:nvSpPr>
            <p:cNvPr id="198" name="Google Shape;198;p9"/>
            <p:cNvSpPr/>
            <p:nvPr/>
          </p:nvSpPr>
          <p:spPr>
            <a:xfrm>
              <a:off x="-196651" y="-3025207"/>
              <a:ext cx="1127560" cy="831455"/>
            </a:xfrm>
            <a:custGeom>
              <a:rect b="b" l="l" r="r" t="t"/>
              <a:pathLst>
                <a:path extrusionOk="0" h="6273" w="8507">
                  <a:moveTo>
                    <a:pt x="1316" y="1"/>
                  </a:moveTo>
                  <a:cubicBezTo>
                    <a:pt x="1156" y="1"/>
                    <a:pt x="994" y="34"/>
                    <a:pt x="839" y="104"/>
                  </a:cubicBezTo>
                  <a:cubicBezTo>
                    <a:pt x="259" y="370"/>
                    <a:pt x="1" y="1052"/>
                    <a:pt x="267" y="1631"/>
                  </a:cubicBezTo>
                  <a:lnTo>
                    <a:pt x="2071" y="5598"/>
                  </a:lnTo>
                  <a:cubicBezTo>
                    <a:pt x="2214" y="5908"/>
                    <a:pt x="2483" y="6141"/>
                    <a:pt x="2811" y="6232"/>
                  </a:cubicBezTo>
                  <a:cubicBezTo>
                    <a:pt x="2914" y="6258"/>
                    <a:pt x="3019" y="6272"/>
                    <a:pt x="3121" y="6272"/>
                  </a:cubicBezTo>
                  <a:cubicBezTo>
                    <a:pt x="3351" y="6272"/>
                    <a:pt x="3581" y="6203"/>
                    <a:pt x="3774" y="6072"/>
                  </a:cubicBezTo>
                  <a:lnTo>
                    <a:pt x="7850" y="3272"/>
                  </a:lnTo>
                  <a:cubicBezTo>
                    <a:pt x="8375" y="2911"/>
                    <a:pt x="8506" y="2193"/>
                    <a:pt x="8145" y="1668"/>
                  </a:cubicBezTo>
                  <a:cubicBezTo>
                    <a:pt x="7921" y="1342"/>
                    <a:pt x="7560" y="1166"/>
                    <a:pt x="7192" y="1166"/>
                  </a:cubicBezTo>
                  <a:cubicBezTo>
                    <a:pt x="6967" y="1166"/>
                    <a:pt x="6740" y="1232"/>
                    <a:pt x="6541" y="1369"/>
                  </a:cubicBezTo>
                  <a:lnTo>
                    <a:pt x="3603" y="3389"/>
                  </a:lnTo>
                  <a:lnTo>
                    <a:pt x="2367" y="676"/>
                  </a:lnTo>
                  <a:cubicBezTo>
                    <a:pt x="2174" y="251"/>
                    <a:pt x="1754" y="1"/>
                    <a:pt x="1316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602595" y="-3164909"/>
              <a:ext cx="539193" cy="630914"/>
            </a:xfrm>
            <a:custGeom>
              <a:rect b="b" l="l" r="r" t="t"/>
              <a:pathLst>
                <a:path extrusionOk="0" h="4760" w="4068">
                  <a:moveTo>
                    <a:pt x="3311" y="0"/>
                  </a:moveTo>
                  <a:cubicBezTo>
                    <a:pt x="3214" y="0"/>
                    <a:pt x="3119" y="65"/>
                    <a:pt x="3041" y="210"/>
                  </a:cubicBezTo>
                  <a:cubicBezTo>
                    <a:pt x="2673" y="895"/>
                    <a:pt x="1382" y="1869"/>
                    <a:pt x="1382" y="1869"/>
                  </a:cubicBezTo>
                  <a:cubicBezTo>
                    <a:pt x="1642" y="1137"/>
                    <a:pt x="1411" y="470"/>
                    <a:pt x="1238" y="470"/>
                  </a:cubicBezTo>
                  <a:cubicBezTo>
                    <a:pt x="1200" y="470"/>
                    <a:pt x="1165" y="502"/>
                    <a:pt x="1138" y="574"/>
                  </a:cubicBezTo>
                  <a:cubicBezTo>
                    <a:pt x="992" y="972"/>
                    <a:pt x="1" y="2740"/>
                    <a:pt x="1" y="2740"/>
                  </a:cubicBezTo>
                  <a:lnTo>
                    <a:pt x="967" y="4760"/>
                  </a:lnTo>
                  <a:cubicBezTo>
                    <a:pt x="2899" y="4118"/>
                    <a:pt x="3249" y="3229"/>
                    <a:pt x="3708" y="1931"/>
                  </a:cubicBezTo>
                  <a:cubicBezTo>
                    <a:pt x="4068" y="904"/>
                    <a:pt x="3674" y="0"/>
                    <a:pt x="3311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824476" y="-2963175"/>
              <a:ext cx="136389" cy="225724"/>
            </a:xfrm>
            <a:custGeom>
              <a:rect b="b" l="l" r="r" t="t"/>
              <a:pathLst>
                <a:path extrusionOk="0" h="1703" w="1029">
                  <a:moveTo>
                    <a:pt x="139" y="0"/>
                  </a:moveTo>
                  <a:lnTo>
                    <a:pt x="0" y="117"/>
                  </a:lnTo>
                  <a:cubicBezTo>
                    <a:pt x="7" y="128"/>
                    <a:pt x="820" y="1123"/>
                    <a:pt x="846" y="1703"/>
                  </a:cubicBezTo>
                  <a:lnTo>
                    <a:pt x="1028" y="1696"/>
                  </a:lnTo>
                  <a:cubicBezTo>
                    <a:pt x="999" y="1054"/>
                    <a:pt x="175" y="44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867950" y="-3141051"/>
              <a:ext cx="218567" cy="240304"/>
            </a:xfrm>
            <a:custGeom>
              <a:rect b="b" l="l" r="r" t="t"/>
              <a:pathLst>
                <a:path extrusionOk="0" h="1813" w="1649">
                  <a:moveTo>
                    <a:pt x="1488" y="1"/>
                  </a:moveTo>
                  <a:cubicBezTo>
                    <a:pt x="988" y="901"/>
                    <a:pt x="11" y="1660"/>
                    <a:pt x="0" y="1667"/>
                  </a:cubicBezTo>
                  <a:lnTo>
                    <a:pt x="110" y="1813"/>
                  </a:lnTo>
                  <a:cubicBezTo>
                    <a:pt x="153" y="1780"/>
                    <a:pt x="1127" y="1022"/>
                    <a:pt x="1648" y="88"/>
                  </a:cubicBezTo>
                  <a:lnTo>
                    <a:pt x="148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905593" y="-3058343"/>
              <a:ext cx="216181" cy="214590"/>
            </a:xfrm>
            <a:custGeom>
              <a:rect b="b" l="l" r="r" t="t"/>
              <a:pathLst>
                <a:path extrusionOk="0" h="1619" w="1631">
                  <a:moveTo>
                    <a:pt x="1466" y="0"/>
                  </a:moveTo>
                  <a:cubicBezTo>
                    <a:pt x="1295" y="339"/>
                    <a:pt x="788" y="857"/>
                    <a:pt x="41" y="1451"/>
                  </a:cubicBezTo>
                  <a:cubicBezTo>
                    <a:pt x="19" y="1466"/>
                    <a:pt x="4" y="1477"/>
                    <a:pt x="1" y="1480"/>
                  </a:cubicBezTo>
                  <a:lnTo>
                    <a:pt x="121" y="1619"/>
                  </a:lnTo>
                  <a:cubicBezTo>
                    <a:pt x="125" y="1615"/>
                    <a:pt x="135" y="1608"/>
                    <a:pt x="154" y="1593"/>
                  </a:cubicBezTo>
                  <a:cubicBezTo>
                    <a:pt x="598" y="1240"/>
                    <a:pt x="1382" y="573"/>
                    <a:pt x="1630" y="80"/>
                  </a:cubicBez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934621" y="-2941438"/>
              <a:ext cx="177478" cy="155740"/>
            </a:xfrm>
            <a:custGeom>
              <a:rect b="b" l="l" r="r" t="t"/>
              <a:pathLst>
                <a:path extrusionOk="0" h="1175" w="1339">
                  <a:moveTo>
                    <a:pt x="1185" y="0"/>
                  </a:moveTo>
                  <a:cubicBezTo>
                    <a:pt x="904" y="445"/>
                    <a:pt x="8" y="1018"/>
                    <a:pt x="0" y="1021"/>
                  </a:cubicBezTo>
                  <a:lnTo>
                    <a:pt x="95" y="1174"/>
                  </a:lnTo>
                  <a:cubicBezTo>
                    <a:pt x="135" y="1152"/>
                    <a:pt x="1036" y="576"/>
                    <a:pt x="1338" y="99"/>
                  </a:cubicBezTo>
                  <a:lnTo>
                    <a:pt x="11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765493" y="-2923545"/>
              <a:ext cx="92384" cy="191395"/>
            </a:xfrm>
            <a:custGeom>
              <a:rect b="b" l="l" r="r" t="t"/>
              <a:pathLst>
                <a:path extrusionOk="0" h="1444" w="697">
                  <a:moveTo>
                    <a:pt x="230" y="0"/>
                  </a:moveTo>
                  <a:lnTo>
                    <a:pt x="73" y="99"/>
                  </a:lnTo>
                  <a:cubicBezTo>
                    <a:pt x="91" y="124"/>
                    <a:pt x="471" y="755"/>
                    <a:pt x="0" y="1327"/>
                  </a:cubicBezTo>
                  <a:lnTo>
                    <a:pt x="139" y="1444"/>
                  </a:lnTo>
                  <a:cubicBezTo>
                    <a:pt x="697" y="770"/>
                    <a:pt x="234" y="8"/>
                    <a:pt x="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-173456" y="-3024676"/>
              <a:ext cx="414336" cy="472788"/>
            </a:xfrm>
            <a:custGeom>
              <a:rect b="b" l="l" r="r" t="t"/>
              <a:pathLst>
                <a:path extrusionOk="0" h="3567" w="3126">
                  <a:moveTo>
                    <a:pt x="1340" y="1"/>
                  </a:moveTo>
                  <a:cubicBezTo>
                    <a:pt x="1218" y="1"/>
                    <a:pt x="1093" y="20"/>
                    <a:pt x="970" y="60"/>
                  </a:cubicBezTo>
                  <a:cubicBezTo>
                    <a:pt x="343" y="264"/>
                    <a:pt x="1" y="935"/>
                    <a:pt x="201" y="1562"/>
                  </a:cubicBezTo>
                  <a:lnTo>
                    <a:pt x="854" y="3567"/>
                  </a:lnTo>
                  <a:lnTo>
                    <a:pt x="3125" y="2830"/>
                  </a:lnTo>
                  <a:lnTo>
                    <a:pt x="2472" y="825"/>
                  </a:lnTo>
                  <a:cubicBezTo>
                    <a:pt x="2311" y="321"/>
                    <a:pt x="1843" y="1"/>
                    <a:pt x="13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-703503" y="-3497862"/>
              <a:ext cx="439387" cy="360787"/>
            </a:xfrm>
            <a:custGeom>
              <a:rect b="b" l="l" r="r" t="t"/>
              <a:pathLst>
                <a:path extrusionOk="0" h="2722" w="3315">
                  <a:moveTo>
                    <a:pt x="2138" y="0"/>
                  </a:moveTo>
                  <a:cubicBezTo>
                    <a:pt x="1710" y="0"/>
                    <a:pt x="1280" y="150"/>
                    <a:pt x="952" y="411"/>
                  </a:cubicBezTo>
                  <a:cubicBezTo>
                    <a:pt x="292" y="932"/>
                    <a:pt x="0" y="1872"/>
                    <a:pt x="248" y="2675"/>
                  </a:cubicBezTo>
                  <a:cubicBezTo>
                    <a:pt x="810" y="2685"/>
                    <a:pt x="1047" y="2704"/>
                    <a:pt x="1608" y="2722"/>
                  </a:cubicBezTo>
                  <a:lnTo>
                    <a:pt x="3314" y="487"/>
                  </a:lnTo>
                  <a:cubicBezTo>
                    <a:pt x="2993" y="150"/>
                    <a:pt x="2567" y="0"/>
                    <a:pt x="2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-716625" y="-3509659"/>
              <a:ext cx="461124" cy="384778"/>
            </a:xfrm>
            <a:custGeom>
              <a:rect b="b" l="l" r="r" t="t"/>
              <a:pathLst>
                <a:path extrusionOk="0" h="2903" w="3479">
                  <a:moveTo>
                    <a:pt x="2239" y="0"/>
                  </a:moveTo>
                  <a:cubicBezTo>
                    <a:pt x="1791" y="0"/>
                    <a:pt x="1339" y="157"/>
                    <a:pt x="992" y="430"/>
                  </a:cubicBezTo>
                  <a:cubicBezTo>
                    <a:pt x="303" y="977"/>
                    <a:pt x="1" y="1947"/>
                    <a:pt x="260" y="2789"/>
                  </a:cubicBezTo>
                  <a:lnTo>
                    <a:pt x="282" y="2851"/>
                  </a:lnTo>
                  <a:lnTo>
                    <a:pt x="347" y="2855"/>
                  </a:lnTo>
                  <a:cubicBezTo>
                    <a:pt x="683" y="2862"/>
                    <a:pt x="898" y="2869"/>
                    <a:pt x="1149" y="2880"/>
                  </a:cubicBezTo>
                  <a:cubicBezTo>
                    <a:pt x="1310" y="2887"/>
                    <a:pt x="1481" y="2895"/>
                    <a:pt x="1703" y="2902"/>
                  </a:cubicBezTo>
                  <a:lnTo>
                    <a:pt x="1711" y="2720"/>
                  </a:lnTo>
                  <a:cubicBezTo>
                    <a:pt x="1488" y="2712"/>
                    <a:pt x="1317" y="2705"/>
                    <a:pt x="1156" y="2698"/>
                  </a:cubicBezTo>
                  <a:cubicBezTo>
                    <a:pt x="923" y="2691"/>
                    <a:pt x="719" y="2680"/>
                    <a:pt x="416" y="2672"/>
                  </a:cubicBezTo>
                  <a:cubicBezTo>
                    <a:pt x="216" y="1925"/>
                    <a:pt x="500" y="1054"/>
                    <a:pt x="1105" y="572"/>
                  </a:cubicBezTo>
                  <a:cubicBezTo>
                    <a:pt x="1410" y="331"/>
                    <a:pt x="1827" y="184"/>
                    <a:pt x="2243" y="184"/>
                  </a:cubicBezTo>
                  <a:cubicBezTo>
                    <a:pt x="2644" y="184"/>
                    <a:pt x="3045" y="320"/>
                    <a:pt x="3348" y="638"/>
                  </a:cubicBezTo>
                  <a:lnTo>
                    <a:pt x="3479" y="510"/>
                  </a:lnTo>
                  <a:cubicBezTo>
                    <a:pt x="3165" y="182"/>
                    <a:pt x="2724" y="0"/>
                    <a:pt x="2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-534376" y="-3449748"/>
              <a:ext cx="361053" cy="360522"/>
            </a:xfrm>
            <a:custGeom>
              <a:rect b="b" l="l" r="r" t="t"/>
              <a:pathLst>
                <a:path extrusionOk="0" h="2720" w="2724">
                  <a:moveTo>
                    <a:pt x="1364" y="0"/>
                  </a:moveTo>
                  <a:cubicBezTo>
                    <a:pt x="609" y="0"/>
                    <a:pt x="0" y="609"/>
                    <a:pt x="0" y="1360"/>
                  </a:cubicBezTo>
                  <a:cubicBezTo>
                    <a:pt x="0" y="2111"/>
                    <a:pt x="609" y="2720"/>
                    <a:pt x="1364" y="2720"/>
                  </a:cubicBezTo>
                  <a:cubicBezTo>
                    <a:pt x="2115" y="2720"/>
                    <a:pt x="2724" y="2111"/>
                    <a:pt x="2724" y="1360"/>
                  </a:cubicBezTo>
                  <a:cubicBezTo>
                    <a:pt x="2724" y="609"/>
                    <a:pt x="2115" y="0"/>
                    <a:pt x="1364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-713707" y="-3024675"/>
              <a:ext cx="719719" cy="668552"/>
            </a:xfrm>
            <a:custGeom>
              <a:rect b="b" l="l" r="r" t="t"/>
              <a:pathLst>
                <a:path extrusionOk="0" h="5032" w="5430">
                  <a:moveTo>
                    <a:pt x="1" y="0"/>
                  </a:moveTo>
                  <a:lnTo>
                    <a:pt x="1" y="4043"/>
                  </a:lnTo>
                  <a:cubicBezTo>
                    <a:pt x="1" y="4590"/>
                    <a:pt x="442" y="5031"/>
                    <a:pt x="989" y="5031"/>
                  </a:cubicBezTo>
                  <a:lnTo>
                    <a:pt x="4438" y="5031"/>
                  </a:lnTo>
                  <a:cubicBezTo>
                    <a:pt x="4984" y="5031"/>
                    <a:pt x="5429" y="4590"/>
                    <a:pt x="5429" y="4043"/>
                  </a:cubicBezTo>
                  <a:lnTo>
                    <a:pt x="5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-1131625" y="-3012179"/>
              <a:ext cx="563580" cy="1340996"/>
            </a:xfrm>
            <a:custGeom>
              <a:rect b="b" l="l" r="r" t="t"/>
              <a:pathLst>
                <a:path extrusionOk="0" h="10084" w="4238">
                  <a:moveTo>
                    <a:pt x="2927" y="1"/>
                  </a:moveTo>
                  <a:cubicBezTo>
                    <a:pt x="2454" y="1"/>
                    <a:pt x="2008" y="296"/>
                    <a:pt x="1842" y="769"/>
                  </a:cubicBezTo>
                  <a:lnTo>
                    <a:pt x="117" y="5588"/>
                  </a:lnTo>
                  <a:cubicBezTo>
                    <a:pt x="1" y="5909"/>
                    <a:pt x="33" y="6263"/>
                    <a:pt x="205" y="6558"/>
                  </a:cubicBezTo>
                  <a:lnTo>
                    <a:pt x="1918" y="9511"/>
                  </a:lnTo>
                  <a:cubicBezTo>
                    <a:pt x="2133" y="9879"/>
                    <a:pt x="2520" y="10084"/>
                    <a:pt x="2917" y="10084"/>
                  </a:cubicBezTo>
                  <a:cubicBezTo>
                    <a:pt x="3114" y="10084"/>
                    <a:pt x="3315" y="10036"/>
                    <a:pt x="3497" y="9930"/>
                  </a:cubicBezTo>
                  <a:cubicBezTo>
                    <a:pt x="4047" y="9610"/>
                    <a:pt x="4237" y="8902"/>
                    <a:pt x="3916" y="8352"/>
                  </a:cubicBezTo>
                  <a:lnTo>
                    <a:pt x="2472" y="5862"/>
                  </a:lnTo>
                  <a:lnTo>
                    <a:pt x="4015" y="1545"/>
                  </a:lnTo>
                  <a:cubicBezTo>
                    <a:pt x="4230" y="944"/>
                    <a:pt x="3916" y="284"/>
                    <a:pt x="3315" y="69"/>
                  </a:cubicBezTo>
                  <a:cubicBezTo>
                    <a:pt x="3187" y="23"/>
                    <a:pt x="3056" y="1"/>
                    <a:pt x="2927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-893440" y="-1970148"/>
              <a:ext cx="569944" cy="489091"/>
            </a:xfrm>
            <a:custGeom>
              <a:rect b="b" l="l" r="r" t="t"/>
              <a:pathLst>
                <a:path extrusionOk="0" h="3690" w="4300">
                  <a:moveTo>
                    <a:pt x="1834" y="0"/>
                  </a:moveTo>
                  <a:lnTo>
                    <a:pt x="0" y="1123"/>
                  </a:lnTo>
                  <a:cubicBezTo>
                    <a:pt x="245" y="1991"/>
                    <a:pt x="1473" y="3340"/>
                    <a:pt x="2137" y="3602"/>
                  </a:cubicBezTo>
                  <a:cubicBezTo>
                    <a:pt x="2293" y="3663"/>
                    <a:pt x="2500" y="3690"/>
                    <a:pt x="2721" y="3690"/>
                  </a:cubicBezTo>
                  <a:cubicBezTo>
                    <a:pt x="3439" y="3690"/>
                    <a:pt x="4299" y="3410"/>
                    <a:pt x="3993" y="3128"/>
                  </a:cubicBezTo>
                  <a:cubicBezTo>
                    <a:pt x="3592" y="2764"/>
                    <a:pt x="2928" y="1830"/>
                    <a:pt x="2928" y="1830"/>
                  </a:cubicBezTo>
                  <a:lnTo>
                    <a:pt x="2928" y="1830"/>
                  </a:lnTo>
                  <a:cubicBezTo>
                    <a:pt x="2928" y="1830"/>
                    <a:pt x="3792" y="2261"/>
                    <a:pt x="3989" y="2261"/>
                  </a:cubicBezTo>
                  <a:cubicBezTo>
                    <a:pt x="4073" y="2261"/>
                    <a:pt x="4037" y="2184"/>
                    <a:pt x="3763" y="1962"/>
                  </a:cubicBezTo>
                  <a:cubicBezTo>
                    <a:pt x="2844" y="1222"/>
                    <a:pt x="1834" y="0"/>
                    <a:pt x="1834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-591370" y="-1673910"/>
              <a:ext cx="191395" cy="182780"/>
            </a:xfrm>
            <a:custGeom>
              <a:rect b="b" l="l" r="r" t="t"/>
              <a:pathLst>
                <a:path extrusionOk="0" h="1379" w="1444">
                  <a:moveTo>
                    <a:pt x="150" y="0"/>
                  </a:moveTo>
                  <a:lnTo>
                    <a:pt x="0" y="102"/>
                  </a:lnTo>
                  <a:cubicBezTo>
                    <a:pt x="376" y="649"/>
                    <a:pt x="1294" y="1349"/>
                    <a:pt x="1334" y="1378"/>
                  </a:cubicBezTo>
                  <a:lnTo>
                    <a:pt x="1444" y="1232"/>
                  </a:lnTo>
                  <a:cubicBezTo>
                    <a:pt x="1436" y="1225"/>
                    <a:pt x="510" y="521"/>
                    <a:pt x="1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-681368" y="-1655089"/>
              <a:ext cx="214723" cy="181322"/>
            </a:xfrm>
            <a:custGeom>
              <a:rect b="b" l="l" r="r" t="t"/>
              <a:pathLst>
                <a:path extrusionOk="0" h="1368" w="1620">
                  <a:moveTo>
                    <a:pt x="154" y="0"/>
                  </a:moveTo>
                  <a:lnTo>
                    <a:pt x="1" y="102"/>
                  </a:lnTo>
                  <a:cubicBezTo>
                    <a:pt x="431" y="740"/>
                    <a:pt x="1477" y="1367"/>
                    <a:pt x="1598" y="1367"/>
                  </a:cubicBezTo>
                  <a:lnTo>
                    <a:pt x="1601" y="1367"/>
                  </a:lnTo>
                  <a:lnTo>
                    <a:pt x="1587" y="1269"/>
                  </a:lnTo>
                  <a:lnTo>
                    <a:pt x="1620" y="1192"/>
                  </a:lnTo>
                  <a:cubicBezTo>
                    <a:pt x="1507" y="1145"/>
                    <a:pt x="570" y="620"/>
                    <a:pt x="1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-735446" y="-1628580"/>
              <a:ext cx="197757" cy="159584"/>
            </a:xfrm>
            <a:custGeom>
              <a:rect b="b" l="l" r="r" t="t"/>
              <a:pathLst>
                <a:path extrusionOk="0" h="1204" w="1492">
                  <a:moveTo>
                    <a:pt x="154" y="1"/>
                  </a:moveTo>
                  <a:lnTo>
                    <a:pt x="1" y="96"/>
                  </a:lnTo>
                  <a:cubicBezTo>
                    <a:pt x="442" y="814"/>
                    <a:pt x="1386" y="1200"/>
                    <a:pt x="1477" y="1204"/>
                  </a:cubicBezTo>
                  <a:lnTo>
                    <a:pt x="1484" y="1022"/>
                  </a:lnTo>
                  <a:lnTo>
                    <a:pt x="1492" y="1022"/>
                  </a:lnTo>
                  <a:cubicBezTo>
                    <a:pt x="1375" y="1000"/>
                    <a:pt x="533" y="613"/>
                    <a:pt x="1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-988210" y="-3033027"/>
              <a:ext cx="433687" cy="477295"/>
            </a:xfrm>
            <a:custGeom>
              <a:rect b="b" l="l" r="r" t="t"/>
              <a:pathLst>
                <a:path extrusionOk="0" h="3601" w="3272">
                  <a:moveTo>
                    <a:pt x="1917" y="0"/>
                  </a:moveTo>
                  <a:cubicBezTo>
                    <a:pt x="1450" y="0"/>
                    <a:pt x="1006" y="277"/>
                    <a:pt x="814" y="735"/>
                  </a:cubicBezTo>
                  <a:lnTo>
                    <a:pt x="1" y="2678"/>
                  </a:lnTo>
                  <a:lnTo>
                    <a:pt x="2203" y="3601"/>
                  </a:lnTo>
                  <a:lnTo>
                    <a:pt x="3020" y="1658"/>
                  </a:lnTo>
                  <a:cubicBezTo>
                    <a:pt x="3271" y="1049"/>
                    <a:pt x="2987" y="349"/>
                    <a:pt x="2378" y="94"/>
                  </a:cubicBezTo>
                  <a:cubicBezTo>
                    <a:pt x="2227" y="30"/>
                    <a:pt x="2071" y="0"/>
                    <a:pt x="1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-594286" y="-3456906"/>
              <a:ext cx="332025" cy="218699"/>
            </a:xfrm>
            <a:custGeom>
              <a:rect b="b" l="l" r="r" t="t"/>
              <a:pathLst>
                <a:path extrusionOk="0" h="1650" w="2505">
                  <a:moveTo>
                    <a:pt x="1735" y="0"/>
                  </a:moveTo>
                  <a:cubicBezTo>
                    <a:pt x="1486" y="0"/>
                    <a:pt x="1209" y="77"/>
                    <a:pt x="897" y="280"/>
                  </a:cubicBezTo>
                  <a:cubicBezTo>
                    <a:pt x="897" y="280"/>
                    <a:pt x="565" y="455"/>
                    <a:pt x="150" y="546"/>
                  </a:cubicBezTo>
                  <a:lnTo>
                    <a:pt x="0" y="1636"/>
                  </a:lnTo>
                  <a:cubicBezTo>
                    <a:pt x="61" y="1646"/>
                    <a:pt x="123" y="1650"/>
                    <a:pt x="185" y="1650"/>
                  </a:cubicBezTo>
                  <a:cubicBezTo>
                    <a:pt x="1301" y="1650"/>
                    <a:pt x="2505" y="240"/>
                    <a:pt x="2505" y="240"/>
                  </a:cubicBezTo>
                  <a:cubicBezTo>
                    <a:pt x="2280" y="106"/>
                    <a:pt x="2027" y="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-707347" y="-2803194"/>
              <a:ext cx="124327" cy="251835"/>
            </a:xfrm>
            <a:custGeom>
              <a:rect b="b" l="l" r="r" t="t"/>
              <a:pathLst>
                <a:path extrusionOk="0" h="1900" w="938">
                  <a:moveTo>
                    <a:pt x="769" y="0"/>
                  </a:moveTo>
                  <a:lnTo>
                    <a:pt x="0" y="1830"/>
                  </a:lnTo>
                  <a:lnTo>
                    <a:pt x="168" y="1900"/>
                  </a:lnTo>
                  <a:lnTo>
                    <a:pt x="937" y="69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-17848" y="-2807170"/>
              <a:ext cx="117037" cy="240304"/>
            </a:xfrm>
            <a:custGeom>
              <a:rect b="b" l="l" r="r" t="t"/>
              <a:pathLst>
                <a:path extrusionOk="0" h="1813" w="883">
                  <a:moveTo>
                    <a:pt x="132" y="1"/>
                  </a:moveTo>
                  <a:lnTo>
                    <a:pt x="1" y="125"/>
                  </a:lnTo>
                  <a:cubicBezTo>
                    <a:pt x="653" y="832"/>
                    <a:pt x="124" y="1678"/>
                    <a:pt x="103" y="1714"/>
                  </a:cubicBezTo>
                  <a:lnTo>
                    <a:pt x="256" y="1813"/>
                  </a:lnTo>
                  <a:cubicBezTo>
                    <a:pt x="263" y="1802"/>
                    <a:pt x="883" y="814"/>
                    <a:pt x="1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-322304" y="-3195925"/>
              <a:ext cx="74093" cy="30353"/>
            </a:xfrm>
            <a:custGeom>
              <a:rect b="b" l="l" r="r" t="t"/>
              <a:pathLst>
                <a:path extrusionOk="0" h="229" w="559">
                  <a:moveTo>
                    <a:pt x="452" y="0"/>
                  </a:moveTo>
                  <a:cubicBezTo>
                    <a:pt x="437" y="0"/>
                    <a:pt x="423" y="3"/>
                    <a:pt x="409" y="10"/>
                  </a:cubicBezTo>
                  <a:cubicBezTo>
                    <a:pt x="407" y="13"/>
                    <a:pt x="344" y="46"/>
                    <a:pt x="268" y="46"/>
                  </a:cubicBezTo>
                  <a:cubicBezTo>
                    <a:pt x="231" y="46"/>
                    <a:pt x="191" y="38"/>
                    <a:pt x="154" y="14"/>
                  </a:cubicBezTo>
                  <a:cubicBezTo>
                    <a:pt x="138" y="5"/>
                    <a:pt x="121" y="0"/>
                    <a:pt x="105" y="0"/>
                  </a:cubicBezTo>
                  <a:cubicBezTo>
                    <a:pt x="75" y="0"/>
                    <a:pt x="46" y="15"/>
                    <a:pt x="30" y="43"/>
                  </a:cubicBezTo>
                  <a:cubicBezTo>
                    <a:pt x="1" y="87"/>
                    <a:pt x="15" y="141"/>
                    <a:pt x="55" y="167"/>
                  </a:cubicBezTo>
                  <a:cubicBezTo>
                    <a:pt x="128" y="214"/>
                    <a:pt x="201" y="229"/>
                    <a:pt x="267" y="229"/>
                  </a:cubicBezTo>
                  <a:cubicBezTo>
                    <a:pt x="391" y="229"/>
                    <a:pt x="489" y="174"/>
                    <a:pt x="497" y="170"/>
                  </a:cubicBezTo>
                  <a:cubicBezTo>
                    <a:pt x="540" y="145"/>
                    <a:pt x="559" y="90"/>
                    <a:pt x="533" y="47"/>
                  </a:cubicBezTo>
                  <a:cubicBezTo>
                    <a:pt x="515" y="16"/>
                    <a:pt x="484" y="0"/>
                    <a:pt x="4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-227136" y="-3300900"/>
              <a:ext cx="24388" cy="39631"/>
            </a:xfrm>
            <a:custGeom>
              <a:rect b="b" l="l" r="r" t="t"/>
              <a:pathLst>
                <a:path extrusionOk="0" h="299" w="184">
                  <a:moveTo>
                    <a:pt x="92" y="0"/>
                  </a:moveTo>
                  <a:cubicBezTo>
                    <a:pt x="45" y="0"/>
                    <a:pt x="1" y="40"/>
                    <a:pt x="1" y="91"/>
                  </a:cubicBezTo>
                  <a:lnTo>
                    <a:pt x="1" y="208"/>
                  </a:lnTo>
                  <a:cubicBezTo>
                    <a:pt x="1" y="259"/>
                    <a:pt x="45" y="299"/>
                    <a:pt x="92" y="299"/>
                  </a:cubicBezTo>
                  <a:cubicBezTo>
                    <a:pt x="143" y="299"/>
                    <a:pt x="183" y="259"/>
                    <a:pt x="183" y="208"/>
                  </a:cubicBezTo>
                  <a:lnTo>
                    <a:pt x="183" y="91"/>
                  </a:lnTo>
                  <a:cubicBezTo>
                    <a:pt x="183" y="40"/>
                    <a:pt x="143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-361404" y="-3300900"/>
              <a:ext cx="24256" cy="39631"/>
            </a:xfrm>
            <a:custGeom>
              <a:rect b="b" l="l" r="r" t="t"/>
              <a:pathLst>
                <a:path extrusionOk="0" h="299" w="183">
                  <a:moveTo>
                    <a:pt x="92" y="0"/>
                  </a:moveTo>
                  <a:cubicBezTo>
                    <a:pt x="41" y="0"/>
                    <a:pt x="0" y="40"/>
                    <a:pt x="0" y="91"/>
                  </a:cubicBezTo>
                  <a:lnTo>
                    <a:pt x="0" y="208"/>
                  </a:lnTo>
                  <a:cubicBezTo>
                    <a:pt x="0" y="259"/>
                    <a:pt x="41" y="299"/>
                    <a:pt x="92" y="299"/>
                  </a:cubicBezTo>
                  <a:cubicBezTo>
                    <a:pt x="143" y="299"/>
                    <a:pt x="183" y="259"/>
                    <a:pt x="183" y="208"/>
                  </a:cubicBezTo>
                  <a:lnTo>
                    <a:pt x="183" y="91"/>
                  </a:lnTo>
                  <a:cubicBezTo>
                    <a:pt x="183" y="40"/>
                    <a:pt x="143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-553727" y="-3297587"/>
              <a:ext cx="82708" cy="82310"/>
            </a:xfrm>
            <a:custGeom>
              <a:rect b="b" l="l" r="r" t="t"/>
              <a:pathLst>
                <a:path extrusionOk="0" h="621" w="624">
                  <a:moveTo>
                    <a:pt x="314" y="1"/>
                  </a:moveTo>
                  <a:cubicBezTo>
                    <a:pt x="139" y="1"/>
                    <a:pt x="0" y="139"/>
                    <a:pt x="0" y="310"/>
                  </a:cubicBezTo>
                  <a:cubicBezTo>
                    <a:pt x="0" y="482"/>
                    <a:pt x="139" y="620"/>
                    <a:pt x="314" y="620"/>
                  </a:cubicBezTo>
                  <a:cubicBezTo>
                    <a:pt x="485" y="620"/>
                    <a:pt x="624" y="482"/>
                    <a:pt x="624" y="310"/>
                  </a:cubicBezTo>
                  <a:cubicBezTo>
                    <a:pt x="624" y="139"/>
                    <a:pt x="485" y="1"/>
                    <a:pt x="314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-126315" y="-4036100"/>
              <a:ext cx="1572514" cy="853060"/>
            </a:xfrm>
            <a:custGeom>
              <a:rect b="b" l="l" r="r" t="t"/>
              <a:pathLst>
                <a:path extrusionOk="0" h="6436" w="11864">
                  <a:moveTo>
                    <a:pt x="9818" y="183"/>
                  </a:moveTo>
                  <a:cubicBezTo>
                    <a:pt x="10843" y="183"/>
                    <a:pt x="11681" y="1018"/>
                    <a:pt x="11681" y="2046"/>
                  </a:cubicBezTo>
                  <a:cubicBezTo>
                    <a:pt x="11681" y="3070"/>
                    <a:pt x="10843" y="3909"/>
                    <a:pt x="9818" y="3909"/>
                  </a:cubicBezTo>
                  <a:lnTo>
                    <a:pt x="4798" y="3909"/>
                  </a:lnTo>
                  <a:lnTo>
                    <a:pt x="2078" y="5899"/>
                  </a:lnTo>
                  <a:lnTo>
                    <a:pt x="2917" y="3909"/>
                  </a:lnTo>
                  <a:lnTo>
                    <a:pt x="2046" y="3909"/>
                  </a:lnTo>
                  <a:cubicBezTo>
                    <a:pt x="1017" y="3909"/>
                    <a:pt x="183" y="3070"/>
                    <a:pt x="183" y="2046"/>
                  </a:cubicBezTo>
                  <a:cubicBezTo>
                    <a:pt x="183" y="1018"/>
                    <a:pt x="1017" y="183"/>
                    <a:pt x="2046" y="183"/>
                  </a:cubicBezTo>
                  <a:close/>
                  <a:moveTo>
                    <a:pt x="2046" y="1"/>
                  </a:moveTo>
                  <a:cubicBezTo>
                    <a:pt x="915" y="1"/>
                    <a:pt x="0" y="916"/>
                    <a:pt x="0" y="2046"/>
                  </a:cubicBezTo>
                  <a:cubicBezTo>
                    <a:pt x="0" y="3172"/>
                    <a:pt x="915" y="4091"/>
                    <a:pt x="2046" y="4091"/>
                  </a:cubicBezTo>
                  <a:lnTo>
                    <a:pt x="2640" y="4091"/>
                  </a:lnTo>
                  <a:lnTo>
                    <a:pt x="1656" y="6435"/>
                  </a:lnTo>
                  <a:lnTo>
                    <a:pt x="1656" y="6435"/>
                  </a:lnTo>
                  <a:lnTo>
                    <a:pt x="4856" y="4091"/>
                  </a:lnTo>
                  <a:lnTo>
                    <a:pt x="9818" y="4091"/>
                  </a:lnTo>
                  <a:cubicBezTo>
                    <a:pt x="10945" y="4091"/>
                    <a:pt x="11864" y="3172"/>
                    <a:pt x="11864" y="2046"/>
                  </a:cubicBezTo>
                  <a:cubicBezTo>
                    <a:pt x="11864" y="916"/>
                    <a:pt x="10945" y="1"/>
                    <a:pt x="9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496117" y="-3782806"/>
              <a:ext cx="71044" cy="75418"/>
            </a:xfrm>
            <a:custGeom>
              <a:rect b="b" l="l" r="r" t="t"/>
              <a:pathLst>
                <a:path extrusionOk="0" h="569" w="536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09" y="569"/>
                    <a:pt x="266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30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619781" y="-3782806"/>
              <a:ext cx="71177" cy="75418"/>
            </a:xfrm>
            <a:custGeom>
              <a:rect b="b" l="l" r="r" t="t"/>
              <a:pathLst>
                <a:path extrusionOk="0" h="569" w="537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10" y="569"/>
                    <a:pt x="267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743446" y="-3782806"/>
              <a:ext cx="71177" cy="75418"/>
            </a:xfrm>
            <a:custGeom>
              <a:rect b="b" l="l" r="r" t="t"/>
              <a:pathLst>
                <a:path extrusionOk="0" h="569" w="537">
                  <a:moveTo>
                    <a:pt x="270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06" y="569"/>
                    <a:pt x="267" y="569"/>
                  </a:cubicBezTo>
                  <a:cubicBezTo>
                    <a:pt x="431" y="569"/>
                    <a:pt x="537" y="445"/>
                    <a:pt x="537" y="284"/>
                  </a:cubicBezTo>
                  <a:cubicBezTo>
                    <a:pt x="537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9"/>
          <p:cNvSpPr txBox="1"/>
          <p:nvPr>
            <p:ph idx="1" type="subTitle"/>
          </p:nvPr>
        </p:nvSpPr>
        <p:spPr>
          <a:xfrm>
            <a:off x="5776725" y="2355537"/>
            <a:ext cx="7820700" cy="53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8" name="Google Shape;228;p9"/>
          <p:cNvSpPr/>
          <p:nvPr/>
        </p:nvSpPr>
        <p:spPr>
          <a:xfrm flipH="1">
            <a:off x="16611900" y="1699947"/>
            <a:ext cx="914400" cy="68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</a:endParaRPr>
          </a:p>
        </p:txBody>
      </p:sp>
      <p:grpSp>
        <p:nvGrpSpPr>
          <p:cNvPr id="229" name="Google Shape;229;p9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230" name="Google Shape;230;p9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9"/>
          <p:cNvSpPr/>
          <p:nvPr/>
        </p:nvSpPr>
        <p:spPr>
          <a:xfrm>
            <a:off x="15014700" y="1191984"/>
            <a:ext cx="86500" cy="86663"/>
          </a:xfrm>
          <a:custGeom>
            <a:rect b="b" l="l" r="r" t="t"/>
            <a:pathLst>
              <a:path extrusionOk="0" h="644" w="643">
                <a:moveTo>
                  <a:pt x="321" y="1"/>
                </a:moveTo>
                <a:cubicBezTo>
                  <a:pt x="143" y="1"/>
                  <a:pt x="0" y="144"/>
                  <a:pt x="0" y="322"/>
                </a:cubicBezTo>
                <a:cubicBezTo>
                  <a:pt x="0" y="500"/>
                  <a:pt x="143" y="643"/>
                  <a:pt x="321" y="643"/>
                </a:cubicBezTo>
                <a:cubicBezTo>
                  <a:pt x="500" y="643"/>
                  <a:pt x="643" y="500"/>
                  <a:pt x="643" y="322"/>
                </a:cubicBezTo>
                <a:cubicBezTo>
                  <a:pt x="643" y="144"/>
                  <a:pt x="500" y="1"/>
                  <a:pt x="3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"/>
          <p:cNvSpPr/>
          <p:nvPr/>
        </p:nvSpPr>
        <p:spPr>
          <a:xfrm>
            <a:off x="7900324" y="763658"/>
            <a:ext cx="86500" cy="86582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14426020" y="8101502"/>
            <a:ext cx="797745" cy="816375"/>
          </a:xfrm>
          <a:custGeom>
            <a:rect b="b" l="l" r="r" t="t"/>
            <a:pathLst>
              <a:path extrusionOk="0" h="3890" w="3802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"/>
          <p:cNvSpPr/>
          <p:nvPr/>
        </p:nvSpPr>
        <p:spPr>
          <a:xfrm>
            <a:off x="13911074" y="7600704"/>
            <a:ext cx="334405" cy="342213"/>
          </a:xfrm>
          <a:custGeom>
            <a:rect b="b" l="l" r="r" t="t"/>
            <a:pathLst>
              <a:path extrusionOk="0" h="3890" w="3802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6913199" y="1757700"/>
            <a:ext cx="86500" cy="86582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"/>
          <p:cNvSpPr/>
          <p:nvPr/>
        </p:nvSpPr>
        <p:spPr>
          <a:xfrm>
            <a:off x="304474" y="6155371"/>
            <a:ext cx="86500" cy="86582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11721325" y="636011"/>
            <a:ext cx="334400" cy="341886"/>
          </a:xfrm>
          <a:custGeom>
            <a:rect b="b" l="l" r="r" t="t"/>
            <a:pathLst>
              <a:path extrusionOk="0" h="1187" w="1161">
                <a:moveTo>
                  <a:pt x="581" y="0"/>
                </a:moveTo>
                <a:cubicBezTo>
                  <a:pt x="581" y="0"/>
                  <a:pt x="572" y="598"/>
                  <a:pt x="1" y="598"/>
                </a:cubicBezTo>
                <a:cubicBezTo>
                  <a:pt x="572" y="598"/>
                  <a:pt x="581" y="1187"/>
                  <a:pt x="581" y="1187"/>
                </a:cubicBezTo>
                <a:cubicBezTo>
                  <a:pt x="581" y="1187"/>
                  <a:pt x="598" y="598"/>
                  <a:pt x="1160" y="598"/>
                </a:cubicBezTo>
                <a:cubicBezTo>
                  <a:pt x="598" y="598"/>
                  <a:pt x="581" y="0"/>
                  <a:pt x="5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9"/>
          <p:cNvSpPr/>
          <p:nvPr/>
        </p:nvSpPr>
        <p:spPr>
          <a:xfrm>
            <a:off x="3637202" y="9408319"/>
            <a:ext cx="86500" cy="86663"/>
          </a:xfrm>
          <a:custGeom>
            <a:rect b="b" l="l" r="r" t="t"/>
            <a:pathLst>
              <a:path extrusionOk="0" h="644" w="643">
                <a:moveTo>
                  <a:pt x="321" y="1"/>
                </a:moveTo>
                <a:cubicBezTo>
                  <a:pt x="143" y="1"/>
                  <a:pt x="0" y="144"/>
                  <a:pt x="0" y="322"/>
                </a:cubicBezTo>
                <a:cubicBezTo>
                  <a:pt x="0" y="500"/>
                  <a:pt x="143" y="643"/>
                  <a:pt x="321" y="643"/>
                </a:cubicBezTo>
                <a:cubicBezTo>
                  <a:pt x="500" y="643"/>
                  <a:pt x="643" y="500"/>
                  <a:pt x="643" y="322"/>
                </a:cubicBezTo>
                <a:cubicBezTo>
                  <a:pt x="643" y="144"/>
                  <a:pt x="500" y="1"/>
                  <a:pt x="3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9"/>
          <p:cNvSpPr/>
          <p:nvPr/>
        </p:nvSpPr>
        <p:spPr>
          <a:xfrm>
            <a:off x="17330663" y="977894"/>
            <a:ext cx="86522" cy="86538"/>
          </a:xfrm>
          <a:custGeom>
            <a:rect b="b" l="l" r="r" t="t"/>
            <a:pathLst>
              <a:path extrusionOk="0" h="902" w="902">
                <a:moveTo>
                  <a:pt x="456" y="0"/>
                </a:moveTo>
                <a:cubicBezTo>
                  <a:pt x="206" y="0"/>
                  <a:pt x="1" y="206"/>
                  <a:pt x="1" y="455"/>
                </a:cubicBezTo>
                <a:cubicBezTo>
                  <a:pt x="1" y="705"/>
                  <a:pt x="206" y="901"/>
                  <a:pt x="456" y="901"/>
                </a:cubicBezTo>
                <a:cubicBezTo>
                  <a:pt x="705" y="901"/>
                  <a:pt x="902" y="705"/>
                  <a:pt x="902" y="455"/>
                </a:cubicBezTo>
                <a:cubicBezTo>
                  <a:pt x="902" y="206"/>
                  <a:pt x="705" y="0"/>
                  <a:pt x="4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11533125" y="9497813"/>
            <a:ext cx="71524" cy="71586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9"/>
          <p:cNvSpPr/>
          <p:nvPr/>
        </p:nvSpPr>
        <p:spPr>
          <a:xfrm>
            <a:off x="6999700" y="9006874"/>
            <a:ext cx="284462" cy="290851"/>
          </a:xfrm>
          <a:custGeom>
            <a:rect b="b" l="l" r="r" t="t"/>
            <a:pathLst>
              <a:path extrusionOk="0" h="1187" w="1161">
                <a:moveTo>
                  <a:pt x="581" y="0"/>
                </a:moveTo>
                <a:cubicBezTo>
                  <a:pt x="581" y="0"/>
                  <a:pt x="572" y="598"/>
                  <a:pt x="1" y="598"/>
                </a:cubicBezTo>
                <a:cubicBezTo>
                  <a:pt x="572" y="598"/>
                  <a:pt x="581" y="1187"/>
                  <a:pt x="581" y="1187"/>
                </a:cubicBezTo>
                <a:cubicBezTo>
                  <a:pt x="581" y="1187"/>
                  <a:pt x="598" y="598"/>
                  <a:pt x="1160" y="598"/>
                </a:cubicBezTo>
                <a:cubicBezTo>
                  <a:pt x="598" y="598"/>
                  <a:pt x="581" y="0"/>
                  <a:pt x="5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3132275" y="1278651"/>
            <a:ext cx="71524" cy="71586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9"/>
          <p:cNvSpPr/>
          <p:nvPr/>
        </p:nvSpPr>
        <p:spPr>
          <a:xfrm>
            <a:off x="304475" y="566597"/>
            <a:ext cx="284462" cy="290851"/>
          </a:xfrm>
          <a:custGeom>
            <a:rect b="b" l="l" r="r" t="t"/>
            <a:pathLst>
              <a:path extrusionOk="0" h="1187" w="1161">
                <a:moveTo>
                  <a:pt x="581" y="0"/>
                </a:moveTo>
                <a:cubicBezTo>
                  <a:pt x="581" y="0"/>
                  <a:pt x="572" y="598"/>
                  <a:pt x="1" y="598"/>
                </a:cubicBezTo>
                <a:cubicBezTo>
                  <a:pt x="572" y="598"/>
                  <a:pt x="581" y="1187"/>
                  <a:pt x="581" y="1187"/>
                </a:cubicBezTo>
                <a:cubicBezTo>
                  <a:pt x="581" y="1187"/>
                  <a:pt x="598" y="598"/>
                  <a:pt x="1160" y="598"/>
                </a:cubicBezTo>
                <a:cubicBezTo>
                  <a:pt x="598" y="598"/>
                  <a:pt x="581" y="0"/>
                  <a:pt x="5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10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247" name="Google Shape;247;p10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10"/>
          <p:cNvSpPr/>
          <p:nvPr/>
        </p:nvSpPr>
        <p:spPr>
          <a:xfrm flipH="1" rot="10800000">
            <a:off x="0" y="2076575"/>
            <a:ext cx="133200" cy="821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250" name="Google Shape;250;p10"/>
          <p:cNvSpPr txBox="1"/>
          <p:nvPr>
            <p:ph type="title"/>
          </p:nvPr>
        </p:nvSpPr>
        <p:spPr>
          <a:xfrm>
            <a:off x="913950" y="2487510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51" name="Google Shape;251;p10"/>
          <p:cNvSpPr txBox="1"/>
          <p:nvPr>
            <p:ph idx="1" type="body"/>
          </p:nvPr>
        </p:nvSpPr>
        <p:spPr>
          <a:xfrm>
            <a:off x="915975" y="4437576"/>
            <a:ext cx="77865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52" name="Google Shape;252;p10"/>
          <p:cNvSpPr txBox="1"/>
          <p:nvPr>
            <p:ph idx="2" type="body"/>
          </p:nvPr>
        </p:nvSpPr>
        <p:spPr>
          <a:xfrm>
            <a:off x="9587425" y="4437576"/>
            <a:ext cx="77865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2">
          <p15:clr>
            <a:srgbClr val="FA7B17"/>
          </p15:clr>
        </p15:guide>
        <p15:guide id="2" orient="horz" pos="2556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7" name="Google Shape;7;p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1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1">
          <p15:clr>
            <a:srgbClr val="EA4335"/>
          </p15:clr>
        </p15:guide>
        <p15:guide id="6" orient="horz" pos="5954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/>
          <p:nvPr>
            <p:ph type="title"/>
          </p:nvPr>
        </p:nvSpPr>
        <p:spPr>
          <a:xfrm>
            <a:off x="992325" y="3539869"/>
            <a:ext cx="9393900" cy="10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Expo Joven</a:t>
            </a:r>
            <a:br>
              <a:rPr lang="es"/>
            </a:br>
            <a:r>
              <a:rPr lang="es"/>
              <a:t>Datos - Clase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6"/>
          <p:cNvSpPr/>
          <p:nvPr/>
        </p:nvSpPr>
        <p:spPr>
          <a:xfrm rot="-5400000">
            <a:off x="8550300" y="4776834"/>
            <a:ext cx="670800" cy="690300"/>
          </a:xfrm>
          <a:prstGeom prst="triangle">
            <a:avLst>
              <a:gd fmla="val 5089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6"/>
          <p:cNvSpPr/>
          <p:nvPr/>
        </p:nvSpPr>
        <p:spPr>
          <a:xfrm>
            <a:off x="8965825" y="3830345"/>
            <a:ext cx="8408100" cy="426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2" name="Google Shape;75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7450" y="4619622"/>
            <a:ext cx="1267200" cy="1267222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36"/>
          <p:cNvSpPr/>
          <p:nvPr/>
        </p:nvSpPr>
        <p:spPr>
          <a:xfrm>
            <a:off x="11021583" y="3997180"/>
            <a:ext cx="5911500" cy="520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6"/>
          <p:cNvSpPr txBox="1"/>
          <p:nvPr/>
        </p:nvSpPr>
        <p:spPr>
          <a:xfrm>
            <a:off x="11190969" y="4103399"/>
            <a:ext cx="562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" sz="22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COE D&amp;A DEV TEAM</a:t>
            </a:r>
            <a:endParaRPr b="1" i="0" sz="2200" u="none" cap="none" strike="noStrike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55" name="Google Shape;755;p36"/>
          <p:cNvSpPr txBox="1"/>
          <p:nvPr/>
        </p:nvSpPr>
        <p:spPr>
          <a:xfrm>
            <a:off x="373725" y="60186"/>
            <a:ext cx="7378500" cy="3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s" sz="50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Modelo Operativo Ágil</a:t>
            </a:r>
            <a:endParaRPr b="0" i="0" sz="50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" sz="30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Roles del Squad de Data &amp; Analytics</a:t>
            </a:r>
            <a:endParaRPr b="0" i="0" sz="4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p36"/>
          <p:cNvSpPr txBox="1"/>
          <p:nvPr/>
        </p:nvSpPr>
        <p:spPr>
          <a:xfrm>
            <a:off x="10725625" y="4925037"/>
            <a:ext cx="66366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37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chivo"/>
              <a:buChar char="●"/>
            </a:pPr>
            <a:r>
              <a:rPr b="0" i="0" lang="es" sz="26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Realiza la ingesta de datos en el Data House.</a:t>
            </a:r>
            <a:endParaRPr b="0" i="0" sz="26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937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chivo"/>
              <a:buChar char="●"/>
            </a:pPr>
            <a:r>
              <a:rPr b="0" i="0" lang="es" sz="26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Desarrolla las soluciones de D&amp;A priorizadas en el Backlog.</a:t>
            </a:r>
            <a:endParaRPr b="0" i="0" sz="26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937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chivo"/>
              <a:buChar char="●"/>
            </a:pPr>
            <a:r>
              <a:rPr b="0" i="0" lang="es" sz="26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Mantiene operativas las soluciones existentes.</a:t>
            </a:r>
            <a:endParaRPr b="0" i="0" sz="26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757" name="Google Shape;757;p36"/>
          <p:cNvGrpSpPr/>
          <p:nvPr/>
        </p:nvGrpSpPr>
        <p:grpSpPr>
          <a:xfrm>
            <a:off x="2722244" y="3230432"/>
            <a:ext cx="5029969" cy="4949613"/>
            <a:chOff x="11779541" y="5940515"/>
            <a:chExt cx="2124232" cy="2150416"/>
          </a:xfrm>
        </p:grpSpPr>
        <p:sp>
          <p:nvSpPr>
            <p:cNvPr id="758" name="Google Shape;758;p36"/>
            <p:cNvSpPr/>
            <p:nvPr/>
          </p:nvSpPr>
          <p:spPr>
            <a:xfrm>
              <a:off x="11946329" y="5949865"/>
              <a:ext cx="1610390" cy="1527522"/>
            </a:xfrm>
            <a:custGeom>
              <a:rect b="b" l="l" r="r" t="t"/>
              <a:pathLst>
                <a:path extrusionOk="0" h="8002" w="8436">
                  <a:moveTo>
                    <a:pt x="1" y="0"/>
                  </a:moveTo>
                  <a:lnTo>
                    <a:pt x="1" y="8002"/>
                  </a:lnTo>
                  <a:lnTo>
                    <a:pt x="8436" y="8002"/>
                  </a:lnTo>
                  <a:lnTo>
                    <a:pt x="8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11946329" y="5949865"/>
              <a:ext cx="1610390" cy="1527522"/>
            </a:xfrm>
            <a:custGeom>
              <a:rect b="b" l="l" r="r" t="t"/>
              <a:pathLst>
                <a:path extrusionOk="0" h="8002" w="8436">
                  <a:moveTo>
                    <a:pt x="8336" y="98"/>
                  </a:moveTo>
                  <a:lnTo>
                    <a:pt x="8336" y="7902"/>
                  </a:lnTo>
                  <a:lnTo>
                    <a:pt x="98" y="7902"/>
                  </a:lnTo>
                  <a:lnTo>
                    <a:pt x="98" y="98"/>
                  </a:lnTo>
                  <a:close/>
                  <a:moveTo>
                    <a:pt x="1" y="0"/>
                  </a:moveTo>
                  <a:lnTo>
                    <a:pt x="1" y="8002"/>
                  </a:lnTo>
                  <a:lnTo>
                    <a:pt x="8436" y="8002"/>
                  </a:lnTo>
                  <a:lnTo>
                    <a:pt x="84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11946329" y="5947574"/>
              <a:ext cx="1610390" cy="211509"/>
            </a:xfrm>
            <a:custGeom>
              <a:rect b="b" l="l" r="r" t="t"/>
              <a:pathLst>
                <a:path extrusionOk="0" h="1108" w="8436">
                  <a:moveTo>
                    <a:pt x="1" y="0"/>
                  </a:moveTo>
                  <a:lnTo>
                    <a:pt x="1" y="1108"/>
                  </a:lnTo>
                  <a:lnTo>
                    <a:pt x="8436" y="1108"/>
                  </a:lnTo>
                  <a:lnTo>
                    <a:pt x="8436" y="0"/>
                  </a:ln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12080529" y="6292138"/>
              <a:ext cx="374345" cy="191"/>
            </a:xfrm>
            <a:custGeom>
              <a:rect b="b" l="l" r="r" t="t"/>
              <a:pathLst>
                <a:path extrusionOk="0" h="1" w="1961">
                  <a:moveTo>
                    <a:pt x="0" y="1"/>
                  </a:moveTo>
                  <a:lnTo>
                    <a:pt x="196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12080147" y="6282593"/>
              <a:ext cx="374727" cy="19280"/>
            </a:xfrm>
            <a:custGeom>
              <a:rect b="b" l="l" r="r" t="t"/>
              <a:pathLst>
                <a:path extrusionOk="0" h="101" w="1963">
                  <a:moveTo>
                    <a:pt x="0" y="1"/>
                  </a:moveTo>
                  <a:lnTo>
                    <a:pt x="0" y="101"/>
                  </a:lnTo>
                  <a:lnTo>
                    <a:pt x="1963" y="101"/>
                  </a:lnTo>
                  <a:lnTo>
                    <a:pt x="19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12080529" y="6379949"/>
              <a:ext cx="272025" cy="191"/>
            </a:xfrm>
            <a:custGeom>
              <a:rect b="b" l="l" r="r" t="t"/>
              <a:pathLst>
                <a:path extrusionOk="0" h="1" w="1425">
                  <a:moveTo>
                    <a:pt x="0" y="1"/>
                  </a:moveTo>
                  <a:lnTo>
                    <a:pt x="142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12080147" y="6370404"/>
              <a:ext cx="272407" cy="19280"/>
            </a:xfrm>
            <a:custGeom>
              <a:rect b="b" l="l" r="r" t="t"/>
              <a:pathLst>
                <a:path extrusionOk="0" h="101" w="1427">
                  <a:moveTo>
                    <a:pt x="0" y="1"/>
                  </a:moveTo>
                  <a:lnTo>
                    <a:pt x="0" y="101"/>
                  </a:lnTo>
                  <a:lnTo>
                    <a:pt x="1427" y="10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11856854" y="5940515"/>
              <a:ext cx="44860" cy="45242"/>
            </a:xfrm>
            <a:custGeom>
              <a:rect b="b" l="l" r="r" t="t"/>
              <a:pathLst>
                <a:path extrusionOk="0" h="237" w="235">
                  <a:moveTo>
                    <a:pt x="118" y="0"/>
                  </a:moveTo>
                  <a:cubicBezTo>
                    <a:pt x="53" y="0"/>
                    <a:pt x="1" y="53"/>
                    <a:pt x="1" y="117"/>
                  </a:cubicBezTo>
                  <a:cubicBezTo>
                    <a:pt x="1" y="184"/>
                    <a:pt x="53" y="236"/>
                    <a:pt x="118" y="236"/>
                  </a:cubicBezTo>
                  <a:cubicBezTo>
                    <a:pt x="182" y="236"/>
                    <a:pt x="234" y="184"/>
                    <a:pt x="234" y="117"/>
                  </a:cubicBezTo>
                  <a:cubicBezTo>
                    <a:pt x="234" y="53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12223701" y="6032140"/>
              <a:ext cx="45242" cy="45242"/>
            </a:xfrm>
            <a:custGeom>
              <a:rect b="b" l="l" r="r" t="t"/>
              <a:pathLst>
                <a:path extrusionOk="0" h="237" w="237">
                  <a:moveTo>
                    <a:pt x="120" y="0"/>
                  </a:moveTo>
                  <a:cubicBezTo>
                    <a:pt x="53" y="0"/>
                    <a:pt x="1" y="53"/>
                    <a:pt x="1" y="117"/>
                  </a:cubicBezTo>
                  <a:cubicBezTo>
                    <a:pt x="1" y="184"/>
                    <a:pt x="53" y="236"/>
                    <a:pt x="120" y="236"/>
                  </a:cubicBezTo>
                  <a:cubicBezTo>
                    <a:pt x="184" y="236"/>
                    <a:pt x="237" y="184"/>
                    <a:pt x="237" y="117"/>
                  </a:cubicBezTo>
                  <a:cubicBezTo>
                    <a:pt x="237" y="53"/>
                    <a:pt x="184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11779541" y="5940515"/>
              <a:ext cx="45242" cy="45242"/>
            </a:xfrm>
            <a:custGeom>
              <a:rect b="b" l="l" r="r" t="t"/>
              <a:pathLst>
                <a:path extrusionOk="0" h="237" w="237">
                  <a:moveTo>
                    <a:pt x="118" y="0"/>
                  </a:moveTo>
                  <a:cubicBezTo>
                    <a:pt x="53" y="0"/>
                    <a:pt x="1" y="53"/>
                    <a:pt x="1" y="117"/>
                  </a:cubicBezTo>
                  <a:cubicBezTo>
                    <a:pt x="1" y="184"/>
                    <a:pt x="53" y="236"/>
                    <a:pt x="118" y="236"/>
                  </a:cubicBezTo>
                  <a:cubicBezTo>
                    <a:pt x="184" y="236"/>
                    <a:pt x="237" y="184"/>
                    <a:pt x="237" y="117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12266080" y="6872455"/>
              <a:ext cx="171996" cy="279848"/>
            </a:xfrm>
            <a:custGeom>
              <a:rect b="b" l="l" r="r" t="t"/>
              <a:pathLst>
                <a:path extrusionOk="0" h="1466" w="901">
                  <a:moveTo>
                    <a:pt x="0" y="0"/>
                  </a:moveTo>
                  <a:lnTo>
                    <a:pt x="0" y="1465"/>
                  </a:lnTo>
                  <a:lnTo>
                    <a:pt x="901" y="1465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12541543" y="6652736"/>
              <a:ext cx="171805" cy="499566"/>
            </a:xfrm>
            <a:custGeom>
              <a:rect b="b" l="l" r="r" t="t"/>
              <a:pathLst>
                <a:path extrusionOk="0" h="2617" w="900">
                  <a:moveTo>
                    <a:pt x="1" y="1"/>
                  </a:moveTo>
                  <a:lnTo>
                    <a:pt x="1" y="2616"/>
                  </a:lnTo>
                  <a:lnTo>
                    <a:pt x="899" y="2616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13091897" y="6571415"/>
              <a:ext cx="171996" cy="580886"/>
            </a:xfrm>
            <a:custGeom>
              <a:rect b="b" l="l" r="r" t="t"/>
              <a:pathLst>
                <a:path extrusionOk="0" h="3043" w="901">
                  <a:moveTo>
                    <a:pt x="0" y="0"/>
                  </a:moveTo>
                  <a:lnTo>
                    <a:pt x="0" y="3042"/>
                  </a:lnTo>
                  <a:lnTo>
                    <a:pt x="901" y="3042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12816815" y="6791516"/>
              <a:ext cx="171996" cy="360787"/>
            </a:xfrm>
            <a:custGeom>
              <a:rect b="b" l="l" r="r" t="t"/>
              <a:pathLst>
                <a:path extrusionOk="0" h="1890" w="901">
                  <a:moveTo>
                    <a:pt x="0" y="0"/>
                  </a:moveTo>
                  <a:lnTo>
                    <a:pt x="0" y="1889"/>
                  </a:lnTo>
                  <a:lnTo>
                    <a:pt x="901" y="1889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12266080" y="7152115"/>
              <a:ext cx="1097074" cy="191"/>
            </a:xfrm>
            <a:custGeom>
              <a:rect b="b" l="l" r="r" t="t"/>
              <a:pathLst>
                <a:path extrusionOk="0" h="1" w="5747">
                  <a:moveTo>
                    <a:pt x="0" y="0"/>
                  </a:moveTo>
                  <a:lnTo>
                    <a:pt x="57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12266080" y="7142570"/>
              <a:ext cx="1097074" cy="19280"/>
            </a:xfrm>
            <a:custGeom>
              <a:rect b="b" l="l" r="r" t="t"/>
              <a:pathLst>
                <a:path extrusionOk="0" h="101" w="5747">
                  <a:moveTo>
                    <a:pt x="0" y="0"/>
                  </a:moveTo>
                  <a:lnTo>
                    <a:pt x="0" y="100"/>
                  </a:lnTo>
                  <a:lnTo>
                    <a:pt x="5746" y="100"/>
                  </a:lnTo>
                  <a:lnTo>
                    <a:pt x="57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12347020" y="6284502"/>
              <a:ext cx="881935" cy="391139"/>
            </a:xfrm>
            <a:custGeom>
              <a:rect b="b" l="l" r="r" t="t"/>
              <a:pathLst>
                <a:path extrusionOk="0" h="2049" w="4620">
                  <a:moveTo>
                    <a:pt x="4553" y="0"/>
                  </a:moveTo>
                  <a:lnTo>
                    <a:pt x="2907" y="1501"/>
                  </a:lnTo>
                  <a:lnTo>
                    <a:pt x="1532" y="362"/>
                  </a:lnTo>
                  <a:cubicBezTo>
                    <a:pt x="1522" y="355"/>
                    <a:pt x="1511" y="351"/>
                    <a:pt x="1500" y="351"/>
                  </a:cubicBezTo>
                  <a:cubicBezTo>
                    <a:pt x="1486" y="351"/>
                    <a:pt x="1472" y="357"/>
                    <a:pt x="1463" y="367"/>
                  </a:cubicBezTo>
                  <a:lnTo>
                    <a:pt x="0" y="1982"/>
                  </a:lnTo>
                  <a:lnTo>
                    <a:pt x="74" y="2049"/>
                  </a:lnTo>
                  <a:lnTo>
                    <a:pt x="1504" y="470"/>
                  </a:lnTo>
                  <a:lnTo>
                    <a:pt x="2878" y="1606"/>
                  </a:lnTo>
                  <a:cubicBezTo>
                    <a:pt x="2887" y="1613"/>
                    <a:pt x="2898" y="1616"/>
                    <a:pt x="2909" y="1616"/>
                  </a:cubicBezTo>
                  <a:cubicBezTo>
                    <a:pt x="2921" y="1616"/>
                    <a:pt x="2932" y="1612"/>
                    <a:pt x="2942" y="1603"/>
                  </a:cubicBezTo>
                  <a:lnTo>
                    <a:pt x="4619" y="72"/>
                  </a:lnTo>
                  <a:lnTo>
                    <a:pt x="4553" y="0"/>
                  </a:ln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13153747" y="6281829"/>
              <a:ext cx="78840" cy="79220"/>
            </a:xfrm>
            <a:custGeom>
              <a:rect b="b" l="l" r="r" t="t"/>
              <a:pathLst>
                <a:path extrusionOk="0" h="415" w="413">
                  <a:moveTo>
                    <a:pt x="360" y="1"/>
                  </a:moveTo>
                  <a:cubicBezTo>
                    <a:pt x="355" y="1"/>
                    <a:pt x="351" y="1"/>
                    <a:pt x="346" y="2"/>
                  </a:cubicBezTo>
                  <a:lnTo>
                    <a:pt x="43" y="81"/>
                  </a:lnTo>
                  <a:cubicBezTo>
                    <a:pt x="17" y="88"/>
                    <a:pt x="0" y="114"/>
                    <a:pt x="7" y="143"/>
                  </a:cubicBezTo>
                  <a:cubicBezTo>
                    <a:pt x="13" y="165"/>
                    <a:pt x="32" y="178"/>
                    <a:pt x="55" y="178"/>
                  </a:cubicBezTo>
                  <a:cubicBezTo>
                    <a:pt x="60" y="178"/>
                    <a:pt x="64" y="178"/>
                    <a:pt x="69" y="176"/>
                  </a:cubicBezTo>
                  <a:lnTo>
                    <a:pt x="284" y="121"/>
                  </a:lnTo>
                  <a:lnTo>
                    <a:pt x="210" y="348"/>
                  </a:lnTo>
                  <a:cubicBezTo>
                    <a:pt x="203" y="374"/>
                    <a:pt x="217" y="403"/>
                    <a:pt x="243" y="412"/>
                  </a:cubicBezTo>
                  <a:cubicBezTo>
                    <a:pt x="248" y="412"/>
                    <a:pt x="253" y="414"/>
                    <a:pt x="258" y="414"/>
                  </a:cubicBezTo>
                  <a:cubicBezTo>
                    <a:pt x="279" y="414"/>
                    <a:pt x="298" y="400"/>
                    <a:pt x="305" y="379"/>
                  </a:cubicBezTo>
                  <a:lnTo>
                    <a:pt x="408" y="64"/>
                  </a:lnTo>
                  <a:cubicBezTo>
                    <a:pt x="412" y="48"/>
                    <a:pt x="408" y="29"/>
                    <a:pt x="396" y="17"/>
                  </a:cubicBezTo>
                  <a:cubicBezTo>
                    <a:pt x="387" y="6"/>
                    <a:pt x="374" y="1"/>
                    <a:pt x="360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11835800" y="6708286"/>
              <a:ext cx="398207" cy="395338"/>
            </a:xfrm>
            <a:custGeom>
              <a:rect b="b" l="l" r="r" t="t"/>
              <a:pathLst>
                <a:path extrusionOk="0" h="2071" w="2086">
                  <a:moveTo>
                    <a:pt x="1043" y="663"/>
                  </a:moveTo>
                  <a:cubicBezTo>
                    <a:pt x="1188" y="663"/>
                    <a:pt x="1325" y="746"/>
                    <a:pt x="1385" y="887"/>
                  </a:cubicBezTo>
                  <a:cubicBezTo>
                    <a:pt x="1466" y="1077"/>
                    <a:pt x="1380" y="1296"/>
                    <a:pt x="1192" y="1377"/>
                  </a:cubicBezTo>
                  <a:cubicBezTo>
                    <a:pt x="1144" y="1398"/>
                    <a:pt x="1094" y="1408"/>
                    <a:pt x="1044" y="1408"/>
                  </a:cubicBezTo>
                  <a:cubicBezTo>
                    <a:pt x="900" y="1408"/>
                    <a:pt x="762" y="1324"/>
                    <a:pt x="701" y="1184"/>
                  </a:cubicBezTo>
                  <a:cubicBezTo>
                    <a:pt x="620" y="996"/>
                    <a:pt x="706" y="775"/>
                    <a:pt x="894" y="694"/>
                  </a:cubicBezTo>
                  <a:cubicBezTo>
                    <a:pt x="943" y="673"/>
                    <a:pt x="993" y="663"/>
                    <a:pt x="1043" y="663"/>
                  </a:cubicBezTo>
                  <a:close/>
                  <a:moveTo>
                    <a:pt x="1237" y="0"/>
                  </a:moveTo>
                  <a:cubicBezTo>
                    <a:pt x="1218" y="0"/>
                    <a:pt x="1199" y="10"/>
                    <a:pt x="1187" y="27"/>
                  </a:cubicBezTo>
                  <a:lnTo>
                    <a:pt x="1097" y="162"/>
                  </a:lnTo>
                  <a:cubicBezTo>
                    <a:pt x="1083" y="162"/>
                    <a:pt x="1070" y="161"/>
                    <a:pt x="1057" y="161"/>
                  </a:cubicBezTo>
                  <a:cubicBezTo>
                    <a:pt x="1025" y="161"/>
                    <a:pt x="994" y="163"/>
                    <a:pt x="963" y="165"/>
                  </a:cubicBezTo>
                  <a:lnTo>
                    <a:pt x="866" y="34"/>
                  </a:lnTo>
                  <a:cubicBezTo>
                    <a:pt x="854" y="17"/>
                    <a:pt x="835" y="7"/>
                    <a:pt x="815" y="7"/>
                  </a:cubicBezTo>
                  <a:cubicBezTo>
                    <a:pt x="807" y="7"/>
                    <a:pt x="799" y="9"/>
                    <a:pt x="792" y="12"/>
                  </a:cubicBezTo>
                  <a:lnTo>
                    <a:pt x="468" y="153"/>
                  </a:lnTo>
                  <a:cubicBezTo>
                    <a:pt x="442" y="165"/>
                    <a:pt x="427" y="193"/>
                    <a:pt x="432" y="222"/>
                  </a:cubicBezTo>
                  <a:lnTo>
                    <a:pt x="463" y="382"/>
                  </a:lnTo>
                  <a:cubicBezTo>
                    <a:pt x="430" y="410"/>
                    <a:pt x="399" y="443"/>
                    <a:pt x="370" y="477"/>
                  </a:cubicBezTo>
                  <a:lnTo>
                    <a:pt x="211" y="451"/>
                  </a:lnTo>
                  <a:cubicBezTo>
                    <a:pt x="207" y="450"/>
                    <a:pt x="203" y="450"/>
                    <a:pt x="200" y="450"/>
                  </a:cubicBezTo>
                  <a:cubicBezTo>
                    <a:pt x="174" y="450"/>
                    <a:pt x="152" y="466"/>
                    <a:pt x="141" y="489"/>
                  </a:cubicBezTo>
                  <a:lnTo>
                    <a:pt x="13" y="817"/>
                  </a:lnTo>
                  <a:cubicBezTo>
                    <a:pt x="1" y="844"/>
                    <a:pt x="10" y="875"/>
                    <a:pt x="34" y="891"/>
                  </a:cubicBezTo>
                  <a:lnTo>
                    <a:pt x="170" y="982"/>
                  </a:lnTo>
                  <a:cubicBezTo>
                    <a:pt x="168" y="1027"/>
                    <a:pt x="170" y="1072"/>
                    <a:pt x="172" y="1118"/>
                  </a:cubicBezTo>
                  <a:lnTo>
                    <a:pt x="41" y="1213"/>
                  </a:lnTo>
                  <a:cubicBezTo>
                    <a:pt x="18" y="1230"/>
                    <a:pt x="8" y="1261"/>
                    <a:pt x="20" y="1287"/>
                  </a:cubicBezTo>
                  <a:lnTo>
                    <a:pt x="160" y="1611"/>
                  </a:lnTo>
                  <a:cubicBezTo>
                    <a:pt x="171" y="1634"/>
                    <a:pt x="194" y="1647"/>
                    <a:pt x="219" y="1647"/>
                  </a:cubicBezTo>
                  <a:cubicBezTo>
                    <a:pt x="222" y="1647"/>
                    <a:pt x="226" y="1647"/>
                    <a:pt x="230" y="1646"/>
                  </a:cubicBezTo>
                  <a:lnTo>
                    <a:pt x="389" y="1616"/>
                  </a:lnTo>
                  <a:cubicBezTo>
                    <a:pt x="418" y="1649"/>
                    <a:pt x="451" y="1680"/>
                    <a:pt x="484" y="1708"/>
                  </a:cubicBezTo>
                  <a:lnTo>
                    <a:pt x="458" y="1870"/>
                  </a:lnTo>
                  <a:cubicBezTo>
                    <a:pt x="453" y="1899"/>
                    <a:pt x="470" y="1928"/>
                    <a:pt x="496" y="1937"/>
                  </a:cubicBezTo>
                  <a:lnTo>
                    <a:pt x="825" y="2066"/>
                  </a:lnTo>
                  <a:cubicBezTo>
                    <a:pt x="833" y="2069"/>
                    <a:pt x="841" y="2071"/>
                    <a:pt x="849" y="2071"/>
                  </a:cubicBezTo>
                  <a:cubicBezTo>
                    <a:pt x="868" y="2071"/>
                    <a:pt x="887" y="2061"/>
                    <a:pt x="899" y="2044"/>
                  </a:cubicBezTo>
                  <a:lnTo>
                    <a:pt x="989" y="1909"/>
                  </a:lnTo>
                  <a:cubicBezTo>
                    <a:pt x="1008" y="1909"/>
                    <a:pt x="1027" y="1910"/>
                    <a:pt x="1046" y="1910"/>
                  </a:cubicBezTo>
                  <a:cubicBezTo>
                    <a:pt x="1072" y="1910"/>
                    <a:pt x="1099" y="1909"/>
                    <a:pt x="1125" y="1906"/>
                  </a:cubicBezTo>
                  <a:lnTo>
                    <a:pt x="1221" y="2040"/>
                  </a:lnTo>
                  <a:cubicBezTo>
                    <a:pt x="1232" y="2056"/>
                    <a:pt x="1250" y="2064"/>
                    <a:pt x="1268" y="2064"/>
                  </a:cubicBezTo>
                  <a:cubicBezTo>
                    <a:pt x="1277" y="2064"/>
                    <a:pt x="1286" y="2062"/>
                    <a:pt x="1294" y="2059"/>
                  </a:cubicBezTo>
                  <a:lnTo>
                    <a:pt x="1618" y="1920"/>
                  </a:lnTo>
                  <a:cubicBezTo>
                    <a:pt x="1645" y="1909"/>
                    <a:pt x="1659" y="1880"/>
                    <a:pt x="1654" y="1851"/>
                  </a:cubicBezTo>
                  <a:lnTo>
                    <a:pt x="1623" y="1689"/>
                  </a:lnTo>
                  <a:cubicBezTo>
                    <a:pt x="1656" y="1661"/>
                    <a:pt x="1687" y="1627"/>
                    <a:pt x="1716" y="1594"/>
                  </a:cubicBezTo>
                  <a:lnTo>
                    <a:pt x="1878" y="1620"/>
                  </a:lnTo>
                  <a:cubicBezTo>
                    <a:pt x="1881" y="1621"/>
                    <a:pt x="1885" y="1621"/>
                    <a:pt x="1888" y="1621"/>
                  </a:cubicBezTo>
                  <a:cubicBezTo>
                    <a:pt x="1913" y="1621"/>
                    <a:pt x="1936" y="1605"/>
                    <a:pt x="1945" y="1582"/>
                  </a:cubicBezTo>
                  <a:lnTo>
                    <a:pt x="2073" y="1253"/>
                  </a:lnTo>
                  <a:cubicBezTo>
                    <a:pt x="2085" y="1227"/>
                    <a:pt x="2076" y="1196"/>
                    <a:pt x="2052" y="1180"/>
                  </a:cubicBezTo>
                  <a:lnTo>
                    <a:pt x="1916" y="1089"/>
                  </a:lnTo>
                  <a:cubicBezTo>
                    <a:pt x="1919" y="1044"/>
                    <a:pt x="1919" y="999"/>
                    <a:pt x="1914" y="953"/>
                  </a:cubicBezTo>
                  <a:lnTo>
                    <a:pt x="2047" y="858"/>
                  </a:lnTo>
                  <a:cubicBezTo>
                    <a:pt x="2071" y="841"/>
                    <a:pt x="2078" y="810"/>
                    <a:pt x="2066" y="784"/>
                  </a:cubicBezTo>
                  <a:lnTo>
                    <a:pt x="1928" y="460"/>
                  </a:lnTo>
                  <a:cubicBezTo>
                    <a:pt x="1918" y="437"/>
                    <a:pt x="1895" y="424"/>
                    <a:pt x="1870" y="424"/>
                  </a:cubicBezTo>
                  <a:cubicBezTo>
                    <a:pt x="1866" y="424"/>
                    <a:pt x="1863" y="424"/>
                    <a:pt x="1859" y="424"/>
                  </a:cubicBezTo>
                  <a:lnTo>
                    <a:pt x="1697" y="455"/>
                  </a:lnTo>
                  <a:cubicBezTo>
                    <a:pt x="1668" y="422"/>
                    <a:pt x="1635" y="391"/>
                    <a:pt x="1602" y="363"/>
                  </a:cubicBezTo>
                  <a:lnTo>
                    <a:pt x="1628" y="203"/>
                  </a:lnTo>
                  <a:cubicBezTo>
                    <a:pt x="1633" y="172"/>
                    <a:pt x="1616" y="146"/>
                    <a:pt x="1590" y="134"/>
                  </a:cubicBezTo>
                  <a:lnTo>
                    <a:pt x="1261" y="5"/>
                  </a:lnTo>
                  <a:cubicBezTo>
                    <a:pt x="1253" y="2"/>
                    <a:pt x="1245" y="0"/>
                    <a:pt x="12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12141043" y="7003790"/>
              <a:ext cx="144317" cy="144315"/>
            </a:xfrm>
            <a:custGeom>
              <a:rect b="b" l="l" r="r" t="t"/>
              <a:pathLst>
                <a:path extrusionOk="0" h="756" w="756">
                  <a:moveTo>
                    <a:pt x="0" y="1"/>
                  </a:moveTo>
                  <a:lnTo>
                    <a:pt x="0" y="754"/>
                  </a:lnTo>
                  <a:lnTo>
                    <a:pt x="755" y="756"/>
                  </a:lnTo>
                  <a:cubicBezTo>
                    <a:pt x="755" y="339"/>
                    <a:pt x="417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11994626" y="7001118"/>
              <a:ext cx="293024" cy="293020"/>
            </a:xfrm>
            <a:custGeom>
              <a:rect b="b" l="l" r="r" t="t"/>
              <a:pathLst>
                <a:path extrusionOk="0" h="1535" w="1535">
                  <a:moveTo>
                    <a:pt x="767" y="1"/>
                  </a:moveTo>
                  <a:cubicBezTo>
                    <a:pt x="343" y="1"/>
                    <a:pt x="0" y="346"/>
                    <a:pt x="0" y="768"/>
                  </a:cubicBezTo>
                  <a:cubicBezTo>
                    <a:pt x="0" y="1192"/>
                    <a:pt x="343" y="1535"/>
                    <a:pt x="767" y="1535"/>
                  </a:cubicBezTo>
                  <a:cubicBezTo>
                    <a:pt x="1191" y="1535"/>
                    <a:pt x="1534" y="1192"/>
                    <a:pt x="1534" y="768"/>
                  </a:cubicBezTo>
                  <a:lnTo>
                    <a:pt x="767" y="768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12066975" y="7297576"/>
              <a:ext cx="148325" cy="191"/>
            </a:xfrm>
            <a:custGeom>
              <a:rect b="b" l="l" r="r" t="t"/>
              <a:pathLst>
                <a:path extrusionOk="0" h="1" w="777">
                  <a:moveTo>
                    <a:pt x="777" y="1"/>
                  </a:move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12066975" y="7288031"/>
              <a:ext cx="148325" cy="18898"/>
            </a:xfrm>
            <a:custGeom>
              <a:rect b="b" l="l" r="r" t="t"/>
              <a:pathLst>
                <a:path extrusionOk="0" h="99" w="777">
                  <a:moveTo>
                    <a:pt x="0" y="1"/>
                  </a:moveTo>
                  <a:lnTo>
                    <a:pt x="0" y="98"/>
                  </a:lnTo>
                  <a:lnTo>
                    <a:pt x="777" y="98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11988135" y="6994246"/>
              <a:ext cx="306768" cy="306764"/>
            </a:xfrm>
            <a:custGeom>
              <a:rect b="b" l="l" r="r" t="t"/>
              <a:pathLst>
                <a:path extrusionOk="0" h="1607" w="1607">
                  <a:moveTo>
                    <a:pt x="804" y="98"/>
                  </a:moveTo>
                  <a:cubicBezTo>
                    <a:pt x="1192" y="98"/>
                    <a:pt x="1506" y="415"/>
                    <a:pt x="1506" y="804"/>
                  </a:cubicBezTo>
                  <a:cubicBezTo>
                    <a:pt x="1506" y="1192"/>
                    <a:pt x="1192" y="1506"/>
                    <a:pt x="804" y="1506"/>
                  </a:cubicBezTo>
                  <a:cubicBezTo>
                    <a:pt x="415" y="1506"/>
                    <a:pt x="101" y="1192"/>
                    <a:pt x="101" y="804"/>
                  </a:cubicBezTo>
                  <a:cubicBezTo>
                    <a:pt x="101" y="415"/>
                    <a:pt x="415" y="98"/>
                    <a:pt x="804" y="98"/>
                  </a:cubicBezTo>
                  <a:close/>
                  <a:moveTo>
                    <a:pt x="804" y="1"/>
                  </a:moveTo>
                  <a:cubicBezTo>
                    <a:pt x="361" y="1"/>
                    <a:pt x="1" y="360"/>
                    <a:pt x="1" y="804"/>
                  </a:cubicBezTo>
                  <a:cubicBezTo>
                    <a:pt x="1" y="1247"/>
                    <a:pt x="361" y="1606"/>
                    <a:pt x="804" y="1606"/>
                  </a:cubicBezTo>
                  <a:cubicBezTo>
                    <a:pt x="1247" y="1606"/>
                    <a:pt x="1606" y="1247"/>
                    <a:pt x="1606" y="804"/>
                  </a:cubicBezTo>
                  <a:cubicBezTo>
                    <a:pt x="1606" y="360"/>
                    <a:pt x="1247" y="1"/>
                    <a:pt x="8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13324217" y="6244414"/>
              <a:ext cx="334830" cy="334825"/>
            </a:xfrm>
            <a:custGeom>
              <a:rect b="b" l="l" r="r" t="t"/>
              <a:pathLst>
                <a:path extrusionOk="0" h="1754" w="1754">
                  <a:moveTo>
                    <a:pt x="877" y="1"/>
                  </a:moveTo>
                  <a:cubicBezTo>
                    <a:pt x="394" y="1"/>
                    <a:pt x="1" y="394"/>
                    <a:pt x="1" y="877"/>
                  </a:cubicBezTo>
                  <a:cubicBezTo>
                    <a:pt x="1" y="1361"/>
                    <a:pt x="394" y="1754"/>
                    <a:pt x="877" y="1754"/>
                  </a:cubicBezTo>
                  <a:cubicBezTo>
                    <a:pt x="1361" y="1754"/>
                    <a:pt x="1754" y="1361"/>
                    <a:pt x="1754" y="877"/>
                  </a:cubicBezTo>
                  <a:cubicBezTo>
                    <a:pt x="1754" y="394"/>
                    <a:pt x="1361" y="1"/>
                    <a:pt x="877" y="1"/>
                  </a:cubicBezTo>
                  <a:close/>
                </a:path>
              </a:pathLst>
            </a:custGeom>
            <a:solidFill>
              <a:srgbClr val="33D6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13314672" y="6234869"/>
              <a:ext cx="353919" cy="353915"/>
            </a:xfrm>
            <a:custGeom>
              <a:rect b="b" l="l" r="r" t="t"/>
              <a:pathLst>
                <a:path extrusionOk="0" h="1854" w="1854">
                  <a:moveTo>
                    <a:pt x="927" y="101"/>
                  </a:moveTo>
                  <a:cubicBezTo>
                    <a:pt x="1382" y="101"/>
                    <a:pt x="1754" y="472"/>
                    <a:pt x="1754" y="927"/>
                  </a:cubicBezTo>
                  <a:cubicBezTo>
                    <a:pt x="1754" y="1382"/>
                    <a:pt x="1382" y="1754"/>
                    <a:pt x="927" y="1754"/>
                  </a:cubicBezTo>
                  <a:cubicBezTo>
                    <a:pt x="472" y="1754"/>
                    <a:pt x="101" y="1382"/>
                    <a:pt x="101" y="927"/>
                  </a:cubicBezTo>
                  <a:cubicBezTo>
                    <a:pt x="101" y="472"/>
                    <a:pt x="472" y="101"/>
                    <a:pt x="927" y="101"/>
                  </a:cubicBezTo>
                  <a:close/>
                  <a:moveTo>
                    <a:pt x="927" y="1"/>
                  </a:moveTo>
                  <a:cubicBezTo>
                    <a:pt x="417" y="1"/>
                    <a:pt x="1" y="418"/>
                    <a:pt x="1" y="927"/>
                  </a:cubicBezTo>
                  <a:cubicBezTo>
                    <a:pt x="1" y="1437"/>
                    <a:pt x="417" y="1854"/>
                    <a:pt x="927" y="1854"/>
                  </a:cubicBezTo>
                  <a:cubicBezTo>
                    <a:pt x="1437" y="1854"/>
                    <a:pt x="1854" y="1437"/>
                    <a:pt x="1854" y="927"/>
                  </a:cubicBezTo>
                  <a:cubicBezTo>
                    <a:pt x="1854" y="418"/>
                    <a:pt x="1437" y="1"/>
                    <a:pt x="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13391604" y="6268085"/>
              <a:ext cx="200249" cy="19280"/>
            </a:xfrm>
            <a:custGeom>
              <a:rect b="b" l="l" r="r" t="t"/>
              <a:pathLst>
                <a:path extrusionOk="0" h="101" w="1049">
                  <a:moveTo>
                    <a:pt x="0" y="1"/>
                  </a:moveTo>
                  <a:lnTo>
                    <a:pt x="0" y="101"/>
                  </a:lnTo>
                  <a:lnTo>
                    <a:pt x="1048" y="101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13354761" y="6306264"/>
              <a:ext cx="272598" cy="19280"/>
            </a:xfrm>
            <a:custGeom>
              <a:rect b="b" l="l" r="r" t="t"/>
              <a:pathLst>
                <a:path extrusionOk="0" h="101" w="1428">
                  <a:moveTo>
                    <a:pt x="0" y="1"/>
                  </a:moveTo>
                  <a:lnTo>
                    <a:pt x="0" y="101"/>
                  </a:lnTo>
                  <a:lnTo>
                    <a:pt x="1427" y="10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13333762" y="6345015"/>
              <a:ext cx="314977" cy="18707"/>
            </a:xfrm>
            <a:custGeom>
              <a:rect b="b" l="l" r="r" t="t"/>
              <a:pathLst>
                <a:path extrusionOk="0" h="98" w="1650">
                  <a:moveTo>
                    <a:pt x="1" y="0"/>
                  </a:moveTo>
                  <a:lnTo>
                    <a:pt x="1" y="98"/>
                  </a:lnTo>
                  <a:lnTo>
                    <a:pt x="1649" y="98"/>
                  </a:lnTo>
                  <a:lnTo>
                    <a:pt x="16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13324790" y="6383194"/>
              <a:ext cx="334257" cy="18707"/>
            </a:xfrm>
            <a:custGeom>
              <a:rect b="b" l="l" r="r" t="t"/>
              <a:pathLst>
                <a:path extrusionOk="0" h="98" w="1751">
                  <a:moveTo>
                    <a:pt x="0" y="0"/>
                  </a:moveTo>
                  <a:lnTo>
                    <a:pt x="0" y="98"/>
                  </a:lnTo>
                  <a:lnTo>
                    <a:pt x="1751" y="98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13326890" y="6421373"/>
              <a:ext cx="329867" cy="19280"/>
            </a:xfrm>
            <a:custGeom>
              <a:rect b="b" l="l" r="r" t="t"/>
              <a:pathLst>
                <a:path extrusionOk="0" h="101" w="1728">
                  <a:moveTo>
                    <a:pt x="1" y="0"/>
                  </a:moveTo>
                  <a:lnTo>
                    <a:pt x="1" y="100"/>
                  </a:lnTo>
                  <a:lnTo>
                    <a:pt x="1728" y="10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13334335" y="6459552"/>
              <a:ext cx="314786" cy="19280"/>
            </a:xfrm>
            <a:custGeom>
              <a:rect b="b" l="l" r="r" t="t"/>
              <a:pathLst>
                <a:path extrusionOk="0" h="101" w="1649">
                  <a:moveTo>
                    <a:pt x="0" y="0"/>
                  </a:moveTo>
                  <a:lnTo>
                    <a:pt x="0" y="100"/>
                  </a:lnTo>
                  <a:lnTo>
                    <a:pt x="1648" y="100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13354188" y="6497730"/>
              <a:ext cx="274889" cy="19280"/>
            </a:xfrm>
            <a:custGeom>
              <a:rect b="b" l="l" r="r" t="t"/>
              <a:pathLst>
                <a:path extrusionOk="0" h="101" w="1440">
                  <a:moveTo>
                    <a:pt x="1" y="0"/>
                  </a:moveTo>
                  <a:lnTo>
                    <a:pt x="1" y="101"/>
                  </a:lnTo>
                  <a:lnTo>
                    <a:pt x="1440" y="10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13391031" y="6536291"/>
              <a:ext cx="201203" cy="18898"/>
            </a:xfrm>
            <a:custGeom>
              <a:rect b="b" l="l" r="r" t="t"/>
              <a:pathLst>
                <a:path extrusionOk="0" h="99" w="1054">
                  <a:moveTo>
                    <a:pt x="1" y="1"/>
                  </a:moveTo>
                  <a:lnTo>
                    <a:pt x="1" y="99"/>
                  </a:lnTo>
                  <a:lnTo>
                    <a:pt x="1054" y="99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13294247" y="6244414"/>
              <a:ext cx="334830" cy="334825"/>
            </a:xfrm>
            <a:custGeom>
              <a:rect b="b" l="l" r="r" t="t"/>
              <a:pathLst>
                <a:path extrusionOk="0" h="1754" w="1754">
                  <a:moveTo>
                    <a:pt x="877" y="1"/>
                  </a:moveTo>
                  <a:cubicBezTo>
                    <a:pt x="393" y="1"/>
                    <a:pt x="0" y="394"/>
                    <a:pt x="0" y="877"/>
                  </a:cubicBezTo>
                  <a:cubicBezTo>
                    <a:pt x="0" y="1361"/>
                    <a:pt x="393" y="1754"/>
                    <a:pt x="877" y="1754"/>
                  </a:cubicBezTo>
                  <a:cubicBezTo>
                    <a:pt x="1361" y="1754"/>
                    <a:pt x="1754" y="1361"/>
                    <a:pt x="1754" y="877"/>
                  </a:cubicBezTo>
                  <a:cubicBezTo>
                    <a:pt x="1754" y="394"/>
                    <a:pt x="1361" y="1"/>
                    <a:pt x="877" y="1"/>
                  </a:cubicBezTo>
                  <a:close/>
                </a:path>
              </a:pathLst>
            </a:custGeom>
            <a:solidFill>
              <a:srgbClr val="33D6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13284702" y="6234869"/>
              <a:ext cx="353919" cy="353915"/>
            </a:xfrm>
            <a:custGeom>
              <a:rect b="b" l="l" r="r" t="t"/>
              <a:pathLst>
                <a:path extrusionOk="0" h="1854" w="1854">
                  <a:moveTo>
                    <a:pt x="927" y="101"/>
                  </a:moveTo>
                  <a:cubicBezTo>
                    <a:pt x="1382" y="101"/>
                    <a:pt x="1754" y="472"/>
                    <a:pt x="1754" y="927"/>
                  </a:cubicBezTo>
                  <a:cubicBezTo>
                    <a:pt x="1754" y="1382"/>
                    <a:pt x="1382" y="1754"/>
                    <a:pt x="927" y="1754"/>
                  </a:cubicBezTo>
                  <a:cubicBezTo>
                    <a:pt x="472" y="1754"/>
                    <a:pt x="100" y="1382"/>
                    <a:pt x="100" y="927"/>
                  </a:cubicBezTo>
                  <a:cubicBezTo>
                    <a:pt x="100" y="472"/>
                    <a:pt x="472" y="101"/>
                    <a:pt x="927" y="101"/>
                  </a:cubicBezTo>
                  <a:close/>
                  <a:moveTo>
                    <a:pt x="927" y="1"/>
                  </a:moveTo>
                  <a:cubicBezTo>
                    <a:pt x="417" y="1"/>
                    <a:pt x="0" y="418"/>
                    <a:pt x="0" y="927"/>
                  </a:cubicBezTo>
                  <a:cubicBezTo>
                    <a:pt x="0" y="1437"/>
                    <a:pt x="417" y="1854"/>
                    <a:pt x="927" y="1854"/>
                  </a:cubicBezTo>
                  <a:cubicBezTo>
                    <a:pt x="1437" y="1854"/>
                    <a:pt x="1854" y="1437"/>
                    <a:pt x="1854" y="927"/>
                  </a:cubicBezTo>
                  <a:cubicBezTo>
                    <a:pt x="1854" y="418"/>
                    <a:pt x="1437" y="1"/>
                    <a:pt x="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13321927" y="6272094"/>
              <a:ext cx="279470" cy="279467"/>
            </a:xfrm>
            <a:custGeom>
              <a:rect b="b" l="l" r="r" t="t"/>
              <a:pathLst>
                <a:path extrusionOk="0" h="1464" w="1464">
                  <a:moveTo>
                    <a:pt x="732" y="1"/>
                  </a:moveTo>
                  <a:cubicBezTo>
                    <a:pt x="327" y="1"/>
                    <a:pt x="1" y="327"/>
                    <a:pt x="1" y="732"/>
                  </a:cubicBezTo>
                  <a:cubicBezTo>
                    <a:pt x="1" y="1137"/>
                    <a:pt x="327" y="1464"/>
                    <a:pt x="732" y="1464"/>
                  </a:cubicBezTo>
                  <a:cubicBezTo>
                    <a:pt x="1137" y="1464"/>
                    <a:pt x="1463" y="1137"/>
                    <a:pt x="1463" y="732"/>
                  </a:cubicBezTo>
                  <a:cubicBezTo>
                    <a:pt x="1463" y="327"/>
                    <a:pt x="1137" y="1"/>
                    <a:pt x="7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13416993" y="6324971"/>
              <a:ext cx="92966" cy="169703"/>
            </a:xfrm>
            <a:custGeom>
              <a:rect b="b" l="l" r="r" t="t"/>
              <a:pathLst>
                <a:path extrusionOk="0" h="889" w="487">
                  <a:moveTo>
                    <a:pt x="244" y="0"/>
                  </a:moveTo>
                  <a:cubicBezTo>
                    <a:pt x="124" y="0"/>
                    <a:pt x="1" y="84"/>
                    <a:pt x="1" y="246"/>
                  </a:cubicBezTo>
                  <a:cubicBezTo>
                    <a:pt x="1" y="415"/>
                    <a:pt x="134" y="458"/>
                    <a:pt x="229" y="489"/>
                  </a:cubicBezTo>
                  <a:cubicBezTo>
                    <a:pt x="334" y="522"/>
                    <a:pt x="389" y="543"/>
                    <a:pt x="389" y="639"/>
                  </a:cubicBezTo>
                  <a:cubicBezTo>
                    <a:pt x="389" y="689"/>
                    <a:pt x="375" y="727"/>
                    <a:pt x="344" y="753"/>
                  </a:cubicBezTo>
                  <a:cubicBezTo>
                    <a:pt x="320" y="777"/>
                    <a:pt x="284" y="789"/>
                    <a:pt x="244" y="789"/>
                  </a:cubicBezTo>
                  <a:cubicBezTo>
                    <a:pt x="174" y="789"/>
                    <a:pt x="101" y="748"/>
                    <a:pt x="101" y="670"/>
                  </a:cubicBezTo>
                  <a:lnTo>
                    <a:pt x="1" y="670"/>
                  </a:lnTo>
                  <a:cubicBezTo>
                    <a:pt x="1" y="813"/>
                    <a:pt x="127" y="889"/>
                    <a:pt x="244" y="889"/>
                  </a:cubicBezTo>
                  <a:cubicBezTo>
                    <a:pt x="308" y="889"/>
                    <a:pt x="367" y="867"/>
                    <a:pt x="410" y="827"/>
                  </a:cubicBezTo>
                  <a:cubicBezTo>
                    <a:pt x="446" y="796"/>
                    <a:pt x="487" y="736"/>
                    <a:pt x="487" y="639"/>
                  </a:cubicBezTo>
                  <a:cubicBezTo>
                    <a:pt x="487" y="467"/>
                    <a:pt x="356" y="424"/>
                    <a:pt x="260" y="393"/>
                  </a:cubicBezTo>
                  <a:cubicBezTo>
                    <a:pt x="155" y="360"/>
                    <a:pt x="101" y="339"/>
                    <a:pt x="101" y="246"/>
                  </a:cubicBezTo>
                  <a:cubicBezTo>
                    <a:pt x="101" y="145"/>
                    <a:pt x="173" y="100"/>
                    <a:pt x="243" y="100"/>
                  </a:cubicBezTo>
                  <a:cubicBezTo>
                    <a:pt x="281" y="100"/>
                    <a:pt x="318" y="113"/>
                    <a:pt x="344" y="136"/>
                  </a:cubicBezTo>
                  <a:cubicBezTo>
                    <a:pt x="372" y="160"/>
                    <a:pt x="389" y="198"/>
                    <a:pt x="389" y="246"/>
                  </a:cubicBezTo>
                  <a:lnTo>
                    <a:pt x="487" y="246"/>
                  </a:lnTo>
                  <a:cubicBezTo>
                    <a:pt x="487" y="84"/>
                    <a:pt x="365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13454790" y="6308936"/>
              <a:ext cx="19280" cy="25770"/>
            </a:xfrm>
            <a:custGeom>
              <a:rect b="b" l="l" r="r" t="t"/>
              <a:pathLst>
                <a:path extrusionOk="0" h="135" w="101">
                  <a:moveTo>
                    <a:pt x="0" y="1"/>
                  </a:moveTo>
                  <a:lnTo>
                    <a:pt x="0" y="134"/>
                  </a:lnTo>
                  <a:lnTo>
                    <a:pt x="100" y="134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13454790" y="6486849"/>
              <a:ext cx="19280" cy="25580"/>
            </a:xfrm>
            <a:custGeom>
              <a:rect b="b" l="l" r="r" t="t"/>
              <a:pathLst>
                <a:path extrusionOk="0" h="134" w="101">
                  <a:moveTo>
                    <a:pt x="0" y="0"/>
                  </a:moveTo>
                  <a:lnTo>
                    <a:pt x="0" y="134"/>
                  </a:lnTo>
                  <a:lnTo>
                    <a:pt x="100" y="13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13088651" y="7680891"/>
              <a:ext cx="815122" cy="410037"/>
            </a:xfrm>
            <a:custGeom>
              <a:rect b="b" l="l" r="r" t="t"/>
              <a:pathLst>
                <a:path extrusionOk="0" h="2148" w="4270">
                  <a:moveTo>
                    <a:pt x="2135" y="1"/>
                  </a:moveTo>
                  <a:cubicBezTo>
                    <a:pt x="958" y="1"/>
                    <a:pt x="1" y="961"/>
                    <a:pt x="1" y="2147"/>
                  </a:cubicBezTo>
                  <a:lnTo>
                    <a:pt x="4269" y="2147"/>
                  </a:lnTo>
                  <a:cubicBezTo>
                    <a:pt x="4269" y="961"/>
                    <a:pt x="3314" y="1"/>
                    <a:pt x="21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13368314" y="7161278"/>
              <a:ext cx="470938" cy="470741"/>
            </a:xfrm>
            <a:custGeom>
              <a:rect b="b" l="l" r="r" t="t"/>
              <a:pathLst>
                <a:path extrusionOk="0" h="2466" w="2467">
                  <a:moveTo>
                    <a:pt x="1235" y="0"/>
                  </a:moveTo>
                  <a:cubicBezTo>
                    <a:pt x="553" y="0"/>
                    <a:pt x="1" y="553"/>
                    <a:pt x="1" y="1232"/>
                  </a:cubicBezTo>
                  <a:cubicBezTo>
                    <a:pt x="1" y="1913"/>
                    <a:pt x="553" y="2466"/>
                    <a:pt x="1235" y="2466"/>
                  </a:cubicBezTo>
                  <a:cubicBezTo>
                    <a:pt x="1914" y="2466"/>
                    <a:pt x="2466" y="1913"/>
                    <a:pt x="2466" y="1232"/>
                  </a:cubicBezTo>
                  <a:cubicBezTo>
                    <a:pt x="2466" y="553"/>
                    <a:pt x="1914" y="0"/>
                    <a:pt x="1235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13232778" y="7192203"/>
              <a:ext cx="248164" cy="247969"/>
            </a:xfrm>
            <a:custGeom>
              <a:rect b="b" l="l" r="r" t="t"/>
              <a:pathLst>
                <a:path extrusionOk="0" h="1299" w="1300">
                  <a:moveTo>
                    <a:pt x="649" y="100"/>
                  </a:moveTo>
                  <a:cubicBezTo>
                    <a:pt x="954" y="100"/>
                    <a:pt x="1199" y="348"/>
                    <a:pt x="1199" y="650"/>
                  </a:cubicBezTo>
                  <a:cubicBezTo>
                    <a:pt x="1199" y="953"/>
                    <a:pt x="954" y="1201"/>
                    <a:pt x="649" y="1201"/>
                  </a:cubicBezTo>
                  <a:cubicBezTo>
                    <a:pt x="346" y="1201"/>
                    <a:pt x="101" y="953"/>
                    <a:pt x="101" y="650"/>
                  </a:cubicBezTo>
                  <a:cubicBezTo>
                    <a:pt x="101" y="348"/>
                    <a:pt x="346" y="100"/>
                    <a:pt x="649" y="100"/>
                  </a:cubicBezTo>
                  <a:close/>
                  <a:moveTo>
                    <a:pt x="649" y="0"/>
                  </a:moveTo>
                  <a:cubicBezTo>
                    <a:pt x="291" y="0"/>
                    <a:pt x="1" y="293"/>
                    <a:pt x="1" y="650"/>
                  </a:cubicBezTo>
                  <a:cubicBezTo>
                    <a:pt x="1" y="1008"/>
                    <a:pt x="291" y="1298"/>
                    <a:pt x="649" y="1298"/>
                  </a:cubicBezTo>
                  <a:cubicBezTo>
                    <a:pt x="1008" y="1298"/>
                    <a:pt x="1299" y="1008"/>
                    <a:pt x="1299" y="650"/>
                  </a:cubicBezTo>
                  <a:cubicBezTo>
                    <a:pt x="1299" y="293"/>
                    <a:pt x="1008" y="0"/>
                    <a:pt x="6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13537066" y="7192203"/>
              <a:ext cx="247973" cy="247969"/>
            </a:xfrm>
            <a:custGeom>
              <a:rect b="b" l="l" r="r" t="t"/>
              <a:pathLst>
                <a:path extrusionOk="0" h="1299" w="1299">
                  <a:moveTo>
                    <a:pt x="648" y="100"/>
                  </a:moveTo>
                  <a:cubicBezTo>
                    <a:pt x="951" y="100"/>
                    <a:pt x="1199" y="348"/>
                    <a:pt x="1199" y="650"/>
                  </a:cubicBezTo>
                  <a:cubicBezTo>
                    <a:pt x="1199" y="953"/>
                    <a:pt x="951" y="1201"/>
                    <a:pt x="648" y="1201"/>
                  </a:cubicBezTo>
                  <a:cubicBezTo>
                    <a:pt x="346" y="1201"/>
                    <a:pt x="98" y="953"/>
                    <a:pt x="98" y="650"/>
                  </a:cubicBezTo>
                  <a:cubicBezTo>
                    <a:pt x="98" y="348"/>
                    <a:pt x="346" y="100"/>
                    <a:pt x="648" y="100"/>
                  </a:cubicBezTo>
                  <a:close/>
                  <a:moveTo>
                    <a:pt x="648" y="0"/>
                  </a:moveTo>
                  <a:cubicBezTo>
                    <a:pt x="291" y="0"/>
                    <a:pt x="0" y="293"/>
                    <a:pt x="0" y="650"/>
                  </a:cubicBezTo>
                  <a:cubicBezTo>
                    <a:pt x="0" y="1008"/>
                    <a:pt x="291" y="1298"/>
                    <a:pt x="648" y="1298"/>
                  </a:cubicBezTo>
                  <a:cubicBezTo>
                    <a:pt x="1006" y="1298"/>
                    <a:pt x="1299" y="1008"/>
                    <a:pt x="1299" y="650"/>
                  </a:cubicBezTo>
                  <a:cubicBezTo>
                    <a:pt x="1299" y="293"/>
                    <a:pt x="1006" y="0"/>
                    <a:pt x="6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13471207" y="7306739"/>
              <a:ext cx="75213" cy="19280"/>
            </a:xfrm>
            <a:custGeom>
              <a:rect b="b" l="l" r="r" t="t"/>
              <a:pathLst>
                <a:path extrusionOk="0" h="101" w="394">
                  <a:moveTo>
                    <a:pt x="0" y="0"/>
                  </a:moveTo>
                  <a:lnTo>
                    <a:pt x="0" y="100"/>
                  </a:lnTo>
                  <a:lnTo>
                    <a:pt x="393" y="100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13498315" y="7318956"/>
              <a:ext cx="48106" cy="97928"/>
            </a:xfrm>
            <a:custGeom>
              <a:rect b="b" l="l" r="r" t="t"/>
              <a:pathLst>
                <a:path extrusionOk="0" h="513" w="252">
                  <a:moveTo>
                    <a:pt x="1" y="1"/>
                  </a:moveTo>
                  <a:lnTo>
                    <a:pt x="1" y="513"/>
                  </a:lnTo>
                  <a:lnTo>
                    <a:pt x="251" y="513"/>
                  </a:lnTo>
                  <a:lnTo>
                    <a:pt x="251" y="413"/>
                  </a:lnTo>
                  <a:lnTo>
                    <a:pt x="99" y="413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12840868" y="7606824"/>
              <a:ext cx="578603" cy="404883"/>
            </a:xfrm>
            <a:custGeom>
              <a:rect b="b" l="l" r="r" t="t"/>
              <a:pathLst>
                <a:path extrusionOk="0" h="2121" w="3031">
                  <a:moveTo>
                    <a:pt x="160" y="1"/>
                  </a:moveTo>
                  <a:cubicBezTo>
                    <a:pt x="72" y="1"/>
                    <a:pt x="0" y="74"/>
                    <a:pt x="0" y="162"/>
                  </a:cubicBezTo>
                  <a:lnTo>
                    <a:pt x="0" y="1959"/>
                  </a:lnTo>
                  <a:cubicBezTo>
                    <a:pt x="0" y="2047"/>
                    <a:pt x="72" y="2121"/>
                    <a:pt x="160" y="2121"/>
                  </a:cubicBezTo>
                  <a:lnTo>
                    <a:pt x="2869" y="2121"/>
                  </a:lnTo>
                  <a:cubicBezTo>
                    <a:pt x="2959" y="2121"/>
                    <a:pt x="3031" y="2047"/>
                    <a:pt x="3031" y="1959"/>
                  </a:cubicBezTo>
                  <a:lnTo>
                    <a:pt x="3031" y="162"/>
                  </a:lnTo>
                  <a:cubicBezTo>
                    <a:pt x="3031" y="74"/>
                    <a:pt x="2959" y="1"/>
                    <a:pt x="2869" y="1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12840868" y="8041108"/>
              <a:ext cx="578603" cy="49823"/>
            </a:xfrm>
            <a:custGeom>
              <a:rect b="b" l="l" r="r" t="t"/>
              <a:pathLst>
                <a:path extrusionOk="0" h="261" w="3031">
                  <a:moveTo>
                    <a:pt x="0" y="0"/>
                  </a:moveTo>
                  <a:lnTo>
                    <a:pt x="0" y="120"/>
                  </a:lnTo>
                  <a:cubicBezTo>
                    <a:pt x="0" y="198"/>
                    <a:pt x="62" y="260"/>
                    <a:pt x="141" y="260"/>
                  </a:cubicBezTo>
                  <a:lnTo>
                    <a:pt x="2888" y="260"/>
                  </a:lnTo>
                  <a:cubicBezTo>
                    <a:pt x="2966" y="260"/>
                    <a:pt x="3031" y="198"/>
                    <a:pt x="3031" y="120"/>
                  </a:cubicBezTo>
                  <a:lnTo>
                    <a:pt x="3031" y="0"/>
                  </a:ln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13025465" y="7716016"/>
              <a:ext cx="204830" cy="186502"/>
            </a:xfrm>
            <a:custGeom>
              <a:rect b="b" l="l" r="r" t="t"/>
              <a:pathLst>
                <a:path extrusionOk="0" h="977" w="1073">
                  <a:moveTo>
                    <a:pt x="537" y="0"/>
                  </a:moveTo>
                  <a:cubicBezTo>
                    <a:pt x="411" y="0"/>
                    <a:pt x="286" y="48"/>
                    <a:pt x="191" y="143"/>
                  </a:cubicBezTo>
                  <a:cubicBezTo>
                    <a:pt x="1" y="334"/>
                    <a:pt x="1" y="643"/>
                    <a:pt x="191" y="834"/>
                  </a:cubicBezTo>
                  <a:cubicBezTo>
                    <a:pt x="286" y="929"/>
                    <a:pt x="411" y="977"/>
                    <a:pt x="537" y="977"/>
                  </a:cubicBezTo>
                  <a:cubicBezTo>
                    <a:pt x="662" y="977"/>
                    <a:pt x="787" y="929"/>
                    <a:pt x="882" y="834"/>
                  </a:cubicBezTo>
                  <a:cubicBezTo>
                    <a:pt x="1073" y="643"/>
                    <a:pt x="1073" y="334"/>
                    <a:pt x="882" y="143"/>
                  </a:cubicBezTo>
                  <a:cubicBezTo>
                    <a:pt x="787" y="48"/>
                    <a:pt x="662" y="0"/>
                    <a:pt x="5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13091897" y="7736823"/>
              <a:ext cx="71967" cy="49823"/>
            </a:xfrm>
            <a:custGeom>
              <a:rect b="b" l="l" r="r" t="t"/>
              <a:pathLst>
                <a:path extrusionOk="0" h="261" w="377">
                  <a:moveTo>
                    <a:pt x="189" y="1"/>
                  </a:moveTo>
                  <a:lnTo>
                    <a:pt x="0" y="191"/>
                  </a:lnTo>
                  <a:lnTo>
                    <a:pt x="69" y="260"/>
                  </a:lnTo>
                  <a:lnTo>
                    <a:pt x="189" y="141"/>
                  </a:lnTo>
                  <a:lnTo>
                    <a:pt x="308" y="260"/>
                  </a:lnTo>
                  <a:lnTo>
                    <a:pt x="377" y="191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13118240" y="7750567"/>
              <a:ext cx="19280" cy="117399"/>
            </a:xfrm>
            <a:custGeom>
              <a:rect b="b" l="l" r="r" t="t"/>
              <a:pathLst>
                <a:path extrusionOk="0" h="615" w="101">
                  <a:moveTo>
                    <a:pt x="1" y="0"/>
                  </a:moveTo>
                  <a:lnTo>
                    <a:pt x="1" y="615"/>
                  </a:lnTo>
                  <a:lnTo>
                    <a:pt x="101" y="61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12141043" y="7053805"/>
              <a:ext cx="100602" cy="94301"/>
            </a:xfrm>
            <a:custGeom>
              <a:rect b="b" l="l" r="r" t="t"/>
              <a:pathLst>
                <a:path extrusionOk="0" h="494" w="527">
                  <a:moveTo>
                    <a:pt x="0" y="1"/>
                  </a:moveTo>
                  <a:lnTo>
                    <a:pt x="0" y="492"/>
                  </a:lnTo>
                  <a:lnTo>
                    <a:pt x="527" y="4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12131498" y="7053805"/>
              <a:ext cx="110146" cy="103846"/>
            </a:xfrm>
            <a:custGeom>
              <a:rect b="b" l="l" r="r" t="t"/>
              <a:pathLst>
                <a:path extrusionOk="0" h="544" w="577">
                  <a:moveTo>
                    <a:pt x="0" y="1"/>
                  </a:moveTo>
                  <a:lnTo>
                    <a:pt x="0" y="542"/>
                  </a:lnTo>
                  <a:lnTo>
                    <a:pt x="577" y="544"/>
                  </a:lnTo>
                  <a:lnTo>
                    <a:pt x="577" y="444"/>
                  </a:lnTo>
                  <a:lnTo>
                    <a:pt x="100" y="442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12869121" y="6550035"/>
              <a:ext cx="66431" cy="67003"/>
            </a:xfrm>
            <a:custGeom>
              <a:rect b="b" l="l" r="r" t="t"/>
              <a:pathLst>
                <a:path extrusionOk="0" h="351" w="348">
                  <a:moveTo>
                    <a:pt x="174" y="0"/>
                  </a:moveTo>
                  <a:cubicBezTo>
                    <a:pt x="76" y="0"/>
                    <a:pt x="0" y="79"/>
                    <a:pt x="0" y="177"/>
                  </a:cubicBezTo>
                  <a:cubicBezTo>
                    <a:pt x="0" y="272"/>
                    <a:pt x="76" y="351"/>
                    <a:pt x="174" y="351"/>
                  </a:cubicBezTo>
                  <a:cubicBezTo>
                    <a:pt x="269" y="351"/>
                    <a:pt x="348" y="272"/>
                    <a:pt x="348" y="177"/>
                  </a:cubicBezTo>
                  <a:cubicBezTo>
                    <a:pt x="348" y="79"/>
                    <a:pt x="269" y="0"/>
                    <a:pt x="174" y="0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12869121" y="6550035"/>
              <a:ext cx="66431" cy="67003"/>
            </a:xfrm>
            <a:custGeom>
              <a:rect b="b" l="l" r="r" t="t"/>
              <a:pathLst>
                <a:path extrusionOk="0" h="351" w="348">
                  <a:moveTo>
                    <a:pt x="174" y="100"/>
                  </a:moveTo>
                  <a:cubicBezTo>
                    <a:pt x="215" y="100"/>
                    <a:pt x="248" y="134"/>
                    <a:pt x="248" y="177"/>
                  </a:cubicBezTo>
                  <a:cubicBezTo>
                    <a:pt x="248" y="217"/>
                    <a:pt x="215" y="251"/>
                    <a:pt x="174" y="251"/>
                  </a:cubicBezTo>
                  <a:cubicBezTo>
                    <a:pt x="131" y="251"/>
                    <a:pt x="98" y="217"/>
                    <a:pt x="98" y="177"/>
                  </a:cubicBezTo>
                  <a:cubicBezTo>
                    <a:pt x="98" y="134"/>
                    <a:pt x="131" y="100"/>
                    <a:pt x="174" y="100"/>
                  </a:cubicBezTo>
                  <a:close/>
                  <a:moveTo>
                    <a:pt x="174" y="0"/>
                  </a:moveTo>
                  <a:cubicBezTo>
                    <a:pt x="76" y="0"/>
                    <a:pt x="0" y="79"/>
                    <a:pt x="0" y="177"/>
                  </a:cubicBezTo>
                  <a:cubicBezTo>
                    <a:pt x="0" y="272"/>
                    <a:pt x="76" y="351"/>
                    <a:pt x="174" y="351"/>
                  </a:cubicBezTo>
                  <a:cubicBezTo>
                    <a:pt x="269" y="351"/>
                    <a:pt x="348" y="272"/>
                    <a:pt x="348" y="177"/>
                  </a:cubicBezTo>
                  <a:cubicBezTo>
                    <a:pt x="348" y="79"/>
                    <a:pt x="269" y="0"/>
                    <a:pt x="174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12571132" y="6315808"/>
              <a:ext cx="109765" cy="109763"/>
            </a:xfrm>
            <a:custGeom>
              <a:rect b="b" l="l" r="r" t="t"/>
              <a:pathLst>
                <a:path extrusionOk="0" h="575" w="575">
                  <a:moveTo>
                    <a:pt x="289" y="1"/>
                  </a:moveTo>
                  <a:cubicBezTo>
                    <a:pt x="129" y="1"/>
                    <a:pt x="1" y="129"/>
                    <a:pt x="1" y="289"/>
                  </a:cubicBezTo>
                  <a:cubicBezTo>
                    <a:pt x="1" y="446"/>
                    <a:pt x="129" y="575"/>
                    <a:pt x="289" y="575"/>
                  </a:cubicBezTo>
                  <a:cubicBezTo>
                    <a:pt x="446" y="575"/>
                    <a:pt x="575" y="446"/>
                    <a:pt x="575" y="289"/>
                  </a:cubicBezTo>
                  <a:cubicBezTo>
                    <a:pt x="575" y="129"/>
                    <a:pt x="446" y="1"/>
                    <a:pt x="289" y="1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12571132" y="6315808"/>
              <a:ext cx="109765" cy="109763"/>
            </a:xfrm>
            <a:custGeom>
              <a:rect b="b" l="l" r="r" t="t"/>
              <a:pathLst>
                <a:path extrusionOk="0" h="575" w="575">
                  <a:moveTo>
                    <a:pt x="289" y="98"/>
                  </a:moveTo>
                  <a:cubicBezTo>
                    <a:pt x="391" y="98"/>
                    <a:pt x="477" y="184"/>
                    <a:pt x="477" y="287"/>
                  </a:cubicBezTo>
                  <a:cubicBezTo>
                    <a:pt x="477" y="391"/>
                    <a:pt x="391" y="477"/>
                    <a:pt x="289" y="477"/>
                  </a:cubicBezTo>
                  <a:cubicBezTo>
                    <a:pt x="184" y="477"/>
                    <a:pt x="98" y="391"/>
                    <a:pt x="98" y="287"/>
                  </a:cubicBezTo>
                  <a:cubicBezTo>
                    <a:pt x="98" y="184"/>
                    <a:pt x="184" y="98"/>
                    <a:pt x="289" y="98"/>
                  </a:cubicBezTo>
                  <a:close/>
                  <a:moveTo>
                    <a:pt x="289" y="1"/>
                  </a:moveTo>
                  <a:cubicBezTo>
                    <a:pt x="129" y="1"/>
                    <a:pt x="1" y="129"/>
                    <a:pt x="1" y="287"/>
                  </a:cubicBezTo>
                  <a:cubicBezTo>
                    <a:pt x="1" y="446"/>
                    <a:pt x="129" y="575"/>
                    <a:pt x="289" y="575"/>
                  </a:cubicBezTo>
                  <a:cubicBezTo>
                    <a:pt x="446" y="575"/>
                    <a:pt x="575" y="446"/>
                    <a:pt x="575" y="287"/>
                  </a:cubicBezTo>
                  <a:cubicBezTo>
                    <a:pt x="575" y="129"/>
                    <a:pt x="446" y="1"/>
                    <a:pt x="289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12321058" y="6635938"/>
              <a:ext cx="66622" cy="66621"/>
            </a:xfrm>
            <a:custGeom>
              <a:rect b="b" l="l" r="r" t="t"/>
              <a:pathLst>
                <a:path extrusionOk="0" h="349" w="349">
                  <a:moveTo>
                    <a:pt x="175" y="1"/>
                  </a:moveTo>
                  <a:cubicBezTo>
                    <a:pt x="79" y="1"/>
                    <a:pt x="1" y="79"/>
                    <a:pt x="1" y="175"/>
                  </a:cubicBezTo>
                  <a:cubicBezTo>
                    <a:pt x="1" y="270"/>
                    <a:pt x="79" y="348"/>
                    <a:pt x="175" y="348"/>
                  </a:cubicBezTo>
                  <a:cubicBezTo>
                    <a:pt x="272" y="348"/>
                    <a:pt x="348" y="270"/>
                    <a:pt x="348" y="175"/>
                  </a:cubicBezTo>
                  <a:cubicBezTo>
                    <a:pt x="348" y="79"/>
                    <a:pt x="272" y="1"/>
                    <a:pt x="175" y="1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12321058" y="6635938"/>
              <a:ext cx="66622" cy="66621"/>
            </a:xfrm>
            <a:custGeom>
              <a:rect b="b" l="l" r="r" t="t"/>
              <a:pathLst>
                <a:path extrusionOk="0" h="349" w="349">
                  <a:moveTo>
                    <a:pt x="175" y="98"/>
                  </a:moveTo>
                  <a:cubicBezTo>
                    <a:pt x="217" y="98"/>
                    <a:pt x="251" y="134"/>
                    <a:pt x="251" y="175"/>
                  </a:cubicBezTo>
                  <a:cubicBezTo>
                    <a:pt x="251" y="215"/>
                    <a:pt x="217" y="251"/>
                    <a:pt x="175" y="251"/>
                  </a:cubicBezTo>
                  <a:cubicBezTo>
                    <a:pt x="134" y="251"/>
                    <a:pt x="101" y="215"/>
                    <a:pt x="101" y="175"/>
                  </a:cubicBezTo>
                  <a:cubicBezTo>
                    <a:pt x="101" y="134"/>
                    <a:pt x="134" y="98"/>
                    <a:pt x="175" y="98"/>
                  </a:cubicBezTo>
                  <a:close/>
                  <a:moveTo>
                    <a:pt x="175" y="1"/>
                  </a:moveTo>
                  <a:cubicBezTo>
                    <a:pt x="79" y="1"/>
                    <a:pt x="1" y="79"/>
                    <a:pt x="1" y="175"/>
                  </a:cubicBezTo>
                  <a:cubicBezTo>
                    <a:pt x="1" y="270"/>
                    <a:pt x="79" y="348"/>
                    <a:pt x="175" y="348"/>
                  </a:cubicBezTo>
                  <a:cubicBezTo>
                    <a:pt x="272" y="348"/>
                    <a:pt x="348" y="270"/>
                    <a:pt x="348" y="175"/>
                  </a:cubicBezTo>
                  <a:cubicBezTo>
                    <a:pt x="348" y="79"/>
                    <a:pt x="272" y="1"/>
                    <a:pt x="175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37"/>
          <p:cNvGrpSpPr/>
          <p:nvPr/>
        </p:nvGrpSpPr>
        <p:grpSpPr>
          <a:xfrm>
            <a:off x="30917325" y="5631353"/>
            <a:ext cx="2601000" cy="3635192"/>
            <a:chOff x="4733275" y="5322210"/>
            <a:chExt cx="2601000" cy="3634465"/>
          </a:xfrm>
        </p:grpSpPr>
        <p:cxnSp>
          <p:nvCxnSpPr>
            <p:cNvPr id="822" name="Google Shape;822;p37"/>
            <p:cNvCxnSpPr/>
            <p:nvPr/>
          </p:nvCxnSpPr>
          <p:spPr>
            <a:xfrm>
              <a:off x="5991910" y="6392287"/>
              <a:ext cx="0" cy="542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23" name="Google Shape;823;p37"/>
            <p:cNvSpPr/>
            <p:nvPr/>
          </p:nvSpPr>
          <p:spPr>
            <a:xfrm>
              <a:off x="5379127" y="5322210"/>
              <a:ext cx="1227600" cy="1227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5535802" y="5478905"/>
              <a:ext cx="914700" cy="914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7"/>
            <p:cNvSpPr txBox="1"/>
            <p:nvPr/>
          </p:nvSpPr>
          <p:spPr>
            <a:xfrm>
              <a:off x="5441500" y="7094800"/>
              <a:ext cx="1162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s" sz="20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rPr>
                <a:t>Subtítulo</a:t>
              </a:r>
              <a:endParaRPr b="0" i="0" sz="20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26" name="Google Shape;826;p37"/>
            <p:cNvSpPr txBox="1"/>
            <p:nvPr/>
          </p:nvSpPr>
          <p:spPr>
            <a:xfrm>
              <a:off x="4733275" y="7491475"/>
              <a:ext cx="2601000" cy="146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s" sz="17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rPr>
                <a:t>Todo valor definido y actualizado en el contexto podrá ser usado por los componentes incluidos dentro de tal contexto.</a:t>
              </a:r>
              <a:endParaRPr b="0" i="0" sz="20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27" name="Google Shape;827;p37"/>
            <p:cNvSpPr txBox="1"/>
            <p:nvPr/>
          </p:nvSpPr>
          <p:spPr>
            <a:xfrm>
              <a:off x="5564900" y="5714400"/>
              <a:ext cx="885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s" sz="20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2020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828" name="Google Shape;828;p37"/>
          <p:cNvSpPr/>
          <p:nvPr/>
        </p:nvSpPr>
        <p:spPr>
          <a:xfrm rot="-5400000">
            <a:off x="9184850" y="4458828"/>
            <a:ext cx="670800" cy="690300"/>
          </a:xfrm>
          <a:prstGeom prst="triangle">
            <a:avLst>
              <a:gd fmla="val 50890" name="adj"/>
            </a:avLst>
          </a:prstGeom>
          <a:solidFill>
            <a:srgbClr val="F0E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37"/>
          <p:cNvSpPr/>
          <p:nvPr/>
        </p:nvSpPr>
        <p:spPr>
          <a:xfrm>
            <a:off x="9600375" y="3772210"/>
            <a:ext cx="8408100" cy="345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0" name="Google Shape;83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2000" y="4530257"/>
            <a:ext cx="1267200" cy="1267222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37"/>
          <p:cNvSpPr/>
          <p:nvPr/>
        </p:nvSpPr>
        <p:spPr>
          <a:xfrm>
            <a:off x="11656133" y="3984033"/>
            <a:ext cx="5911500" cy="520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37"/>
          <p:cNvSpPr txBox="1"/>
          <p:nvPr/>
        </p:nvSpPr>
        <p:spPr>
          <a:xfrm>
            <a:off x="11825519" y="4090252"/>
            <a:ext cx="572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s" sz="23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PRODUCT &amp; TECH TEAM</a:t>
            </a:r>
            <a:endParaRPr b="1" i="0" sz="2300" u="none" cap="none" strike="noStrike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33" name="Google Shape;833;p37"/>
          <p:cNvSpPr txBox="1"/>
          <p:nvPr/>
        </p:nvSpPr>
        <p:spPr>
          <a:xfrm>
            <a:off x="373725" y="60186"/>
            <a:ext cx="7378500" cy="3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s" sz="50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Modelo Operativo Ágil</a:t>
            </a:r>
            <a:endParaRPr b="0" i="0" sz="50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" sz="30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Roles del Squad de Data &amp; Analytics</a:t>
            </a:r>
            <a:endParaRPr b="0" i="0" sz="4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4" name="Google Shape;834;p37"/>
          <p:cNvSpPr txBox="1"/>
          <p:nvPr/>
        </p:nvSpPr>
        <p:spPr>
          <a:xfrm>
            <a:off x="11360175" y="4719751"/>
            <a:ext cx="6636600" cy="2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37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chivo"/>
              <a:buChar char="●"/>
            </a:pPr>
            <a:r>
              <a:rPr b="0" i="0" lang="es" sz="26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Desarrolla nuevos componentes de tecnología o evolucionan los existentes.</a:t>
            </a:r>
            <a:endParaRPr b="0" i="0" sz="26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937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chivo"/>
              <a:buChar char="●"/>
            </a:pPr>
            <a:r>
              <a:rPr b="0" i="0" lang="es" sz="26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Mantiene operativas las soluciones existentes.</a:t>
            </a:r>
            <a:endParaRPr b="0" i="0" sz="26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835" name="Google Shape;835;p37"/>
          <p:cNvGrpSpPr/>
          <p:nvPr/>
        </p:nvGrpSpPr>
        <p:grpSpPr>
          <a:xfrm>
            <a:off x="3212593" y="3702879"/>
            <a:ext cx="4332674" cy="4152290"/>
            <a:chOff x="14528391" y="5940513"/>
            <a:chExt cx="2086829" cy="2175226"/>
          </a:xfrm>
        </p:grpSpPr>
        <p:sp>
          <p:nvSpPr>
            <p:cNvPr id="836" name="Google Shape;836;p37"/>
            <p:cNvSpPr/>
            <p:nvPr/>
          </p:nvSpPr>
          <p:spPr>
            <a:xfrm>
              <a:off x="14901911" y="5940513"/>
              <a:ext cx="1608020" cy="1075422"/>
            </a:xfrm>
            <a:custGeom>
              <a:rect b="b" l="l" r="r" t="t"/>
              <a:pathLst>
                <a:path extrusionOk="0" h="5597" w="8369">
                  <a:moveTo>
                    <a:pt x="389" y="0"/>
                  </a:moveTo>
                  <a:cubicBezTo>
                    <a:pt x="174" y="0"/>
                    <a:pt x="0" y="174"/>
                    <a:pt x="0" y="389"/>
                  </a:cubicBezTo>
                  <a:lnTo>
                    <a:pt x="0" y="5208"/>
                  </a:lnTo>
                  <a:cubicBezTo>
                    <a:pt x="0" y="5422"/>
                    <a:pt x="174" y="5596"/>
                    <a:pt x="389" y="5596"/>
                  </a:cubicBezTo>
                  <a:lnTo>
                    <a:pt x="7980" y="5596"/>
                  </a:lnTo>
                  <a:cubicBezTo>
                    <a:pt x="8195" y="5596"/>
                    <a:pt x="8369" y="5422"/>
                    <a:pt x="8369" y="5208"/>
                  </a:cubicBezTo>
                  <a:lnTo>
                    <a:pt x="8369" y="389"/>
                  </a:lnTo>
                  <a:cubicBezTo>
                    <a:pt x="8369" y="174"/>
                    <a:pt x="8195" y="0"/>
                    <a:pt x="79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14901911" y="5940513"/>
              <a:ext cx="1608020" cy="1075422"/>
            </a:xfrm>
            <a:custGeom>
              <a:rect b="b" l="l" r="r" t="t"/>
              <a:pathLst>
                <a:path extrusionOk="0" h="5597" w="8369">
                  <a:moveTo>
                    <a:pt x="7980" y="100"/>
                  </a:moveTo>
                  <a:cubicBezTo>
                    <a:pt x="8140" y="100"/>
                    <a:pt x="8269" y="229"/>
                    <a:pt x="8269" y="389"/>
                  </a:cubicBezTo>
                  <a:lnTo>
                    <a:pt x="8269" y="5208"/>
                  </a:lnTo>
                  <a:cubicBezTo>
                    <a:pt x="8269" y="5367"/>
                    <a:pt x="8140" y="5498"/>
                    <a:pt x="7980" y="5498"/>
                  </a:cubicBezTo>
                  <a:lnTo>
                    <a:pt x="389" y="5498"/>
                  </a:lnTo>
                  <a:cubicBezTo>
                    <a:pt x="229" y="5498"/>
                    <a:pt x="98" y="5367"/>
                    <a:pt x="98" y="5208"/>
                  </a:cubicBezTo>
                  <a:lnTo>
                    <a:pt x="98" y="389"/>
                  </a:lnTo>
                  <a:cubicBezTo>
                    <a:pt x="98" y="229"/>
                    <a:pt x="229" y="100"/>
                    <a:pt x="389" y="100"/>
                  </a:cubicBezTo>
                  <a:close/>
                  <a:moveTo>
                    <a:pt x="389" y="0"/>
                  </a:moveTo>
                  <a:cubicBezTo>
                    <a:pt x="174" y="0"/>
                    <a:pt x="0" y="174"/>
                    <a:pt x="0" y="389"/>
                  </a:cubicBezTo>
                  <a:lnTo>
                    <a:pt x="0" y="5208"/>
                  </a:lnTo>
                  <a:cubicBezTo>
                    <a:pt x="0" y="5422"/>
                    <a:pt x="174" y="5596"/>
                    <a:pt x="389" y="5596"/>
                  </a:cubicBezTo>
                  <a:lnTo>
                    <a:pt x="7980" y="5596"/>
                  </a:lnTo>
                  <a:cubicBezTo>
                    <a:pt x="8195" y="5596"/>
                    <a:pt x="8369" y="5422"/>
                    <a:pt x="8369" y="5208"/>
                  </a:cubicBezTo>
                  <a:lnTo>
                    <a:pt x="8369" y="389"/>
                  </a:lnTo>
                  <a:cubicBezTo>
                    <a:pt x="8369" y="174"/>
                    <a:pt x="8195" y="0"/>
                    <a:pt x="79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14901911" y="5940513"/>
              <a:ext cx="1608020" cy="165819"/>
            </a:xfrm>
            <a:custGeom>
              <a:rect b="b" l="l" r="r" t="t"/>
              <a:pathLst>
                <a:path extrusionOk="0" h="863" w="8369">
                  <a:moveTo>
                    <a:pt x="377" y="0"/>
                  </a:moveTo>
                  <a:cubicBezTo>
                    <a:pt x="169" y="0"/>
                    <a:pt x="0" y="170"/>
                    <a:pt x="0" y="377"/>
                  </a:cubicBezTo>
                  <a:lnTo>
                    <a:pt x="0" y="863"/>
                  </a:lnTo>
                  <a:lnTo>
                    <a:pt x="8369" y="863"/>
                  </a:lnTo>
                  <a:lnTo>
                    <a:pt x="8369" y="377"/>
                  </a:lnTo>
                  <a:cubicBezTo>
                    <a:pt x="8369" y="170"/>
                    <a:pt x="8200" y="0"/>
                    <a:pt x="79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15011238" y="5994888"/>
              <a:ext cx="56489" cy="57066"/>
            </a:xfrm>
            <a:custGeom>
              <a:rect b="b" l="l" r="r" t="t"/>
              <a:pathLst>
                <a:path extrusionOk="0" h="297" w="294">
                  <a:moveTo>
                    <a:pt x="146" y="1"/>
                  </a:moveTo>
                  <a:cubicBezTo>
                    <a:pt x="65" y="1"/>
                    <a:pt x="1" y="68"/>
                    <a:pt x="1" y="149"/>
                  </a:cubicBezTo>
                  <a:cubicBezTo>
                    <a:pt x="1" y="230"/>
                    <a:pt x="65" y="296"/>
                    <a:pt x="146" y="296"/>
                  </a:cubicBezTo>
                  <a:cubicBezTo>
                    <a:pt x="227" y="296"/>
                    <a:pt x="294" y="230"/>
                    <a:pt x="294" y="149"/>
                  </a:cubicBezTo>
                  <a:cubicBezTo>
                    <a:pt x="294" y="68"/>
                    <a:pt x="227" y="1"/>
                    <a:pt x="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15095395" y="5994888"/>
              <a:ext cx="57066" cy="57066"/>
            </a:xfrm>
            <a:custGeom>
              <a:rect b="b" l="l" r="r" t="t"/>
              <a:pathLst>
                <a:path extrusionOk="0" h="297" w="297">
                  <a:moveTo>
                    <a:pt x="149" y="1"/>
                  </a:moveTo>
                  <a:cubicBezTo>
                    <a:pt x="68" y="1"/>
                    <a:pt x="1" y="68"/>
                    <a:pt x="1" y="149"/>
                  </a:cubicBezTo>
                  <a:cubicBezTo>
                    <a:pt x="1" y="230"/>
                    <a:pt x="68" y="296"/>
                    <a:pt x="149" y="296"/>
                  </a:cubicBezTo>
                  <a:cubicBezTo>
                    <a:pt x="230" y="296"/>
                    <a:pt x="296" y="230"/>
                    <a:pt x="296" y="149"/>
                  </a:cubicBezTo>
                  <a:cubicBezTo>
                    <a:pt x="296" y="68"/>
                    <a:pt x="230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15178399" y="5994888"/>
              <a:ext cx="56873" cy="57066"/>
            </a:xfrm>
            <a:custGeom>
              <a:rect b="b" l="l" r="r" t="t"/>
              <a:pathLst>
                <a:path extrusionOk="0" h="297" w="296">
                  <a:moveTo>
                    <a:pt x="148" y="1"/>
                  </a:moveTo>
                  <a:cubicBezTo>
                    <a:pt x="67" y="1"/>
                    <a:pt x="0" y="68"/>
                    <a:pt x="0" y="149"/>
                  </a:cubicBezTo>
                  <a:cubicBezTo>
                    <a:pt x="0" y="230"/>
                    <a:pt x="67" y="296"/>
                    <a:pt x="148" y="296"/>
                  </a:cubicBezTo>
                  <a:cubicBezTo>
                    <a:pt x="229" y="296"/>
                    <a:pt x="295" y="230"/>
                    <a:pt x="295" y="149"/>
                  </a:cubicBezTo>
                  <a:cubicBezTo>
                    <a:pt x="295" y="68"/>
                    <a:pt x="229" y="1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14901911" y="6106138"/>
              <a:ext cx="304926" cy="909795"/>
            </a:xfrm>
            <a:custGeom>
              <a:rect b="b" l="l" r="r" t="t"/>
              <a:pathLst>
                <a:path extrusionOk="0" h="4735" w="1587">
                  <a:moveTo>
                    <a:pt x="0" y="1"/>
                  </a:moveTo>
                  <a:lnTo>
                    <a:pt x="0" y="4355"/>
                  </a:lnTo>
                  <a:cubicBezTo>
                    <a:pt x="0" y="4565"/>
                    <a:pt x="169" y="4734"/>
                    <a:pt x="379" y="4734"/>
                  </a:cubicBezTo>
                  <a:lnTo>
                    <a:pt x="1587" y="4734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16016896" y="6819747"/>
              <a:ext cx="598324" cy="371796"/>
            </a:xfrm>
            <a:custGeom>
              <a:rect b="b" l="l" r="r" t="t"/>
              <a:pathLst>
                <a:path extrusionOk="0" h="1935" w="3114">
                  <a:moveTo>
                    <a:pt x="1715" y="1"/>
                  </a:moveTo>
                  <a:cubicBezTo>
                    <a:pt x="1275" y="1"/>
                    <a:pt x="903" y="296"/>
                    <a:pt x="789" y="701"/>
                  </a:cubicBezTo>
                  <a:cubicBezTo>
                    <a:pt x="736" y="687"/>
                    <a:pt x="684" y="679"/>
                    <a:pt x="629" y="679"/>
                  </a:cubicBezTo>
                  <a:cubicBezTo>
                    <a:pt x="281" y="679"/>
                    <a:pt x="0" y="961"/>
                    <a:pt x="0" y="1306"/>
                  </a:cubicBezTo>
                  <a:cubicBezTo>
                    <a:pt x="0" y="1654"/>
                    <a:pt x="281" y="1935"/>
                    <a:pt x="629" y="1935"/>
                  </a:cubicBezTo>
                  <a:lnTo>
                    <a:pt x="2682" y="1935"/>
                  </a:lnTo>
                  <a:cubicBezTo>
                    <a:pt x="2921" y="1935"/>
                    <a:pt x="3114" y="1742"/>
                    <a:pt x="3114" y="1504"/>
                  </a:cubicBezTo>
                  <a:cubicBezTo>
                    <a:pt x="3114" y="1265"/>
                    <a:pt x="2921" y="1072"/>
                    <a:pt x="2682" y="1072"/>
                  </a:cubicBezTo>
                  <a:lnTo>
                    <a:pt x="2678" y="1072"/>
                  </a:lnTo>
                  <a:cubicBezTo>
                    <a:pt x="2680" y="1039"/>
                    <a:pt x="2682" y="1003"/>
                    <a:pt x="2682" y="968"/>
                  </a:cubicBezTo>
                  <a:cubicBezTo>
                    <a:pt x="2682" y="434"/>
                    <a:pt x="2249" y="1"/>
                    <a:pt x="1715" y="1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16297420" y="7045320"/>
              <a:ext cx="195214" cy="195793"/>
            </a:xfrm>
            <a:custGeom>
              <a:rect b="b" l="l" r="r" t="t"/>
              <a:pathLst>
                <a:path extrusionOk="0" h="1019" w="1016">
                  <a:moveTo>
                    <a:pt x="508" y="1"/>
                  </a:moveTo>
                  <a:cubicBezTo>
                    <a:pt x="227" y="1"/>
                    <a:pt x="0" y="230"/>
                    <a:pt x="0" y="508"/>
                  </a:cubicBezTo>
                  <a:cubicBezTo>
                    <a:pt x="0" y="789"/>
                    <a:pt x="227" y="1018"/>
                    <a:pt x="508" y="1018"/>
                  </a:cubicBezTo>
                  <a:cubicBezTo>
                    <a:pt x="789" y="1018"/>
                    <a:pt x="1015" y="789"/>
                    <a:pt x="1015" y="508"/>
                  </a:cubicBezTo>
                  <a:cubicBezTo>
                    <a:pt x="1015" y="230"/>
                    <a:pt x="789" y="1"/>
                    <a:pt x="5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16394834" y="7089704"/>
              <a:ext cx="53415" cy="53416"/>
            </a:xfrm>
            <a:custGeom>
              <a:rect b="b" l="l" r="r" t="t"/>
              <a:pathLst>
                <a:path extrusionOk="0" h="278" w="278">
                  <a:moveTo>
                    <a:pt x="1" y="1"/>
                  </a:moveTo>
                  <a:lnTo>
                    <a:pt x="1" y="101"/>
                  </a:lnTo>
                  <a:lnTo>
                    <a:pt x="177" y="101"/>
                  </a:lnTo>
                  <a:lnTo>
                    <a:pt x="177" y="277"/>
                  </a:lnTo>
                  <a:lnTo>
                    <a:pt x="277" y="277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16344494" y="7092587"/>
              <a:ext cx="100873" cy="100875"/>
            </a:xfrm>
            <a:custGeom>
              <a:rect b="b" l="l" r="r" t="t"/>
              <a:pathLst>
                <a:path extrusionOk="0" h="525" w="525">
                  <a:moveTo>
                    <a:pt x="453" y="0"/>
                  </a:moveTo>
                  <a:lnTo>
                    <a:pt x="1" y="455"/>
                  </a:lnTo>
                  <a:lnTo>
                    <a:pt x="70" y="524"/>
                  </a:lnTo>
                  <a:lnTo>
                    <a:pt x="525" y="7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15242382" y="6208741"/>
              <a:ext cx="160821" cy="19406"/>
            </a:xfrm>
            <a:custGeom>
              <a:rect b="b" l="l" r="r" t="t"/>
              <a:pathLst>
                <a:path extrusionOk="0" h="101" w="837">
                  <a:moveTo>
                    <a:pt x="1" y="0"/>
                  </a:moveTo>
                  <a:lnTo>
                    <a:pt x="1" y="100"/>
                  </a:lnTo>
                  <a:lnTo>
                    <a:pt x="837" y="100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15431447" y="6208741"/>
              <a:ext cx="302620" cy="19406"/>
            </a:xfrm>
            <a:custGeom>
              <a:rect b="b" l="l" r="r" t="t"/>
              <a:pathLst>
                <a:path extrusionOk="0" h="101" w="1575">
                  <a:moveTo>
                    <a:pt x="0" y="0"/>
                  </a:moveTo>
                  <a:lnTo>
                    <a:pt x="0" y="100"/>
                  </a:lnTo>
                  <a:lnTo>
                    <a:pt x="1575" y="10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15242382" y="6397807"/>
              <a:ext cx="160821" cy="19406"/>
            </a:xfrm>
            <a:custGeom>
              <a:rect b="b" l="l" r="r" t="t"/>
              <a:pathLst>
                <a:path extrusionOk="0" h="101" w="837">
                  <a:moveTo>
                    <a:pt x="1" y="0"/>
                  </a:moveTo>
                  <a:lnTo>
                    <a:pt x="1" y="100"/>
                  </a:lnTo>
                  <a:lnTo>
                    <a:pt x="837" y="100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15431447" y="6397807"/>
              <a:ext cx="160821" cy="19406"/>
            </a:xfrm>
            <a:custGeom>
              <a:rect b="b" l="l" r="r" t="t"/>
              <a:pathLst>
                <a:path extrusionOk="0" h="101" w="837">
                  <a:moveTo>
                    <a:pt x="0" y="0"/>
                  </a:moveTo>
                  <a:lnTo>
                    <a:pt x="0" y="100"/>
                  </a:lnTo>
                  <a:lnTo>
                    <a:pt x="837" y="100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15242382" y="6586873"/>
              <a:ext cx="184647" cy="19406"/>
            </a:xfrm>
            <a:custGeom>
              <a:rect b="b" l="l" r="r" t="t"/>
              <a:pathLst>
                <a:path extrusionOk="0" h="101" w="961">
                  <a:moveTo>
                    <a:pt x="1" y="0"/>
                  </a:moveTo>
                  <a:lnTo>
                    <a:pt x="1" y="100"/>
                  </a:lnTo>
                  <a:lnTo>
                    <a:pt x="961" y="100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15455272" y="6586873"/>
              <a:ext cx="231721" cy="19406"/>
            </a:xfrm>
            <a:custGeom>
              <a:rect b="b" l="l" r="r" t="t"/>
              <a:pathLst>
                <a:path extrusionOk="0" h="101" w="1206">
                  <a:moveTo>
                    <a:pt x="0" y="0"/>
                  </a:moveTo>
                  <a:lnTo>
                    <a:pt x="0" y="100"/>
                  </a:lnTo>
                  <a:lnTo>
                    <a:pt x="1206" y="100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15242382" y="6870472"/>
              <a:ext cx="184647" cy="19022"/>
            </a:xfrm>
            <a:custGeom>
              <a:rect b="b" l="l" r="r" t="t"/>
              <a:pathLst>
                <a:path extrusionOk="0" h="99" w="961">
                  <a:moveTo>
                    <a:pt x="1" y="1"/>
                  </a:moveTo>
                  <a:lnTo>
                    <a:pt x="1" y="99"/>
                  </a:lnTo>
                  <a:lnTo>
                    <a:pt x="961" y="99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15455272" y="6870472"/>
              <a:ext cx="278795" cy="19022"/>
            </a:xfrm>
            <a:custGeom>
              <a:rect b="b" l="l" r="r" t="t"/>
              <a:pathLst>
                <a:path extrusionOk="0" h="99" w="1451">
                  <a:moveTo>
                    <a:pt x="0" y="1"/>
                  </a:moveTo>
                  <a:lnTo>
                    <a:pt x="0" y="99"/>
                  </a:lnTo>
                  <a:lnTo>
                    <a:pt x="1451" y="99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15242382" y="6681598"/>
              <a:ext cx="184647" cy="18830"/>
            </a:xfrm>
            <a:custGeom>
              <a:rect b="b" l="l" r="r" t="t"/>
              <a:pathLst>
                <a:path extrusionOk="0" h="98" w="961">
                  <a:moveTo>
                    <a:pt x="1" y="0"/>
                  </a:moveTo>
                  <a:lnTo>
                    <a:pt x="1" y="98"/>
                  </a:lnTo>
                  <a:lnTo>
                    <a:pt x="961" y="9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15455272" y="6681598"/>
              <a:ext cx="184647" cy="18830"/>
            </a:xfrm>
            <a:custGeom>
              <a:rect b="b" l="l" r="r" t="t"/>
              <a:pathLst>
                <a:path extrusionOk="0" h="98" w="961">
                  <a:moveTo>
                    <a:pt x="0" y="0"/>
                  </a:moveTo>
                  <a:lnTo>
                    <a:pt x="0" y="98"/>
                  </a:lnTo>
                  <a:lnTo>
                    <a:pt x="960" y="98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15242382" y="6492532"/>
              <a:ext cx="90306" cy="18830"/>
            </a:xfrm>
            <a:custGeom>
              <a:rect b="b" l="l" r="r" t="t"/>
              <a:pathLst>
                <a:path extrusionOk="0" h="98" w="470">
                  <a:moveTo>
                    <a:pt x="1" y="0"/>
                  </a:moveTo>
                  <a:lnTo>
                    <a:pt x="1" y="98"/>
                  </a:lnTo>
                  <a:lnTo>
                    <a:pt x="470" y="98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15360548" y="6492532"/>
              <a:ext cx="231721" cy="18830"/>
            </a:xfrm>
            <a:custGeom>
              <a:rect b="b" l="l" r="r" t="t"/>
              <a:pathLst>
                <a:path extrusionOk="0" h="98" w="1206">
                  <a:moveTo>
                    <a:pt x="0" y="0"/>
                  </a:moveTo>
                  <a:lnTo>
                    <a:pt x="0" y="98"/>
                  </a:lnTo>
                  <a:lnTo>
                    <a:pt x="1206" y="98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15620512" y="6397807"/>
              <a:ext cx="160821" cy="19406"/>
            </a:xfrm>
            <a:custGeom>
              <a:rect b="b" l="l" r="r" t="t"/>
              <a:pathLst>
                <a:path extrusionOk="0" h="101" w="837">
                  <a:moveTo>
                    <a:pt x="0" y="0"/>
                  </a:moveTo>
                  <a:lnTo>
                    <a:pt x="0" y="100"/>
                  </a:lnTo>
                  <a:lnTo>
                    <a:pt x="836" y="100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15242382" y="6775747"/>
              <a:ext cx="90306" cy="19406"/>
            </a:xfrm>
            <a:custGeom>
              <a:rect b="b" l="l" r="r" t="t"/>
              <a:pathLst>
                <a:path extrusionOk="0" h="101" w="470">
                  <a:moveTo>
                    <a:pt x="1" y="1"/>
                  </a:moveTo>
                  <a:lnTo>
                    <a:pt x="1" y="101"/>
                  </a:lnTo>
                  <a:lnTo>
                    <a:pt x="470" y="10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15360548" y="6775747"/>
              <a:ext cx="231721" cy="19406"/>
            </a:xfrm>
            <a:custGeom>
              <a:rect b="b" l="l" r="r" t="t"/>
              <a:pathLst>
                <a:path extrusionOk="0" h="101" w="1206">
                  <a:moveTo>
                    <a:pt x="0" y="1"/>
                  </a:moveTo>
                  <a:lnTo>
                    <a:pt x="0" y="101"/>
                  </a:lnTo>
                  <a:lnTo>
                    <a:pt x="1206" y="101"/>
                  </a:lnTo>
                  <a:lnTo>
                    <a:pt x="12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15620512" y="6775747"/>
              <a:ext cx="137380" cy="19406"/>
            </a:xfrm>
            <a:custGeom>
              <a:rect b="b" l="l" r="r" t="t"/>
              <a:pathLst>
                <a:path extrusionOk="0" h="101" w="715">
                  <a:moveTo>
                    <a:pt x="0" y="1"/>
                  </a:moveTo>
                  <a:lnTo>
                    <a:pt x="0" y="101"/>
                  </a:lnTo>
                  <a:lnTo>
                    <a:pt x="715" y="101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15620512" y="6492532"/>
              <a:ext cx="326446" cy="18830"/>
            </a:xfrm>
            <a:custGeom>
              <a:rect b="b" l="l" r="r" t="t"/>
              <a:pathLst>
                <a:path extrusionOk="0" h="98" w="1699">
                  <a:moveTo>
                    <a:pt x="0" y="0"/>
                  </a:moveTo>
                  <a:lnTo>
                    <a:pt x="0" y="98"/>
                  </a:lnTo>
                  <a:lnTo>
                    <a:pt x="1699" y="98"/>
                  </a:lnTo>
                  <a:lnTo>
                    <a:pt x="16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15242382" y="6303466"/>
              <a:ext cx="113747" cy="19022"/>
            </a:xfrm>
            <a:custGeom>
              <a:rect b="b" l="l" r="r" t="t"/>
              <a:pathLst>
                <a:path extrusionOk="0" h="99" w="592">
                  <a:moveTo>
                    <a:pt x="1" y="0"/>
                  </a:moveTo>
                  <a:lnTo>
                    <a:pt x="1" y="98"/>
                  </a:lnTo>
                  <a:lnTo>
                    <a:pt x="591" y="9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15384373" y="6303466"/>
              <a:ext cx="562586" cy="19022"/>
            </a:xfrm>
            <a:custGeom>
              <a:rect b="b" l="l" r="r" t="t"/>
              <a:pathLst>
                <a:path extrusionOk="0" h="99" w="2928">
                  <a:moveTo>
                    <a:pt x="0" y="0"/>
                  </a:moveTo>
                  <a:lnTo>
                    <a:pt x="0" y="98"/>
                  </a:lnTo>
                  <a:lnTo>
                    <a:pt x="2928" y="98"/>
                  </a:lnTo>
                  <a:lnTo>
                    <a:pt x="29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15786137" y="7360815"/>
              <a:ext cx="237677" cy="132386"/>
            </a:xfrm>
            <a:custGeom>
              <a:rect b="b" l="l" r="r" t="t"/>
              <a:pathLst>
                <a:path extrusionOk="0" h="689" w="1237">
                  <a:moveTo>
                    <a:pt x="620" y="0"/>
                  </a:moveTo>
                  <a:lnTo>
                    <a:pt x="1" y="620"/>
                  </a:lnTo>
                  <a:lnTo>
                    <a:pt x="72" y="689"/>
                  </a:lnTo>
                  <a:lnTo>
                    <a:pt x="620" y="141"/>
                  </a:lnTo>
                  <a:lnTo>
                    <a:pt x="1165" y="689"/>
                  </a:lnTo>
                  <a:lnTo>
                    <a:pt x="1237" y="620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15895464" y="7374457"/>
              <a:ext cx="19022" cy="708814"/>
            </a:xfrm>
            <a:custGeom>
              <a:rect b="b" l="l" r="r" t="t"/>
              <a:pathLst>
                <a:path extrusionOk="0" h="3689" w="99">
                  <a:moveTo>
                    <a:pt x="1" y="1"/>
                  </a:moveTo>
                  <a:lnTo>
                    <a:pt x="1" y="3688"/>
                  </a:lnTo>
                  <a:lnTo>
                    <a:pt x="99" y="3688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16095481" y="7447662"/>
              <a:ext cx="172350" cy="155443"/>
            </a:xfrm>
            <a:custGeom>
              <a:rect b="b" l="l" r="r" t="t"/>
              <a:pathLst>
                <a:path extrusionOk="0" h="809" w="897">
                  <a:moveTo>
                    <a:pt x="1" y="1"/>
                  </a:moveTo>
                  <a:lnTo>
                    <a:pt x="1" y="808"/>
                  </a:lnTo>
                  <a:lnTo>
                    <a:pt x="897" y="808"/>
                  </a:lnTo>
                  <a:lnTo>
                    <a:pt x="897" y="1"/>
                  </a:ln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16095481" y="7689759"/>
              <a:ext cx="294935" cy="155443"/>
            </a:xfrm>
            <a:custGeom>
              <a:rect b="b" l="l" r="r" t="t"/>
              <a:pathLst>
                <a:path extrusionOk="0" h="809" w="1535">
                  <a:moveTo>
                    <a:pt x="1" y="1"/>
                  </a:moveTo>
                  <a:lnTo>
                    <a:pt x="1" y="808"/>
                  </a:lnTo>
                  <a:lnTo>
                    <a:pt x="1535" y="808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33D6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16095481" y="7929166"/>
              <a:ext cx="414446" cy="155443"/>
            </a:xfrm>
            <a:custGeom>
              <a:rect b="b" l="l" r="r" t="t"/>
              <a:pathLst>
                <a:path extrusionOk="0" h="809" w="2157">
                  <a:moveTo>
                    <a:pt x="1" y="1"/>
                  </a:moveTo>
                  <a:lnTo>
                    <a:pt x="1" y="808"/>
                  </a:lnTo>
                  <a:lnTo>
                    <a:pt x="2157" y="808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15016234" y="6877966"/>
              <a:ext cx="192" cy="19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15015849" y="6208741"/>
              <a:ext cx="90306" cy="19406"/>
            </a:xfrm>
            <a:custGeom>
              <a:rect b="b" l="l" r="r" t="t"/>
              <a:pathLst>
                <a:path extrusionOk="0" h="101" w="470">
                  <a:moveTo>
                    <a:pt x="0" y="0"/>
                  </a:moveTo>
                  <a:lnTo>
                    <a:pt x="0" y="100"/>
                  </a:lnTo>
                  <a:lnTo>
                    <a:pt x="470" y="10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15015849" y="6303466"/>
              <a:ext cx="90306" cy="19022"/>
            </a:xfrm>
            <a:custGeom>
              <a:rect b="b" l="l" r="r" t="t"/>
              <a:pathLst>
                <a:path extrusionOk="0" h="99" w="470">
                  <a:moveTo>
                    <a:pt x="0" y="0"/>
                  </a:moveTo>
                  <a:lnTo>
                    <a:pt x="0" y="98"/>
                  </a:lnTo>
                  <a:lnTo>
                    <a:pt x="470" y="98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15015849" y="6397807"/>
              <a:ext cx="90306" cy="19406"/>
            </a:xfrm>
            <a:custGeom>
              <a:rect b="b" l="l" r="r" t="t"/>
              <a:pathLst>
                <a:path extrusionOk="0" h="101" w="470">
                  <a:moveTo>
                    <a:pt x="0" y="0"/>
                  </a:moveTo>
                  <a:lnTo>
                    <a:pt x="0" y="100"/>
                  </a:lnTo>
                  <a:lnTo>
                    <a:pt x="470" y="10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15015849" y="6492532"/>
              <a:ext cx="90306" cy="18830"/>
            </a:xfrm>
            <a:custGeom>
              <a:rect b="b" l="l" r="r" t="t"/>
              <a:pathLst>
                <a:path extrusionOk="0" h="98" w="470">
                  <a:moveTo>
                    <a:pt x="0" y="0"/>
                  </a:moveTo>
                  <a:lnTo>
                    <a:pt x="0" y="98"/>
                  </a:lnTo>
                  <a:lnTo>
                    <a:pt x="470" y="98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15015849" y="6586873"/>
              <a:ext cx="90306" cy="19406"/>
            </a:xfrm>
            <a:custGeom>
              <a:rect b="b" l="l" r="r" t="t"/>
              <a:pathLst>
                <a:path extrusionOk="0" h="101" w="470">
                  <a:moveTo>
                    <a:pt x="0" y="0"/>
                  </a:moveTo>
                  <a:lnTo>
                    <a:pt x="0" y="100"/>
                  </a:lnTo>
                  <a:lnTo>
                    <a:pt x="470" y="10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15015849" y="6681598"/>
              <a:ext cx="90306" cy="18830"/>
            </a:xfrm>
            <a:custGeom>
              <a:rect b="b" l="l" r="r" t="t"/>
              <a:pathLst>
                <a:path extrusionOk="0" h="98" w="470">
                  <a:moveTo>
                    <a:pt x="0" y="0"/>
                  </a:moveTo>
                  <a:lnTo>
                    <a:pt x="0" y="98"/>
                  </a:lnTo>
                  <a:lnTo>
                    <a:pt x="470" y="98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15015849" y="6775747"/>
              <a:ext cx="90306" cy="19406"/>
            </a:xfrm>
            <a:custGeom>
              <a:rect b="b" l="l" r="r" t="t"/>
              <a:pathLst>
                <a:path extrusionOk="0" h="101" w="470">
                  <a:moveTo>
                    <a:pt x="0" y="1"/>
                  </a:moveTo>
                  <a:lnTo>
                    <a:pt x="0" y="101"/>
                  </a:lnTo>
                  <a:lnTo>
                    <a:pt x="470" y="10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15015849" y="6870472"/>
              <a:ext cx="90306" cy="19022"/>
            </a:xfrm>
            <a:custGeom>
              <a:rect b="b" l="l" r="r" t="t"/>
              <a:pathLst>
                <a:path extrusionOk="0" h="99" w="470">
                  <a:moveTo>
                    <a:pt x="0" y="1"/>
                  </a:moveTo>
                  <a:lnTo>
                    <a:pt x="0" y="99"/>
                  </a:lnTo>
                  <a:lnTo>
                    <a:pt x="470" y="99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14842732" y="7169443"/>
              <a:ext cx="544525" cy="482470"/>
            </a:xfrm>
            <a:custGeom>
              <a:rect b="b" l="l" r="r" t="t"/>
              <a:pathLst>
                <a:path extrusionOk="0" h="2511" w="2834">
                  <a:moveTo>
                    <a:pt x="1418" y="0"/>
                  </a:moveTo>
                  <a:cubicBezTo>
                    <a:pt x="1275" y="0"/>
                    <a:pt x="1130" y="25"/>
                    <a:pt x="987" y="77"/>
                  </a:cubicBezTo>
                  <a:cubicBezTo>
                    <a:pt x="337" y="313"/>
                    <a:pt x="1" y="1034"/>
                    <a:pt x="239" y="1685"/>
                  </a:cubicBezTo>
                  <a:cubicBezTo>
                    <a:pt x="424" y="2194"/>
                    <a:pt x="907" y="2510"/>
                    <a:pt x="1420" y="2510"/>
                  </a:cubicBezTo>
                  <a:cubicBezTo>
                    <a:pt x="1562" y="2510"/>
                    <a:pt x="1706" y="2486"/>
                    <a:pt x="1847" y="2435"/>
                  </a:cubicBezTo>
                  <a:cubicBezTo>
                    <a:pt x="2497" y="2197"/>
                    <a:pt x="2833" y="1477"/>
                    <a:pt x="2598" y="825"/>
                  </a:cubicBezTo>
                  <a:cubicBezTo>
                    <a:pt x="2411" y="316"/>
                    <a:pt x="1931" y="0"/>
                    <a:pt x="1418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15176094" y="7316815"/>
              <a:ext cx="52839" cy="110482"/>
            </a:xfrm>
            <a:custGeom>
              <a:rect b="b" l="l" r="r" t="t"/>
              <a:pathLst>
                <a:path extrusionOk="0" h="575" w="275">
                  <a:moveTo>
                    <a:pt x="95" y="0"/>
                  </a:moveTo>
                  <a:lnTo>
                    <a:pt x="3" y="34"/>
                  </a:lnTo>
                  <a:lnTo>
                    <a:pt x="145" y="429"/>
                  </a:lnTo>
                  <a:lnTo>
                    <a:pt x="0" y="482"/>
                  </a:lnTo>
                  <a:lnTo>
                    <a:pt x="34" y="575"/>
                  </a:lnTo>
                  <a:lnTo>
                    <a:pt x="274" y="48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14754540" y="7292989"/>
              <a:ext cx="117398" cy="234990"/>
            </a:xfrm>
            <a:custGeom>
              <a:rect b="b" l="l" r="r" t="t"/>
              <a:pathLst>
                <a:path extrusionOk="0" h="1223" w="611">
                  <a:moveTo>
                    <a:pt x="610" y="1"/>
                  </a:moveTo>
                  <a:cubicBezTo>
                    <a:pt x="274" y="1"/>
                    <a:pt x="0" y="275"/>
                    <a:pt x="0" y="613"/>
                  </a:cubicBezTo>
                  <a:cubicBezTo>
                    <a:pt x="0" y="949"/>
                    <a:pt x="274" y="1223"/>
                    <a:pt x="610" y="1223"/>
                  </a:cubicBezTo>
                  <a:lnTo>
                    <a:pt x="6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15356897" y="7292989"/>
              <a:ext cx="117782" cy="234990"/>
            </a:xfrm>
            <a:custGeom>
              <a:rect b="b" l="l" r="r" t="t"/>
              <a:pathLst>
                <a:path extrusionOk="0" h="1223" w="613">
                  <a:moveTo>
                    <a:pt x="0" y="1"/>
                  </a:moveTo>
                  <a:lnTo>
                    <a:pt x="0" y="1223"/>
                  </a:lnTo>
                  <a:cubicBezTo>
                    <a:pt x="338" y="1223"/>
                    <a:pt x="612" y="949"/>
                    <a:pt x="612" y="613"/>
                  </a:cubicBezTo>
                  <a:cubicBezTo>
                    <a:pt x="612" y="275"/>
                    <a:pt x="338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14858871" y="6974997"/>
              <a:ext cx="512245" cy="552986"/>
            </a:xfrm>
            <a:custGeom>
              <a:rect b="b" l="l" r="r" t="t"/>
              <a:pathLst>
                <a:path extrusionOk="0" h="2878" w="2666">
                  <a:moveTo>
                    <a:pt x="1334" y="0"/>
                  </a:moveTo>
                  <a:cubicBezTo>
                    <a:pt x="598" y="0"/>
                    <a:pt x="0" y="598"/>
                    <a:pt x="0" y="1334"/>
                  </a:cubicBezTo>
                  <a:lnTo>
                    <a:pt x="0" y="2878"/>
                  </a:lnTo>
                  <a:lnTo>
                    <a:pt x="100" y="2878"/>
                  </a:lnTo>
                  <a:lnTo>
                    <a:pt x="100" y="1334"/>
                  </a:lnTo>
                  <a:cubicBezTo>
                    <a:pt x="100" y="653"/>
                    <a:pt x="653" y="100"/>
                    <a:pt x="1334" y="100"/>
                  </a:cubicBezTo>
                  <a:cubicBezTo>
                    <a:pt x="2013" y="100"/>
                    <a:pt x="2568" y="653"/>
                    <a:pt x="2568" y="1334"/>
                  </a:cubicBezTo>
                  <a:lnTo>
                    <a:pt x="2568" y="2878"/>
                  </a:lnTo>
                  <a:lnTo>
                    <a:pt x="2666" y="2878"/>
                  </a:lnTo>
                  <a:lnTo>
                    <a:pt x="2666" y="1334"/>
                  </a:lnTo>
                  <a:cubicBezTo>
                    <a:pt x="2666" y="598"/>
                    <a:pt x="2068" y="0"/>
                    <a:pt x="1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14695361" y="7676117"/>
              <a:ext cx="839268" cy="419447"/>
            </a:xfrm>
            <a:custGeom>
              <a:rect b="b" l="l" r="r" t="t"/>
              <a:pathLst>
                <a:path extrusionOk="0" h="2183" w="4368">
                  <a:moveTo>
                    <a:pt x="2185" y="0"/>
                  </a:moveTo>
                  <a:cubicBezTo>
                    <a:pt x="980" y="0"/>
                    <a:pt x="1" y="977"/>
                    <a:pt x="1" y="2182"/>
                  </a:cubicBezTo>
                  <a:lnTo>
                    <a:pt x="4367" y="2182"/>
                  </a:lnTo>
                  <a:cubicBezTo>
                    <a:pt x="4367" y="977"/>
                    <a:pt x="3391" y="0"/>
                    <a:pt x="21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15115185" y="7601567"/>
              <a:ext cx="595634" cy="413875"/>
            </a:xfrm>
            <a:custGeom>
              <a:rect b="b" l="l" r="r" t="t"/>
              <a:pathLst>
                <a:path extrusionOk="0" h="2154" w="3100">
                  <a:moveTo>
                    <a:pt x="179" y="0"/>
                  </a:moveTo>
                  <a:cubicBezTo>
                    <a:pt x="79" y="0"/>
                    <a:pt x="0" y="81"/>
                    <a:pt x="0" y="181"/>
                  </a:cubicBezTo>
                  <a:lnTo>
                    <a:pt x="0" y="1975"/>
                  </a:lnTo>
                  <a:cubicBezTo>
                    <a:pt x="0" y="2075"/>
                    <a:pt x="79" y="2154"/>
                    <a:pt x="179" y="2154"/>
                  </a:cubicBezTo>
                  <a:lnTo>
                    <a:pt x="2918" y="2154"/>
                  </a:lnTo>
                  <a:cubicBezTo>
                    <a:pt x="3019" y="2154"/>
                    <a:pt x="3100" y="2075"/>
                    <a:pt x="3100" y="1975"/>
                  </a:cubicBezTo>
                  <a:lnTo>
                    <a:pt x="3100" y="181"/>
                  </a:lnTo>
                  <a:cubicBezTo>
                    <a:pt x="3100" y="81"/>
                    <a:pt x="3019" y="0"/>
                    <a:pt x="2918" y="0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15118452" y="8044643"/>
              <a:ext cx="591407" cy="52839"/>
            </a:xfrm>
            <a:custGeom>
              <a:rect b="b" l="l" r="r" t="t"/>
              <a:pathLst>
                <a:path extrusionOk="0" h="275" w="3078">
                  <a:moveTo>
                    <a:pt x="0" y="0"/>
                  </a:moveTo>
                  <a:lnTo>
                    <a:pt x="0" y="219"/>
                  </a:lnTo>
                  <a:cubicBezTo>
                    <a:pt x="0" y="250"/>
                    <a:pt x="24" y="274"/>
                    <a:pt x="52" y="274"/>
                  </a:cubicBezTo>
                  <a:lnTo>
                    <a:pt x="3025" y="274"/>
                  </a:lnTo>
                  <a:cubicBezTo>
                    <a:pt x="3054" y="274"/>
                    <a:pt x="3078" y="250"/>
                    <a:pt x="3078" y="219"/>
                  </a:cubicBezTo>
                  <a:lnTo>
                    <a:pt x="3078" y="0"/>
                  </a:ln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15376495" y="7770842"/>
              <a:ext cx="75319" cy="75320"/>
            </a:xfrm>
            <a:custGeom>
              <a:rect b="b" l="l" r="r" t="t"/>
              <a:pathLst>
                <a:path extrusionOk="0" h="392" w="392">
                  <a:moveTo>
                    <a:pt x="196" y="1"/>
                  </a:moveTo>
                  <a:cubicBezTo>
                    <a:pt x="89" y="1"/>
                    <a:pt x="1" y="89"/>
                    <a:pt x="1" y="196"/>
                  </a:cubicBezTo>
                  <a:cubicBezTo>
                    <a:pt x="1" y="305"/>
                    <a:pt x="89" y="391"/>
                    <a:pt x="196" y="391"/>
                  </a:cubicBezTo>
                  <a:cubicBezTo>
                    <a:pt x="303" y="391"/>
                    <a:pt x="391" y="305"/>
                    <a:pt x="391" y="196"/>
                  </a:cubicBezTo>
                  <a:cubicBezTo>
                    <a:pt x="391" y="89"/>
                    <a:pt x="303" y="1"/>
                    <a:pt x="1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14576426" y="7909952"/>
              <a:ext cx="205206" cy="205785"/>
            </a:xfrm>
            <a:custGeom>
              <a:rect b="b" l="l" r="r" t="t"/>
              <a:pathLst>
                <a:path extrusionOk="0" h="1071" w="1068">
                  <a:moveTo>
                    <a:pt x="534" y="1"/>
                  </a:moveTo>
                  <a:cubicBezTo>
                    <a:pt x="239" y="1"/>
                    <a:pt x="1" y="239"/>
                    <a:pt x="1" y="534"/>
                  </a:cubicBezTo>
                  <a:cubicBezTo>
                    <a:pt x="1" y="830"/>
                    <a:pt x="239" y="1070"/>
                    <a:pt x="534" y="1070"/>
                  </a:cubicBezTo>
                  <a:cubicBezTo>
                    <a:pt x="830" y="1070"/>
                    <a:pt x="1068" y="830"/>
                    <a:pt x="1068" y="534"/>
                  </a:cubicBezTo>
                  <a:cubicBezTo>
                    <a:pt x="1068" y="239"/>
                    <a:pt x="830" y="1"/>
                    <a:pt x="534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14528391" y="7700903"/>
              <a:ext cx="263424" cy="414836"/>
            </a:xfrm>
            <a:custGeom>
              <a:rect b="b" l="l" r="r" t="t"/>
              <a:pathLst>
                <a:path extrusionOk="0" h="2159" w="1371">
                  <a:moveTo>
                    <a:pt x="589" y="0"/>
                  </a:moveTo>
                  <a:cubicBezTo>
                    <a:pt x="556" y="0"/>
                    <a:pt x="522" y="3"/>
                    <a:pt x="489" y="10"/>
                  </a:cubicBezTo>
                  <a:cubicBezTo>
                    <a:pt x="196" y="62"/>
                    <a:pt x="0" y="346"/>
                    <a:pt x="55" y="639"/>
                  </a:cubicBezTo>
                  <a:lnTo>
                    <a:pt x="253" y="1718"/>
                  </a:lnTo>
                  <a:cubicBezTo>
                    <a:pt x="301" y="1977"/>
                    <a:pt x="527" y="2158"/>
                    <a:pt x="782" y="2158"/>
                  </a:cubicBezTo>
                  <a:cubicBezTo>
                    <a:pt x="815" y="2158"/>
                    <a:pt x="848" y="2155"/>
                    <a:pt x="882" y="2149"/>
                  </a:cubicBezTo>
                  <a:cubicBezTo>
                    <a:pt x="1177" y="2096"/>
                    <a:pt x="1370" y="1813"/>
                    <a:pt x="1315" y="1520"/>
                  </a:cubicBezTo>
                  <a:lnTo>
                    <a:pt x="1118" y="441"/>
                  </a:lnTo>
                  <a:cubicBezTo>
                    <a:pt x="1069" y="181"/>
                    <a:pt x="843" y="0"/>
                    <a:pt x="589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14649247" y="7584274"/>
              <a:ext cx="94917" cy="222501"/>
            </a:xfrm>
            <a:custGeom>
              <a:rect b="b" l="l" r="r" t="t"/>
              <a:pathLst>
                <a:path extrusionOk="0" h="1158" w="494">
                  <a:moveTo>
                    <a:pt x="154" y="1"/>
                  </a:moveTo>
                  <a:cubicBezTo>
                    <a:pt x="143" y="1"/>
                    <a:pt x="132" y="2"/>
                    <a:pt x="122" y="4"/>
                  </a:cubicBezTo>
                  <a:cubicBezTo>
                    <a:pt x="46" y="23"/>
                    <a:pt x="0" y="100"/>
                    <a:pt x="17" y="174"/>
                  </a:cubicBezTo>
                  <a:lnTo>
                    <a:pt x="210" y="1157"/>
                  </a:lnTo>
                  <a:lnTo>
                    <a:pt x="493" y="1084"/>
                  </a:lnTo>
                  <a:lnTo>
                    <a:pt x="291" y="109"/>
                  </a:lnTo>
                  <a:cubicBezTo>
                    <a:pt x="277" y="44"/>
                    <a:pt x="218" y="1"/>
                    <a:pt x="154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14612548" y="7700903"/>
              <a:ext cx="81660" cy="122779"/>
            </a:xfrm>
            <a:custGeom>
              <a:rect b="b" l="l" r="r" t="t"/>
              <a:pathLst>
                <a:path extrusionOk="0" h="639" w="425">
                  <a:moveTo>
                    <a:pt x="98" y="0"/>
                  </a:moveTo>
                  <a:lnTo>
                    <a:pt x="1" y="17"/>
                  </a:lnTo>
                  <a:lnTo>
                    <a:pt x="79" y="507"/>
                  </a:lnTo>
                  <a:lnTo>
                    <a:pt x="82" y="512"/>
                  </a:lnTo>
                  <a:cubicBezTo>
                    <a:pt x="103" y="588"/>
                    <a:pt x="172" y="639"/>
                    <a:pt x="246" y="639"/>
                  </a:cubicBezTo>
                  <a:cubicBezTo>
                    <a:pt x="263" y="639"/>
                    <a:pt x="277" y="636"/>
                    <a:pt x="291" y="634"/>
                  </a:cubicBezTo>
                  <a:cubicBezTo>
                    <a:pt x="337" y="622"/>
                    <a:pt x="372" y="593"/>
                    <a:pt x="396" y="553"/>
                  </a:cubicBezTo>
                  <a:cubicBezTo>
                    <a:pt x="418" y="515"/>
                    <a:pt x="425" y="469"/>
                    <a:pt x="413" y="424"/>
                  </a:cubicBezTo>
                  <a:lnTo>
                    <a:pt x="346" y="22"/>
                  </a:lnTo>
                  <a:lnTo>
                    <a:pt x="248" y="38"/>
                  </a:lnTo>
                  <a:lnTo>
                    <a:pt x="315" y="443"/>
                  </a:lnTo>
                  <a:lnTo>
                    <a:pt x="318" y="448"/>
                  </a:lnTo>
                  <a:cubicBezTo>
                    <a:pt x="322" y="467"/>
                    <a:pt x="320" y="486"/>
                    <a:pt x="310" y="503"/>
                  </a:cubicBezTo>
                  <a:cubicBezTo>
                    <a:pt x="301" y="519"/>
                    <a:pt x="284" y="531"/>
                    <a:pt x="265" y="538"/>
                  </a:cubicBezTo>
                  <a:cubicBezTo>
                    <a:pt x="259" y="540"/>
                    <a:pt x="253" y="541"/>
                    <a:pt x="247" y="541"/>
                  </a:cubicBezTo>
                  <a:cubicBezTo>
                    <a:pt x="216" y="541"/>
                    <a:pt x="187" y="520"/>
                    <a:pt x="177" y="488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14571431" y="7700903"/>
              <a:ext cx="78009" cy="129696"/>
            </a:xfrm>
            <a:custGeom>
              <a:rect b="b" l="l" r="r" t="t"/>
              <a:pathLst>
                <a:path extrusionOk="0" h="675" w="406">
                  <a:moveTo>
                    <a:pt x="312" y="0"/>
                  </a:moveTo>
                  <a:lnTo>
                    <a:pt x="215" y="17"/>
                  </a:lnTo>
                  <a:lnTo>
                    <a:pt x="286" y="481"/>
                  </a:lnTo>
                  <a:lnTo>
                    <a:pt x="289" y="484"/>
                  </a:lnTo>
                  <a:cubicBezTo>
                    <a:pt x="298" y="524"/>
                    <a:pt x="272" y="562"/>
                    <a:pt x="234" y="572"/>
                  </a:cubicBezTo>
                  <a:cubicBezTo>
                    <a:pt x="228" y="573"/>
                    <a:pt x="222" y="574"/>
                    <a:pt x="216" y="574"/>
                  </a:cubicBezTo>
                  <a:cubicBezTo>
                    <a:pt x="203" y="574"/>
                    <a:pt x="190" y="570"/>
                    <a:pt x="179" y="562"/>
                  </a:cubicBezTo>
                  <a:cubicBezTo>
                    <a:pt x="162" y="553"/>
                    <a:pt x="153" y="538"/>
                    <a:pt x="148" y="519"/>
                  </a:cubicBezTo>
                  <a:lnTo>
                    <a:pt x="98" y="126"/>
                  </a:lnTo>
                  <a:lnTo>
                    <a:pt x="0" y="138"/>
                  </a:lnTo>
                  <a:lnTo>
                    <a:pt x="48" y="536"/>
                  </a:lnTo>
                  <a:lnTo>
                    <a:pt x="50" y="541"/>
                  </a:lnTo>
                  <a:cubicBezTo>
                    <a:pt x="60" y="586"/>
                    <a:pt x="88" y="624"/>
                    <a:pt x="127" y="648"/>
                  </a:cubicBezTo>
                  <a:cubicBezTo>
                    <a:pt x="155" y="665"/>
                    <a:pt x="186" y="674"/>
                    <a:pt x="217" y="674"/>
                  </a:cubicBezTo>
                  <a:cubicBezTo>
                    <a:pt x="229" y="674"/>
                    <a:pt x="243" y="672"/>
                    <a:pt x="258" y="669"/>
                  </a:cubicBezTo>
                  <a:cubicBezTo>
                    <a:pt x="348" y="646"/>
                    <a:pt x="405" y="555"/>
                    <a:pt x="384" y="465"/>
                  </a:cubicBezTo>
                  <a:lnTo>
                    <a:pt x="3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14533003" y="7725113"/>
              <a:ext cx="70131" cy="105486"/>
            </a:xfrm>
            <a:custGeom>
              <a:rect b="b" l="l" r="r" t="t"/>
              <a:pathLst>
                <a:path extrusionOk="0" h="549" w="365">
                  <a:moveTo>
                    <a:pt x="298" y="0"/>
                  </a:moveTo>
                  <a:lnTo>
                    <a:pt x="200" y="15"/>
                  </a:lnTo>
                  <a:lnTo>
                    <a:pt x="246" y="353"/>
                  </a:lnTo>
                  <a:lnTo>
                    <a:pt x="248" y="358"/>
                  </a:lnTo>
                  <a:cubicBezTo>
                    <a:pt x="258" y="398"/>
                    <a:pt x="231" y="436"/>
                    <a:pt x="193" y="446"/>
                  </a:cubicBezTo>
                  <a:cubicBezTo>
                    <a:pt x="187" y="447"/>
                    <a:pt x="181" y="448"/>
                    <a:pt x="175" y="448"/>
                  </a:cubicBezTo>
                  <a:cubicBezTo>
                    <a:pt x="162" y="448"/>
                    <a:pt x="150" y="444"/>
                    <a:pt x="138" y="436"/>
                  </a:cubicBezTo>
                  <a:cubicBezTo>
                    <a:pt x="122" y="427"/>
                    <a:pt x="112" y="412"/>
                    <a:pt x="107" y="393"/>
                  </a:cubicBezTo>
                  <a:lnTo>
                    <a:pt x="100" y="346"/>
                  </a:lnTo>
                  <a:lnTo>
                    <a:pt x="0" y="358"/>
                  </a:lnTo>
                  <a:lnTo>
                    <a:pt x="7" y="410"/>
                  </a:lnTo>
                  <a:lnTo>
                    <a:pt x="10" y="415"/>
                  </a:lnTo>
                  <a:cubicBezTo>
                    <a:pt x="19" y="460"/>
                    <a:pt x="48" y="498"/>
                    <a:pt x="86" y="522"/>
                  </a:cubicBezTo>
                  <a:cubicBezTo>
                    <a:pt x="115" y="539"/>
                    <a:pt x="146" y="548"/>
                    <a:pt x="177" y="548"/>
                  </a:cubicBezTo>
                  <a:cubicBezTo>
                    <a:pt x="188" y="548"/>
                    <a:pt x="203" y="546"/>
                    <a:pt x="217" y="543"/>
                  </a:cubicBezTo>
                  <a:cubicBezTo>
                    <a:pt x="308" y="520"/>
                    <a:pt x="365" y="429"/>
                    <a:pt x="343" y="339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14637334" y="7765270"/>
              <a:ext cx="112786" cy="82621"/>
            </a:xfrm>
            <a:custGeom>
              <a:rect b="b" l="l" r="r" t="t"/>
              <a:pathLst>
                <a:path extrusionOk="0" h="430" w="587">
                  <a:moveTo>
                    <a:pt x="157" y="0"/>
                  </a:moveTo>
                  <a:cubicBezTo>
                    <a:pt x="96" y="0"/>
                    <a:pt x="40" y="40"/>
                    <a:pt x="22" y="103"/>
                  </a:cubicBezTo>
                  <a:cubicBezTo>
                    <a:pt x="0" y="177"/>
                    <a:pt x="43" y="256"/>
                    <a:pt x="119" y="277"/>
                  </a:cubicBezTo>
                  <a:lnTo>
                    <a:pt x="586" y="430"/>
                  </a:lnTo>
                  <a:lnTo>
                    <a:pt x="586" y="430"/>
                  </a:lnTo>
                  <a:lnTo>
                    <a:pt x="534" y="144"/>
                  </a:lnTo>
                  <a:lnTo>
                    <a:pt x="196" y="6"/>
                  </a:lnTo>
                  <a:cubicBezTo>
                    <a:pt x="183" y="2"/>
                    <a:pt x="170" y="0"/>
                    <a:pt x="157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14629457" y="7755663"/>
              <a:ext cx="123930" cy="101451"/>
            </a:xfrm>
            <a:custGeom>
              <a:rect b="b" l="l" r="r" t="t"/>
              <a:pathLst>
                <a:path extrusionOk="0" h="528" w="645">
                  <a:moveTo>
                    <a:pt x="199" y="1"/>
                  </a:moveTo>
                  <a:cubicBezTo>
                    <a:pt x="115" y="1"/>
                    <a:pt x="39" y="56"/>
                    <a:pt x="15" y="139"/>
                  </a:cubicBezTo>
                  <a:cubicBezTo>
                    <a:pt x="1" y="189"/>
                    <a:pt x="8" y="239"/>
                    <a:pt x="32" y="284"/>
                  </a:cubicBezTo>
                  <a:cubicBezTo>
                    <a:pt x="58" y="327"/>
                    <a:pt x="99" y="361"/>
                    <a:pt x="144" y="373"/>
                  </a:cubicBezTo>
                  <a:lnTo>
                    <a:pt x="613" y="527"/>
                  </a:lnTo>
                  <a:lnTo>
                    <a:pt x="644" y="435"/>
                  </a:lnTo>
                  <a:lnTo>
                    <a:pt x="175" y="280"/>
                  </a:lnTo>
                  <a:cubicBezTo>
                    <a:pt x="151" y="273"/>
                    <a:pt x="132" y="256"/>
                    <a:pt x="120" y="234"/>
                  </a:cubicBezTo>
                  <a:cubicBezTo>
                    <a:pt x="108" y="215"/>
                    <a:pt x="103" y="189"/>
                    <a:pt x="110" y="165"/>
                  </a:cubicBezTo>
                  <a:cubicBezTo>
                    <a:pt x="122" y="125"/>
                    <a:pt x="158" y="101"/>
                    <a:pt x="197" y="101"/>
                  </a:cubicBezTo>
                  <a:cubicBezTo>
                    <a:pt x="205" y="101"/>
                    <a:pt x="212" y="101"/>
                    <a:pt x="220" y="103"/>
                  </a:cubicBezTo>
                  <a:lnTo>
                    <a:pt x="556" y="239"/>
                  </a:lnTo>
                  <a:lnTo>
                    <a:pt x="594" y="146"/>
                  </a:lnTo>
                  <a:lnTo>
                    <a:pt x="256" y="10"/>
                  </a:lnTo>
                  <a:lnTo>
                    <a:pt x="251" y="8"/>
                  </a:lnTo>
                  <a:cubicBezTo>
                    <a:pt x="234" y="3"/>
                    <a:pt x="216" y="1"/>
                    <a:pt x="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8"/>
          <p:cNvSpPr txBox="1"/>
          <p:nvPr>
            <p:ph type="title"/>
          </p:nvPr>
        </p:nvSpPr>
        <p:spPr>
          <a:xfrm>
            <a:off x="2271700" y="1354437"/>
            <a:ext cx="6428400" cy="57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habilidades desarrollar según cada perfil?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" name="Google Shape;906;p39"/>
          <p:cNvGrpSpPr/>
          <p:nvPr/>
        </p:nvGrpSpPr>
        <p:grpSpPr>
          <a:xfrm>
            <a:off x="10693138" y="6572799"/>
            <a:ext cx="2385199" cy="3570145"/>
            <a:chOff x="11557931" y="6417283"/>
            <a:chExt cx="1457678" cy="2564575"/>
          </a:xfrm>
        </p:grpSpPr>
        <p:sp>
          <p:nvSpPr>
            <p:cNvPr id="907" name="Google Shape;907;p39"/>
            <p:cNvSpPr/>
            <p:nvPr/>
          </p:nvSpPr>
          <p:spPr>
            <a:xfrm>
              <a:off x="11883962" y="6562141"/>
              <a:ext cx="880761" cy="1465750"/>
            </a:xfrm>
            <a:custGeom>
              <a:rect b="b" l="l" r="r" t="t"/>
              <a:pathLst>
                <a:path extrusionOk="0" h="14530" w="8731">
                  <a:moveTo>
                    <a:pt x="0" y="0"/>
                  </a:moveTo>
                  <a:lnTo>
                    <a:pt x="31" y="14529"/>
                  </a:lnTo>
                  <a:lnTo>
                    <a:pt x="183" y="14529"/>
                  </a:lnTo>
                  <a:lnTo>
                    <a:pt x="153" y="153"/>
                  </a:lnTo>
                  <a:lnTo>
                    <a:pt x="8578" y="153"/>
                  </a:lnTo>
                  <a:lnTo>
                    <a:pt x="8578" y="7650"/>
                  </a:lnTo>
                  <a:lnTo>
                    <a:pt x="8731" y="7650"/>
                  </a:lnTo>
                  <a:lnTo>
                    <a:pt x="87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11557931" y="6417283"/>
              <a:ext cx="661958" cy="410571"/>
            </a:xfrm>
            <a:custGeom>
              <a:rect b="b" l="l" r="r" t="t"/>
              <a:pathLst>
                <a:path extrusionOk="0" h="4070" w="6562">
                  <a:moveTo>
                    <a:pt x="3611" y="0"/>
                  </a:moveTo>
                  <a:cubicBezTo>
                    <a:pt x="2682" y="0"/>
                    <a:pt x="1900" y="617"/>
                    <a:pt x="1656" y="1467"/>
                  </a:cubicBezTo>
                  <a:cubicBezTo>
                    <a:pt x="1552" y="1442"/>
                    <a:pt x="1436" y="1424"/>
                    <a:pt x="1320" y="1424"/>
                  </a:cubicBezTo>
                  <a:cubicBezTo>
                    <a:pt x="593" y="1424"/>
                    <a:pt x="0" y="2017"/>
                    <a:pt x="0" y="2750"/>
                  </a:cubicBezTo>
                  <a:cubicBezTo>
                    <a:pt x="0" y="3477"/>
                    <a:pt x="593" y="4069"/>
                    <a:pt x="1320" y="4069"/>
                  </a:cubicBezTo>
                  <a:lnTo>
                    <a:pt x="5652" y="4069"/>
                  </a:lnTo>
                  <a:cubicBezTo>
                    <a:pt x="6153" y="4069"/>
                    <a:pt x="6562" y="3666"/>
                    <a:pt x="6562" y="3165"/>
                  </a:cubicBezTo>
                  <a:cubicBezTo>
                    <a:pt x="6562" y="2658"/>
                    <a:pt x="6153" y="2255"/>
                    <a:pt x="5652" y="2255"/>
                  </a:cubicBezTo>
                  <a:lnTo>
                    <a:pt x="5639" y="2255"/>
                  </a:lnTo>
                  <a:cubicBezTo>
                    <a:pt x="5645" y="2182"/>
                    <a:pt x="5652" y="2108"/>
                    <a:pt x="5652" y="2035"/>
                  </a:cubicBezTo>
                  <a:cubicBezTo>
                    <a:pt x="5652" y="911"/>
                    <a:pt x="4741" y="0"/>
                    <a:pt x="3611" y="0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11557931" y="6934978"/>
              <a:ext cx="661958" cy="410571"/>
            </a:xfrm>
            <a:custGeom>
              <a:rect b="b" l="l" r="r" t="t"/>
              <a:pathLst>
                <a:path extrusionOk="0" h="4070" w="6562">
                  <a:moveTo>
                    <a:pt x="3611" y="1"/>
                  </a:moveTo>
                  <a:cubicBezTo>
                    <a:pt x="2682" y="1"/>
                    <a:pt x="1900" y="618"/>
                    <a:pt x="1656" y="1473"/>
                  </a:cubicBezTo>
                  <a:cubicBezTo>
                    <a:pt x="1552" y="1442"/>
                    <a:pt x="1436" y="1430"/>
                    <a:pt x="1320" y="1430"/>
                  </a:cubicBezTo>
                  <a:cubicBezTo>
                    <a:pt x="593" y="1430"/>
                    <a:pt x="0" y="2017"/>
                    <a:pt x="0" y="2750"/>
                  </a:cubicBezTo>
                  <a:cubicBezTo>
                    <a:pt x="0" y="3483"/>
                    <a:pt x="593" y="4070"/>
                    <a:pt x="1320" y="4070"/>
                  </a:cubicBezTo>
                  <a:lnTo>
                    <a:pt x="5652" y="4070"/>
                  </a:lnTo>
                  <a:cubicBezTo>
                    <a:pt x="6153" y="4070"/>
                    <a:pt x="6562" y="3666"/>
                    <a:pt x="6562" y="3165"/>
                  </a:cubicBezTo>
                  <a:cubicBezTo>
                    <a:pt x="6562" y="2664"/>
                    <a:pt x="6153" y="2255"/>
                    <a:pt x="5652" y="2255"/>
                  </a:cubicBezTo>
                  <a:lnTo>
                    <a:pt x="5639" y="2255"/>
                  </a:lnTo>
                  <a:cubicBezTo>
                    <a:pt x="5645" y="2182"/>
                    <a:pt x="5652" y="2108"/>
                    <a:pt x="5652" y="2035"/>
                  </a:cubicBezTo>
                  <a:cubicBezTo>
                    <a:pt x="5652" y="911"/>
                    <a:pt x="4741" y="1"/>
                    <a:pt x="36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1557931" y="6934978"/>
              <a:ext cx="661958" cy="410571"/>
            </a:xfrm>
            <a:custGeom>
              <a:rect b="b" l="l" r="r" t="t"/>
              <a:pathLst>
                <a:path extrusionOk="0" h="4070" w="6562">
                  <a:moveTo>
                    <a:pt x="3611" y="153"/>
                  </a:moveTo>
                  <a:cubicBezTo>
                    <a:pt x="4650" y="153"/>
                    <a:pt x="5499" y="996"/>
                    <a:pt x="5499" y="2035"/>
                  </a:cubicBezTo>
                  <a:cubicBezTo>
                    <a:pt x="5499" y="2102"/>
                    <a:pt x="5493" y="2169"/>
                    <a:pt x="5487" y="2237"/>
                  </a:cubicBezTo>
                  <a:lnTo>
                    <a:pt x="5468" y="2408"/>
                  </a:lnTo>
                  <a:lnTo>
                    <a:pt x="5652" y="2408"/>
                  </a:lnTo>
                  <a:cubicBezTo>
                    <a:pt x="6067" y="2408"/>
                    <a:pt x="6409" y="2750"/>
                    <a:pt x="6409" y="3165"/>
                  </a:cubicBezTo>
                  <a:cubicBezTo>
                    <a:pt x="6409" y="3581"/>
                    <a:pt x="6067" y="3917"/>
                    <a:pt x="5652" y="3917"/>
                  </a:cubicBezTo>
                  <a:lnTo>
                    <a:pt x="1320" y="3917"/>
                  </a:lnTo>
                  <a:cubicBezTo>
                    <a:pt x="678" y="3917"/>
                    <a:pt x="153" y="3398"/>
                    <a:pt x="153" y="2750"/>
                  </a:cubicBezTo>
                  <a:cubicBezTo>
                    <a:pt x="153" y="2102"/>
                    <a:pt x="678" y="1583"/>
                    <a:pt x="1320" y="1583"/>
                  </a:cubicBezTo>
                  <a:cubicBezTo>
                    <a:pt x="1424" y="1583"/>
                    <a:pt x="1521" y="1595"/>
                    <a:pt x="1619" y="1620"/>
                  </a:cubicBezTo>
                  <a:lnTo>
                    <a:pt x="1760" y="1656"/>
                  </a:lnTo>
                  <a:lnTo>
                    <a:pt x="1802" y="1510"/>
                  </a:lnTo>
                  <a:cubicBezTo>
                    <a:pt x="2035" y="709"/>
                    <a:pt x="2780" y="153"/>
                    <a:pt x="3611" y="153"/>
                  </a:cubicBezTo>
                  <a:close/>
                  <a:moveTo>
                    <a:pt x="3611" y="1"/>
                  </a:moveTo>
                  <a:cubicBezTo>
                    <a:pt x="2682" y="1"/>
                    <a:pt x="1900" y="618"/>
                    <a:pt x="1656" y="1473"/>
                  </a:cubicBezTo>
                  <a:cubicBezTo>
                    <a:pt x="1552" y="1442"/>
                    <a:pt x="1436" y="1430"/>
                    <a:pt x="1320" y="1430"/>
                  </a:cubicBezTo>
                  <a:cubicBezTo>
                    <a:pt x="593" y="1430"/>
                    <a:pt x="0" y="2017"/>
                    <a:pt x="0" y="2750"/>
                  </a:cubicBezTo>
                  <a:cubicBezTo>
                    <a:pt x="0" y="3483"/>
                    <a:pt x="593" y="4070"/>
                    <a:pt x="1320" y="4070"/>
                  </a:cubicBezTo>
                  <a:lnTo>
                    <a:pt x="5652" y="4070"/>
                  </a:lnTo>
                  <a:cubicBezTo>
                    <a:pt x="6153" y="4070"/>
                    <a:pt x="6562" y="3666"/>
                    <a:pt x="6562" y="3165"/>
                  </a:cubicBezTo>
                  <a:cubicBezTo>
                    <a:pt x="6562" y="2664"/>
                    <a:pt x="6153" y="2255"/>
                    <a:pt x="5652" y="2255"/>
                  </a:cubicBezTo>
                  <a:lnTo>
                    <a:pt x="5639" y="2255"/>
                  </a:lnTo>
                  <a:cubicBezTo>
                    <a:pt x="5645" y="2182"/>
                    <a:pt x="5652" y="2108"/>
                    <a:pt x="5652" y="2035"/>
                  </a:cubicBezTo>
                  <a:cubicBezTo>
                    <a:pt x="5652" y="911"/>
                    <a:pt x="4741" y="1"/>
                    <a:pt x="36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2450884" y="7333740"/>
              <a:ext cx="554221" cy="162816"/>
            </a:xfrm>
            <a:custGeom>
              <a:rect b="b" l="l" r="r" t="t"/>
              <a:pathLst>
                <a:path extrusionOk="0" h="1614" w="5494">
                  <a:moveTo>
                    <a:pt x="325" y="1"/>
                  </a:moveTo>
                  <a:cubicBezTo>
                    <a:pt x="148" y="1"/>
                    <a:pt x="1" y="147"/>
                    <a:pt x="1" y="324"/>
                  </a:cubicBezTo>
                  <a:lnTo>
                    <a:pt x="1" y="1290"/>
                  </a:lnTo>
                  <a:cubicBezTo>
                    <a:pt x="1" y="1473"/>
                    <a:pt x="148" y="1613"/>
                    <a:pt x="325" y="1613"/>
                  </a:cubicBezTo>
                  <a:lnTo>
                    <a:pt x="5164" y="1613"/>
                  </a:lnTo>
                  <a:cubicBezTo>
                    <a:pt x="5347" y="1613"/>
                    <a:pt x="5494" y="1473"/>
                    <a:pt x="5494" y="1290"/>
                  </a:cubicBezTo>
                  <a:lnTo>
                    <a:pt x="5494" y="324"/>
                  </a:lnTo>
                  <a:cubicBezTo>
                    <a:pt x="5494" y="147"/>
                    <a:pt x="5347" y="1"/>
                    <a:pt x="5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2450884" y="7333740"/>
              <a:ext cx="554221" cy="162816"/>
            </a:xfrm>
            <a:custGeom>
              <a:rect b="b" l="l" r="r" t="t"/>
              <a:pathLst>
                <a:path extrusionOk="0" h="1614" w="5494">
                  <a:moveTo>
                    <a:pt x="5164" y="153"/>
                  </a:moveTo>
                  <a:cubicBezTo>
                    <a:pt x="5261" y="153"/>
                    <a:pt x="5341" y="233"/>
                    <a:pt x="5341" y="324"/>
                  </a:cubicBezTo>
                  <a:lnTo>
                    <a:pt x="5341" y="1290"/>
                  </a:lnTo>
                  <a:cubicBezTo>
                    <a:pt x="5341" y="1387"/>
                    <a:pt x="5261" y="1461"/>
                    <a:pt x="5164" y="1461"/>
                  </a:cubicBezTo>
                  <a:lnTo>
                    <a:pt x="325" y="1461"/>
                  </a:lnTo>
                  <a:cubicBezTo>
                    <a:pt x="233" y="1461"/>
                    <a:pt x="154" y="1387"/>
                    <a:pt x="154" y="1290"/>
                  </a:cubicBezTo>
                  <a:lnTo>
                    <a:pt x="154" y="324"/>
                  </a:lnTo>
                  <a:cubicBezTo>
                    <a:pt x="154" y="233"/>
                    <a:pt x="233" y="153"/>
                    <a:pt x="325" y="153"/>
                  </a:cubicBezTo>
                  <a:close/>
                  <a:moveTo>
                    <a:pt x="325" y="1"/>
                  </a:moveTo>
                  <a:cubicBezTo>
                    <a:pt x="148" y="1"/>
                    <a:pt x="1" y="147"/>
                    <a:pt x="1" y="324"/>
                  </a:cubicBezTo>
                  <a:lnTo>
                    <a:pt x="1" y="1290"/>
                  </a:lnTo>
                  <a:cubicBezTo>
                    <a:pt x="1" y="1473"/>
                    <a:pt x="148" y="1613"/>
                    <a:pt x="325" y="1613"/>
                  </a:cubicBezTo>
                  <a:lnTo>
                    <a:pt x="5164" y="1613"/>
                  </a:lnTo>
                  <a:cubicBezTo>
                    <a:pt x="5347" y="1613"/>
                    <a:pt x="5494" y="1473"/>
                    <a:pt x="5494" y="1290"/>
                  </a:cubicBezTo>
                  <a:lnTo>
                    <a:pt x="5494" y="324"/>
                  </a:lnTo>
                  <a:cubicBezTo>
                    <a:pt x="5494" y="147"/>
                    <a:pt x="5347" y="1"/>
                    <a:pt x="51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2509493" y="7391038"/>
              <a:ext cx="48119" cy="48219"/>
            </a:xfrm>
            <a:custGeom>
              <a:rect b="b" l="l" r="r" t="t"/>
              <a:pathLst>
                <a:path extrusionOk="0" h="478" w="477">
                  <a:moveTo>
                    <a:pt x="239" y="1"/>
                  </a:moveTo>
                  <a:cubicBezTo>
                    <a:pt x="104" y="1"/>
                    <a:pt x="0" y="105"/>
                    <a:pt x="0" y="239"/>
                  </a:cubicBezTo>
                  <a:cubicBezTo>
                    <a:pt x="0" y="367"/>
                    <a:pt x="104" y="477"/>
                    <a:pt x="239" y="477"/>
                  </a:cubicBezTo>
                  <a:cubicBezTo>
                    <a:pt x="367" y="477"/>
                    <a:pt x="477" y="367"/>
                    <a:pt x="477" y="239"/>
                  </a:cubicBezTo>
                  <a:cubicBezTo>
                    <a:pt x="477" y="105"/>
                    <a:pt x="367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12573549" y="7391038"/>
              <a:ext cx="48219" cy="48219"/>
            </a:xfrm>
            <a:custGeom>
              <a:rect b="b" l="l" r="r" t="t"/>
              <a:pathLst>
                <a:path extrusionOk="0" h="478" w="478">
                  <a:moveTo>
                    <a:pt x="239" y="1"/>
                  </a:moveTo>
                  <a:cubicBezTo>
                    <a:pt x="105" y="1"/>
                    <a:pt x="1" y="105"/>
                    <a:pt x="1" y="239"/>
                  </a:cubicBezTo>
                  <a:cubicBezTo>
                    <a:pt x="1" y="367"/>
                    <a:pt x="105" y="477"/>
                    <a:pt x="239" y="477"/>
                  </a:cubicBezTo>
                  <a:cubicBezTo>
                    <a:pt x="367" y="477"/>
                    <a:pt x="477" y="367"/>
                    <a:pt x="477" y="239"/>
                  </a:cubicBezTo>
                  <a:cubicBezTo>
                    <a:pt x="477" y="105"/>
                    <a:pt x="367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12894637" y="7448335"/>
              <a:ext cx="52557" cy="15535"/>
            </a:xfrm>
            <a:custGeom>
              <a:rect b="b" l="l" r="r" t="t"/>
              <a:pathLst>
                <a:path extrusionOk="0" h="154" w="521">
                  <a:moveTo>
                    <a:pt x="1" y="1"/>
                  </a:moveTo>
                  <a:lnTo>
                    <a:pt x="1" y="154"/>
                  </a:lnTo>
                  <a:lnTo>
                    <a:pt x="520" y="154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12730713" y="7448335"/>
              <a:ext cx="135075" cy="15535"/>
            </a:xfrm>
            <a:custGeom>
              <a:rect b="b" l="l" r="r" t="t"/>
              <a:pathLst>
                <a:path extrusionOk="0" h="154" w="1339">
                  <a:moveTo>
                    <a:pt x="1" y="1"/>
                  </a:moveTo>
                  <a:lnTo>
                    <a:pt x="1" y="154"/>
                  </a:lnTo>
                  <a:lnTo>
                    <a:pt x="1339" y="154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12450884" y="7129769"/>
              <a:ext cx="554221" cy="163422"/>
            </a:xfrm>
            <a:custGeom>
              <a:rect b="b" l="l" r="r" t="t"/>
              <a:pathLst>
                <a:path extrusionOk="0" h="1620" w="5494">
                  <a:moveTo>
                    <a:pt x="325" y="0"/>
                  </a:moveTo>
                  <a:cubicBezTo>
                    <a:pt x="148" y="0"/>
                    <a:pt x="1" y="147"/>
                    <a:pt x="1" y="324"/>
                  </a:cubicBezTo>
                  <a:lnTo>
                    <a:pt x="1" y="1289"/>
                  </a:lnTo>
                  <a:cubicBezTo>
                    <a:pt x="1" y="1473"/>
                    <a:pt x="148" y="1619"/>
                    <a:pt x="325" y="1619"/>
                  </a:cubicBezTo>
                  <a:lnTo>
                    <a:pt x="5164" y="1619"/>
                  </a:lnTo>
                  <a:cubicBezTo>
                    <a:pt x="5347" y="1619"/>
                    <a:pt x="5494" y="1473"/>
                    <a:pt x="5494" y="1289"/>
                  </a:cubicBezTo>
                  <a:lnTo>
                    <a:pt x="5494" y="324"/>
                  </a:lnTo>
                  <a:cubicBezTo>
                    <a:pt x="5494" y="147"/>
                    <a:pt x="5347" y="0"/>
                    <a:pt x="5164" y="0"/>
                  </a:cubicBezTo>
                  <a:close/>
                </a:path>
              </a:pathLst>
            </a:custGeom>
            <a:solidFill>
              <a:srgbClr val="33D6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12509493" y="7187067"/>
              <a:ext cx="48119" cy="48119"/>
            </a:xfrm>
            <a:custGeom>
              <a:rect b="b" l="l" r="r" t="t"/>
              <a:pathLst>
                <a:path extrusionOk="0" h="477" w="477">
                  <a:moveTo>
                    <a:pt x="239" y="0"/>
                  </a:moveTo>
                  <a:cubicBezTo>
                    <a:pt x="104" y="0"/>
                    <a:pt x="0" y="110"/>
                    <a:pt x="0" y="239"/>
                  </a:cubicBezTo>
                  <a:cubicBezTo>
                    <a:pt x="0" y="373"/>
                    <a:pt x="104" y="477"/>
                    <a:pt x="239" y="477"/>
                  </a:cubicBezTo>
                  <a:cubicBezTo>
                    <a:pt x="367" y="477"/>
                    <a:pt x="477" y="373"/>
                    <a:pt x="477" y="239"/>
                  </a:cubicBezTo>
                  <a:cubicBezTo>
                    <a:pt x="477" y="110"/>
                    <a:pt x="367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12573549" y="7187067"/>
              <a:ext cx="48219" cy="48119"/>
            </a:xfrm>
            <a:custGeom>
              <a:rect b="b" l="l" r="r" t="t"/>
              <a:pathLst>
                <a:path extrusionOk="0" h="477" w="478">
                  <a:moveTo>
                    <a:pt x="239" y="0"/>
                  </a:moveTo>
                  <a:cubicBezTo>
                    <a:pt x="105" y="0"/>
                    <a:pt x="1" y="110"/>
                    <a:pt x="1" y="239"/>
                  </a:cubicBezTo>
                  <a:cubicBezTo>
                    <a:pt x="1" y="373"/>
                    <a:pt x="105" y="477"/>
                    <a:pt x="239" y="477"/>
                  </a:cubicBezTo>
                  <a:cubicBezTo>
                    <a:pt x="367" y="477"/>
                    <a:pt x="477" y="373"/>
                    <a:pt x="477" y="239"/>
                  </a:cubicBezTo>
                  <a:cubicBezTo>
                    <a:pt x="477" y="110"/>
                    <a:pt x="367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12894637" y="7244364"/>
              <a:ext cx="52557" cy="15535"/>
            </a:xfrm>
            <a:custGeom>
              <a:rect b="b" l="l" r="r" t="t"/>
              <a:pathLst>
                <a:path extrusionOk="0" h="154" w="521">
                  <a:moveTo>
                    <a:pt x="1" y="1"/>
                  </a:moveTo>
                  <a:lnTo>
                    <a:pt x="1" y="153"/>
                  </a:lnTo>
                  <a:lnTo>
                    <a:pt x="520" y="153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12730713" y="7244364"/>
              <a:ext cx="135075" cy="15535"/>
            </a:xfrm>
            <a:custGeom>
              <a:rect b="b" l="l" r="r" t="t"/>
              <a:pathLst>
                <a:path extrusionOk="0" h="154" w="1339">
                  <a:moveTo>
                    <a:pt x="1" y="1"/>
                  </a:moveTo>
                  <a:lnTo>
                    <a:pt x="1" y="153"/>
                  </a:lnTo>
                  <a:lnTo>
                    <a:pt x="1339" y="153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12450884" y="6925092"/>
              <a:ext cx="554221" cy="162816"/>
            </a:xfrm>
            <a:custGeom>
              <a:rect b="b" l="l" r="r" t="t"/>
              <a:pathLst>
                <a:path extrusionOk="0" h="1614" w="5494">
                  <a:moveTo>
                    <a:pt x="325" y="1"/>
                  </a:moveTo>
                  <a:cubicBezTo>
                    <a:pt x="148" y="1"/>
                    <a:pt x="1" y="147"/>
                    <a:pt x="1" y="325"/>
                  </a:cubicBezTo>
                  <a:lnTo>
                    <a:pt x="1" y="1290"/>
                  </a:lnTo>
                  <a:cubicBezTo>
                    <a:pt x="1" y="1467"/>
                    <a:pt x="148" y="1614"/>
                    <a:pt x="325" y="1614"/>
                  </a:cubicBezTo>
                  <a:lnTo>
                    <a:pt x="5164" y="1614"/>
                  </a:lnTo>
                  <a:cubicBezTo>
                    <a:pt x="5347" y="1614"/>
                    <a:pt x="5494" y="1467"/>
                    <a:pt x="5494" y="1290"/>
                  </a:cubicBezTo>
                  <a:lnTo>
                    <a:pt x="5494" y="325"/>
                  </a:lnTo>
                  <a:cubicBezTo>
                    <a:pt x="5494" y="147"/>
                    <a:pt x="5347" y="1"/>
                    <a:pt x="5164" y="1"/>
                  </a:cubicBezTo>
                  <a:close/>
                </a:path>
              </a:pathLst>
            </a:custGeom>
            <a:solidFill>
              <a:srgbClr val="00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12509493" y="6982390"/>
              <a:ext cx="48119" cy="48219"/>
            </a:xfrm>
            <a:custGeom>
              <a:rect b="b" l="l" r="r" t="t"/>
              <a:pathLst>
                <a:path extrusionOk="0" h="478" w="477">
                  <a:moveTo>
                    <a:pt x="239" y="1"/>
                  </a:moveTo>
                  <a:cubicBezTo>
                    <a:pt x="104" y="1"/>
                    <a:pt x="0" y="105"/>
                    <a:pt x="0" y="239"/>
                  </a:cubicBezTo>
                  <a:cubicBezTo>
                    <a:pt x="0" y="368"/>
                    <a:pt x="104" y="478"/>
                    <a:pt x="239" y="478"/>
                  </a:cubicBezTo>
                  <a:cubicBezTo>
                    <a:pt x="367" y="478"/>
                    <a:pt x="477" y="368"/>
                    <a:pt x="477" y="239"/>
                  </a:cubicBezTo>
                  <a:cubicBezTo>
                    <a:pt x="477" y="105"/>
                    <a:pt x="367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9"/>
            <p:cNvSpPr/>
            <p:nvPr/>
          </p:nvSpPr>
          <p:spPr>
            <a:xfrm>
              <a:off x="12573549" y="6982390"/>
              <a:ext cx="48219" cy="48219"/>
            </a:xfrm>
            <a:custGeom>
              <a:rect b="b" l="l" r="r" t="t"/>
              <a:pathLst>
                <a:path extrusionOk="0" h="478" w="478">
                  <a:moveTo>
                    <a:pt x="239" y="1"/>
                  </a:moveTo>
                  <a:cubicBezTo>
                    <a:pt x="105" y="1"/>
                    <a:pt x="1" y="105"/>
                    <a:pt x="1" y="239"/>
                  </a:cubicBezTo>
                  <a:cubicBezTo>
                    <a:pt x="1" y="368"/>
                    <a:pt x="105" y="478"/>
                    <a:pt x="239" y="478"/>
                  </a:cubicBezTo>
                  <a:cubicBezTo>
                    <a:pt x="367" y="478"/>
                    <a:pt x="477" y="368"/>
                    <a:pt x="477" y="239"/>
                  </a:cubicBezTo>
                  <a:cubicBezTo>
                    <a:pt x="477" y="105"/>
                    <a:pt x="367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12894637" y="7039183"/>
              <a:ext cx="52557" cy="15434"/>
            </a:xfrm>
            <a:custGeom>
              <a:rect b="b" l="l" r="r" t="t"/>
              <a:pathLst>
                <a:path extrusionOk="0" h="153" w="521">
                  <a:moveTo>
                    <a:pt x="1" y="0"/>
                  </a:moveTo>
                  <a:lnTo>
                    <a:pt x="1" y="153"/>
                  </a:lnTo>
                  <a:lnTo>
                    <a:pt x="520" y="153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9"/>
            <p:cNvSpPr/>
            <p:nvPr/>
          </p:nvSpPr>
          <p:spPr>
            <a:xfrm>
              <a:off x="12730713" y="7039183"/>
              <a:ext cx="135075" cy="15434"/>
            </a:xfrm>
            <a:custGeom>
              <a:rect b="b" l="l" r="r" t="t"/>
              <a:pathLst>
                <a:path extrusionOk="0" h="153" w="1339">
                  <a:moveTo>
                    <a:pt x="1" y="0"/>
                  </a:moveTo>
                  <a:lnTo>
                    <a:pt x="1" y="153"/>
                  </a:lnTo>
                  <a:lnTo>
                    <a:pt x="1339" y="153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11670105" y="8024034"/>
              <a:ext cx="1345504" cy="789568"/>
            </a:xfrm>
            <a:custGeom>
              <a:rect b="b" l="l" r="r" t="t"/>
              <a:pathLst>
                <a:path extrusionOk="0" h="7827" w="13338">
                  <a:moveTo>
                    <a:pt x="0" y="0"/>
                  </a:moveTo>
                  <a:lnTo>
                    <a:pt x="0" y="7827"/>
                  </a:lnTo>
                  <a:lnTo>
                    <a:pt x="13337" y="7827"/>
                  </a:lnTo>
                  <a:lnTo>
                    <a:pt x="13337" y="0"/>
                  </a:ln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11813651" y="8285907"/>
              <a:ext cx="1058306" cy="529607"/>
            </a:xfrm>
            <a:custGeom>
              <a:rect b="b" l="l" r="r" t="t"/>
              <a:pathLst>
                <a:path extrusionOk="0" h="5250" w="10491">
                  <a:moveTo>
                    <a:pt x="5243" y="1"/>
                  </a:moveTo>
                  <a:cubicBezTo>
                    <a:pt x="2347" y="1"/>
                    <a:pt x="1" y="2353"/>
                    <a:pt x="1" y="5249"/>
                  </a:cubicBezTo>
                  <a:lnTo>
                    <a:pt x="10491" y="5249"/>
                  </a:lnTo>
                  <a:cubicBezTo>
                    <a:pt x="10491" y="2353"/>
                    <a:pt x="8145" y="1"/>
                    <a:pt x="52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12038604" y="7646859"/>
              <a:ext cx="608392" cy="608392"/>
            </a:xfrm>
            <a:custGeom>
              <a:rect b="b" l="l" r="r" t="t"/>
              <a:pathLst>
                <a:path extrusionOk="0" h="6031" w="6031">
                  <a:moveTo>
                    <a:pt x="3013" y="0"/>
                  </a:moveTo>
                  <a:cubicBezTo>
                    <a:pt x="1351" y="0"/>
                    <a:pt x="1" y="1350"/>
                    <a:pt x="1" y="3018"/>
                  </a:cubicBezTo>
                  <a:cubicBezTo>
                    <a:pt x="1" y="4680"/>
                    <a:pt x="1351" y="6030"/>
                    <a:pt x="3013" y="6030"/>
                  </a:cubicBezTo>
                  <a:cubicBezTo>
                    <a:pt x="4681" y="6030"/>
                    <a:pt x="6031" y="4680"/>
                    <a:pt x="6031" y="3018"/>
                  </a:cubicBezTo>
                  <a:cubicBezTo>
                    <a:pt x="6031" y="1350"/>
                    <a:pt x="4681" y="0"/>
                    <a:pt x="3013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11991798" y="7763270"/>
              <a:ext cx="311308" cy="311409"/>
            </a:xfrm>
            <a:custGeom>
              <a:rect b="b" l="l" r="r" t="t"/>
              <a:pathLst>
                <a:path extrusionOk="0" h="3087" w="3086">
                  <a:moveTo>
                    <a:pt x="1546" y="154"/>
                  </a:moveTo>
                  <a:cubicBezTo>
                    <a:pt x="2310" y="154"/>
                    <a:pt x="2933" y="777"/>
                    <a:pt x="2933" y="1541"/>
                  </a:cubicBezTo>
                  <a:cubicBezTo>
                    <a:pt x="2933" y="2310"/>
                    <a:pt x="2310" y="2934"/>
                    <a:pt x="1546" y="2934"/>
                  </a:cubicBezTo>
                  <a:cubicBezTo>
                    <a:pt x="776" y="2934"/>
                    <a:pt x="153" y="2310"/>
                    <a:pt x="153" y="1541"/>
                  </a:cubicBezTo>
                  <a:cubicBezTo>
                    <a:pt x="153" y="777"/>
                    <a:pt x="776" y="154"/>
                    <a:pt x="1546" y="154"/>
                  </a:cubicBezTo>
                  <a:close/>
                  <a:moveTo>
                    <a:pt x="1546" y="1"/>
                  </a:moveTo>
                  <a:cubicBezTo>
                    <a:pt x="697" y="1"/>
                    <a:pt x="0" y="691"/>
                    <a:pt x="0" y="1541"/>
                  </a:cubicBezTo>
                  <a:cubicBezTo>
                    <a:pt x="0" y="2396"/>
                    <a:pt x="697" y="3086"/>
                    <a:pt x="1546" y="3086"/>
                  </a:cubicBezTo>
                  <a:cubicBezTo>
                    <a:pt x="2395" y="3086"/>
                    <a:pt x="3086" y="2396"/>
                    <a:pt x="3086" y="1541"/>
                  </a:cubicBezTo>
                  <a:cubicBezTo>
                    <a:pt x="3086" y="691"/>
                    <a:pt x="2395" y="1"/>
                    <a:pt x="15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12385012" y="7763270"/>
              <a:ext cx="311308" cy="311409"/>
            </a:xfrm>
            <a:custGeom>
              <a:rect b="b" l="l" r="r" t="t"/>
              <a:pathLst>
                <a:path extrusionOk="0" h="3087" w="3086">
                  <a:moveTo>
                    <a:pt x="1546" y="154"/>
                  </a:moveTo>
                  <a:cubicBezTo>
                    <a:pt x="2310" y="154"/>
                    <a:pt x="2933" y="777"/>
                    <a:pt x="2933" y="1541"/>
                  </a:cubicBezTo>
                  <a:cubicBezTo>
                    <a:pt x="2933" y="2310"/>
                    <a:pt x="2310" y="2934"/>
                    <a:pt x="1546" y="2934"/>
                  </a:cubicBezTo>
                  <a:cubicBezTo>
                    <a:pt x="776" y="2934"/>
                    <a:pt x="153" y="2310"/>
                    <a:pt x="153" y="1541"/>
                  </a:cubicBezTo>
                  <a:cubicBezTo>
                    <a:pt x="153" y="777"/>
                    <a:pt x="776" y="154"/>
                    <a:pt x="1546" y="154"/>
                  </a:cubicBezTo>
                  <a:close/>
                  <a:moveTo>
                    <a:pt x="1546" y="1"/>
                  </a:moveTo>
                  <a:cubicBezTo>
                    <a:pt x="691" y="1"/>
                    <a:pt x="0" y="691"/>
                    <a:pt x="0" y="1541"/>
                  </a:cubicBezTo>
                  <a:cubicBezTo>
                    <a:pt x="0" y="2396"/>
                    <a:pt x="691" y="3086"/>
                    <a:pt x="1546" y="3086"/>
                  </a:cubicBezTo>
                  <a:cubicBezTo>
                    <a:pt x="2395" y="3086"/>
                    <a:pt x="3086" y="2396"/>
                    <a:pt x="3086" y="1541"/>
                  </a:cubicBezTo>
                  <a:cubicBezTo>
                    <a:pt x="3086" y="691"/>
                    <a:pt x="2395" y="1"/>
                    <a:pt x="15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12295636" y="7911255"/>
              <a:ext cx="97448" cy="15535"/>
            </a:xfrm>
            <a:custGeom>
              <a:rect b="b" l="l" r="r" t="t"/>
              <a:pathLst>
                <a:path extrusionOk="0" h="154" w="966">
                  <a:moveTo>
                    <a:pt x="0" y="0"/>
                  </a:moveTo>
                  <a:lnTo>
                    <a:pt x="0" y="153"/>
                  </a:lnTo>
                  <a:lnTo>
                    <a:pt x="966" y="153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12335078" y="7922351"/>
              <a:ext cx="58005" cy="122062"/>
            </a:xfrm>
            <a:custGeom>
              <a:rect b="b" l="l" r="r" t="t"/>
              <a:pathLst>
                <a:path extrusionOk="0" h="1210" w="575">
                  <a:moveTo>
                    <a:pt x="0" y="0"/>
                  </a:moveTo>
                  <a:lnTo>
                    <a:pt x="0" y="1210"/>
                  </a:lnTo>
                  <a:lnTo>
                    <a:pt x="575" y="1210"/>
                  </a:lnTo>
                  <a:lnTo>
                    <a:pt x="575" y="1057"/>
                  </a:lnTo>
                  <a:lnTo>
                    <a:pt x="153" y="1057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11969000" y="8476361"/>
              <a:ext cx="753252" cy="505497"/>
            </a:xfrm>
            <a:custGeom>
              <a:rect b="b" l="l" r="r" t="t"/>
              <a:pathLst>
                <a:path extrusionOk="0" h="5011" w="7467">
                  <a:moveTo>
                    <a:pt x="856" y="1"/>
                  </a:moveTo>
                  <a:cubicBezTo>
                    <a:pt x="385" y="1"/>
                    <a:pt x="0" y="386"/>
                    <a:pt x="0" y="868"/>
                  </a:cubicBezTo>
                  <a:lnTo>
                    <a:pt x="0" y="5011"/>
                  </a:lnTo>
                  <a:lnTo>
                    <a:pt x="7466" y="5011"/>
                  </a:lnTo>
                  <a:lnTo>
                    <a:pt x="7466" y="868"/>
                  </a:lnTo>
                  <a:cubicBezTo>
                    <a:pt x="7466" y="386"/>
                    <a:pt x="7081" y="1"/>
                    <a:pt x="6605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12187194" y="8580566"/>
              <a:ext cx="329769" cy="301018"/>
            </a:xfrm>
            <a:custGeom>
              <a:rect b="b" l="l" r="r" t="t"/>
              <a:pathLst>
                <a:path extrusionOk="0" h="2984" w="3269">
                  <a:moveTo>
                    <a:pt x="1634" y="0"/>
                  </a:moveTo>
                  <a:cubicBezTo>
                    <a:pt x="1253" y="0"/>
                    <a:pt x="871" y="147"/>
                    <a:pt x="580" y="440"/>
                  </a:cubicBezTo>
                  <a:cubicBezTo>
                    <a:pt x="0" y="1021"/>
                    <a:pt x="0" y="1968"/>
                    <a:pt x="580" y="2548"/>
                  </a:cubicBezTo>
                  <a:cubicBezTo>
                    <a:pt x="871" y="2838"/>
                    <a:pt x="1253" y="2983"/>
                    <a:pt x="1634" y="2983"/>
                  </a:cubicBezTo>
                  <a:cubicBezTo>
                    <a:pt x="2016" y="2983"/>
                    <a:pt x="2398" y="2838"/>
                    <a:pt x="2688" y="2548"/>
                  </a:cubicBezTo>
                  <a:cubicBezTo>
                    <a:pt x="3269" y="1968"/>
                    <a:pt x="3269" y="1021"/>
                    <a:pt x="2688" y="440"/>
                  </a:cubicBezTo>
                  <a:cubicBezTo>
                    <a:pt x="2398" y="147"/>
                    <a:pt x="2016" y="0"/>
                    <a:pt x="1634" y="0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9"/>
            <p:cNvSpPr/>
            <p:nvPr/>
          </p:nvSpPr>
          <p:spPr>
            <a:xfrm>
              <a:off x="12299368" y="8624951"/>
              <a:ext cx="106022" cy="64158"/>
            </a:xfrm>
            <a:custGeom>
              <a:rect b="b" l="l" r="r" t="t"/>
              <a:pathLst>
                <a:path extrusionOk="0" h="636" w="1051">
                  <a:moveTo>
                    <a:pt x="525" y="0"/>
                  </a:moveTo>
                  <a:lnTo>
                    <a:pt x="0" y="526"/>
                  </a:lnTo>
                  <a:lnTo>
                    <a:pt x="104" y="636"/>
                  </a:lnTo>
                  <a:lnTo>
                    <a:pt x="525" y="220"/>
                  </a:lnTo>
                  <a:lnTo>
                    <a:pt x="941" y="636"/>
                  </a:lnTo>
                  <a:lnTo>
                    <a:pt x="1051" y="52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12344359" y="8636048"/>
              <a:ext cx="15434" cy="190558"/>
            </a:xfrm>
            <a:custGeom>
              <a:rect b="b" l="l" r="r" t="t"/>
              <a:pathLst>
                <a:path extrusionOk="0" h="1889" w="153">
                  <a:moveTo>
                    <a:pt x="0" y="0"/>
                  </a:moveTo>
                  <a:lnTo>
                    <a:pt x="0" y="1888"/>
                  </a:lnTo>
                  <a:lnTo>
                    <a:pt x="153" y="188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8" name="Google Shape;938;p39"/>
          <p:cNvSpPr txBox="1"/>
          <p:nvPr/>
        </p:nvSpPr>
        <p:spPr>
          <a:xfrm>
            <a:off x="373725" y="60186"/>
            <a:ext cx="73785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s" sz="5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D&amp;A DEV TEAM</a:t>
            </a:r>
            <a:endParaRPr b="0" i="0" sz="50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Skills</a:t>
            </a:r>
            <a:endParaRPr b="0" i="0" sz="4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39" name="Google Shape;939;p39"/>
          <p:cNvGrpSpPr/>
          <p:nvPr/>
        </p:nvGrpSpPr>
        <p:grpSpPr>
          <a:xfrm>
            <a:off x="1858841" y="3811232"/>
            <a:ext cx="2700324" cy="2666086"/>
            <a:chOff x="11779541" y="5940515"/>
            <a:chExt cx="2124232" cy="2150416"/>
          </a:xfrm>
        </p:grpSpPr>
        <p:sp>
          <p:nvSpPr>
            <p:cNvPr id="940" name="Google Shape;940;p39"/>
            <p:cNvSpPr/>
            <p:nvPr/>
          </p:nvSpPr>
          <p:spPr>
            <a:xfrm>
              <a:off x="11946329" y="5949865"/>
              <a:ext cx="1610390" cy="1527522"/>
            </a:xfrm>
            <a:custGeom>
              <a:rect b="b" l="l" r="r" t="t"/>
              <a:pathLst>
                <a:path extrusionOk="0" h="8002" w="8436">
                  <a:moveTo>
                    <a:pt x="1" y="0"/>
                  </a:moveTo>
                  <a:lnTo>
                    <a:pt x="1" y="8002"/>
                  </a:lnTo>
                  <a:lnTo>
                    <a:pt x="8436" y="8002"/>
                  </a:lnTo>
                  <a:lnTo>
                    <a:pt x="8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11946329" y="5949865"/>
              <a:ext cx="1610390" cy="1527522"/>
            </a:xfrm>
            <a:custGeom>
              <a:rect b="b" l="l" r="r" t="t"/>
              <a:pathLst>
                <a:path extrusionOk="0" h="8002" w="8436">
                  <a:moveTo>
                    <a:pt x="8336" y="98"/>
                  </a:moveTo>
                  <a:lnTo>
                    <a:pt x="8336" y="7902"/>
                  </a:lnTo>
                  <a:lnTo>
                    <a:pt x="98" y="7902"/>
                  </a:lnTo>
                  <a:lnTo>
                    <a:pt x="98" y="98"/>
                  </a:lnTo>
                  <a:close/>
                  <a:moveTo>
                    <a:pt x="1" y="0"/>
                  </a:moveTo>
                  <a:lnTo>
                    <a:pt x="1" y="8002"/>
                  </a:lnTo>
                  <a:lnTo>
                    <a:pt x="8436" y="8002"/>
                  </a:lnTo>
                  <a:lnTo>
                    <a:pt x="84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11946329" y="5947574"/>
              <a:ext cx="1610390" cy="211509"/>
            </a:xfrm>
            <a:custGeom>
              <a:rect b="b" l="l" r="r" t="t"/>
              <a:pathLst>
                <a:path extrusionOk="0" h="1108" w="8436">
                  <a:moveTo>
                    <a:pt x="1" y="0"/>
                  </a:moveTo>
                  <a:lnTo>
                    <a:pt x="1" y="1108"/>
                  </a:lnTo>
                  <a:lnTo>
                    <a:pt x="8436" y="1108"/>
                  </a:lnTo>
                  <a:lnTo>
                    <a:pt x="8436" y="0"/>
                  </a:ln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12080529" y="6292138"/>
              <a:ext cx="374345" cy="191"/>
            </a:xfrm>
            <a:custGeom>
              <a:rect b="b" l="l" r="r" t="t"/>
              <a:pathLst>
                <a:path extrusionOk="0" h="1" w="1961">
                  <a:moveTo>
                    <a:pt x="0" y="1"/>
                  </a:moveTo>
                  <a:lnTo>
                    <a:pt x="196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12080147" y="6282593"/>
              <a:ext cx="374727" cy="19280"/>
            </a:xfrm>
            <a:custGeom>
              <a:rect b="b" l="l" r="r" t="t"/>
              <a:pathLst>
                <a:path extrusionOk="0" h="101" w="1963">
                  <a:moveTo>
                    <a:pt x="0" y="1"/>
                  </a:moveTo>
                  <a:lnTo>
                    <a:pt x="0" y="101"/>
                  </a:lnTo>
                  <a:lnTo>
                    <a:pt x="1963" y="101"/>
                  </a:lnTo>
                  <a:lnTo>
                    <a:pt x="19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12080529" y="6379949"/>
              <a:ext cx="272025" cy="191"/>
            </a:xfrm>
            <a:custGeom>
              <a:rect b="b" l="l" r="r" t="t"/>
              <a:pathLst>
                <a:path extrusionOk="0" h="1" w="1425">
                  <a:moveTo>
                    <a:pt x="0" y="1"/>
                  </a:moveTo>
                  <a:lnTo>
                    <a:pt x="142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12080147" y="6370404"/>
              <a:ext cx="272407" cy="19280"/>
            </a:xfrm>
            <a:custGeom>
              <a:rect b="b" l="l" r="r" t="t"/>
              <a:pathLst>
                <a:path extrusionOk="0" h="101" w="1427">
                  <a:moveTo>
                    <a:pt x="0" y="1"/>
                  </a:moveTo>
                  <a:lnTo>
                    <a:pt x="0" y="101"/>
                  </a:lnTo>
                  <a:lnTo>
                    <a:pt x="1427" y="10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11856854" y="5940515"/>
              <a:ext cx="44860" cy="45242"/>
            </a:xfrm>
            <a:custGeom>
              <a:rect b="b" l="l" r="r" t="t"/>
              <a:pathLst>
                <a:path extrusionOk="0" h="237" w="235">
                  <a:moveTo>
                    <a:pt x="118" y="0"/>
                  </a:moveTo>
                  <a:cubicBezTo>
                    <a:pt x="53" y="0"/>
                    <a:pt x="1" y="53"/>
                    <a:pt x="1" y="117"/>
                  </a:cubicBezTo>
                  <a:cubicBezTo>
                    <a:pt x="1" y="184"/>
                    <a:pt x="53" y="236"/>
                    <a:pt x="118" y="236"/>
                  </a:cubicBezTo>
                  <a:cubicBezTo>
                    <a:pt x="182" y="236"/>
                    <a:pt x="234" y="184"/>
                    <a:pt x="234" y="117"/>
                  </a:cubicBezTo>
                  <a:cubicBezTo>
                    <a:pt x="234" y="53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12223701" y="6032140"/>
              <a:ext cx="45242" cy="45242"/>
            </a:xfrm>
            <a:custGeom>
              <a:rect b="b" l="l" r="r" t="t"/>
              <a:pathLst>
                <a:path extrusionOk="0" h="237" w="237">
                  <a:moveTo>
                    <a:pt x="120" y="0"/>
                  </a:moveTo>
                  <a:cubicBezTo>
                    <a:pt x="53" y="0"/>
                    <a:pt x="1" y="53"/>
                    <a:pt x="1" y="117"/>
                  </a:cubicBezTo>
                  <a:cubicBezTo>
                    <a:pt x="1" y="184"/>
                    <a:pt x="53" y="236"/>
                    <a:pt x="120" y="236"/>
                  </a:cubicBezTo>
                  <a:cubicBezTo>
                    <a:pt x="184" y="236"/>
                    <a:pt x="237" y="184"/>
                    <a:pt x="237" y="117"/>
                  </a:cubicBezTo>
                  <a:cubicBezTo>
                    <a:pt x="237" y="53"/>
                    <a:pt x="184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11779541" y="5940515"/>
              <a:ext cx="45242" cy="45242"/>
            </a:xfrm>
            <a:custGeom>
              <a:rect b="b" l="l" r="r" t="t"/>
              <a:pathLst>
                <a:path extrusionOk="0" h="237" w="237">
                  <a:moveTo>
                    <a:pt x="118" y="0"/>
                  </a:moveTo>
                  <a:cubicBezTo>
                    <a:pt x="53" y="0"/>
                    <a:pt x="1" y="53"/>
                    <a:pt x="1" y="117"/>
                  </a:cubicBezTo>
                  <a:cubicBezTo>
                    <a:pt x="1" y="184"/>
                    <a:pt x="53" y="236"/>
                    <a:pt x="118" y="236"/>
                  </a:cubicBezTo>
                  <a:cubicBezTo>
                    <a:pt x="184" y="236"/>
                    <a:pt x="237" y="184"/>
                    <a:pt x="237" y="117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12266080" y="6872455"/>
              <a:ext cx="171996" cy="279848"/>
            </a:xfrm>
            <a:custGeom>
              <a:rect b="b" l="l" r="r" t="t"/>
              <a:pathLst>
                <a:path extrusionOk="0" h="1466" w="901">
                  <a:moveTo>
                    <a:pt x="0" y="0"/>
                  </a:moveTo>
                  <a:lnTo>
                    <a:pt x="0" y="1465"/>
                  </a:lnTo>
                  <a:lnTo>
                    <a:pt x="901" y="1465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12541543" y="6652736"/>
              <a:ext cx="171805" cy="499566"/>
            </a:xfrm>
            <a:custGeom>
              <a:rect b="b" l="l" r="r" t="t"/>
              <a:pathLst>
                <a:path extrusionOk="0" h="2617" w="900">
                  <a:moveTo>
                    <a:pt x="1" y="1"/>
                  </a:moveTo>
                  <a:lnTo>
                    <a:pt x="1" y="2616"/>
                  </a:lnTo>
                  <a:lnTo>
                    <a:pt x="899" y="2616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13091897" y="6571415"/>
              <a:ext cx="171996" cy="580886"/>
            </a:xfrm>
            <a:custGeom>
              <a:rect b="b" l="l" r="r" t="t"/>
              <a:pathLst>
                <a:path extrusionOk="0" h="3043" w="901">
                  <a:moveTo>
                    <a:pt x="0" y="0"/>
                  </a:moveTo>
                  <a:lnTo>
                    <a:pt x="0" y="3042"/>
                  </a:lnTo>
                  <a:lnTo>
                    <a:pt x="901" y="3042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12816815" y="6791516"/>
              <a:ext cx="171996" cy="360787"/>
            </a:xfrm>
            <a:custGeom>
              <a:rect b="b" l="l" r="r" t="t"/>
              <a:pathLst>
                <a:path extrusionOk="0" h="1890" w="901">
                  <a:moveTo>
                    <a:pt x="0" y="0"/>
                  </a:moveTo>
                  <a:lnTo>
                    <a:pt x="0" y="1889"/>
                  </a:lnTo>
                  <a:lnTo>
                    <a:pt x="901" y="1889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12266080" y="7152115"/>
              <a:ext cx="1097074" cy="191"/>
            </a:xfrm>
            <a:custGeom>
              <a:rect b="b" l="l" r="r" t="t"/>
              <a:pathLst>
                <a:path extrusionOk="0" h="1" w="5747">
                  <a:moveTo>
                    <a:pt x="0" y="0"/>
                  </a:moveTo>
                  <a:lnTo>
                    <a:pt x="57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12266080" y="7142570"/>
              <a:ext cx="1097074" cy="19280"/>
            </a:xfrm>
            <a:custGeom>
              <a:rect b="b" l="l" r="r" t="t"/>
              <a:pathLst>
                <a:path extrusionOk="0" h="101" w="5747">
                  <a:moveTo>
                    <a:pt x="0" y="0"/>
                  </a:moveTo>
                  <a:lnTo>
                    <a:pt x="0" y="100"/>
                  </a:lnTo>
                  <a:lnTo>
                    <a:pt x="5746" y="100"/>
                  </a:lnTo>
                  <a:lnTo>
                    <a:pt x="57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12347020" y="6284502"/>
              <a:ext cx="881935" cy="391139"/>
            </a:xfrm>
            <a:custGeom>
              <a:rect b="b" l="l" r="r" t="t"/>
              <a:pathLst>
                <a:path extrusionOk="0" h="2049" w="4620">
                  <a:moveTo>
                    <a:pt x="4553" y="0"/>
                  </a:moveTo>
                  <a:lnTo>
                    <a:pt x="2907" y="1501"/>
                  </a:lnTo>
                  <a:lnTo>
                    <a:pt x="1532" y="362"/>
                  </a:lnTo>
                  <a:cubicBezTo>
                    <a:pt x="1522" y="355"/>
                    <a:pt x="1511" y="351"/>
                    <a:pt x="1500" y="351"/>
                  </a:cubicBezTo>
                  <a:cubicBezTo>
                    <a:pt x="1486" y="351"/>
                    <a:pt x="1472" y="357"/>
                    <a:pt x="1463" y="367"/>
                  </a:cubicBezTo>
                  <a:lnTo>
                    <a:pt x="0" y="1982"/>
                  </a:lnTo>
                  <a:lnTo>
                    <a:pt x="74" y="2049"/>
                  </a:lnTo>
                  <a:lnTo>
                    <a:pt x="1504" y="470"/>
                  </a:lnTo>
                  <a:lnTo>
                    <a:pt x="2878" y="1606"/>
                  </a:lnTo>
                  <a:cubicBezTo>
                    <a:pt x="2887" y="1613"/>
                    <a:pt x="2898" y="1616"/>
                    <a:pt x="2909" y="1616"/>
                  </a:cubicBezTo>
                  <a:cubicBezTo>
                    <a:pt x="2921" y="1616"/>
                    <a:pt x="2932" y="1612"/>
                    <a:pt x="2942" y="1603"/>
                  </a:cubicBezTo>
                  <a:lnTo>
                    <a:pt x="4619" y="72"/>
                  </a:lnTo>
                  <a:lnTo>
                    <a:pt x="4553" y="0"/>
                  </a:ln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13153747" y="6281829"/>
              <a:ext cx="78840" cy="79220"/>
            </a:xfrm>
            <a:custGeom>
              <a:rect b="b" l="l" r="r" t="t"/>
              <a:pathLst>
                <a:path extrusionOk="0" h="415" w="413">
                  <a:moveTo>
                    <a:pt x="360" y="1"/>
                  </a:moveTo>
                  <a:cubicBezTo>
                    <a:pt x="355" y="1"/>
                    <a:pt x="351" y="1"/>
                    <a:pt x="346" y="2"/>
                  </a:cubicBezTo>
                  <a:lnTo>
                    <a:pt x="43" y="81"/>
                  </a:lnTo>
                  <a:cubicBezTo>
                    <a:pt x="17" y="88"/>
                    <a:pt x="0" y="114"/>
                    <a:pt x="7" y="143"/>
                  </a:cubicBezTo>
                  <a:cubicBezTo>
                    <a:pt x="13" y="165"/>
                    <a:pt x="32" y="178"/>
                    <a:pt x="55" y="178"/>
                  </a:cubicBezTo>
                  <a:cubicBezTo>
                    <a:pt x="60" y="178"/>
                    <a:pt x="64" y="178"/>
                    <a:pt x="69" y="176"/>
                  </a:cubicBezTo>
                  <a:lnTo>
                    <a:pt x="284" y="121"/>
                  </a:lnTo>
                  <a:lnTo>
                    <a:pt x="210" y="348"/>
                  </a:lnTo>
                  <a:cubicBezTo>
                    <a:pt x="203" y="374"/>
                    <a:pt x="217" y="403"/>
                    <a:pt x="243" y="412"/>
                  </a:cubicBezTo>
                  <a:cubicBezTo>
                    <a:pt x="248" y="412"/>
                    <a:pt x="253" y="414"/>
                    <a:pt x="258" y="414"/>
                  </a:cubicBezTo>
                  <a:cubicBezTo>
                    <a:pt x="279" y="414"/>
                    <a:pt x="298" y="400"/>
                    <a:pt x="305" y="379"/>
                  </a:cubicBezTo>
                  <a:lnTo>
                    <a:pt x="408" y="64"/>
                  </a:lnTo>
                  <a:cubicBezTo>
                    <a:pt x="412" y="48"/>
                    <a:pt x="408" y="29"/>
                    <a:pt x="396" y="17"/>
                  </a:cubicBezTo>
                  <a:cubicBezTo>
                    <a:pt x="387" y="6"/>
                    <a:pt x="374" y="1"/>
                    <a:pt x="360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11835800" y="6708286"/>
              <a:ext cx="398207" cy="395338"/>
            </a:xfrm>
            <a:custGeom>
              <a:rect b="b" l="l" r="r" t="t"/>
              <a:pathLst>
                <a:path extrusionOk="0" h="2071" w="2086">
                  <a:moveTo>
                    <a:pt x="1043" y="663"/>
                  </a:moveTo>
                  <a:cubicBezTo>
                    <a:pt x="1188" y="663"/>
                    <a:pt x="1325" y="746"/>
                    <a:pt x="1385" y="887"/>
                  </a:cubicBezTo>
                  <a:cubicBezTo>
                    <a:pt x="1466" y="1077"/>
                    <a:pt x="1380" y="1296"/>
                    <a:pt x="1192" y="1377"/>
                  </a:cubicBezTo>
                  <a:cubicBezTo>
                    <a:pt x="1144" y="1398"/>
                    <a:pt x="1094" y="1408"/>
                    <a:pt x="1044" y="1408"/>
                  </a:cubicBezTo>
                  <a:cubicBezTo>
                    <a:pt x="900" y="1408"/>
                    <a:pt x="762" y="1324"/>
                    <a:pt x="701" y="1184"/>
                  </a:cubicBezTo>
                  <a:cubicBezTo>
                    <a:pt x="620" y="996"/>
                    <a:pt x="706" y="775"/>
                    <a:pt x="894" y="694"/>
                  </a:cubicBezTo>
                  <a:cubicBezTo>
                    <a:pt x="943" y="673"/>
                    <a:pt x="993" y="663"/>
                    <a:pt x="1043" y="663"/>
                  </a:cubicBezTo>
                  <a:close/>
                  <a:moveTo>
                    <a:pt x="1237" y="0"/>
                  </a:moveTo>
                  <a:cubicBezTo>
                    <a:pt x="1218" y="0"/>
                    <a:pt x="1199" y="10"/>
                    <a:pt x="1187" y="27"/>
                  </a:cubicBezTo>
                  <a:lnTo>
                    <a:pt x="1097" y="162"/>
                  </a:lnTo>
                  <a:cubicBezTo>
                    <a:pt x="1083" y="162"/>
                    <a:pt x="1070" y="161"/>
                    <a:pt x="1057" y="161"/>
                  </a:cubicBezTo>
                  <a:cubicBezTo>
                    <a:pt x="1025" y="161"/>
                    <a:pt x="994" y="163"/>
                    <a:pt x="963" y="165"/>
                  </a:cubicBezTo>
                  <a:lnTo>
                    <a:pt x="866" y="34"/>
                  </a:lnTo>
                  <a:cubicBezTo>
                    <a:pt x="854" y="17"/>
                    <a:pt x="835" y="7"/>
                    <a:pt x="815" y="7"/>
                  </a:cubicBezTo>
                  <a:cubicBezTo>
                    <a:pt x="807" y="7"/>
                    <a:pt x="799" y="9"/>
                    <a:pt x="792" y="12"/>
                  </a:cubicBezTo>
                  <a:lnTo>
                    <a:pt x="468" y="153"/>
                  </a:lnTo>
                  <a:cubicBezTo>
                    <a:pt x="442" y="165"/>
                    <a:pt x="427" y="193"/>
                    <a:pt x="432" y="222"/>
                  </a:cubicBezTo>
                  <a:lnTo>
                    <a:pt x="463" y="382"/>
                  </a:lnTo>
                  <a:cubicBezTo>
                    <a:pt x="430" y="410"/>
                    <a:pt x="399" y="443"/>
                    <a:pt x="370" y="477"/>
                  </a:cubicBezTo>
                  <a:lnTo>
                    <a:pt x="211" y="451"/>
                  </a:lnTo>
                  <a:cubicBezTo>
                    <a:pt x="207" y="450"/>
                    <a:pt x="203" y="450"/>
                    <a:pt x="200" y="450"/>
                  </a:cubicBezTo>
                  <a:cubicBezTo>
                    <a:pt x="174" y="450"/>
                    <a:pt x="152" y="466"/>
                    <a:pt x="141" y="489"/>
                  </a:cubicBezTo>
                  <a:lnTo>
                    <a:pt x="13" y="817"/>
                  </a:lnTo>
                  <a:cubicBezTo>
                    <a:pt x="1" y="844"/>
                    <a:pt x="10" y="875"/>
                    <a:pt x="34" y="891"/>
                  </a:cubicBezTo>
                  <a:lnTo>
                    <a:pt x="170" y="982"/>
                  </a:lnTo>
                  <a:cubicBezTo>
                    <a:pt x="168" y="1027"/>
                    <a:pt x="170" y="1072"/>
                    <a:pt x="172" y="1118"/>
                  </a:cubicBezTo>
                  <a:lnTo>
                    <a:pt x="41" y="1213"/>
                  </a:lnTo>
                  <a:cubicBezTo>
                    <a:pt x="18" y="1230"/>
                    <a:pt x="8" y="1261"/>
                    <a:pt x="20" y="1287"/>
                  </a:cubicBezTo>
                  <a:lnTo>
                    <a:pt x="160" y="1611"/>
                  </a:lnTo>
                  <a:cubicBezTo>
                    <a:pt x="171" y="1634"/>
                    <a:pt x="194" y="1647"/>
                    <a:pt x="219" y="1647"/>
                  </a:cubicBezTo>
                  <a:cubicBezTo>
                    <a:pt x="222" y="1647"/>
                    <a:pt x="226" y="1647"/>
                    <a:pt x="230" y="1646"/>
                  </a:cubicBezTo>
                  <a:lnTo>
                    <a:pt x="389" y="1616"/>
                  </a:lnTo>
                  <a:cubicBezTo>
                    <a:pt x="418" y="1649"/>
                    <a:pt x="451" y="1680"/>
                    <a:pt x="484" y="1708"/>
                  </a:cubicBezTo>
                  <a:lnTo>
                    <a:pt x="458" y="1870"/>
                  </a:lnTo>
                  <a:cubicBezTo>
                    <a:pt x="453" y="1899"/>
                    <a:pt x="470" y="1928"/>
                    <a:pt x="496" y="1937"/>
                  </a:cubicBezTo>
                  <a:lnTo>
                    <a:pt x="825" y="2066"/>
                  </a:lnTo>
                  <a:cubicBezTo>
                    <a:pt x="833" y="2069"/>
                    <a:pt x="841" y="2071"/>
                    <a:pt x="849" y="2071"/>
                  </a:cubicBezTo>
                  <a:cubicBezTo>
                    <a:pt x="868" y="2071"/>
                    <a:pt x="887" y="2061"/>
                    <a:pt x="899" y="2044"/>
                  </a:cubicBezTo>
                  <a:lnTo>
                    <a:pt x="989" y="1909"/>
                  </a:lnTo>
                  <a:cubicBezTo>
                    <a:pt x="1008" y="1909"/>
                    <a:pt x="1027" y="1910"/>
                    <a:pt x="1046" y="1910"/>
                  </a:cubicBezTo>
                  <a:cubicBezTo>
                    <a:pt x="1072" y="1910"/>
                    <a:pt x="1099" y="1909"/>
                    <a:pt x="1125" y="1906"/>
                  </a:cubicBezTo>
                  <a:lnTo>
                    <a:pt x="1221" y="2040"/>
                  </a:lnTo>
                  <a:cubicBezTo>
                    <a:pt x="1232" y="2056"/>
                    <a:pt x="1250" y="2064"/>
                    <a:pt x="1268" y="2064"/>
                  </a:cubicBezTo>
                  <a:cubicBezTo>
                    <a:pt x="1277" y="2064"/>
                    <a:pt x="1286" y="2062"/>
                    <a:pt x="1294" y="2059"/>
                  </a:cubicBezTo>
                  <a:lnTo>
                    <a:pt x="1618" y="1920"/>
                  </a:lnTo>
                  <a:cubicBezTo>
                    <a:pt x="1645" y="1909"/>
                    <a:pt x="1659" y="1880"/>
                    <a:pt x="1654" y="1851"/>
                  </a:cubicBezTo>
                  <a:lnTo>
                    <a:pt x="1623" y="1689"/>
                  </a:lnTo>
                  <a:cubicBezTo>
                    <a:pt x="1656" y="1661"/>
                    <a:pt x="1687" y="1627"/>
                    <a:pt x="1716" y="1594"/>
                  </a:cubicBezTo>
                  <a:lnTo>
                    <a:pt x="1878" y="1620"/>
                  </a:lnTo>
                  <a:cubicBezTo>
                    <a:pt x="1881" y="1621"/>
                    <a:pt x="1885" y="1621"/>
                    <a:pt x="1888" y="1621"/>
                  </a:cubicBezTo>
                  <a:cubicBezTo>
                    <a:pt x="1913" y="1621"/>
                    <a:pt x="1936" y="1605"/>
                    <a:pt x="1945" y="1582"/>
                  </a:cubicBezTo>
                  <a:lnTo>
                    <a:pt x="2073" y="1253"/>
                  </a:lnTo>
                  <a:cubicBezTo>
                    <a:pt x="2085" y="1227"/>
                    <a:pt x="2076" y="1196"/>
                    <a:pt x="2052" y="1180"/>
                  </a:cubicBezTo>
                  <a:lnTo>
                    <a:pt x="1916" y="1089"/>
                  </a:lnTo>
                  <a:cubicBezTo>
                    <a:pt x="1919" y="1044"/>
                    <a:pt x="1919" y="999"/>
                    <a:pt x="1914" y="953"/>
                  </a:cubicBezTo>
                  <a:lnTo>
                    <a:pt x="2047" y="858"/>
                  </a:lnTo>
                  <a:cubicBezTo>
                    <a:pt x="2071" y="841"/>
                    <a:pt x="2078" y="810"/>
                    <a:pt x="2066" y="784"/>
                  </a:cubicBezTo>
                  <a:lnTo>
                    <a:pt x="1928" y="460"/>
                  </a:lnTo>
                  <a:cubicBezTo>
                    <a:pt x="1918" y="437"/>
                    <a:pt x="1895" y="424"/>
                    <a:pt x="1870" y="424"/>
                  </a:cubicBezTo>
                  <a:cubicBezTo>
                    <a:pt x="1866" y="424"/>
                    <a:pt x="1863" y="424"/>
                    <a:pt x="1859" y="424"/>
                  </a:cubicBezTo>
                  <a:lnTo>
                    <a:pt x="1697" y="455"/>
                  </a:lnTo>
                  <a:cubicBezTo>
                    <a:pt x="1668" y="422"/>
                    <a:pt x="1635" y="391"/>
                    <a:pt x="1602" y="363"/>
                  </a:cubicBezTo>
                  <a:lnTo>
                    <a:pt x="1628" y="203"/>
                  </a:lnTo>
                  <a:cubicBezTo>
                    <a:pt x="1633" y="172"/>
                    <a:pt x="1616" y="146"/>
                    <a:pt x="1590" y="134"/>
                  </a:cubicBezTo>
                  <a:lnTo>
                    <a:pt x="1261" y="5"/>
                  </a:lnTo>
                  <a:cubicBezTo>
                    <a:pt x="1253" y="2"/>
                    <a:pt x="1245" y="0"/>
                    <a:pt x="12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12141043" y="7003790"/>
              <a:ext cx="144317" cy="144315"/>
            </a:xfrm>
            <a:custGeom>
              <a:rect b="b" l="l" r="r" t="t"/>
              <a:pathLst>
                <a:path extrusionOk="0" h="756" w="756">
                  <a:moveTo>
                    <a:pt x="0" y="1"/>
                  </a:moveTo>
                  <a:lnTo>
                    <a:pt x="0" y="754"/>
                  </a:lnTo>
                  <a:lnTo>
                    <a:pt x="755" y="756"/>
                  </a:lnTo>
                  <a:cubicBezTo>
                    <a:pt x="755" y="339"/>
                    <a:pt x="417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11994626" y="7001118"/>
              <a:ext cx="293024" cy="293020"/>
            </a:xfrm>
            <a:custGeom>
              <a:rect b="b" l="l" r="r" t="t"/>
              <a:pathLst>
                <a:path extrusionOk="0" h="1535" w="1535">
                  <a:moveTo>
                    <a:pt x="767" y="1"/>
                  </a:moveTo>
                  <a:cubicBezTo>
                    <a:pt x="343" y="1"/>
                    <a:pt x="0" y="346"/>
                    <a:pt x="0" y="768"/>
                  </a:cubicBezTo>
                  <a:cubicBezTo>
                    <a:pt x="0" y="1192"/>
                    <a:pt x="343" y="1535"/>
                    <a:pt x="767" y="1535"/>
                  </a:cubicBezTo>
                  <a:cubicBezTo>
                    <a:pt x="1191" y="1535"/>
                    <a:pt x="1534" y="1192"/>
                    <a:pt x="1534" y="768"/>
                  </a:cubicBezTo>
                  <a:lnTo>
                    <a:pt x="767" y="768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12066975" y="7297576"/>
              <a:ext cx="148325" cy="191"/>
            </a:xfrm>
            <a:custGeom>
              <a:rect b="b" l="l" r="r" t="t"/>
              <a:pathLst>
                <a:path extrusionOk="0" h="1" w="777">
                  <a:moveTo>
                    <a:pt x="777" y="1"/>
                  </a:move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12066975" y="7288031"/>
              <a:ext cx="148325" cy="18898"/>
            </a:xfrm>
            <a:custGeom>
              <a:rect b="b" l="l" r="r" t="t"/>
              <a:pathLst>
                <a:path extrusionOk="0" h="99" w="777">
                  <a:moveTo>
                    <a:pt x="0" y="1"/>
                  </a:moveTo>
                  <a:lnTo>
                    <a:pt x="0" y="98"/>
                  </a:lnTo>
                  <a:lnTo>
                    <a:pt x="777" y="98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11988135" y="6994246"/>
              <a:ext cx="306768" cy="306764"/>
            </a:xfrm>
            <a:custGeom>
              <a:rect b="b" l="l" r="r" t="t"/>
              <a:pathLst>
                <a:path extrusionOk="0" h="1607" w="1607">
                  <a:moveTo>
                    <a:pt x="804" y="98"/>
                  </a:moveTo>
                  <a:cubicBezTo>
                    <a:pt x="1192" y="98"/>
                    <a:pt x="1506" y="415"/>
                    <a:pt x="1506" y="804"/>
                  </a:cubicBezTo>
                  <a:cubicBezTo>
                    <a:pt x="1506" y="1192"/>
                    <a:pt x="1192" y="1506"/>
                    <a:pt x="804" y="1506"/>
                  </a:cubicBezTo>
                  <a:cubicBezTo>
                    <a:pt x="415" y="1506"/>
                    <a:pt x="101" y="1192"/>
                    <a:pt x="101" y="804"/>
                  </a:cubicBezTo>
                  <a:cubicBezTo>
                    <a:pt x="101" y="415"/>
                    <a:pt x="415" y="98"/>
                    <a:pt x="804" y="98"/>
                  </a:cubicBezTo>
                  <a:close/>
                  <a:moveTo>
                    <a:pt x="804" y="1"/>
                  </a:moveTo>
                  <a:cubicBezTo>
                    <a:pt x="361" y="1"/>
                    <a:pt x="1" y="360"/>
                    <a:pt x="1" y="804"/>
                  </a:cubicBezTo>
                  <a:cubicBezTo>
                    <a:pt x="1" y="1247"/>
                    <a:pt x="361" y="1606"/>
                    <a:pt x="804" y="1606"/>
                  </a:cubicBezTo>
                  <a:cubicBezTo>
                    <a:pt x="1247" y="1606"/>
                    <a:pt x="1606" y="1247"/>
                    <a:pt x="1606" y="804"/>
                  </a:cubicBezTo>
                  <a:cubicBezTo>
                    <a:pt x="1606" y="360"/>
                    <a:pt x="1247" y="1"/>
                    <a:pt x="8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13324217" y="6244414"/>
              <a:ext cx="334830" cy="334825"/>
            </a:xfrm>
            <a:custGeom>
              <a:rect b="b" l="l" r="r" t="t"/>
              <a:pathLst>
                <a:path extrusionOk="0" h="1754" w="1754">
                  <a:moveTo>
                    <a:pt x="877" y="1"/>
                  </a:moveTo>
                  <a:cubicBezTo>
                    <a:pt x="394" y="1"/>
                    <a:pt x="1" y="394"/>
                    <a:pt x="1" y="877"/>
                  </a:cubicBezTo>
                  <a:cubicBezTo>
                    <a:pt x="1" y="1361"/>
                    <a:pt x="394" y="1754"/>
                    <a:pt x="877" y="1754"/>
                  </a:cubicBezTo>
                  <a:cubicBezTo>
                    <a:pt x="1361" y="1754"/>
                    <a:pt x="1754" y="1361"/>
                    <a:pt x="1754" y="877"/>
                  </a:cubicBezTo>
                  <a:cubicBezTo>
                    <a:pt x="1754" y="394"/>
                    <a:pt x="1361" y="1"/>
                    <a:pt x="877" y="1"/>
                  </a:cubicBezTo>
                  <a:close/>
                </a:path>
              </a:pathLst>
            </a:custGeom>
            <a:solidFill>
              <a:srgbClr val="33D6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13314672" y="6234869"/>
              <a:ext cx="353919" cy="353915"/>
            </a:xfrm>
            <a:custGeom>
              <a:rect b="b" l="l" r="r" t="t"/>
              <a:pathLst>
                <a:path extrusionOk="0" h="1854" w="1854">
                  <a:moveTo>
                    <a:pt x="927" y="101"/>
                  </a:moveTo>
                  <a:cubicBezTo>
                    <a:pt x="1382" y="101"/>
                    <a:pt x="1754" y="472"/>
                    <a:pt x="1754" y="927"/>
                  </a:cubicBezTo>
                  <a:cubicBezTo>
                    <a:pt x="1754" y="1382"/>
                    <a:pt x="1382" y="1754"/>
                    <a:pt x="927" y="1754"/>
                  </a:cubicBezTo>
                  <a:cubicBezTo>
                    <a:pt x="472" y="1754"/>
                    <a:pt x="101" y="1382"/>
                    <a:pt x="101" y="927"/>
                  </a:cubicBezTo>
                  <a:cubicBezTo>
                    <a:pt x="101" y="472"/>
                    <a:pt x="472" y="101"/>
                    <a:pt x="927" y="101"/>
                  </a:cubicBezTo>
                  <a:close/>
                  <a:moveTo>
                    <a:pt x="927" y="1"/>
                  </a:moveTo>
                  <a:cubicBezTo>
                    <a:pt x="417" y="1"/>
                    <a:pt x="1" y="418"/>
                    <a:pt x="1" y="927"/>
                  </a:cubicBezTo>
                  <a:cubicBezTo>
                    <a:pt x="1" y="1437"/>
                    <a:pt x="417" y="1854"/>
                    <a:pt x="927" y="1854"/>
                  </a:cubicBezTo>
                  <a:cubicBezTo>
                    <a:pt x="1437" y="1854"/>
                    <a:pt x="1854" y="1437"/>
                    <a:pt x="1854" y="927"/>
                  </a:cubicBezTo>
                  <a:cubicBezTo>
                    <a:pt x="1854" y="418"/>
                    <a:pt x="1437" y="1"/>
                    <a:pt x="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13391604" y="6268085"/>
              <a:ext cx="200249" cy="19280"/>
            </a:xfrm>
            <a:custGeom>
              <a:rect b="b" l="l" r="r" t="t"/>
              <a:pathLst>
                <a:path extrusionOk="0" h="101" w="1049">
                  <a:moveTo>
                    <a:pt x="0" y="1"/>
                  </a:moveTo>
                  <a:lnTo>
                    <a:pt x="0" y="101"/>
                  </a:lnTo>
                  <a:lnTo>
                    <a:pt x="1048" y="101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13354761" y="6306264"/>
              <a:ext cx="272598" cy="19280"/>
            </a:xfrm>
            <a:custGeom>
              <a:rect b="b" l="l" r="r" t="t"/>
              <a:pathLst>
                <a:path extrusionOk="0" h="101" w="1428">
                  <a:moveTo>
                    <a:pt x="0" y="1"/>
                  </a:moveTo>
                  <a:lnTo>
                    <a:pt x="0" y="101"/>
                  </a:lnTo>
                  <a:lnTo>
                    <a:pt x="1427" y="10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13333762" y="6345015"/>
              <a:ext cx="314977" cy="18707"/>
            </a:xfrm>
            <a:custGeom>
              <a:rect b="b" l="l" r="r" t="t"/>
              <a:pathLst>
                <a:path extrusionOk="0" h="98" w="1650">
                  <a:moveTo>
                    <a:pt x="1" y="0"/>
                  </a:moveTo>
                  <a:lnTo>
                    <a:pt x="1" y="98"/>
                  </a:lnTo>
                  <a:lnTo>
                    <a:pt x="1649" y="98"/>
                  </a:lnTo>
                  <a:lnTo>
                    <a:pt x="16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13324790" y="6383194"/>
              <a:ext cx="334257" cy="18707"/>
            </a:xfrm>
            <a:custGeom>
              <a:rect b="b" l="l" r="r" t="t"/>
              <a:pathLst>
                <a:path extrusionOk="0" h="98" w="1751">
                  <a:moveTo>
                    <a:pt x="0" y="0"/>
                  </a:moveTo>
                  <a:lnTo>
                    <a:pt x="0" y="98"/>
                  </a:lnTo>
                  <a:lnTo>
                    <a:pt x="1751" y="98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13326890" y="6421373"/>
              <a:ext cx="329867" cy="19280"/>
            </a:xfrm>
            <a:custGeom>
              <a:rect b="b" l="l" r="r" t="t"/>
              <a:pathLst>
                <a:path extrusionOk="0" h="101" w="1728">
                  <a:moveTo>
                    <a:pt x="1" y="0"/>
                  </a:moveTo>
                  <a:lnTo>
                    <a:pt x="1" y="100"/>
                  </a:lnTo>
                  <a:lnTo>
                    <a:pt x="1728" y="10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9"/>
            <p:cNvSpPr/>
            <p:nvPr/>
          </p:nvSpPr>
          <p:spPr>
            <a:xfrm>
              <a:off x="13334335" y="6459552"/>
              <a:ext cx="314786" cy="19280"/>
            </a:xfrm>
            <a:custGeom>
              <a:rect b="b" l="l" r="r" t="t"/>
              <a:pathLst>
                <a:path extrusionOk="0" h="101" w="1649">
                  <a:moveTo>
                    <a:pt x="0" y="0"/>
                  </a:moveTo>
                  <a:lnTo>
                    <a:pt x="0" y="100"/>
                  </a:lnTo>
                  <a:lnTo>
                    <a:pt x="1648" y="100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13354188" y="6497730"/>
              <a:ext cx="274889" cy="19280"/>
            </a:xfrm>
            <a:custGeom>
              <a:rect b="b" l="l" r="r" t="t"/>
              <a:pathLst>
                <a:path extrusionOk="0" h="101" w="1440">
                  <a:moveTo>
                    <a:pt x="1" y="0"/>
                  </a:moveTo>
                  <a:lnTo>
                    <a:pt x="1" y="101"/>
                  </a:lnTo>
                  <a:lnTo>
                    <a:pt x="1440" y="10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13391031" y="6536291"/>
              <a:ext cx="201203" cy="18898"/>
            </a:xfrm>
            <a:custGeom>
              <a:rect b="b" l="l" r="r" t="t"/>
              <a:pathLst>
                <a:path extrusionOk="0" h="99" w="1054">
                  <a:moveTo>
                    <a:pt x="1" y="1"/>
                  </a:moveTo>
                  <a:lnTo>
                    <a:pt x="1" y="99"/>
                  </a:lnTo>
                  <a:lnTo>
                    <a:pt x="1054" y="99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13294247" y="6244414"/>
              <a:ext cx="334830" cy="334825"/>
            </a:xfrm>
            <a:custGeom>
              <a:rect b="b" l="l" r="r" t="t"/>
              <a:pathLst>
                <a:path extrusionOk="0" h="1754" w="1754">
                  <a:moveTo>
                    <a:pt x="877" y="1"/>
                  </a:moveTo>
                  <a:cubicBezTo>
                    <a:pt x="393" y="1"/>
                    <a:pt x="0" y="394"/>
                    <a:pt x="0" y="877"/>
                  </a:cubicBezTo>
                  <a:cubicBezTo>
                    <a:pt x="0" y="1361"/>
                    <a:pt x="393" y="1754"/>
                    <a:pt x="877" y="1754"/>
                  </a:cubicBezTo>
                  <a:cubicBezTo>
                    <a:pt x="1361" y="1754"/>
                    <a:pt x="1754" y="1361"/>
                    <a:pt x="1754" y="877"/>
                  </a:cubicBezTo>
                  <a:cubicBezTo>
                    <a:pt x="1754" y="394"/>
                    <a:pt x="1361" y="1"/>
                    <a:pt x="877" y="1"/>
                  </a:cubicBezTo>
                  <a:close/>
                </a:path>
              </a:pathLst>
            </a:custGeom>
            <a:solidFill>
              <a:srgbClr val="33D6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13284702" y="6234869"/>
              <a:ext cx="353919" cy="353915"/>
            </a:xfrm>
            <a:custGeom>
              <a:rect b="b" l="l" r="r" t="t"/>
              <a:pathLst>
                <a:path extrusionOk="0" h="1854" w="1854">
                  <a:moveTo>
                    <a:pt x="927" y="101"/>
                  </a:moveTo>
                  <a:cubicBezTo>
                    <a:pt x="1382" y="101"/>
                    <a:pt x="1754" y="472"/>
                    <a:pt x="1754" y="927"/>
                  </a:cubicBezTo>
                  <a:cubicBezTo>
                    <a:pt x="1754" y="1382"/>
                    <a:pt x="1382" y="1754"/>
                    <a:pt x="927" y="1754"/>
                  </a:cubicBezTo>
                  <a:cubicBezTo>
                    <a:pt x="472" y="1754"/>
                    <a:pt x="100" y="1382"/>
                    <a:pt x="100" y="927"/>
                  </a:cubicBezTo>
                  <a:cubicBezTo>
                    <a:pt x="100" y="472"/>
                    <a:pt x="472" y="101"/>
                    <a:pt x="927" y="101"/>
                  </a:cubicBezTo>
                  <a:close/>
                  <a:moveTo>
                    <a:pt x="927" y="1"/>
                  </a:moveTo>
                  <a:cubicBezTo>
                    <a:pt x="417" y="1"/>
                    <a:pt x="0" y="418"/>
                    <a:pt x="0" y="927"/>
                  </a:cubicBezTo>
                  <a:cubicBezTo>
                    <a:pt x="0" y="1437"/>
                    <a:pt x="417" y="1854"/>
                    <a:pt x="927" y="1854"/>
                  </a:cubicBezTo>
                  <a:cubicBezTo>
                    <a:pt x="1437" y="1854"/>
                    <a:pt x="1854" y="1437"/>
                    <a:pt x="1854" y="927"/>
                  </a:cubicBezTo>
                  <a:cubicBezTo>
                    <a:pt x="1854" y="418"/>
                    <a:pt x="1437" y="1"/>
                    <a:pt x="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9"/>
            <p:cNvSpPr/>
            <p:nvPr/>
          </p:nvSpPr>
          <p:spPr>
            <a:xfrm>
              <a:off x="13321927" y="6272094"/>
              <a:ext cx="279470" cy="279467"/>
            </a:xfrm>
            <a:custGeom>
              <a:rect b="b" l="l" r="r" t="t"/>
              <a:pathLst>
                <a:path extrusionOk="0" h="1464" w="1464">
                  <a:moveTo>
                    <a:pt x="732" y="1"/>
                  </a:moveTo>
                  <a:cubicBezTo>
                    <a:pt x="327" y="1"/>
                    <a:pt x="1" y="327"/>
                    <a:pt x="1" y="732"/>
                  </a:cubicBezTo>
                  <a:cubicBezTo>
                    <a:pt x="1" y="1137"/>
                    <a:pt x="327" y="1464"/>
                    <a:pt x="732" y="1464"/>
                  </a:cubicBezTo>
                  <a:cubicBezTo>
                    <a:pt x="1137" y="1464"/>
                    <a:pt x="1463" y="1137"/>
                    <a:pt x="1463" y="732"/>
                  </a:cubicBezTo>
                  <a:cubicBezTo>
                    <a:pt x="1463" y="327"/>
                    <a:pt x="1137" y="1"/>
                    <a:pt x="7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13416993" y="6324971"/>
              <a:ext cx="92966" cy="169703"/>
            </a:xfrm>
            <a:custGeom>
              <a:rect b="b" l="l" r="r" t="t"/>
              <a:pathLst>
                <a:path extrusionOk="0" h="889" w="487">
                  <a:moveTo>
                    <a:pt x="244" y="0"/>
                  </a:moveTo>
                  <a:cubicBezTo>
                    <a:pt x="124" y="0"/>
                    <a:pt x="1" y="84"/>
                    <a:pt x="1" y="246"/>
                  </a:cubicBezTo>
                  <a:cubicBezTo>
                    <a:pt x="1" y="415"/>
                    <a:pt x="134" y="458"/>
                    <a:pt x="229" y="489"/>
                  </a:cubicBezTo>
                  <a:cubicBezTo>
                    <a:pt x="334" y="522"/>
                    <a:pt x="389" y="543"/>
                    <a:pt x="389" y="639"/>
                  </a:cubicBezTo>
                  <a:cubicBezTo>
                    <a:pt x="389" y="689"/>
                    <a:pt x="375" y="727"/>
                    <a:pt x="344" y="753"/>
                  </a:cubicBezTo>
                  <a:cubicBezTo>
                    <a:pt x="320" y="777"/>
                    <a:pt x="284" y="789"/>
                    <a:pt x="244" y="789"/>
                  </a:cubicBezTo>
                  <a:cubicBezTo>
                    <a:pt x="174" y="789"/>
                    <a:pt x="101" y="748"/>
                    <a:pt x="101" y="670"/>
                  </a:cubicBezTo>
                  <a:lnTo>
                    <a:pt x="1" y="670"/>
                  </a:lnTo>
                  <a:cubicBezTo>
                    <a:pt x="1" y="813"/>
                    <a:pt x="127" y="889"/>
                    <a:pt x="244" y="889"/>
                  </a:cubicBezTo>
                  <a:cubicBezTo>
                    <a:pt x="308" y="889"/>
                    <a:pt x="367" y="867"/>
                    <a:pt x="410" y="827"/>
                  </a:cubicBezTo>
                  <a:cubicBezTo>
                    <a:pt x="446" y="796"/>
                    <a:pt x="487" y="736"/>
                    <a:pt x="487" y="639"/>
                  </a:cubicBezTo>
                  <a:cubicBezTo>
                    <a:pt x="487" y="467"/>
                    <a:pt x="356" y="424"/>
                    <a:pt x="260" y="393"/>
                  </a:cubicBezTo>
                  <a:cubicBezTo>
                    <a:pt x="155" y="360"/>
                    <a:pt x="101" y="339"/>
                    <a:pt x="101" y="246"/>
                  </a:cubicBezTo>
                  <a:cubicBezTo>
                    <a:pt x="101" y="145"/>
                    <a:pt x="173" y="100"/>
                    <a:pt x="243" y="100"/>
                  </a:cubicBezTo>
                  <a:cubicBezTo>
                    <a:pt x="281" y="100"/>
                    <a:pt x="318" y="113"/>
                    <a:pt x="344" y="136"/>
                  </a:cubicBezTo>
                  <a:cubicBezTo>
                    <a:pt x="372" y="160"/>
                    <a:pt x="389" y="198"/>
                    <a:pt x="389" y="246"/>
                  </a:cubicBezTo>
                  <a:lnTo>
                    <a:pt x="487" y="246"/>
                  </a:lnTo>
                  <a:cubicBezTo>
                    <a:pt x="487" y="84"/>
                    <a:pt x="365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13454790" y="6308936"/>
              <a:ext cx="19280" cy="25770"/>
            </a:xfrm>
            <a:custGeom>
              <a:rect b="b" l="l" r="r" t="t"/>
              <a:pathLst>
                <a:path extrusionOk="0" h="135" w="101">
                  <a:moveTo>
                    <a:pt x="0" y="1"/>
                  </a:moveTo>
                  <a:lnTo>
                    <a:pt x="0" y="134"/>
                  </a:lnTo>
                  <a:lnTo>
                    <a:pt x="100" y="134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9"/>
            <p:cNvSpPr/>
            <p:nvPr/>
          </p:nvSpPr>
          <p:spPr>
            <a:xfrm>
              <a:off x="13454790" y="6486849"/>
              <a:ext cx="19280" cy="25580"/>
            </a:xfrm>
            <a:custGeom>
              <a:rect b="b" l="l" r="r" t="t"/>
              <a:pathLst>
                <a:path extrusionOk="0" h="134" w="101">
                  <a:moveTo>
                    <a:pt x="0" y="0"/>
                  </a:moveTo>
                  <a:lnTo>
                    <a:pt x="0" y="134"/>
                  </a:lnTo>
                  <a:lnTo>
                    <a:pt x="100" y="13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9"/>
            <p:cNvSpPr/>
            <p:nvPr/>
          </p:nvSpPr>
          <p:spPr>
            <a:xfrm>
              <a:off x="13088651" y="7680891"/>
              <a:ext cx="815122" cy="410037"/>
            </a:xfrm>
            <a:custGeom>
              <a:rect b="b" l="l" r="r" t="t"/>
              <a:pathLst>
                <a:path extrusionOk="0" h="2148" w="4270">
                  <a:moveTo>
                    <a:pt x="2135" y="1"/>
                  </a:moveTo>
                  <a:cubicBezTo>
                    <a:pt x="958" y="1"/>
                    <a:pt x="1" y="961"/>
                    <a:pt x="1" y="2147"/>
                  </a:cubicBezTo>
                  <a:lnTo>
                    <a:pt x="4269" y="2147"/>
                  </a:lnTo>
                  <a:cubicBezTo>
                    <a:pt x="4269" y="961"/>
                    <a:pt x="3314" y="1"/>
                    <a:pt x="21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9"/>
            <p:cNvSpPr/>
            <p:nvPr/>
          </p:nvSpPr>
          <p:spPr>
            <a:xfrm>
              <a:off x="13368314" y="7161278"/>
              <a:ext cx="470938" cy="470741"/>
            </a:xfrm>
            <a:custGeom>
              <a:rect b="b" l="l" r="r" t="t"/>
              <a:pathLst>
                <a:path extrusionOk="0" h="2466" w="2467">
                  <a:moveTo>
                    <a:pt x="1235" y="0"/>
                  </a:moveTo>
                  <a:cubicBezTo>
                    <a:pt x="553" y="0"/>
                    <a:pt x="1" y="553"/>
                    <a:pt x="1" y="1232"/>
                  </a:cubicBezTo>
                  <a:cubicBezTo>
                    <a:pt x="1" y="1913"/>
                    <a:pt x="553" y="2466"/>
                    <a:pt x="1235" y="2466"/>
                  </a:cubicBezTo>
                  <a:cubicBezTo>
                    <a:pt x="1914" y="2466"/>
                    <a:pt x="2466" y="1913"/>
                    <a:pt x="2466" y="1232"/>
                  </a:cubicBezTo>
                  <a:cubicBezTo>
                    <a:pt x="2466" y="553"/>
                    <a:pt x="1914" y="0"/>
                    <a:pt x="1235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9"/>
            <p:cNvSpPr/>
            <p:nvPr/>
          </p:nvSpPr>
          <p:spPr>
            <a:xfrm>
              <a:off x="13232778" y="7192203"/>
              <a:ext cx="248164" cy="247969"/>
            </a:xfrm>
            <a:custGeom>
              <a:rect b="b" l="l" r="r" t="t"/>
              <a:pathLst>
                <a:path extrusionOk="0" h="1299" w="1300">
                  <a:moveTo>
                    <a:pt x="649" y="100"/>
                  </a:moveTo>
                  <a:cubicBezTo>
                    <a:pt x="954" y="100"/>
                    <a:pt x="1199" y="348"/>
                    <a:pt x="1199" y="650"/>
                  </a:cubicBezTo>
                  <a:cubicBezTo>
                    <a:pt x="1199" y="953"/>
                    <a:pt x="954" y="1201"/>
                    <a:pt x="649" y="1201"/>
                  </a:cubicBezTo>
                  <a:cubicBezTo>
                    <a:pt x="346" y="1201"/>
                    <a:pt x="101" y="953"/>
                    <a:pt x="101" y="650"/>
                  </a:cubicBezTo>
                  <a:cubicBezTo>
                    <a:pt x="101" y="348"/>
                    <a:pt x="346" y="100"/>
                    <a:pt x="649" y="100"/>
                  </a:cubicBezTo>
                  <a:close/>
                  <a:moveTo>
                    <a:pt x="649" y="0"/>
                  </a:moveTo>
                  <a:cubicBezTo>
                    <a:pt x="291" y="0"/>
                    <a:pt x="1" y="293"/>
                    <a:pt x="1" y="650"/>
                  </a:cubicBezTo>
                  <a:cubicBezTo>
                    <a:pt x="1" y="1008"/>
                    <a:pt x="291" y="1298"/>
                    <a:pt x="649" y="1298"/>
                  </a:cubicBezTo>
                  <a:cubicBezTo>
                    <a:pt x="1008" y="1298"/>
                    <a:pt x="1299" y="1008"/>
                    <a:pt x="1299" y="650"/>
                  </a:cubicBezTo>
                  <a:cubicBezTo>
                    <a:pt x="1299" y="293"/>
                    <a:pt x="1008" y="0"/>
                    <a:pt x="6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13537066" y="7192203"/>
              <a:ext cx="247973" cy="247969"/>
            </a:xfrm>
            <a:custGeom>
              <a:rect b="b" l="l" r="r" t="t"/>
              <a:pathLst>
                <a:path extrusionOk="0" h="1299" w="1299">
                  <a:moveTo>
                    <a:pt x="648" y="100"/>
                  </a:moveTo>
                  <a:cubicBezTo>
                    <a:pt x="951" y="100"/>
                    <a:pt x="1199" y="348"/>
                    <a:pt x="1199" y="650"/>
                  </a:cubicBezTo>
                  <a:cubicBezTo>
                    <a:pt x="1199" y="953"/>
                    <a:pt x="951" y="1201"/>
                    <a:pt x="648" y="1201"/>
                  </a:cubicBezTo>
                  <a:cubicBezTo>
                    <a:pt x="346" y="1201"/>
                    <a:pt x="98" y="953"/>
                    <a:pt x="98" y="650"/>
                  </a:cubicBezTo>
                  <a:cubicBezTo>
                    <a:pt x="98" y="348"/>
                    <a:pt x="346" y="100"/>
                    <a:pt x="648" y="100"/>
                  </a:cubicBezTo>
                  <a:close/>
                  <a:moveTo>
                    <a:pt x="648" y="0"/>
                  </a:moveTo>
                  <a:cubicBezTo>
                    <a:pt x="291" y="0"/>
                    <a:pt x="0" y="293"/>
                    <a:pt x="0" y="650"/>
                  </a:cubicBezTo>
                  <a:cubicBezTo>
                    <a:pt x="0" y="1008"/>
                    <a:pt x="291" y="1298"/>
                    <a:pt x="648" y="1298"/>
                  </a:cubicBezTo>
                  <a:cubicBezTo>
                    <a:pt x="1006" y="1298"/>
                    <a:pt x="1299" y="1008"/>
                    <a:pt x="1299" y="650"/>
                  </a:cubicBezTo>
                  <a:cubicBezTo>
                    <a:pt x="1299" y="293"/>
                    <a:pt x="1006" y="0"/>
                    <a:pt x="6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13471207" y="7306739"/>
              <a:ext cx="75213" cy="19280"/>
            </a:xfrm>
            <a:custGeom>
              <a:rect b="b" l="l" r="r" t="t"/>
              <a:pathLst>
                <a:path extrusionOk="0" h="101" w="394">
                  <a:moveTo>
                    <a:pt x="0" y="0"/>
                  </a:moveTo>
                  <a:lnTo>
                    <a:pt x="0" y="100"/>
                  </a:lnTo>
                  <a:lnTo>
                    <a:pt x="393" y="100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9"/>
            <p:cNvSpPr/>
            <p:nvPr/>
          </p:nvSpPr>
          <p:spPr>
            <a:xfrm>
              <a:off x="13498315" y="7318956"/>
              <a:ext cx="48106" cy="97928"/>
            </a:xfrm>
            <a:custGeom>
              <a:rect b="b" l="l" r="r" t="t"/>
              <a:pathLst>
                <a:path extrusionOk="0" h="513" w="252">
                  <a:moveTo>
                    <a:pt x="1" y="1"/>
                  </a:moveTo>
                  <a:lnTo>
                    <a:pt x="1" y="513"/>
                  </a:lnTo>
                  <a:lnTo>
                    <a:pt x="251" y="513"/>
                  </a:lnTo>
                  <a:lnTo>
                    <a:pt x="251" y="413"/>
                  </a:lnTo>
                  <a:lnTo>
                    <a:pt x="99" y="413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9"/>
            <p:cNvSpPr/>
            <p:nvPr/>
          </p:nvSpPr>
          <p:spPr>
            <a:xfrm>
              <a:off x="12840868" y="7606824"/>
              <a:ext cx="578603" cy="404883"/>
            </a:xfrm>
            <a:custGeom>
              <a:rect b="b" l="l" r="r" t="t"/>
              <a:pathLst>
                <a:path extrusionOk="0" h="2121" w="3031">
                  <a:moveTo>
                    <a:pt x="160" y="1"/>
                  </a:moveTo>
                  <a:cubicBezTo>
                    <a:pt x="72" y="1"/>
                    <a:pt x="0" y="74"/>
                    <a:pt x="0" y="162"/>
                  </a:cubicBezTo>
                  <a:lnTo>
                    <a:pt x="0" y="1959"/>
                  </a:lnTo>
                  <a:cubicBezTo>
                    <a:pt x="0" y="2047"/>
                    <a:pt x="72" y="2121"/>
                    <a:pt x="160" y="2121"/>
                  </a:cubicBezTo>
                  <a:lnTo>
                    <a:pt x="2869" y="2121"/>
                  </a:lnTo>
                  <a:cubicBezTo>
                    <a:pt x="2959" y="2121"/>
                    <a:pt x="3031" y="2047"/>
                    <a:pt x="3031" y="1959"/>
                  </a:cubicBezTo>
                  <a:lnTo>
                    <a:pt x="3031" y="162"/>
                  </a:lnTo>
                  <a:cubicBezTo>
                    <a:pt x="3031" y="74"/>
                    <a:pt x="2959" y="1"/>
                    <a:pt x="2869" y="1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9"/>
            <p:cNvSpPr/>
            <p:nvPr/>
          </p:nvSpPr>
          <p:spPr>
            <a:xfrm>
              <a:off x="12840868" y="8041108"/>
              <a:ext cx="578603" cy="49823"/>
            </a:xfrm>
            <a:custGeom>
              <a:rect b="b" l="l" r="r" t="t"/>
              <a:pathLst>
                <a:path extrusionOk="0" h="261" w="3031">
                  <a:moveTo>
                    <a:pt x="0" y="0"/>
                  </a:moveTo>
                  <a:lnTo>
                    <a:pt x="0" y="120"/>
                  </a:lnTo>
                  <a:cubicBezTo>
                    <a:pt x="0" y="198"/>
                    <a:pt x="62" y="260"/>
                    <a:pt x="141" y="260"/>
                  </a:cubicBezTo>
                  <a:lnTo>
                    <a:pt x="2888" y="260"/>
                  </a:lnTo>
                  <a:cubicBezTo>
                    <a:pt x="2966" y="260"/>
                    <a:pt x="3031" y="198"/>
                    <a:pt x="3031" y="120"/>
                  </a:cubicBezTo>
                  <a:lnTo>
                    <a:pt x="3031" y="0"/>
                  </a:ln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9"/>
            <p:cNvSpPr/>
            <p:nvPr/>
          </p:nvSpPr>
          <p:spPr>
            <a:xfrm>
              <a:off x="13025465" y="7716016"/>
              <a:ext cx="204830" cy="186502"/>
            </a:xfrm>
            <a:custGeom>
              <a:rect b="b" l="l" r="r" t="t"/>
              <a:pathLst>
                <a:path extrusionOk="0" h="977" w="1073">
                  <a:moveTo>
                    <a:pt x="537" y="0"/>
                  </a:moveTo>
                  <a:cubicBezTo>
                    <a:pt x="411" y="0"/>
                    <a:pt x="286" y="48"/>
                    <a:pt x="191" y="143"/>
                  </a:cubicBezTo>
                  <a:cubicBezTo>
                    <a:pt x="1" y="334"/>
                    <a:pt x="1" y="643"/>
                    <a:pt x="191" y="834"/>
                  </a:cubicBezTo>
                  <a:cubicBezTo>
                    <a:pt x="286" y="929"/>
                    <a:pt x="411" y="977"/>
                    <a:pt x="537" y="977"/>
                  </a:cubicBezTo>
                  <a:cubicBezTo>
                    <a:pt x="662" y="977"/>
                    <a:pt x="787" y="929"/>
                    <a:pt x="882" y="834"/>
                  </a:cubicBezTo>
                  <a:cubicBezTo>
                    <a:pt x="1073" y="643"/>
                    <a:pt x="1073" y="334"/>
                    <a:pt x="882" y="143"/>
                  </a:cubicBezTo>
                  <a:cubicBezTo>
                    <a:pt x="787" y="48"/>
                    <a:pt x="662" y="0"/>
                    <a:pt x="5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13091897" y="7736823"/>
              <a:ext cx="71967" cy="49823"/>
            </a:xfrm>
            <a:custGeom>
              <a:rect b="b" l="l" r="r" t="t"/>
              <a:pathLst>
                <a:path extrusionOk="0" h="261" w="377">
                  <a:moveTo>
                    <a:pt x="189" y="1"/>
                  </a:moveTo>
                  <a:lnTo>
                    <a:pt x="0" y="191"/>
                  </a:lnTo>
                  <a:lnTo>
                    <a:pt x="69" y="260"/>
                  </a:lnTo>
                  <a:lnTo>
                    <a:pt x="189" y="141"/>
                  </a:lnTo>
                  <a:lnTo>
                    <a:pt x="308" y="260"/>
                  </a:lnTo>
                  <a:lnTo>
                    <a:pt x="377" y="191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13118240" y="7750567"/>
              <a:ext cx="19280" cy="117399"/>
            </a:xfrm>
            <a:custGeom>
              <a:rect b="b" l="l" r="r" t="t"/>
              <a:pathLst>
                <a:path extrusionOk="0" h="615" w="101">
                  <a:moveTo>
                    <a:pt x="1" y="0"/>
                  </a:moveTo>
                  <a:lnTo>
                    <a:pt x="1" y="615"/>
                  </a:lnTo>
                  <a:lnTo>
                    <a:pt x="101" y="61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12141043" y="7053805"/>
              <a:ext cx="100602" cy="94301"/>
            </a:xfrm>
            <a:custGeom>
              <a:rect b="b" l="l" r="r" t="t"/>
              <a:pathLst>
                <a:path extrusionOk="0" h="494" w="527">
                  <a:moveTo>
                    <a:pt x="0" y="1"/>
                  </a:moveTo>
                  <a:lnTo>
                    <a:pt x="0" y="492"/>
                  </a:lnTo>
                  <a:lnTo>
                    <a:pt x="527" y="4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12131498" y="7053805"/>
              <a:ext cx="110146" cy="103846"/>
            </a:xfrm>
            <a:custGeom>
              <a:rect b="b" l="l" r="r" t="t"/>
              <a:pathLst>
                <a:path extrusionOk="0" h="544" w="577">
                  <a:moveTo>
                    <a:pt x="0" y="1"/>
                  </a:moveTo>
                  <a:lnTo>
                    <a:pt x="0" y="542"/>
                  </a:lnTo>
                  <a:lnTo>
                    <a:pt x="577" y="544"/>
                  </a:lnTo>
                  <a:lnTo>
                    <a:pt x="577" y="444"/>
                  </a:lnTo>
                  <a:lnTo>
                    <a:pt x="100" y="442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9"/>
            <p:cNvSpPr/>
            <p:nvPr/>
          </p:nvSpPr>
          <p:spPr>
            <a:xfrm>
              <a:off x="12869121" y="6550035"/>
              <a:ext cx="66431" cy="67003"/>
            </a:xfrm>
            <a:custGeom>
              <a:rect b="b" l="l" r="r" t="t"/>
              <a:pathLst>
                <a:path extrusionOk="0" h="351" w="348">
                  <a:moveTo>
                    <a:pt x="174" y="0"/>
                  </a:moveTo>
                  <a:cubicBezTo>
                    <a:pt x="76" y="0"/>
                    <a:pt x="0" y="79"/>
                    <a:pt x="0" y="177"/>
                  </a:cubicBezTo>
                  <a:cubicBezTo>
                    <a:pt x="0" y="272"/>
                    <a:pt x="76" y="351"/>
                    <a:pt x="174" y="351"/>
                  </a:cubicBezTo>
                  <a:cubicBezTo>
                    <a:pt x="269" y="351"/>
                    <a:pt x="348" y="272"/>
                    <a:pt x="348" y="177"/>
                  </a:cubicBezTo>
                  <a:cubicBezTo>
                    <a:pt x="348" y="79"/>
                    <a:pt x="269" y="0"/>
                    <a:pt x="174" y="0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9"/>
            <p:cNvSpPr/>
            <p:nvPr/>
          </p:nvSpPr>
          <p:spPr>
            <a:xfrm>
              <a:off x="12869121" y="6550035"/>
              <a:ext cx="66431" cy="67003"/>
            </a:xfrm>
            <a:custGeom>
              <a:rect b="b" l="l" r="r" t="t"/>
              <a:pathLst>
                <a:path extrusionOk="0" h="351" w="348">
                  <a:moveTo>
                    <a:pt x="174" y="100"/>
                  </a:moveTo>
                  <a:cubicBezTo>
                    <a:pt x="215" y="100"/>
                    <a:pt x="248" y="134"/>
                    <a:pt x="248" y="177"/>
                  </a:cubicBezTo>
                  <a:cubicBezTo>
                    <a:pt x="248" y="217"/>
                    <a:pt x="215" y="251"/>
                    <a:pt x="174" y="251"/>
                  </a:cubicBezTo>
                  <a:cubicBezTo>
                    <a:pt x="131" y="251"/>
                    <a:pt x="98" y="217"/>
                    <a:pt x="98" y="177"/>
                  </a:cubicBezTo>
                  <a:cubicBezTo>
                    <a:pt x="98" y="134"/>
                    <a:pt x="131" y="100"/>
                    <a:pt x="174" y="100"/>
                  </a:cubicBezTo>
                  <a:close/>
                  <a:moveTo>
                    <a:pt x="174" y="0"/>
                  </a:moveTo>
                  <a:cubicBezTo>
                    <a:pt x="76" y="0"/>
                    <a:pt x="0" y="79"/>
                    <a:pt x="0" y="177"/>
                  </a:cubicBezTo>
                  <a:cubicBezTo>
                    <a:pt x="0" y="272"/>
                    <a:pt x="76" y="351"/>
                    <a:pt x="174" y="351"/>
                  </a:cubicBezTo>
                  <a:cubicBezTo>
                    <a:pt x="269" y="351"/>
                    <a:pt x="348" y="272"/>
                    <a:pt x="348" y="177"/>
                  </a:cubicBezTo>
                  <a:cubicBezTo>
                    <a:pt x="348" y="79"/>
                    <a:pt x="269" y="0"/>
                    <a:pt x="174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9"/>
            <p:cNvSpPr/>
            <p:nvPr/>
          </p:nvSpPr>
          <p:spPr>
            <a:xfrm>
              <a:off x="12571132" y="6315808"/>
              <a:ext cx="109765" cy="109763"/>
            </a:xfrm>
            <a:custGeom>
              <a:rect b="b" l="l" r="r" t="t"/>
              <a:pathLst>
                <a:path extrusionOk="0" h="575" w="575">
                  <a:moveTo>
                    <a:pt x="289" y="1"/>
                  </a:moveTo>
                  <a:cubicBezTo>
                    <a:pt x="129" y="1"/>
                    <a:pt x="1" y="129"/>
                    <a:pt x="1" y="289"/>
                  </a:cubicBezTo>
                  <a:cubicBezTo>
                    <a:pt x="1" y="446"/>
                    <a:pt x="129" y="575"/>
                    <a:pt x="289" y="575"/>
                  </a:cubicBezTo>
                  <a:cubicBezTo>
                    <a:pt x="446" y="575"/>
                    <a:pt x="575" y="446"/>
                    <a:pt x="575" y="289"/>
                  </a:cubicBezTo>
                  <a:cubicBezTo>
                    <a:pt x="575" y="129"/>
                    <a:pt x="446" y="1"/>
                    <a:pt x="289" y="1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9"/>
            <p:cNvSpPr/>
            <p:nvPr/>
          </p:nvSpPr>
          <p:spPr>
            <a:xfrm>
              <a:off x="12571132" y="6315808"/>
              <a:ext cx="109765" cy="109763"/>
            </a:xfrm>
            <a:custGeom>
              <a:rect b="b" l="l" r="r" t="t"/>
              <a:pathLst>
                <a:path extrusionOk="0" h="575" w="575">
                  <a:moveTo>
                    <a:pt x="289" y="98"/>
                  </a:moveTo>
                  <a:cubicBezTo>
                    <a:pt x="391" y="98"/>
                    <a:pt x="477" y="184"/>
                    <a:pt x="477" y="287"/>
                  </a:cubicBezTo>
                  <a:cubicBezTo>
                    <a:pt x="477" y="391"/>
                    <a:pt x="391" y="477"/>
                    <a:pt x="289" y="477"/>
                  </a:cubicBezTo>
                  <a:cubicBezTo>
                    <a:pt x="184" y="477"/>
                    <a:pt x="98" y="391"/>
                    <a:pt x="98" y="287"/>
                  </a:cubicBezTo>
                  <a:cubicBezTo>
                    <a:pt x="98" y="184"/>
                    <a:pt x="184" y="98"/>
                    <a:pt x="289" y="98"/>
                  </a:cubicBezTo>
                  <a:close/>
                  <a:moveTo>
                    <a:pt x="289" y="1"/>
                  </a:moveTo>
                  <a:cubicBezTo>
                    <a:pt x="129" y="1"/>
                    <a:pt x="1" y="129"/>
                    <a:pt x="1" y="287"/>
                  </a:cubicBezTo>
                  <a:cubicBezTo>
                    <a:pt x="1" y="446"/>
                    <a:pt x="129" y="575"/>
                    <a:pt x="289" y="575"/>
                  </a:cubicBezTo>
                  <a:cubicBezTo>
                    <a:pt x="446" y="575"/>
                    <a:pt x="575" y="446"/>
                    <a:pt x="575" y="287"/>
                  </a:cubicBezTo>
                  <a:cubicBezTo>
                    <a:pt x="575" y="129"/>
                    <a:pt x="446" y="1"/>
                    <a:pt x="289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12321058" y="6635938"/>
              <a:ext cx="66622" cy="66621"/>
            </a:xfrm>
            <a:custGeom>
              <a:rect b="b" l="l" r="r" t="t"/>
              <a:pathLst>
                <a:path extrusionOk="0" h="349" w="349">
                  <a:moveTo>
                    <a:pt x="175" y="1"/>
                  </a:moveTo>
                  <a:cubicBezTo>
                    <a:pt x="79" y="1"/>
                    <a:pt x="1" y="79"/>
                    <a:pt x="1" y="175"/>
                  </a:cubicBezTo>
                  <a:cubicBezTo>
                    <a:pt x="1" y="270"/>
                    <a:pt x="79" y="348"/>
                    <a:pt x="175" y="348"/>
                  </a:cubicBezTo>
                  <a:cubicBezTo>
                    <a:pt x="272" y="348"/>
                    <a:pt x="348" y="270"/>
                    <a:pt x="348" y="175"/>
                  </a:cubicBezTo>
                  <a:cubicBezTo>
                    <a:pt x="348" y="79"/>
                    <a:pt x="272" y="1"/>
                    <a:pt x="175" y="1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12321058" y="6635938"/>
              <a:ext cx="66622" cy="66621"/>
            </a:xfrm>
            <a:custGeom>
              <a:rect b="b" l="l" r="r" t="t"/>
              <a:pathLst>
                <a:path extrusionOk="0" h="349" w="349">
                  <a:moveTo>
                    <a:pt x="175" y="98"/>
                  </a:moveTo>
                  <a:cubicBezTo>
                    <a:pt x="217" y="98"/>
                    <a:pt x="251" y="134"/>
                    <a:pt x="251" y="175"/>
                  </a:cubicBezTo>
                  <a:cubicBezTo>
                    <a:pt x="251" y="215"/>
                    <a:pt x="217" y="251"/>
                    <a:pt x="175" y="251"/>
                  </a:cubicBezTo>
                  <a:cubicBezTo>
                    <a:pt x="134" y="251"/>
                    <a:pt x="101" y="215"/>
                    <a:pt x="101" y="175"/>
                  </a:cubicBezTo>
                  <a:cubicBezTo>
                    <a:pt x="101" y="134"/>
                    <a:pt x="134" y="98"/>
                    <a:pt x="175" y="98"/>
                  </a:cubicBezTo>
                  <a:close/>
                  <a:moveTo>
                    <a:pt x="175" y="1"/>
                  </a:moveTo>
                  <a:cubicBezTo>
                    <a:pt x="79" y="1"/>
                    <a:pt x="1" y="79"/>
                    <a:pt x="1" y="175"/>
                  </a:cubicBezTo>
                  <a:cubicBezTo>
                    <a:pt x="1" y="270"/>
                    <a:pt x="79" y="348"/>
                    <a:pt x="175" y="348"/>
                  </a:cubicBezTo>
                  <a:cubicBezTo>
                    <a:pt x="272" y="348"/>
                    <a:pt x="348" y="270"/>
                    <a:pt x="348" y="175"/>
                  </a:cubicBezTo>
                  <a:cubicBezTo>
                    <a:pt x="348" y="79"/>
                    <a:pt x="272" y="1"/>
                    <a:pt x="175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9" name="Google Shape;999;p39"/>
          <p:cNvSpPr txBox="1"/>
          <p:nvPr/>
        </p:nvSpPr>
        <p:spPr>
          <a:xfrm>
            <a:off x="1114725" y="6955042"/>
            <a:ext cx="4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Archivo"/>
                <a:ea typeface="Archivo"/>
                <a:cs typeface="Archivo"/>
                <a:sym typeface="Archivo"/>
              </a:rPr>
              <a:t>DATA ENGINEER</a:t>
            </a:r>
            <a:endParaRPr sz="2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00" name="Google Shape;1000;p39"/>
          <p:cNvSpPr txBox="1"/>
          <p:nvPr/>
        </p:nvSpPr>
        <p:spPr>
          <a:xfrm>
            <a:off x="1210563" y="8050308"/>
            <a:ext cx="415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latin typeface="Archivo"/>
                <a:ea typeface="Archivo"/>
                <a:cs typeface="Archivo"/>
                <a:sym typeface="Archivo"/>
              </a:rPr>
              <a:t>Works with raw data</a:t>
            </a:r>
            <a:endParaRPr b="1" sz="2700"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001" name="Google Shape;10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4150" y="9474682"/>
            <a:ext cx="592325" cy="5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Google Shape;100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0144" y="6802615"/>
            <a:ext cx="388383" cy="232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p39"/>
          <p:cNvSpPr txBox="1"/>
          <p:nvPr/>
        </p:nvSpPr>
        <p:spPr>
          <a:xfrm>
            <a:off x="9954910" y="1542148"/>
            <a:ext cx="59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Archivo"/>
                <a:ea typeface="Archivo"/>
                <a:cs typeface="Archivo"/>
                <a:sym typeface="Archivo"/>
              </a:rPr>
              <a:t>Fluentes en Python y  SQL</a:t>
            </a:r>
            <a:endParaRPr sz="2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04" name="Google Shape;1004;p39"/>
          <p:cNvSpPr txBox="1"/>
          <p:nvPr/>
        </p:nvSpPr>
        <p:spPr>
          <a:xfrm>
            <a:off x="9954910" y="2437538"/>
            <a:ext cx="59316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Archivo"/>
                <a:ea typeface="Archivo"/>
                <a:cs typeface="Archivo"/>
                <a:sym typeface="Archivo"/>
              </a:rPr>
              <a:t>Base de datos y scripting y sistemas operativos</a:t>
            </a:r>
            <a:endParaRPr sz="2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05" name="Google Shape;1005;p39"/>
          <p:cNvSpPr txBox="1"/>
          <p:nvPr/>
        </p:nvSpPr>
        <p:spPr>
          <a:xfrm>
            <a:off x="9954910" y="3773105"/>
            <a:ext cx="59316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Archivo"/>
                <a:ea typeface="Archivo"/>
                <a:cs typeface="Archivo"/>
                <a:sym typeface="Archivo"/>
              </a:rPr>
              <a:t>Herramientas de integración (APIs o herramientas de mensajería)</a:t>
            </a:r>
            <a:endParaRPr sz="2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06" name="Google Shape;1006;p39"/>
          <p:cNvSpPr txBox="1"/>
          <p:nvPr/>
        </p:nvSpPr>
        <p:spPr>
          <a:xfrm>
            <a:off x="9954910" y="5108672"/>
            <a:ext cx="59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Archivo"/>
                <a:ea typeface="Archivo"/>
                <a:cs typeface="Archivo"/>
                <a:sym typeface="Archivo"/>
              </a:rPr>
              <a:t>Data Management</a:t>
            </a:r>
            <a:endParaRPr sz="260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007" name="Google Shape;1007;p39"/>
          <p:cNvGrpSpPr/>
          <p:nvPr/>
        </p:nvGrpSpPr>
        <p:grpSpPr>
          <a:xfrm>
            <a:off x="9025507" y="1465939"/>
            <a:ext cx="616796" cy="592453"/>
            <a:chOff x="4048477" y="4811150"/>
            <a:chExt cx="1053811" cy="1053811"/>
          </a:xfrm>
        </p:grpSpPr>
        <p:sp>
          <p:nvSpPr>
            <p:cNvPr id="1008" name="Google Shape;1008;p39"/>
            <p:cNvSpPr/>
            <p:nvPr/>
          </p:nvSpPr>
          <p:spPr>
            <a:xfrm>
              <a:off x="4048477" y="4811150"/>
              <a:ext cx="1053811" cy="1053811"/>
            </a:xfrm>
            <a:custGeom>
              <a:rect b="b" l="l" r="r" t="t"/>
              <a:pathLst>
                <a:path extrusionOk="0" h="26120" w="26120">
                  <a:moveTo>
                    <a:pt x="13060" y="0"/>
                  </a:moveTo>
                  <a:cubicBezTo>
                    <a:pt x="5838" y="0"/>
                    <a:pt x="1" y="5837"/>
                    <a:pt x="1" y="13060"/>
                  </a:cubicBezTo>
                  <a:cubicBezTo>
                    <a:pt x="1" y="20266"/>
                    <a:pt x="5838" y="26120"/>
                    <a:pt x="13060" y="26120"/>
                  </a:cubicBezTo>
                  <a:cubicBezTo>
                    <a:pt x="20266" y="26120"/>
                    <a:pt x="26120" y="20266"/>
                    <a:pt x="26120" y="13060"/>
                  </a:cubicBezTo>
                  <a:cubicBezTo>
                    <a:pt x="26120" y="5837"/>
                    <a:pt x="20266" y="0"/>
                    <a:pt x="13060" y="0"/>
                  </a:cubicBezTo>
                  <a:close/>
                </a:path>
              </a:pathLst>
            </a:custGeom>
            <a:solidFill>
              <a:srgbClr val="33D6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9"/>
            <p:cNvSpPr/>
            <p:nvPr/>
          </p:nvSpPr>
          <p:spPr>
            <a:xfrm>
              <a:off x="4321895" y="5142423"/>
              <a:ext cx="506330" cy="390580"/>
            </a:xfrm>
            <a:custGeom>
              <a:rect b="b" l="l" r="r" t="t"/>
              <a:pathLst>
                <a:path extrusionOk="0" fill="none" h="9681" w="12550">
                  <a:moveTo>
                    <a:pt x="1" y="6119"/>
                  </a:moveTo>
                  <a:lnTo>
                    <a:pt x="3909" y="9680"/>
                  </a:lnTo>
                  <a:lnTo>
                    <a:pt x="12549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0" name="Google Shape;1010;p39"/>
          <p:cNvGrpSpPr/>
          <p:nvPr/>
        </p:nvGrpSpPr>
        <p:grpSpPr>
          <a:xfrm>
            <a:off x="9025507" y="2437534"/>
            <a:ext cx="616796" cy="592453"/>
            <a:chOff x="4048477" y="4811150"/>
            <a:chExt cx="1053811" cy="1053811"/>
          </a:xfrm>
        </p:grpSpPr>
        <p:sp>
          <p:nvSpPr>
            <p:cNvPr id="1011" name="Google Shape;1011;p39"/>
            <p:cNvSpPr/>
            <p:nvPr/>
          </p:nvSpPr>
          <p:spPr>
            <a:xfrm>
              <a:off x="4048477" y="4811150"/>
              <a:ext cx="1053811" cy="1053811"/>
            </a:xfrm>
            <a:custGeom>
              <a:rect b="b" l="l" r="r" t="t"/>
              <a:pathLst>
                <a:path extrusionOk="0" h="26120" w="26120">
                  <a:moveTo>
                    <a:pt x="13060" y="0"/>
                  </a:moveTo>
                  <a:cubicBezTo>
                    <a:pt x="5838" y="0"/>
                    <a:pt x="1" y="5837"/>
                    <a:pt x="1" y="13060"/>
                  </a:cubicBezTo>
                  <a:cubicBezTo>
                    <a:pt x="1" y="20266"/>
                    <a:pt x="5838" y="26120"/>
                    <a:pt x="13060" y="26120"/>
                  </a:cubicBezTo>
                  <a:cubicBezTo>
                    <a:pt x="20266" y="26120"/>
                    <a:pt x="26120" y="20266"/>
                    <a:pt x="26120" y="13060"/>
                  </a:cubicBezTo>
                  <a:cubicBezTo>
                    <a:pt x="26120" y="5837"/>
                    <a:pt x="20266" y="0"/>
                    <a:pt x="13060" y="0"/>
                  </a:cubicBezTo>
                  <a:close/>
                </a:path>
              </a:pathLst>
            </a:custGeom>
            <a:solidFill>
              <a:srgbClr val="33D6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4321895" y="5142423"/>
              <a:ext cx="506330" cy="390580"/>
            </a:xfrm>
            <a:custGeom>
              <a:rect b="b" l="l" r="r" t="t"/>
              <a:pathLst>
                <a:path extrusionOk="0" fill="none" h="9681" w="12550">
                  <a:moveTo>
                    <a:pt x="1" y="6119"/>
                  </a:moveTo>
                  <a:lnTo>
                    <a:pt x="3909" y="9680"/>
                  </a:lnTo>
                  <a:lnTo>
                    <a:pt x="12549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39"/>
          <p:cNvGrpSpPr/>
          <p:nvPr/>
        </p:nvGrpSpPr>
        <p:grpSpPr>
          <a:xfrm>
            <a:off x="9025507" y="3773118"/>
            <a:ext cx="616796" cy="592453"/>
            <a:chOff x="4048477" y="4811150"/>
            <a:chExt cx="1053811" cy="1053811"/>
          </a:xfrm>
        </p:grpSpPr>
        <p:sp>
          <p:nvSpPr>
            <p:cNvPr id="1014" name="Google Shape;1014;p39"/>
            <p:cNvSpPr/>
            <p:nvPr/>
          </p:nvSpPr>
          <p:spPr>
            <a:xfrm>
              <a:off x="4048477" y="4811150"/>
              <a:ext cx="1053811" cy="1053811"/>
            </a:xfrm>
            <a:custGeom>
              <a:rect b="b" l="l" r="r" t="t"/>
              <a:pathLst>
                <a:path extrusionOk="0" h="26120" w="26120">
                  <a:moveTo>
                    <a:pt x="13060" y="0"/>
                  </a:moveTo>
                  <a:cubicBezTo>
                    <a:pt x="5838" y="0"/>
                    <a:pt x="1" y="5837"/>
                    <a:pt x="1" y="13060"/>
                  </a:cubicBezTo>
                  <a:cubicBezTo>
                    <a:pt x="1" y="20266"/>
                    <a:pt x="5838" y="26120"/>
                    <a:pt x="13060" y="26120"/>
                  </a:cubicBezTo>
                  <a:cubicBezTo>
                    <a:pt x="20266" y="26120"/>
                    <a:pt x="26120" y="20266"/>
                    <a:pt x="26120" y="13060"/>
                  </a:cubicBezTo>
                  <a:cubicBezTo>
                    <a:pt x="26120" y="5837"/>
                    <a:pt x="20266" y="0"/>
                    <a:pt x="13060" y="0"/>
                  </a:cubicBezTo>
                  <a:close/>
                </a:path>
              </a:pathLst>
            </a:custGeom>
            <a:solidFill>
              <a:srgbClr val="33D6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4321895" y="5142423"/>
              <a:ext cx="506330" cy="390580"/>
            </a:xfrm>
            <a:custGeom>
              <a:rect b="b" l="l" r="r" t="t"/>
              <a:pathLst>
                <a:path extrusionOk="0" fill="none" h="9681" w="12550">
                  <a:moveTo>
                    <a:pt x="1" y="6119"/>
                  </a:moveTo>
                  <a:lnTo>
                    <a:pt x="3909" y="9680"/>
                  </a:lnTo>
                  <a:lnTo>
                    <a:pt x="12549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6" name="Google Shape;1016;p39"/>
          <p:cNvGrpSpPr/>
          <p:nvPr/>
        </p:nvGrpSpPr>
        <p:grpSpPr>
          <a:xfrm>
            <a:off x="9025507" y="5086185"/>
            <a:ext cx="616796" cy="592453"/>
            <a:chOff x="4048477" y="4811150"/>
            <a:chExt cx="1053811" cy="1053811"/>
          </a:xfrm>
        </p:grpSpPr>
        <p:sp>
          <p:nvSpPr>
            <p:cNvPr id="1017" name="Google Shape;1017;p39"/>
            <p:cNvSpPr/>
            <p:nvPr/>
          </p:nvSpPr>
          <p:spPr>
            <a:xfrm>
              <a:off x="4048477" y="4811150"/>
              <a:ext cx="1053811" cy="1053811"/>
            </a:xfrm>
            <a:custGeom>
              <a:rect b="b" l="l" r="r" t="t"/>
              <a:pathLst>
                <a:path extrusionOk="0" h="26120" w="26120">
                  <a:moveTo>
                    <a:pt x="13060" y="0"/>
                  </a:moveTo>
                  <a:cubicBezTo>
                    <a:pt x="5838" y="0"/>
                    <a:pt x="1" y="5837"/>
                    <a:pt x="1" y="13060"/>
                  </a:cubicBezTo>
                  <a:cubicBezTo>
                    <a:pt x="1" y="20266"/>
                    <a:pt x="5838" y="26120"/>
                    <a:pt x="13060" y="26120"/>
                  </a:cubicBezTo>
                  <a:cubicBezTo>
                    <a:pt x="20266" y="26120"/>
                    <a:pt x="26120" y="20266"/>
                    <a:pt x="26120" y="13060"/>
                  </a:cubicBezTo>
                  <a:cubicBezTo>
                    <a:pt x="26120" y="5837"/>
                    <a:pt x="20266" y="0"/>
                    <a:pt x="13060" y="0"/>
                  </a:cubicBezTo>
                  <a:close/>
                </a:path>
              </a:pathLst>
            </a:custGeom>
            <a:solidFill>
              <a:srgbClr val="33D6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4321895" y="5142423"/>
              <a:ext cx="506330" cy="390580"/>
            </a:xfrm>
            <a:custGeom>
              <a:rect b="b" l="l" r="r" t="t"/>
              <a:pathLst>
                <a:path extrusionOk="0" fill="none" h="9681" w="12550">
                  <a:moveTo>
                    <a:pt x="1" y="6119"/>
                  </a:moveTo>
                  <a:lnTo>
                    <a:pt x="3909" y="9680"/>
                  </a:lnTo>
                  <a:lnTo>
                    <a:pt x="12549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40"/>
          <p:cNvSpPr txBox="1"/>
          <p:nvPr/>
        </p:nvSpPr>
        <p:spPr>
          <a:xfrm>
            <a:off x="373725" y="60186"/>
            <a:ext cx="73785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s" sz="5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D&amp;A DEV TEAM</a:t>
            </a:r>
            <a:endParaRPr b="0" i="0" sz="50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Skills</a:t>
            </a:r>
            <a:endParaRPr b="0" i="0" sz="4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24" name="Google Shape;1024;p40"/>
          <p:cNvGrpSpPr/>
          <p:nvPr/>
        </p:nvGrpSpPr>
        <p:grpSpPr>
          <a:xfrm>
            <a:off x="1858450" y="3733625"/>
            <a:ext cx="2862828" cy="2743931"/>
            <a:chOff x="11779541" y="5940515"/>
            <a:chExt cx="2124232" cy="2150416"/>
          </a:xfrm>
        </p:grpSpPr>
        <p:sp>
          <p:nvSpPr>
            <p:cNvPr id="1025" name="Google Shape;1025;p40"/>
            <p:cNvSpPr/>
            <p:nvPr/>
          </p:nvSpPr>
          <p:spPr>
            <a:xfrm>
              <a:off x="11946329" y="5949865"/>
              <a:ext cx="1610390" cy="1527522"/>
            </a:xfrm>
            <a:custGeom>
              <a:rect b="b" l="l" r="r" t="t"/>
              <a:pathLst>
                <a:path extrusionOk="0" h="8002" w="8436">
                  <a:moveTo>
                    <a:pt x="1" y="0"/>
                  </a:moveTo>
                  <a:lnTo>
                    <a:pt x="1" y="8002"/>
                  </a:lnTo>
                  <a:lnTo>
                    <a:pt x="8436" y="8002"/>
                  </a:lnTo>
                  <a:lnTo>
                    <a:pt x="8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1946329" y="5949865"/>
              <a:ext cx="1610390" cy="1527522"/>
            </a:xfrm>
            <a:custGeom>
              <a:rect b="b" l="l" r="r" t="t"/>
              <a:pathLst>
                <a:path extrusionOk="0" h="8002" w="8436">
                  <a:moveTo>
                    <a:pt x="8336" y="98"/>
                  </a:moveTo>
                  <a:lnTo>
                    <a:pt x="8336" y="7902"/>
                  </a:lnTo>
                  <a:lnTo>
                    <a:pt x="98" y="7902"/>
                  </a:lnTo>
                  <a:lnTo>
                    <a:pt x="98" y="98"/>
                  </a:lnTo>
                  <a:close/>
                  <a:moveTo>
                    <a:pt x="1" y="0"/>
                  </a:moveTo>
                  <a:lnTo>
                    <a:pt x="1" y="8002"/>
                  </a:lnTo>
                  <a:lnTo>
                    <a:pt x="8436" y="8002"/>
                  </a:lnTo>
                  <a:lnTo>
                    <a:pt x="84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1946329" y="5947574"/>
              <a:ext cx="1610390" cy="211509"/>
            </a:xfrm>
            <a:custGeom>
              <a:rect b="b" l="l" r="r" t="t"/>
              <a:pathLst>
                <a:path extrusionOk="0" h="1108" w="8436">
                  <a:moveTo>
                    <a:pt x="1" y="0"/>
                  </a:moveTo>
                  <a:lnTo>
                    <a:pt x="1" y="1108"/>
                  </a:lnTo>
                  <a:lnTo>
                    <a:pt x="8436" y="1108"/>
                  </a:lnTo>
                  <a:lnTo>
                    <a:pt x="8436" y="0"/>
                  </a:ln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2080529" y="6292138"/>
              <a:ext cx="374345" cy="191"/>
            </a:xfrm>
            <a:custGeom>
              <a:rect b="b" l="l" r="r" t="t"/>
              <a:pathLst>
                <a:path extrusionOk="0" h="1" w="1961">
                  <a:moveTo>
                    <a:pt x="0" y="1"/>
                  </a:moveTo>
                  <a:lnTo>
                    <a:pt x="196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2080147" y="6282593"/>
              <a:ext cx="374727" cy="19280"/>
            </a:xfrm>
            <a:custGeom>
              <a:rect b="b" l="l" r="r" t="t"/>
              <a:pathLst>
                <a:path extrusionOk="0" h="101" w="1963">
                  <a:moveTo>
                    <a:pt x="0" y="1"/>
                  </a:moveTo>
                  <a:lnTo>
                    <a:pt x="0" y="101"/>
                  </a:lnTo>
                  <a:lnTo>
                    <a:pt x="1963" y="101"/>
                  </a:lnTo>
                  <a:lnTo>
                    <a:pt x="19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12080529" y="6379949"/>
              <a:ext cx="272025" cy="191"/>
            </a:xfrm>
            <a:custGeom>
              <a:rect b="b" l="l" r="r" t="t"/>
              <a:pathLst>
                <a:path extrusionOk="0" h="1" w="1425">
                  <a:moveTo>
                    <a:pt x="0" y="1"/>
                  </a:moveTo>
                  <a:lnTo>
                    <a:pt x="142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12080147" y="6370404"/>
              <a:ext cx="272407" cy="19280"/>
            </a:xfrm>
            <a:custGeom>
              <a:rect b="b" l="l" r="r" t="t"/>
              <a:pathLst>
                <a:path extrusionOk="0" h="101" w="1427">
                  <a:moveTo>
                    <a:pt x="0" y="1"/>
                  </a:moveTo>
                  <a:lnTo>
                    <a:pt x="0" y="101"/>
                  </a:lnTo>
                  <a:lnTo>
                    <a:pt x="1427" y="10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11856854" y="5940515"/>
              <a:ext cx="44860" cy="45242"/>
            </a:xfrm>
            <a:custGeom>
              <a:rect b="b" l="l" r="r" t="t"/>
              <a:pathLst>
                <a:path extrusionOk="0" h="237" w="235">
                  <a:moveTo>
                    <a:pt x="118" y="0"/>
                  </a:moveTo>
                  <a:cubicBezTo>
                    <a:pt x="53" y="0"/>
                    <a:pt x="1" y="53"/>
                    <a:pt x="1" y="117"/>
                  </a:cubicBezTo>
                  <a:cubicBezTo>
                    <a:pt x="1" y="184"/>
                    <a:pt x="53" y="236"/>
                    <a:pt x="118" y="236"/>
                  </a:cubicBezTo>
                  <a:cubicBezTo>
                    <a:pt x="182" y="236"/>
                    <a:pt x="234" y="184"/>
                    <a:pt x="234" y="117"/>
                  </a:cubicBezTo>
                  <a:cubicBezTo>
                    <a:pt x="234" y="53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2223701" y="6032140"/>
              <a:ext cx="45242" cy="45242"/>
            </a:xfrm>
            <a:custGeom>
              <a:rect b="b" l="l" r="r" t="t"/>
              <a:pathLst>
                <a:path extrusionOk="0" h="237" w="237">
                  <a:moveTo>
                    <a:pt x="120" y="0"/>
                  </a:moveTo>
                  <a:cubicBezTo>
                    <a:pt x="53" y="0"/>
                    <a:pt x="1" y="53"/>
                    <a:pt x="1" y="117"/>
                  </a:cubicBezTo>
                  <a:cubicBezTo>
                    <a:pt x="1" y="184"/>
                    <a:pt x="53" y="236"/>
                    <a:pt x="120" y="236"/>
                  </a:cubicBezTo>
                  <a:cubicBezTo>
                    <a:pt x="184" y="236"/>
                    <a:pt x="237" y="184"/>
                    <a:pt x="237" y="117"/>
                  </a:cubicBezTo>
                  <a:cubicBezTo>
                    <a:pt x="237" y="53"/>
                    <a:pt x="184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11779541" y="5940515"/>
              <a:ext cx="45242" cy="45242"/>
            </a:xfrm>
            <a:custGeom>
              <a:rect b="b" l="l" r="r" t="t"/>
              <a:pathLst>
                <a:path extrusionOk="0" h="237" w="237">
                  <a:moveTo>
                    <a:pt x="118" y="0"/>
                  </a:moveTo>
                  <a:cubicBezTo>
                    <a:pt x="53" y="0"/>
                    <a:pt x="1" y="53"/>
                    <a:pt x="1" y="117"/>
                  </a:cubicBezTo>
                  <a:cubicBezTo>
                    <a:pt x="1" y="184"/>
                    <a:pt x="53" y="236"/>
                    <a:pt x="118" y="236"/>
                  </a:cubicBezTo>
                  <a:cubicBezTo>
                    <a:pt x="184" y="236"/>
                    <a:pt x="237" y="184"/>
                    <a:pt x="237" y="117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12266080" y="6872455"/>
              <a:ext cx="171996" cy="279848"/>
            </a:xfrm>
            <a:custGeom>
              <a:rect b="b" l="l" r="r" t="t"/>
              <a:pathLst>
                <a:path extrusionOk="0" h="1466" w="901">
                  <a:moveTo>
                    <a:pt x="0" y="0"/>
                  </a:moveTo>
                  <a:lnTo>
                    <a:pt x="0" y="1465"/>
                  </a:lnTo>
                  <a:lnTo>
                    <a:pt x="901" y="1465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12541543" y="6652736"/>
              <a:ext cx="171805" cy="499566"/>
            </a:xfrm>
            <a:custGeom>
              <a:rect b="b" l="l" r="r" t="t"/>
              <a:pathLst>
                <a:path extrusionOk="0" h="2617" w="900">
                  <a:moveTo>
                    <a:pt x="1" y="1"/>
                  </a:moveTo>
                  <a:lnTo>
                    <a:pt x="1" y="2616"/>
                  </a:lnTo>
                  <a:lnTo>
                    <a:pt x="899" y="2616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13091897" y="6571415"/>
              <a:ext cx="171996" cy="580886"/>
            </a:xfrm>
            <a:custGeom>
              <a:rect b="b" l="l" r="r" t="t"/>
              <a:pathLst>
                <a:path extrusionOk="0" h="3043" w="901">
                  <a:moveTo>
                    <a:pt x="0" y="0"/>
                  </a:moveTo>
                  <a:lnTo>
                    <a:pt x="0" y="3042"/>
                  </a:lnTo>
                  <a:lnTo>
                    <a:pt x="901" y="3042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12816815" y="6791516"/>
              <a:ext cx="171996" cy="360787"/>
            </a:xfrm>
            <a:custGeom>
              <a:rect b="b" l="l" r="r" t="t"/>
              <a:pathLst>
                <a:path extrusionOk="0" h="1890" w="901">
                  <a:moveTo>
                    <a:pt x="0" y="0"/>
                  </a:moveTo>
                  <a:lnTo>
                    <a:pt x="0" y="1889"/>
                  </a:lnTo>
                  <a:lnTo>
                    <a:pt x="901" y="1889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12266080" y="7152115"/>
              <a:ext cx="1097074" cy="191"/>
            </a:xfrm>
            <a:custGeom>
              <a:rect b="b" l="l" r="r" t="t"/>
              <a:pathLst>
                <a:path extrusionOk="0" h="1" w="5747">
                  <a:moveTo>
                    <a:pt x="0" y="0"/>
                  </a:moveTo>
                  <a:lnTo>
                    <a:pt x="57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12266080" y="7142570"/>
              <a:ext cx="1097074" cy="19280"/>
            </a:xfrm>
            <a:custGeom>
              <a:rect b="b" l="l" r="r" t="t"/>
              <a:pathLst>
                <a:path extrusionOk="0" h="101" w="5747">
                  <a:moveTo>
                    <a:pt x="0" y="0"/>
                  </a:moveTo>
                  <a:lnTo>
                    <a:pt x="0" y="100"/>
                  </a:lnTo>
                  <a:lnTo>
                    <a:pt x="5746" y="100"/>
                  </a:lnTo>
                  <a:lnTo>
                    <a:pt x="57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12347020" y="6284502"/>
              <a:ext cx="881935" cy="391139"/>
            </a:xfrm>
            <a:custGeom>
              <a:rect b="b" l="l" r="r" t="t"/>
              <a:pathLst>
                <a:path extrusionOk="0" h="2049" w="4620">
                  <a:moveTo>
                    <a:pt x="4553" y="0"/>
                  </a:moveTo>
                  <a:lnTo>
                    <a:pt x="2907" y="1501"/>
                  </a:lnTo>
                  <a:lnTo>
                    <a:pt x="1532" y="362"/>
                  </a:lnTo>
                  <a:cubicBezTo>
                    <a:pt x="1522" y="355"/>
                    <a:pt x="1511" y="351"/>
                    <a:pt x="1500" y="351"/>
                  </a:cubicBezTo>
                  <a:cubicBezTo>
                    <a:pt x="1486" y="351"/>
                    <a:pt x="1472" y="357"/>
                    <a:pt x="1463" y="367"/>
                  </a:cubicBezTo>
                  <a:lnTo>
                    <a:pt x="0" y="1982"/>
                  </a:lnTo>
                  <a:lnTo>
                    <a:pt x="74" y="2049"/>
                  </a:lnTo>
                  <a:lnTo>
                    <a:pt x="1504" y="470"/>
                  </a:lnTo>
                  <a:lnTo>
                    <a:pt x="2878" y="1606"/>
                  </a:lnTo>
                  <a:cubicBezTo>
                    <a:pt x="2887" y="1613"/>
                    <a:pt x="2898" y="1616"/>
                    <a:pt x="2909" y="1616"/>
                  </a:cubicBezTo>
                  <a:cubicBezTo>
                    <a:pt x="2921" y="1616"/>
                    <a:pt x="2932" y="1612"/>
                    <a:pt x="2942" y="1603"/>
                  </a:cubicBezTo>
                  <a:lnTo>
                    <a:pt x="4619" y="72"/>
                  </a:lnTo>
                  <a:lnTo>
                    <a:pt x="4553" y="0"/>
                  </a:ln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153747" y="6281829"/>
              <a:ext cx="78840" cy="79220"/>
            </a:xfrm>
            <a:custGeom>
              <a:rect b="b" l="l" r="r" t="t"/>
              <a:pathLst>
                <a:path extrusionOk="0" h="415" w="413">
                  <a:moveTo>
                    <a:pt x="360" y="1"/>
                  </a:moveTo>
                  <a:cubicBezTo>
                    <a:pt x="355" y="1"/>
                    <a:pt x="351" y="1"/>
                    <a:pt x="346" y="2"/>
                  </a:cubicBezTo>
                  <a:lnTo>
                    <a:pt x="43" y="81"/>
                  </a:lnTo>
                  <a:cubicBezTo>
                    <a:pt x="17" y="88"/>
                    <a:pt x="0" y="114"/>
                    <a:pt x="7" y="143"/>
                  </a:cubicBezTo>
                  <a:cubicBezTo>
                    <a:pt x="13" y="165"/>
                    <a:pt x="32" y="178"/>
                    <a:pt x="55" y="178"/>
                  </a:cubicBezTo>
                  <a:cubicBezTo>
                    <a:pt x="60" y="178"/>
                    <a:pt x="64" y="178"/>
                    <a:pt x="69" y="176"/>
                  </a:cubicBezTo>
                  <a:lnTo>
                    <a:pt x="284" y="121"/>
                  </a:lnTo>
                  <a:lnTo>
                    <a:pt x="210" y="348"/>
                  </a:lnTo>
                  <a:cubicBezTo>
                    <a:pt x="203" y="374"/>
                    <a:pt x="217" y="403"/>
                    <a:pt x="243" y="412"/>
                  </a:cubicBezTo>
                  <a:cubicBezTo>
                    <a:pt x="248" y="412"/>
                    <a:pt x="253" y="414"/>
                    <a:pt x="258" y="414"/>
                  </a:cubicBezTo>
                  <a:cubicBezTo>
                    <a:pt x="279" y="414"/>
                    <a:pt x="298" y="400"/>
                    <a:pt x="305" y="379"/>
                  </a:cubicBezTo>
                  <a:lnTo>
                    <a:pt x="408" y="64"/>
                  </a:lnTo>
                  <a:cubicBezTo>
                    <a:pt x="412" y="48"/>
                    <a:pt x="408" y="29"/>
                    <a:pt x="396" y="17"/>
                  </a:cubicBezTo>
                  <a:cubicBezTo>
                    <a:pt x="387" y="6"/>
                    <a:pt x="374" y="1"/>
                    <a:pt x="360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1835800" y="6708286"/>
              <a:ext cx="398207" cy="395338"/>
            </a:xfrm>
            <a:custGeom>
              <a:rect b="b" l="l" r="r" t="t"/>
              <a:pathLst>
                <a:path extrusionOk="0" h="2071" w="2086">
                  <a:moveTo>
                    <a:pt x="1043" y="663"/>
                  </a:moveTo>
                  <a:cubicBezTo>
                    <a:pt x="1188" y="663"/>
                    <a:pt x="1325" y="746"/>
                    <a:pt x="1385" y="887"/>
                  </a:cubicBezTo>
                  <a:cubicBezTo>
                    <a:pt x="1466" y="1077"/>
                    <a:pt x="1380" y="1296"/>
                    <a:pt x="1192" y="1377"/>
                  </a:cubicBezTo>
                  <a:cubicBezTo>
                    <a:pt x="1144" y="1398"/>
                    <a:pt x="1094" y="1408"/>
                    <a:pt x="1044" y="1408"/>
                  </a:cubicBezTo>
                  <a:cubicBezTo>
                    <a:pt x="900" y="1408"/>
                    <a:pt x="762" y="1324"/>
                    <a:pt x="701" y="1184"/>
                  </a:cubicBezTo>
                  <a:cubicBezTo>
                    <a:pt x="620" y="996"/>
                    <a:pt x="706" y="775"/>
                    <a:pt x="894" y="694"/>
                  </a:cubicBezTo>
                  <a:cubicBezTo>
                    <a:pt x="943" y="673"/>
                    <a:pt x="993" y="663"/>
                    <a:pt x="1043" y="663"/>
                  </a:cubicBezTo>
                  <a:close/>
                  <a:moveTo>
                    <a:pt x="1237" y="0"/>
                  </a:moveTo>
                  <a:cubicBezTo>
                    <a:pt x="1218" y="0"/>
                    <a:pt x="1199" y="10"/>
                    <a:pt x="1187" y="27"/>
                  </a:cubicBezTo>
                  <a:lnTo>
                    <a:pt x="1097" y="162"/>
                  </a:lnTo>
                  <a:cubicBezTo>
                    <a:pt x="1083" y="162"/>
                    <a:pt x="1070" y="161"/>
                    <a:pt x="1057" y="161"/>
                  </a:cubicBezTo>
                  <a:cubicBezTo>
                    <a:pt x="1025" y="161"/>
                    <a:pt x="994" y="163"/>
                    <a:pt x="963" y="165"/>
                  </a:cubicBezTo>
                  <a:lnTo>
                    <a:pt x="866" y="34"/>
                  </a:lnTo>
                  <a:cubicBezTo>
                    <a:pt x="854" y="17"/>
                    <a:pt x="835" y="7"/>
                    <a:pt x="815" y="7"/>
                  </a:cubicBezTo>
                  <a:cubicBezTo>
                    <a:pt x="807" y="7"/>
                    <a:pt x="799" y="9"/>
                    <a:pt x="792" y="12"/>
                  </a:cubicBezTo>
                  <a:lnTo>
                    <a:pt x="468" y="153"/>
                  </a:lnTo>
                  <a:cubicBezTo>
                    <a:pt x="442" y="165"/>
                    <a:pt x="427" y="193"/>
                    <a:pt x="432" y="222"/>
                  </a:cubicBezTo>
                  <a:lnTo>
                    <a:pt x="463" y="382"/>
                  </a:lnTo>
                  <a:cubicBezTo>
                    <a:pt x="430" y="410"/>
                    <a:pt x="399" y="443"/>
                    <a:pt x="370" y="477"/>
                  </a:cubicBezTo>
                  <a:lnTo>
                    <a:pt x="211" y="451"/>
                  </a:lnTo>
                  <a:cubicBezTo>
                    <a:pt x="207" y="450"/>
                    <a:pt x="203" y="450"/>
                    <a:pt x="200" y="450"/>
                  </a:cubicBezTo>
                  <a:cubicBezTo>
                    <a:pt x="174" y="450"/>
                    <a:pt x="152" y="466"/>
                    <a:pt x="141" y="489"/>
                  </a:cubicBezTo>
                  <a:lnTo>
                    <a:pt x="13" y="817"/>
                  </a:lnTo>
                  <a:cubicBezTo>
                    <a:pt x="1" y="844"/>
                    <a:pt x="10" y="875"/>
                    <a:pt x="34" y="891"/>
                  </a:cubicBezTo>
                  <a:lnTo>
                    <a:pt x="170" y="982"/>
                  </a:lnTo>
                  <a:cubicBezTo>
                    <a:pt x="168" y="1027"/>
                    <a:pt x="170" y="1072"/>
                    <a:pt x="172" y="1118"/>
                  </a:cubicBezTo>
                  <a:lnTo>
                    <a:pt x="41" y="1213"/>
                  </a:lnTo>
                  <a:cubicBezTo>
                    <a:pt x="18" y="1230"/>
                    <a:pt x="8" y="1261"/>
                    <a:pt x="20" y="1287"/>
                  </a:cubicBezTo>
                  <a:lnTo>
                    <a:pt x="160" y="1611"/>
                  </a:lnTo>
                  <a:cubicBezTo>
                    <a:pt x="171" y="1634"/>
                    <a:pt x="194" y="1647"/>
                    <a:pt x="219" y="1647"/>
                  </a:cubicBezTo>
                  <a:cubicBezTo>
                    <a:pt x="222" y="1647"/>
                    <a:pt x="226" y="1647"/>
                    <a:pt x="230" y="1646"/>
                  </a:cubicBezTo>
                  <a:lnTo>
                    <a:pt x="389" y="1616"/>
                  </a:lnTo>
                  <a:cubicBezTo>
                    <a:pt x="418" y="1649"/>
                    <a:pt x="451" y="1680"/>
                    <a:pt x="484" y="1708"/>
                  </a:cubicBezTo>
                  <a:lnTo>
                    <a:pt x="458" y="1870"/>
                  </a:lnTo>
                  <a:cubicBezTo>
                    <a:pt x="453" y="1899"/>
                    <a:pt x="470" y="1928"/>
                    <a:pt x="496" y="1937"/>
                  </a:cubicBezTo>
                  <a:lnTo>
                    <a:pt x="825" y="2066"/>
                  </a:lnTo>
                  <a:cubicBezTo>
                    <a:pt x="833" y="2069"/>
                    <a:pt x="841" y="2071"/>
                    <a:pt x="849" y="2071"/>
                  </a:cubicBezTo>
                  <a:cubicBezTo>
                    <a:pt x="868" y="2071"/>
                    <a:pt x="887" y="2061"/>
                    <a:pt x="899" y="2044"/>
                  </a:cubicBezTo>
                  <a:lnTo>
                    <a:pt x="989" y="1909"/>
                  </a:lnTo>
                  <a:cubicBezTo>
                    <a:pt x="1008" y="1909"/>
                    <a:pt x="1027" y="1910"/>
                    <a:pt x="1046" y="1910"/>
                  </a:cubicBezTo>
                  <a:cubicBezTo>
                    <a:pt x="1072" y="1910"/>
                    <a:pt x="1099" y="1909"/>
                    <a:pt x="1125" y="1906"/>
                  </a:cubicBezTo>
                  <a:lnTo>
                    <a:pt x="1221" y="2040"/>
                  </a:lnTo>
                  <a:cubicBezTo>
                    <a:pt x="1232" y="2056"/>
                    <a:pt x="1250" y="2064"/>
                    <a:pt x="1268" y="2064"/>
                  </a:cubicBezTo>
                  <a:cubicBezTo>
                    <a:pt x="1277" y="2064"/>
                    <a:pt x="1286" y="2062"/>
                    <a:pt x="1294" y="2059"/>
                  </a:cubicBezTo>
                  <a:lnTo>
                    <a:pt x="1618" y="1920"/>
                  </a:lnTo>
                  <a:cubicBezTo>
                    <a:pt x="1645" y="1909"/>
                    <a:pt x="1659" y="1880"/>
                    <a:pt x="1654" y="1851"/>
                  </a:cubicBezTo>
                  <a:lnTo>
                    <a:pt x="1623" y="1689"/>
                  </a:lnTo>
                  <a:cubicBezTo>
                    <a:pt x="1656" y="1661"/>
                    <a:pt x="1687" y="1627"/>
                    <a:pt x="1716" y="1594"/>
                  </a:cubicBezTo>
                  <a:lnTo>
                    <a:pt x="1878" y="1620"/>
                  </a:lnTo>
                  <a:cubicBezTo>
                    <a:pt x="1881" y="1621"/>
                    <a:pt x="1885" y="1621"/>
                    <a:pt x="1888" y="1621"/>
                  </a:cubicBezTo>
                  <a:cubicBezTo>
                    <a:pt x="1913" y="1621"/>
                    <a:pt x="1936" y="1605"/>
                    <a:pt x="1945" y="1582"/>
                  </a:cubicBezTo>
                  <a:lnTo>
                    <a:pt x="2073" y="1253"/>
                  </a:lnTo>
                  <a:cubicBezTo>
                    <a:pt x="2085" y="1227"/>
                    <a:pt x="2076" y="1196"/>
                    <a:pt x="2052" y="1180"/>
                  </a:cubicBezTo>
                  <a:lnTo>
                    <a:pt x="1916" y="1089"/>
                  </a:lnTo>
                  <a:cubicBezTo>
                    <a:pt x="1919" y="1044"/>
                    <a:pt x="1919" y="999"/>
                    <a:pt x="1914" y="953"/>
                  </a:cubicBezTo>
                  <a:lnTo>
                    <a:pt x="2047" y="858"/>
                  </a:lnTo>
                  <a:cubicBezTo>
                    <a:pt x="2071" y="841"/>
                    <a:pt x="2078" y="810"/>
                    <a:pt x="2066" y="784"/>
                  </a:cubicBezTo>
                  <a:lnTo>
                    <a:pt x="1928" y="460"/>
                  </a:lnTo>
                  <a:cubicBezTo>
                    <a:pt x="1918" y="437"/>
                    <a:pt x="1895" y="424"/>
                    <a:pt x="1870" y="424"/>
                  </a:cubicBezTo>
                  <a:cubicBezTo>
                    <a:pt x="1866" y="424"/>
                    <a:pt x="1863" y="424"/>
                    <a:pt x="1859" y="424"/>
                  </a:cubicBezTo>
                  <a:lnTo>
                    <a:pt x="1697" y="455"/>
                  </a:lnTo>
                  <a:cubicBezTo>
                    <a:pt x="1668" y="422"/>
                    <a:pt x="1635" y="391"/>
                    <a:pt x="1602" y="363"/>
                  </a:cubicBezTo>
                  <a:lnTo>
                    <a:pt x="1628" y="203"/>
                  </a:lnTo>
                  <a:cubicBezTo>
                    <a:pt x="1633" y="172"/>
                    <a:pt x="1616" y="146"/>
                    <a:pt x="1590" y="134"/>
                  </a:cubicBezTo>
                  <a:lnTo>
                    <a:pt x="1261" y="5"/>
                  </a:lnTo>
                  <a:cubicBezTo>
                    <a:pt x="1253" y="2"/>
                    <a:pt x="1245" y="0"/>
                    <a:pt x="12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2141043" y="7003790"/>
              <a:ext cx="144317" cy="144315"/>
            </a:xfrm>
            <a:custGeom>
              <a:rect b="b" l="l" r="r" t="t"/>
              <a:pathLst>
                <a:path extrusionOk="0" h="756" w="756">
                  <a:moveTo>
                    <a:pt x="0" y="1"/>
                  </a:moveTo>
                  <a:lnTo>
                    <a:pt x="0" y="754"/>
                  </a:lnTo>
                  <a:lnTo>
                    <a:pt x="755" y="756"/>
                  </a:lnTo>
                  <a:cubicBezTo>
                    <a:pt x="755" y="339"/>
                    <a:pt x="417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1994626" y="7001118"/>
              <a:ext cx="293024" cy="293020"/>
            </a:xfrm>
            <a:custGeom>
              <a:rect b="b" l="l" r="r" t="t"/>
              <a:pathLst>
                <a:path extrusionOk="0" h="1535" w="1535">
                  <a:moveTo>
                    <a:pt x="767" y="1"/>
                  </a:moveTo>
                  <a:cubicBezTo>
                    <a:pt x="343" y="1"/>
                    <a:pt x="0" y="346"/>
                    <a:pt x="0" y="768"/>
                  </a:cubicBezTo>
                  <a:cubicBezTo>
                    <a:pt x="0" y="1192"/>
                    <a:pt x="343" y="1535"/>
                    <a:pt x="767" y="1535"/>
                  </a:cubicBezTo>
                  <a:cubicBezTo>
                    <a:pt x="1191" y="1535"/>
                    <a:pt x="1534" y="1192"/>
                    <a:pt x="1534" y="768"/>
                  </a:cubicBezTo>
                  <a:lnTo>
                    <a:pt x="767" y="768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2066975" y="7297576"/>
              <a:ext cx="148325" cy="191"/>
            </a:xfrm>
            <a:custGeom>
              <a:rect b="b" l="l" r="r" t="t"/>
              <a:pathLst>
                <a:path extrusionOk="0" h="1" w="777">
                  <a:moveTo>
                    <a:pt x="777" y="1"/>
                  </a:move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12066975" y="7288031"/>
              <a:ext cx="148325" cy="18898"/>
            </a:xfrm>
            <a:custGeom>
              <a:rect b="b" l="l" r="r" t="t"/>
              <a:pathLst>
                <a:path extrusionOk="0" h="99" w="777">
                  <a:moveTo>
                    <a:pt x="0" y="1"/>
                  </a:moveTo>
                  <a:lnTo>
                    <a:pt x="0" y="98"/>
                  </a:lnTo>
                  <a:lnTo>
                    <a:pt x="777" y="98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988135" y="6994246"/>
              <a:ext cx="306768" cy="306764"/>
            </a:xfrm>
            <a:custGeom>
              <a:rect b="b" l="l" r="r" t="t"/>
              <a:pathLst>
                <a:path extrusionOk="0" h="1607" w="1607">
                  <a:moveTo>
                    <a:pt x="804" y="98"/>
                  </a:moveTo>
                  <a:cubicBezTo>
                    <a:pt x="1192" y="98"/>
                    <a:pt x="1506" y="415"/>
                    <a:pt x="1506" y="804"/>
                  </a:cubicBezTo>
                  <a:cubicBezTo>
                    <a:pt x="1506" y="1192"/>
                    <a:pt x="1192" y="1506"/>
                    <a:pt x="804" y="1506"/>
                  </a:cubicBezTo>
                  <a:cubicBezTo>
                    <a:pt x="415" y="1506"/>
                    <a:pt x="101" y="1192"/>
                    <a:pt x="101" y="804"/>
                  </a:cubicBezTo>
                  <a:cubicBezTo>
                    <a:pt x="101" y="415"/>
                    <a:pt x="415" y="98"/>
                    <a:pt x="804" y="98"/>
                  </a:cubicBezTo>
                  <a:close/>
                  <a:moveTo>
                    <a:pt x="804" y="1"/>
                  </a:moveTo>
                  <a:cubicBezTo>
                    <a:pt x="361" y="1"/>
                    <a:pt x="1" y="360"/>
                    <a:pt x="1" y="804"/>
                  </a:cubicBezTo>
                  <a:cubicBezTo>
                    <a:pt x="1" y="1247"/>
                    <a:pt x="361" y="1606"/>
                    <a:pt x="804" y="1606"/>
                  </a:cubicBezTo>
                  <a:cubicBezTo>
                    <a:pt x="1247" y="1606"/>
                    <a:pt x="1606" y="1247"/>
                    <a:pt x="1606" y="804"/>
                  </a:cubicBezTo>
                  <a:cubicBezTo>
                    <a:pt x="1606" y="360"/>
                    <a:pt x="1247" y="1"/>
                    <a:pt x="8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13324217" y="6244414"/>
              <a:ext cx="334830" cy="334825"/>
            </a:xfrm>
            <a:custGeom>
              <a:rect b="b" l="l" r="r" t="t"/>
              <a:pathLst>
                <a:path extrusionOk="0" h="1754" w="1754">
                  <a:moveTo>
                    <a:pt x="877" y="1"/>
                  </a:moveTo>
                  <a:cubicBezTo>
                    <a:pt x="394" y="1"/>
                    <a:pt x="1" y="394"/>
                    <a:pt x="1" y="877"/>
                  </a:cubicBezTo>
                  <a:cubicBezTo>
                    <a:pt x="1" y="1361"/>
                    <a:pt x="394" y="1754"/>
                    <a:pt x="877" y="1754"/>
                  </a:cubicBezTo>
                  <a:cubicBezTo>
                    <a:pt x="1361" y="1754"/>
                    <a:pt x="1754" y="1361"/>
                    <a:pt x="1754" y="877"/>
                  </a:cubicBezTo>
                  <a:cubicBezTo>
                    <a:pt x="1754" y="394"/>
                    <a:pt x="1361" y="1"/>
                    <a:pt x="877" y="1"/>
                  </a:cubicBezTo>
                  <a:close/>
                </a:path>
              </a:pathLst>
            </a:custGeom>
            <a:solidFill>
              <a:srgbClr val="33D6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3314672" y="6234869"/>
              <a:ext cx="353919" cy="353915"/>
            </a:xfrm>
            <a:custGeom>
              <a:rect b="b" l="l" r="r" t="t"/>
              <a:pathLst>
                <a:path extrusionOk="0" h="1854" w="1854">
                  <a:moveTo>
                    <a:pt x="927" y="101"/>
                  </a:moveTo>
                  <a:cubicBezTo>
                    <a:pt x="1382" y="101"/>
                    <a:pt x="1754" y="472"/>
                    <a:pt x="1754" y="927"/>
                  </a:cubicBezTo>
                  <a:cubicBezTo>
                    <a:pt x="1754" y="1382"/>
                    <a:pt x="1382" y="1754"/>
                    <a:pt x="927" y="1754"/>
                  </a:cubicBezTo>
                  <a:cubicBezTo>
                    <a:pt x="472" y="1754"/>
                    <a:pt x="101" y="1382"/>
                    <a:pt x="101" y="927"/>
                  </a:cubicBezTo>
                  <a:cubicBezTo>
                    <a:pt x="101" y="472"/>
                    <a:pt x="472" y="101"/>
                    <a:pt x="927" y="101"/>
                  </a:cubicBezTo>
                  <a:close/>
                  <a:moveTo>
                    <a:pt x="927" y="1"/>
                  </a:moveTo>
                  <a:cubicBezTo>
                    <a:pt x="417" y="1"/>
                    <a:pt x="1" y="418"/>
                    <a:pt x="1" y="927"/>
                  </a:cubicBezTo>
                  <a:cubicBezTo>
                    <a:pt x="1" y="1437"/>
                    <a:pt x="417" y="1854"/>
                    <a:pt x="927" y="1854"/>
                  </a:cubicBezTo>
                  <a:cubicBezTo>
                    <a:pt x="1437" y="1854"/>
                    <a:pt x="1854" y="1437"/>
                    <a:pt x="1854" y="927"/>
                  </a:cubicBezTo>
                  <a:cubicBezTo>
                    <a:pt x="1854" y="418"/>
                    <a:pt x="1437" y="1"/>
                    <a:pt x="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13391604" y="6268085"/>
              <a:ext cx="200249" cy="19280"/>
            </a:xfrm>
            <a:custGeom>
              <a:rect b="b" l="l" r="r" t="t"/>
              <a:pathLst>
                <a:path extrusionOk="0" h="101" w="1049">
                  <a:moveTo>
                    <a:pt x="0" y="1"/>
                  </a:moveTo>
                  <a:lnTo>
                    <a:pt x="0" y="101"/>
                  </a:lnTo>
                  <a:lnTo>
                    <a:pt x="1048" y="101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13354761" y="6306264"/>
              <a:ext cx="272598" cy="19280"/>
            </a:xfrm>
            <a:custGeom>
              <a:rect b="b" l="l" r="r" t="t"/>
              <a:pathLst>
                <a:path extrusionOk="0" h="101" w="1428">
                  <a:moveTo>
                    <a:pt x="0" y="1"/>
                  </a:moveTo>
                  <a:lnTo>
                    <a:pt x="0" y="101"/>
                  </a:lnTo>
                  <a:lnTo>
                    <a:pt x="1427" y="10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13333762" y="6345015"/>
              <a:ext cx="314977" cy="18707"/>
            </a:xfrm>
            <a:custGeom>
              <a:rect b="b" l="l" r="r" t="t"/>
              <a:pathLst>
                <a:path extrusionOk="0" h="98" w="1650">
                  <a:moveTo>
                    <a:pt x="1" y="0"/>
                  </a:moveTo>
                  <a:lnTo>
                    <a:pt x="1" y="98"/>
                  </a:lnTo>
                  <a:lnTo>
                    <a:pt x="1649" y="98"/>
                  </a:lnTo>
                  <a:lnTo>
                    <a:pt x="16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13324790" y="6383194"/>
              <a:ext cx="334257" cy="18707"/>
            </a:xfrm>
            <a:custGeom>
              <a:rect b="b" l="l" r="r" t="t"/>
              <a:pathLst>
                <a:path extrusionOk="0" h="98" w="1751">
                  <a:moveTo>
                    <a:pt x="0" y="0"/>
                  </a:moveTo>
                  <a:lnTo>
                    <a:pt x="0" y="98"/>
                  </a:lnTo>
                  <a:lnTo>
                    <a:pt x="1751" y="98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13326890" y="6421373"/>
              <a:ext cx="329867" cy="19280"/>
            </a:xfrm>
            <a:custGeom>
              <a:rect b="b" l="l" r="r" t="t"/>
              <a:pathLst>
                <a:path extrusionOk="0" h="101" w="1728">
                  <a:moveTo>
                    <a:pt x="1" y="0"/>
                  </a:moveTo>
                  <a:lnTo>
                    <a:pt x="1" y="100"/>
                  </a:lnTo>
                  <a:lnTo>
                    <a:pt x="1728" y="10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13334335" y="6459552"/>
              <a:ext cx="314786" cy="19280"/>
            </a:xfrm>
            <a:custGeom>
              <a:rect b="b" l="l" r="r" t="t"/>
              <a:pathLst>
                <a:path extrusionOk="0" h="101" w="1649">
                  <a:moveTo>
                    <a:pt x="0" y="0"/>
                  </a:moveTo>
                  <a:lnTo>
                    <a:pt x="0" y="100"/>
                  </a:lnTo>
                  <a:lnTo>
                    <a:pt x="1648" y="100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13354188" y="6497730"/>
              <a:ext cx="274889" cy="19280"/>
            </a:xfrm>
            <a:custGeom>
              <a:rect b="b" l="l" r="r" t="t"/>
              <a:pathLst>
                <a:path extrusionOk="0" h="101" w="1440">
                  <a:moveTo>
                    <a:pt x="1" y="0"/>
                  </a:moveTo>
                  <a:lnTo>
                    <a:pt x="1" y="101"/>
                  </a:lnTo>
                  <a:lnTo>
                    <a:pt x="1440" y="10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13391031" y="6536291"/>
              <a:ext cx="201203" cy="18898"/>
            </a:xfrm>
            <a:custGeom>
              <a:rect b="b" l="l" r="r" t="t"/>
              <a:pathLst>
                <a:path extrusionOk="0" h="99" w="1054">
                  <a:moveTo>
                    <a:pt x="1" y="1"/>
                  </a:moveTo>
                  <a:lnTo>
                    <a:pt x="1" y="99"/>
                  </a:lnTo>
                  <a:lnTo>
                    <a:pt x="1054" y="99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13294247" y="6244414"/>
              <a:ext cx="334830" cy="334825"/>
            </a:xfrm>
            <a:custGeom>
              <a:rect b="b" l="l" r="r" t="t"/>
              <a:pathLst>
                <a:path extrusionOk="0" h="1754" w="1754">
                  <a:moveTo>
                    <a:pt x="877" y="1"/>
                  </a:moveTo>
                  <a:cubicBezTo>
                    <a:pt x="393" y="1"/>
                    <a:pt x="0" y="394"/>
                    <a:pt x="0" y="877"/>
                  </a:cubicBezTo>
                  <a:cubicBezTo>
                    <a:pt x="0" y="1361"/>
                    <a:pt x="393" y="1754"/>
                    <a:pt x="877" y="1754"/>
                  </a:cubicBezTo>
                  <a:cubicBezTo>
                    <a:pt x="1361" y="1754"/>
                    <a:pt x="1754" y="1361"/>
                    <a:pt x="1754" y="877"/>
                  </a:cubicBezTo>
                  <a:cubicBezTo>
                    <a:pt x="1754" y="394"/>
                    <a:pt x="1361" y="1"/>
                    <a:pt x="877" y="1"/>
                  </a:cubicBezTo>
                  <a:close/>
                </a:path>
              </a:pathLst>
            </a:custGeom>
            <a:solidFill>
              <a:srgbClr val="33D6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13284702" y="6234869"/>
              <a:ext cx="353919" cy="353915"/>
            </a:xfrm>
            <a:custGeom>
              <a:rect b="b" l="l" r="r" t="t"/>
              <a:pathLst>
                <a:path extrusionOk="0" h="1854" w="1854">
                  <a:moveTo>
                    <a:pt x="927" y="101"/>
                  </a:moveTo>
                  <a:cubicBezTo>
                    <a:pt x="1382" y="101"/>
                    <a:pt x="1754" y="472"/>
                    <a:pt x="1754" y="927"/>
                  </a:cubicBezTo>
                  <a:cubicBezTo>
                    <a:pt x="1754" y="1382"/>
                    <a:pt x="1382" y="1754"/>
                    <a:pt x="927" y="1754"/>
                  </a:cubicBezTo>
                  <a:cubicBezTo>
                    <a:pt x="472" y="1754"/>
                    <a:pt x="100" y="1382"/>
                    <a:pt x="100" y="927"/>
                  </a:cubicBezTo>
                  <a:cubicBezTo>
                    <a:pt x="100" y="472"/>
                    <a:pt x="472" y="101"/>
                    <a:pt x="927" y="101"/>
                  </a:cubicBezTo>
                  <a:close/>
                  <a:moveTo>
                    <a:pt x="927" y="1"/>
                  </a:moveTo>
                  <a:cubicBezTo>
                    <a:pt x="417" y="1"/>
                    <a:pt x="0" y="418"/>
                    <a:pt x="0" y="927"/>
                  </a:cubicBezTo>
                  <a:cubicBezTo>
                    <a:pt x="0" y="1437"/>
                    <a:pt x="417" y="1854"/>
                    <a:pt x="927" y="1854"/>
                  </a:cubicBezTo>
                  <a:cubicBezTo>
                    <a:pt x="1437" y="1854"/>
                    <a:pt x="1854" y="1437"/>
                    <a:pt x="1854" y="927"/>
                  </a:cubicBezTo>
                  <a:cubicBezTo>
                    <a:pt x="1854" y="418"/>
                    <a:pt x="1437" y="1"/>
                    <a:pt x="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13321927" y="6272094"/>
              <a:ext cx="279470" cy="279467"/>
            </a:xfrm>
            <a:custGeom>
              <a:rect b="b" l="l" r="r" t="t"/>
              <a:pathLst>
                <a:path extrusionOk="0" h="1464" w="1464">
                  <a:moveTo>
                    <a:pt x="732" y="1"/>
                  </a:moveTo>
                  <a:cubicBezTo>
                    <a:pt x="327" y="1"/>
                    <a:pt x="1" y="327"/>
                    <a:pt x="1" y="732"/>
                  </a:cubicBezTo>
                  <a:cubicBezTo>
                    <a:pt x="1" y="1137"/>
                    <a:pt x="327" y="1464"/>
                    <a:pt x="732" y="1464"/>
                  </a:cubicBezTo>
                  <a:cubicBezTo>
                    <a:pt x="1137" y="1464"/>
                    <a:pt x="1463" y="1137"/>
                    <a:pt x="1463" y="732"/>
                  </a:cubicBezTo>
                  <a:cubicBezTo>
                    <a:pt x="1463" y="327"/>
                    <a:pt x="1137" y="1"/>
                    <a:pt x="7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13416993" y="6324971"/>
              <a:ext cx="92966" cy="169703"/>
            </a:xfrm>
            <a:custGeom>
              <a:rect b="b" l="l" r="r" t="t"/>
              <a:pathLst>
                <a:path extrusionOk="0" h="889" w="487">
                  <a:moveTo>
                    <a:pt x="244" y="0"/>
                  </a:moveTo>
                  <a:cubicBezTo>
                    <a:pt x="124" y="0"/>
                    <a:pt x="1" y="84"/>
                    <a:pt x="1" y="246"/>
                  </a:cubicBezTo>
                  <a:cubicBezTo>
                    <a:pt x="1" y="415"/>
                    <a:pt x="134" y="458"/>
                    <a:pt x="229" y="489"/>
                  </a:cubicBezTo>
                  <a:cubicBezTo>
                    <a:pt x="334" y="522"/>
                    <a:pt x="389" y="543"/>
                    <a:pt x="389" y="639"/>
                  </a:cubicBezTo>
                  <a:cubicBezTo>
                    <a:pt x="389" y="689"/>
                    <a:pt x="375" y="727"/>
                    <a:pt x="344" y="753"/>
                  </a:cubicBezTo>
                  <a:cubicBezTo>
                    <a:pt x="320" y="777"/>
                    <a:pt x="284" y="789"/>
                    <a:pt x="244" y="789"/>
                  </a:cubicBezTo>
                  <a:cubicBezTo>
                    <a:pt x="174" y="789"/>
                    <a:pt x="101" y="748"/>
                    <a:pt x="101" y="670"/>
                  </a:cubicBezTo>
                  <a:lnTo>
                    <a:pt x="1" y="670"/>
                  </a:lnTo>
                  <a:cubicBezTo>
                    <a:pt x="1" y="813"/>
                    <a:pt x="127" y="889"/>
                    <a:pt x="244" y="889"/>
                  </a:cubicBezTo>
                  <a:cubicBezTo>
                    <a:pt x="308" y="889"/>
                    <a:pt x="367" y="867"/>
                    <a:pt x="410" y="827"/>
                  </a:cubicBezTo>
                  <a:cubicBezTo>
                    <a:pt x="446" y="796"/>
                    <a:pt x="487" y="736"/>
                    <a:pt x="487" y="639"/>
                  </a:cubicBezTo>
                  <a:cubicBezTo>
                    <a:pt x="487" y="467"/>
                    <a:pt x="356" y="424"/>
                    <a:pt x="260" y="393"/>
                  </a:cubicBezTo>
                  <a:cubicBezTo>
                    <a:pt x="155" y="360"/>
                    <a:pt x="101" y="339"/>
                    <a:pt x="101" y="246"/>
                  </a:cubicBezTo>
                  <a:cubicBezTo>
                    <a:pt x="101" y="145"/>
                    <a:pt x="173" y="100"/>
                    <a:pt x="243" y="100"/>
                  </a:cubicBezTo>
                  <a:cubicBezTo>
                    <a:pt x="281" y="100"/>
                    <a:pt x="318" y="113"/>
                    <a:pt x="344" y="136"/>
                  </a:cubicBezTo>
                  <a:cubicBezTo>
                    <a:pt x="372" y="160"/>
                    <a:pt x="389" y="198"/>
                    <a:pt x="389" y="246"/>
                  </a:cubicBezTo>
                  <a:lnTo>
                    <a:pt x="487" y="246"/>
                  </a:lnTo>
                  <a:cubicBezTo>
                    <a:pt x="487" y="84"/>
                    <a:pt x="365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13454790" y="6308936"/>
              <a:ext cx="19280" cy="25770"/>
            </a:xfrm>
            <a:custGeom>
              <a:rect b="b" l="l" r="r" t="t"/>
              <a:pathLst>
                <a:path extrusionOk="0" h="135" w="101">
                  <a:moveTo>
                    <a:pt x="0" y="1"/>
                  </a:moveTo>
                  <a:lnTo>
                    <a:pt x="0" y="134"/>
                  </a:lnTo>
                  <a:lnTo>
                    <a:pt x="100" y="134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13454790" y="6486849"/>
              <a:ext cx="19280" cy="25580"/>
            </a:xfrm>
            <a:custGeom>
              <a:rect b="b" l="l" r="r" t="t"/>
              <a:pathLst>
                <a:path extrusionOk="0" h="134" w="101">
                  <a:moveTo>
                    <a:pt x="0" y="0"/>
                  </a:moveTo>
                  <a:lnTo>
                    <a:pt x="0" y="134"/>
                  </a:lnTo>
                  <a:lnTo>
                    <a:pt x="100" y="13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13088651" y="7680891"/>
              <a:ext cx="815122" cy="410037"/>
            </a:xfrm>
            <a:custGeom>
              <a:rect b="b" l="l" r="r" t="t"/>
              <a:pathLst>
                <a:path extrusionOk="0" h="2148" w="4270">
                  <a:moveTo>
                    <a:pt x="2135" y="1"/>
                  </a:moveTo>
                  <a:cubicBezTo>
                    <a:pt x="958" y="1"/>
                    <a:pt x="1" y="961"/>
                    <a:pt x="1" y="2147"/>
                  </a:cubicBezTo>
                  <a:lnTo>
                    <a:pt x="4269" y="2147"/>
                  </a:lnTo>
                  <a:cubicBezTo>
                    <a:pt x="4269" y="961"/>
                    <a:pt x="3314" y="1"/>
                    <a:pt x="21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13368314" y="7161278"/>
              <a:ext cx="470938" cy="470741"/>
            </a:xfrm>
            <a:custGeom>
              <a:rect b="b" l="l" r="r" t="t"/>
              <a:pathLst>
                <a:path extrusionOk="0" h="2466" w="2467">
                  <a:moveTo>
                    <a:pt x="1235" y="0"/>
                  </a:moveTo>
                  <a:cubicBezTo>
                    <a:pt x="553" y="0"/>
                    <a:pt x="1" y="553"/>
                    <a:pt x="1" y="1232"/>
                  </a:cubicBezTo>
                  <a:cubicBezTo>
                    <a:pt x="1" y="1913"/>
                    <a:pt x="553" y="2466"/>
                    <a:pt x="1235" y="2466"/>
                  </a:cubicBezTo>
                  <a:cubicBezTo>
                    <a:pt x="1914" y="2466"/>
                    <a:pt x="2466" y="1913"/>
                    <a:pt x="2466" y="1232"/>
                  </a:cubicBezTo>
                  <a:cubicBezTo>
                    <a:pt x="2466" y="553"/>
                    <a:pt x="1914" y="0"/>
                    <a:pt x="1235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13232778" y="7192203"/>
              <a:ext cx="248164" cy="247969"/>
            </a:xfrm>
            <a:custGeom>
              <a:rect b="b" l="l" r="r" t="t"/>
              <a:pathLst>
                <a:path extrusionOk="0" h="1299" w="1300">
                  <a:moveTo>
                    <a:pt x="649" y="100"/>
                  </a:moveTo>
                  <a:cubicBezTo>
                    <a:pt x="954" y="100"/>
                    <a:pt x="1199" y="348"/>
                    <a:pt x="1199" y="650"/>
                  </a:cubicBezTo>
                  <a:cubicBezTo>
                    <a:pt x="1199" y="953"/>
                    <a:pt x="954" y="1201"/>
                    <a:pt x="649" y="1201"/>
                  </a:cubicBezTo>
                  <a:cubicBezTo>
                    <a:pt x="346" y="1201"/>
                    <a:pt x="101" y="953"/>
                    <a:pt x="101" y="650"/>
                  </a:cubicBezTo>
                  <a:cubicBezTo>
                    <a:pt x="101" y="348"/>
                    <a:pt x="346" y="100"/>
                    <a:pt x="649" y="100"/>
                  </a:cubicBezTo>
                  <a:close/>
                  <a:moveTo>
                    <a:pt x="649" y="0"/>
                  </a:moveTo>
                  <a:cubicBezTo>
                    <a:pt x="291" y="0"/>
                    <a:pt x="1" y="293"/>
                    <a:pt x="1" y="650"/>
                  </a:cubicBezTo>
                  <a:cubicBezTo>
                    <a:pt x="1" y="1008"/>
                    <a:pt x="291" y="1298"/>
                    <a:pt x="649" y="1298"/>
                  </a:cubicBezTo>
                  <a:cubicBezTo>
                    <a:pt x="1008" y="1298"/>
                    <a:pt x="1299" y="1008"/>
                    <a:pt x="1299" y="650"/>
                  </a:cubicBezTo>
                  <a:cubicBezTo>
                    <a:pt x="1299" y="293"/>
                    <a:pt x="1008" y="0"/>
                    <a:pt x="6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13537066" y="7192203"/>
              <a:ext cx="247973" cy="247969"/>
            </a:xfrm>
            <a:custGeom>
              <a:rect b="b" l="l" r="r" t="t"/>
              <a:pathLst>
                <a:path extrusionOk="0" h="1299" w="1299">
                  <a:moveTo>
                    <a:pt x="648" y="100"/>
                  </a:moveTo>
                  <a:cubicBezTo>
                    <a:pt x="951" y="100"/>
                    <a:pt x="1199" y="348"/>
                    <a:pt x="1199" y="650"/>
                  </a:cubicBezTo>
                  <a:cubicBezTo>
                    <a:pt x="1199" y="953"/>
                    <a:pt x="951" y="1201"/>
                    <a:pt x="648" y="1201"/>
                  </a:cubicBezTo>
                  <a:cubicBezTo>
                    <a:pt x="346" y="1201"/>
                    <a:pt x="98" y="953"/>
                    <a:pt x="98" y="650"/>
                  </a:cubicBezTo>
                  <a:cubicBezTo>
                    <a:pt x="98" y="348"/>
                    <a:pt x="346" y="100"/>
                    <a:pt x="648" y="100"/>
                  </a:cubicBezTo>
                  <a:close/>
                  <a:moveTo>
                    <a:pt x="648" y="0"/>
                  </a:moveTo>
                  <a:cubicBezTo>
                    <a:pt x="291" y="0"/>
                    <a:pt x="0" y="293"/>
                    <a:pt x="0" y="650"/>
                  </a:cubicBezTo>
                  <a:cubicBezTo>
                    <a:pt x="0" y="1008"/>
                    <a:pt x="291" y="1298"/>
                    <a:pt x="648" y="1298"/>
                  </a:cubicBezTo>
                  <a:cubicBezTo>
                    <a:pt x="1006" y="1298"/>
                    <a:pt x="1299" y="1008"/>
                    <a:pt x="1299" y="650"/>
                  </a:cubicBezTo>
                  <a:cubicBezTo>
                    <a:pt x="1299" y="293"/>
                    <a:pt x="1006" y="0"/>
                    <a:pt x="6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13471207" y="7306739"/>
              <a:ext cx="75213" cy="19280"/>
            </a:xfrm>
            <a:custGeom>
              <a:rect b="b" l="l" r="r" t="t"/>
              <a:pathLst>
                <a:path extrusionOk="0" h="101" w="394">
                  <a:moveTo>
                    <a:pt x="0" y="0"/>
                  </a:moveTo>
                  <a:lnTo>
                    <a:pt x="0" y="100"/>
                  </a:lnTo>
                  <a:lnTo>
                    <a:pt x="393" y="100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13498315" y="7318956"/>
              <a:ext cx="48106" cy="97928"/>
            </a:xfrm>
            <a:custGeom>
              <a:rect b="b" l="l" r="r" t="t"/>
              <a:pathLst>
                <a:path extrusionOk="0" h="513" w="252">
                  <a:moveTo>
                    <a:pt x="1" y="1"/>
                  </a:moveTo>
                  <a:lnTo>
                    <a:pt x="1" y="513"/>
                  </a:lnTo>
                  <a:lnTo>
                    <a:pt x="251" y="513"/>
                  </a:lnTo>
                  <a:lnTo>
                    <a:pt x="251" y="413"/>
                  </a:lnTo>
                  <a:lnTo>
                    <a:pt x="99" y="413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12840868" y="7606824"/>
              <a:ext cx="578603" cy="404883"/>
            </a:xfrm>
            <a:custGeom>
              <a:rect b="b" l="l" r="r" t="t"/>
              <a:pathLst>
                <a:path extrusionOk="0" h="2121" w="3031">
                  <a:moveTo>
                    <a:pt x="160" y="1"/>
                  </a:moveTo>
                  <a:cubicBezTo>
                    <a:pt x="72" y="1"/>
                    <a:pt x="0" y="74"/>
                    <a:pt x="0" y="162"/>
                  </a:cubicBezTo>
                  <a:lnTo>
                    <a:pt x="0" y="1959"/>
                  </a:lnTo>
                  <a:cubicBezTo>
                    <a:pt x="0" y="2047"/>
                    <a:pt x="72" y="2121"/>
                    <a:pt x="160" y="2121"/>
                  </a:cubicBezTo>
                  <a:lnTo>
                    <a:pt x="2869" y="2121"/>
                  </a:lnTo>
                  <a:cubicBezTo>
                    <a:pt x="2959" y="2121"/>
                    <a:pt x="3031" y="2047"/>
                    <a:pt x="3031" y="1959"/>
                  </a:cubicBezTo>
                  <a:lnTo>
                    <a:pt x="3031" y="162"/>
                  </a:lnTo>
                  <a:cubicBezTo>
                    <a:pt x="3031" y="74"/>
                    <a:pt x="2959" y="1"/>
                    <a:pt x="2869" y="1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12840868" y="8041108"/>
              <a:ext cx="578603" cy="49823"/>
            </a:xfrm>
            <a:custGeom>
              <a:rect b="b" l="l" r="r" t="t"/>
              <a:pathLst>
                <a:path extrusionOk="0" h="261" w="3031">
                  <a:moveTo>
                    <a:pt x="0" y="0"/>
                  </a:moveTo>
                  <a:lnTo>
                    <a:pt x="0" y="120"/>
                  </a:lnTo>
                  <a:cubicBezTo>
                    <a:pt x="0" y="198"/>
                    <a:pt x="62" y="260"/>
                    <a:pt x="141" y="260"/>
                  </a:cubicBezTo>
                  <a:lnTo>
                    <a:pt x="2888" y="260"/>
                  </a:lnTo>
                  <a:cubicBezTo>
                    <a:pt x="2966" y="260"/>
                    <a:pt x="3031" y="198"/>
                    <a:pt x="3031" y="120"/>
                  </a:cubicBezTo>
                  <a:lnTo>
                    <a:pt x="3031" y="0"/>
                  </a:ln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13025465" y="7716016"/>
              <a:ext cx="204830" cy="186502"/>
            </a:xfrm>
            <a:custGeom>
              <a:rect b="b" l="l" r="r" t="t"/>
              <a:pathLst>
                <a:path extrusionOk="0" h="977" w="1073">
                  <a:moveTo>
                    <a:pt x="537" y="0"/>
                  </a:moveTo>
                  <a:cubicBezTo>
                    <a:pt x="411" y="0"/>
                    <a:pt x="286" y="48"/>
                    <a:pt x="191" y="143"/>
                  </a:cubicBezTo>
                  <a:cubicBezTo>
                    <a:pt x="1" y="334"/>
                    <a:pt x="1" y="643"/>
                    <a:pt x="191" y="834"/>
                  </a:cubicBezTo>
                  <a:cubicBezTo>
                    <a:pt x="286" y="929"/>
                    <a:pt x="411" y="977"/>
                    <a:pt x="537" y="977"/>
                  </a:cubicBezTo>
                  <a:cubicBezTo>
                    <a:pt x="662" y="977"/>
                    <a:pt x="787" y="929"/>
                    <a:pt x="882" y="834"/>
                  </a:cubicBezTo>
                  <a:cubicBezTo>
                    <a:pt x="1073" y="643"/>
                    <a:pt x="1073" y="334"/>
                    <a:pt x="882" y="143"/>
                  </a:cubicBezTo>
                  <a:cubicBezTo>
                    <a:pt x="787" y="48"/>
                    <a:pt x="662" y="0"/>
                    <a:pt x="5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13091897" y="7736823"/>
              <a:ext cx="71967" cy="49823"/>
            </a:xfrm>
            <a:custGeom>
              <a:rect b="b" l="l" r="r" t="t"/>
              <a:pathLst>
                <a:path extrusionOk="0" h="261" w="377">
                  <a:moveTo>
                    <a:pt x="189" y="1"/>
                  </a:moveTo>
                  <a:lnTo>
                    <a:pt x="0" y="191"/>
                  </a:lnTo>
                  <a:lnTo>
                    <a:pt x="69" y="260"/>
                  </a:lnTo>
                  <a:lnTo>
                    <a:pt x="189" y="141"/>
                  </a:lnTo>
                  <a:lnTo>
                    <a:pt x="308" y="260"/>
                  </a:lnTo>
                  <a:lnTo>
                    <a:pt x="377" y="191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13118240" y="7750567"/>
              <a:ext cx="19280" cy="117399"/>
            </a:xfrm>
            <a:custGeom>
              <a:rect b="b" l="l" r="r" t="t"/>
              <a:pathLst>
                <a:path extrusionOk="0" h="615" w="101">
                  <a:moveTo>
                    <a:pt x="1" y="0"/>
                  </a:moveTo>
                  <a:lnTo>
                    <a:pt x="1" y="615"/>
                  </a:lnTo>
                  <a:lnTo>
                    <a:pt x="101" y="61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12141043" y="7053805"/>
              <a:ext cx="100602" cy="94301"/>
            </a:xfrm>
            <a:custGeom>
              <a:rect b="b" l="l" r="r" t="t"/>
              <a:pathLst>
                <a:path extrusionOk="0" h="494" w="527">
                  <a:moveTo>
                    <a:pt x="0" y="1"/>
                  </a:moveTo>
                  <a:lnTo>
                    <a:pt x="0" y="492"/>
                  </a:lnTo>
                  <a:lnTo>
                    <a:pt x="527" y="4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12131498" y="7053805"/>
              <a:ext cx="110146" cy="103846"/>
            </a:xfrm>
            <a:custGeom>
              <a:rect b="b" l="l" r="r" t="t"/>
              <a:pathLst>
                <a:path extrusionOk="0" h="544" w="577">
                  <a:moveTo>
                    <a:pt x="0" y="1"/>
                  </a:moveTo>
                  <a:lnTo>
                    <a:pt x="0" y="542"/>
                  </a:lnTo>
                  <a:lnTo>
                    <a:pt x="577" y="544"/>
                  </a:lnTo>
                  <a:lnTo>
                    <a:pt x="577" y="444"/>
                  </a:lnTo>
                  <a:lnTo>
                    <a:pt x="100" y="442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12869121" y="6550035"/>
              <a:ext cx="66431" cy="67003"/>
            </a:xfrm>
            <a:custGeom>
              <a:rect b="b" l="l" r="r" t="t"/>
              <a:pathLst>
                <a:path extrusionOk="0" h="351" w="348">
                  <a:moveTo>
                    <a:pt x="174" y="0"/>
                  </a:moveTo>
                  <a:cubicBezTo>
                    <a:pt x="76" y="0"/>
                    <a:pt x="0" y="79"/>
                    <a:pt x="0" y="177"/>
                  </a:cubicBezTo>
                  <a:cubicBezTo>
                    <a:pt x="0" y="272"/>
                    <a:pt x="76" y="351"/>
                    <a:pt x="174" y="351"/>
                  </a:cubicBezTo>
                  <a:cubicBezTo>
                    <a:pt x="269" y="351"/>
                    <a:pt x="348" y="272"/>
                    <a:pt x="348" y="177"/>
                  </a:cubicBezTo>
                  <a:cubicBezTo>
                    <a:pt x="348" y="79"/>
                    <a:pt x="269" y="0"/>
                    <a:pt x="174" y="0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12869121" y="6550035"/>
              <a:ext cx="66431" cy="67003"/>
            </a:xfrm>
            <a:custGeom>
              <a:rect b="b" l="l" r="r" t="t"/>
              <a:pathLst>
                <a:path extrusionOk="0" h="351" w="348">
                  <a:moveTo>
                    <a:pt x="174" y="100"/>
                  </a:moveTo>
                  <a:cubicBezTo>
                    <a:pt x="215" y="100"/>
                    <a:pt x="248" y="134"/>
                    <a:pt x="248" y="177"/>
                  </a:cubicBezTo>
                  <a:cubicBezTo>
                    <a:pt x="248" y="217"/>
                    <a:pt x="215" y="251"/>
                    <a:pt x="174" y="251"/>
                  </a:cubicBezTo>
                  <a:cubicBezTo>
                    <a:pt x="131" y="251"/>
                    <a:pt x="98" y="217"/>
                    <a:pt x="98" y="177"/>
                  </a:cubicBezTo>
                  <a:cubicBezTo>
                    <a:pt x="98" y="134"/>
                    <a:pt x="131" y="100"/>
                    <a:pt x="174" y="100"/>
                  </a:cubicBezTo>
                  <a:close/>
                  <a:moveTo>
                    <a:pt x="174" y="0"/>
                  </a:moveTo>
                  <a:cubicBezTo>
                    <a:pt x="76" y="0"/>
                    <a:pt x="0" y="79"/>
                    <a:pt x="0" y="177"/>
                  </a:cubicBezTo>
                  <a:cubicBezTo>
                    <a:pt x="0" y="272"/>
                    <a:pt x="76" y="351"/>
                    <a:pt x="174" y="351"/>
                  </a:cubicBezTo>
                  <a:cubicBezTo>
                    <a:pt x="269" y="351"/>
                    <a:pt x="348" y="272"/>
                    <a:pt x="348" y="177"/>
                  </a:cubicBezTo>
                  <a:cubicBezTo>
                    <a:pt x="348" y="79"/>
                    <a:pt x="269" y="0"/>
                    <a:pt x="174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12571132" y="6315808"/>
              <a:ext cx="109765" cy="109763"/>
            </a:xfrm>
            <a:custGeom>
              <a:rect b="b" l="l" r="r" t="t"/>
              <a:pathLst>
                <a:path extrusionOk="0" h="575" w="575">
                  <a:moveTo>
                    <a:pt x="289" y="1"/>
                  </a:moveTo>
                  <a:cubicBezTo>
                    <a:pt x="129" y="1"/>
                    <a:pt x="1" y="129"/>
                    <a:pt x="1" y="289"/>
                  </a:cubicBezTo>
                  <a:cubicBezTo>
                    <a:pt x="1" y="446"/>
                    <a:pt x="129" y="575"/>
                    <a:pt x="289" y="575"/>
                  </a:cubicBezTo>
                  <a:cubicBezTo>
                    <a:pt x="446" y="575"/>
                    <a:pt x="575" y="446"/>
                    <a:pt x="575" y="289"/>
                  </a:cubicBezTo>
                  <a:cubicBezTo>
                    <a:pt x="575" y="129"/>
                    <a:pt x="446" y="1"/>
                    <a:pt x="289" y="1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12571132" y="6315808"/>
              <a:ext cx="109765" cy="109763"/>
            </a:xfrm>
            <a:custGeom>
              <a:rect b="b" l="l" r="r" t="t"/>
              <a:pathLst>
                <a:path extrusionOk="0" h="575" w="575">
                  <a:moveTo>
                    <a:pt x="289" y="98"/>
                  </a:moveTo>
                  <a:cubicBezTo>
                    <a:pt x="391" y="98"/>
                    <a:pt x="477" y="184"/>
                    <a:pt x="477" y="287"/>
                  </a:cubicBezTo>
                  <a:cubicBezTo>
                    <a:pt x="477" y="391"/>
                    <a:pt x="391" y="477"/>
                    <a:pt x="289" y="477"/>
                  </a:cubicBezTo>
                  <a:cubicBezTo>
                    <a:pt x="184" y="477"/>
                    <a:pt x="98" y="391"/>
                    <a:pt x="98" y="287"/>
                  </a:cubicBezTo>
                  <a:cubicBezTo>
                    <a:pt x="98" y="184"/>
                    <a:pt x="184" y="98"/>
                    <a:pt x="289" y="98"/>
                  </a:cubicBezTo>
                  <a:close/>
                  <a:moveTo>
                    <a:pt x="289" y="1"/>
                  </a:moveTo>
                  <a:cubicBezTo>
                    <a:pt x="129" y="1"/>
                    <a:pt x="1" y="129"/>
                    <a:pt x="1" y="287"/>
                  </a:cubicBezTo>
                  <a:cubicBezTo>
                    <a:pt x="1" y="446"/>
                    <a:pt x="129" y="575"/>
                    <a:pt x="289" y="575"/>
                  </a:cubicBezTo>
                  <a:cubicBezTo>
                    <a:pt x="446" y="575"/>
                    <a:pt x="575" y="446"/>
                    <a:pt x="575" y="287"/>
                  </a:cubicBezTo>
                  <a:cubicBezTo>
                    <a:pt x="575" y="129"/>
                    <a:pt x="446" y="1"/>
                    <a:pt x="289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12321058" y="6635938"/>
              <a:ext cx="66622" cy="66621"/>
            </a:xfrm>
            <a:custGeom>
              <a:rect b="b" l="l" r="r" t="t"/>
              <a:pathLst>
                <a:path extrusionOk="0" h="349" w="349">
                  <a:moveTo>
                    <a:pt x="175" y="1"/>
                  </a:moveTo>
                  <a:cubicBezTo>
                    <a:pt x="79" y="1"/>
                    <a:pt x="1" y="79"/>
                    <a:pt x="1" y="175"/>
                  </a:cubicBezTo>
                  <a:cubicBezTo>
                    <a:pt x="1" y="270"/>
                    <a:pt x="79" y="348"/>
                    <a:pt x="175" y="348"/>
                  </a:cubicBezTo>
                  <a:cubicBezTo>
                    <a:pt x="272" y="348"/>
                    <a:pt x="348" y="270"/>
                    <a:pt x="348" y="175"/>
                  </a:cubicBezTo>
                  <a:cubicBezTo>
                    <a:pt x="348" y="79"/>
                    <a:pt x="272" y="1"/>
                    <a:pt x="175" y="1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0"/>
            <p:cNvSpPr/>
            <p:nvPr/>
          </p:nvSpPr>
          <p:spPr>
            <a:xfrm>
              <a:off x="12321058" y="6635938"/>
              <a:ext cx="66622" cy="66621"/>
            </a:xfrm>
            <a:custGeom>
              <a:rect b="b" l="l" r="r" t="t"/>
              <a:pathLst>
                <a:path extrusionOk="0" h="349" w="349">
                  <a:moveTo>
                    <a:pt x="175" y="98"/>
                  </a:moveTo>
                  <a:cubicBezTo>
                    <a:pt x="217" y="98"/>
                    <a:pt x="251" y="134"/>
                    <a:pt x="251" y="175"/>
                  </a:cubicBezTo>
                  <a:cubicBezTo>
                    <a:pt x="251" y="215"/>
                    <a:pt x="217" y="251"/>
                    <a:pt x="175" y="251"/>
                  </a:cubicBezTo>
                  <a:cubicBezTo>
                    <a:pt x="134" y="251"/>
                    <a:pt x="101" y="215"/>
                    <a:pt x="101" y="175"/>
                  </a:cubicBezTo>
                  <a:cubicBezTo>
                    <a:pt x="101" y="134"/>
                    <a:pt x="134" y="98"/>
                    <a:pt x="175" y="98"/>
                  </a:cubicBezTo>
                  <a:close/>
                  <a:moveTo>
                    <a:pt x="175" y="1"/>
                  </a:moveTo>
                  <a:cubicBezTo>
                    <a:pt x="79" y="1"/>
                    <a:pt x="1" y="79"/>
                    <a:pt x="1" y="175"/>
                  </a:cubicBezTo>
                  <a:cubicBezTo>
                    <a:pt x="1" y="270"/>
                    <a:pt x="79" y="348"/>
                    <a:pt x="175" y="348"/>
                  </a:cubicBezTo>
                  <a:cubicBezTo>
                    <a:pt x="272" y="348"/>
                    <a:pt x="348" y="270"/>
                    <a:pt x="348" y="175"/>
                  </a:cubicBezTo>
                  <a:cubicBezTo>
                    <a:pt x="348" y="79"/>
                    <a:pt x="272" y="1"/>
                    <a:pt x="175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4" name="Google Shape;1084;p40"/>
          <p:cNvSpPr txBox="1"/>
          <p:nvPr/>
        </p:nvSpPr>
        <p:spPr>
          <a:xfrm>
            <a:off x="9886407" y="2028984"/>
            <a:ext cx="5931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Archivo"/>
                <a:ea typeface="Archivo"/>
                <a:cs typeface="Archivo"/>
                <a:sym typeface="Archivo"/>
              </a:rPr>
              <a:t>Herramientas de Dataviz / Modelado</a:t>
            </a:r>
            <a:endParaRPr sz="2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85" name="Google Shape;1085;p40"/>
          <p:cNvSpPr txBox="1"/>
          <p:nvPr/>
        </p:nvSpPr>
        <p:spPr>
          <a:xfrm>
            <a:off x="1114725" y="6955042"/>
            <a:ext cx="4499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Archivo"/>
                <a:ea typeface="Archivo"/>
                <a:cs typeface="Archivo"/>
                <a:sym typeface="Archivo"/>
              </a:rPr>
              <a:t>DATAVIZ ANALYST</a:t>
            </a:r>
            <a:br>
              <a:rPr lang="es" sz="2500">
                <a:latin typeface="Archivo"/>
                <a:ea typeface="Archivo"/>
                <a:cs typeface="Archivo"/>
                <a:sym typeface="Archivo"/>
              </a:rPr>
            </a:br>
            <a:r>
              <a:rPr lang="es" sz="2500">
                <a:latin typeface="Archivo"/>
                <a:ea typeface="Archivo"/>
                <a:cs typeface="Archivo"/>
                <a:sym typeface="Archivo"/>
              </a:rPr>
              <a:t>/SPECIALIST</a:t>
            </a:r>
            <a:endParaRPr sz="2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86" name="Google Shape;1086;p40"/>
          <p:cNvSpPr txBox="1"/>
          <p:nvPr/>
        </p:nvSpPr>
        <p:spPr>
          <a:xfrm>
            <a:off x="1210563" y="8050308"/>
            <a:ext cx="415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latin typeface="Archivo"/>
                <a:ea typeface="Archivo"/>
                <a:cs typeface="Archivo"/>
                <a:sym typeface="Archivo"/>
              </a:rPr>
              <a:t>Works with clean data</a:t>
            </a:r>
            <a:endParaRPr b="1" sz="2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87" name="Google Shape;1087;p40"/>
          <p:cNvSpPr txBox="1"/>
          <p:nvPr/>
        </p:nvSpPr>
        <p:spPr>
          <a:xfrm>
            <a:off x="9886407" y="2931527"/>
            <a:ext cx="2827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Archivo"/>
                <a:ea typeface="Archivo"/>
                <a:cs typeface="Archivo"/>
                <a:sym typeface="Archivo"/>
              </a:rPr>
              <a:t>Estadística/Insights</a:t>
            </a:r>
            <a:endParaRPr sz="2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88" name="Google Shape;1088;p40"/>
          <p:cNvSpPr txBox="1"/>
          <p:nvPr/>
        </p:nvSpPr>
        <p:spPr>
          <a:xfrm>
            <a:off x="9886407" y="3834096"/>
            <a:ext cx="5931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Archivo"/>
                <a:ea typeface="Archivo"/>
                <a:cs typeface="Archivo"/>
                <a:sym typeface="Archivo"/>
              </a:rPr>
              <a:t>Comunicación &amp; Storytelling &amp; Business</a:t>
            </a:r>
            <a:endParaRPr sz="250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089" name="Google Shape;1089;p40"/>
          <p:cNvGrpSpPr/>
          <p:nvPr/>
        </p:nvGrpSpPr>
        <p:grpSpPr>
          <a:xfrm>
            <a:off x="10047125" y="5567488"/>
            <a:ext cx="4728000" cy="3998640"/>
            <a:chOff x="10047125" y="5566375"/>
            <a:chExt cx="4728000" cy="3997840"/>
          </a:xfrm>
        </p:grpSpPr>
        <p:grpSp>
          <p:nvGrpSpPr>
            <p:cNvPr id="1090" name="Google Shape;1090;p40"/>
            <p:cNvGrpSpPr/>
            <p:nvPr/>
          </p:nvGrpSpPr>
          <p:grpSpPr>
            <a:xfrm>
              <a:off x="10768006" y="5611917"/>
              <a:ext cx="3206785" cy="3952298"/>
              <a:chOff x="5634596" y="4894328"/>
              <a:chExt cx="4555739" cy="5150245"/>
            </a:xfrm>
          </p:grpSpPr>
          <p:grpSp>
            <p:nvGrpSpPr>
              <p:cNvPr id="1091" name="Google Shape;1091;p40"/>
              <p:cNvGrpSpPr/>
              <p:nvPr/>
            </p:nvGrpSpPr>
            <p:grpSpPr>
              <a:xfrm>
                <a:off x="5634596" y="4894328"/>
                <a:ext cx="4555739" cy="5150245"/>
                <a:chOff x="14081500" y="1838275"/>
                <a:chExt cx="2033721" cy="2532451"/>
              </a:xfrm>
            </p:grpSpPr>
            <p:sp>
              <p:nvSpPr>
                <p:cNvPr id="1092" name="Google Shape;1092;p40"/>
                <p:cNvSpPr/>
                <p:nvPr/>
              </p:nvSpPr>
              <p:spPr>
                <a:xfrm>
                  <a:off x="15119036" y="3343209"/>
                  <a:ext cx="680046" cy="1027517"/>
                </a:xfrm>
                <a:custGeom>
                  <a:rect b="b" l="l" r="r" t="t"/>
                  <a:pathLst>
                    <a:path extrusionOk="0" h="4001" w="2648">
                      <a:moveTo>
                        <a:pt x="2647" y="0"/>
                      </a:moveTo>
                      <a:lnTo>
                        <a:pt x="1" y="1337"/>
                      </a:lnTo>
                      <a:lnTo>
                        <a:pt x="1" y="4000"/>
                      </a:lnTo>
                      <a:lnTo>
                        <a:pt x="2647" y="2640"/>
                      </a:lnTo>
                      <a:lnTo>
                        <a:pt x="2647" y="0"/>
                      </a:lnTo>
                      <a:close/>
                    </a:path>
                  </a:pathLst>
                </a:custGeom>
                <a:solidFill>
                  <a:srgbClr val="007A4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3" name="Google Shape;1093;p40"/>
                <p:cNvSpPr/>
                <p:nvPr/>
              </p:nvSpPr>
              <p:spPr>
                <a:xfrm>
                  <a:off x="14387368" y="3314446"/>
                  <a:ext cx="731923" cy="1056280"/>
                </a:xfrm>
                <a:custGeom>
                  <a:rect b="b" l="l" r="r" t="t"/>
                  <a:pathLst>
                    <a:path extrusionOk="0" h="4113" w="2850">
                      <a:moveTo>
                        <a:pt x="1" y="0"/>
                      </a:moveTo>
                      <a:lnTo>
                        <a:pt x="1" y="2676"/>
                      </a:lnTo>
                      <a:lnTo>
                        <a:pt x="2850" y="4112"/>
                      </a:lnTo>
                      <a:lnTo>
                        <a:pt x="2850" y="144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0CC7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4" name="Google Shape;1094;p40"/>
                <p:cNvSpPr/>
                <p:nvPr/>
              </p:nvSpPr>
              <p:spPr>
                <a:xfrm>
                  <a:off x="14476740" y="3805732"/>
                  <a:ext cx="320762" cy="177716"/>
                </a:xfrm>
                <a:custGeom>
                  <a:rect b="b" l="l" r="r" t="t"/>
                  <a:pathLst>
                    <a:path extrusionOk="0" h="692" w="1249">
                      <a:moveTo>
                        <a:pt x="46" y="0"/>
                      </a:moveTo>
                      <a:lnTo>
                        <a:pt x="0" y="88"/>
                      </a:lnTo>
                      <a:lnTo>
                        <a:pt x="1206" y="691"/>
                      </a:lnTo>
                      <a:lnTo>
                        <a:pt x="1249" y="603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5" name="Google Shape;1095;p40"/>
                <p:cNvSpPr/>
                <p:nvPr/>
              </p:nvSpPr>
              <p:spPr>
                <a:xfrm>
                  <a:off x="14470062" y="3886372"/>
                  <a:ext cx="233958" cy="137396"/>
                </a:xfrm>
                <a:custGeom>
                  <a:rect b="b" l="l" r="r" t="t"/>
                  <a:pathLst>
                    <a:path extrusionOk="0" h="535" w="911">
                      <a:moveTo>
                        <a:pt x="45" y="1"/>
                      </a:moveTo>
                      <a:lnTo>
                        <a:pt x="0" y="89"/>
                      </a:lnTo>
                      <a:lnTo>
                        <a:pt x="865" y="534"/>
                      </a:lnTo>
                      <a:lnTo>
                        <a:pt x="910" y="446"/>
                      </a:lnTo>
                      <a:lnTo>
                        <a:pt x="4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6" name="Google Shape;1096;p40"/>
                <p:cNvSpPr/>
                <p:nvPr/>
              </p:nvSpPr>
              <p:spPr>
                <a:xfrm>
                  <a:off x="15121604" y="3343723"/>
                  <a:ext cx="993617" cy="494626"/>
                </a:xfrm>
                <a:custGeom>
                  <a:rect b="b" l="l" r="r" t="t"/>
                  <a:pathLst>
                    <a:path extrusionOk="0" h="1926" w="3869">
                      <a:moveTo>
                        <a:pt x="2675" y="1"/>
                      </a:moveTo>
                      <a:lnTo>
                        <a:pt x="0" y="1351"/>
                      </a:lnTo>
                      <a:lnTo>
                        <a:pt x="1151" y="1926"/>
                      </a:lnTo>
                      <a:lnTo>
                        <a:pt x="3869" y="553"/>
                      </a:lnTo>
                      <a:lnTo>
                        <a:pt x="2675" y="1"/>
                      </a:lnTo>
                      <a:close/>
                    </a:path>
                  </a:pathLst>
                </a:custGeom>
                <a:solidFill>
                  <a:srgbClr val="66E0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7" name="Google Shape;1097;p40"/>
                <p:cNvSpPr/>
                <p:nvPr/>
              </p:nvSpPr>
              <p:spPr>
                <a:xfrm>
                  <a:off x="14081500" y="3319839"/>
                  <a:ext cx="1040358" cy="517996"/>
                </a:xfrm>
                <a:custGeom>
                  <a:rect b="b" l="l" r="r" t="t"/>
                  <a:pathLst>
                    <a:path extrusionOk="0" h="2017" w="4051">
                      <a:moveTo>
                        <a:pt x="1182" y="1"/>
                      </a:moveTo>
                      <a:lnTo>
                        <a:pt x="0" y="554"/>
                      </a:lnTo>
                      <a:lnTo>
                        <a:pt x="2919" y="2016"/>
                      </a:lnTo>
                      <a:lnTo>
                        <a:pt x="4050" y="1444"/>
                      </a:lnTo>
                      <a:lnTo>
                        <a:pt x="1182" y="1"/>
                      </a:lnTo>
                      <a:close/>
                    </a:path>
                  </a:pathLst>
                </a:custGeom>
                <a:solidFill>
                  <a:srgbClr val="66E0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8" name="Google Shape;1098;p40"/>
                <p:cNvSpPr/>
                <p:nvPr/>
              </p:nvSpPr>
              <p:spPr>
                <a:xfrm>
                  <a:off x="15067673" y="2859370"/>
                  <a:ext cx="1030342" cy="484096"/>
                </a:xfrm>
                <a:custGeom>
                  <a:rect b="b" l="l" r="r" t="t"/>
                  <a:pathLst>
                    <a:path extrusionOk="0" h="1885" w="4012">
                      <a:moveTo>
                        <a:pt x="1194" y="0"/>
                      </a:moveTo>
                      <a:lnTo>
                        <a:pt x="0" y="555"/>
                      </a:lnTo>
                      <a:lnTo>
                        <a:pt x="2847" y="1884"/>
                      </a:lnTo>
                      <a:lnTo>
                        <a:pt x="4012" y="1306"/>
                      </a:lnTo>
                      <a:lnTo>
                        <a:pt x="1194" y="0"/>
                      </a:lnTo>
                      <a:close/>
                    </a:path>
                  </a:pathLst>
                </a:custGeom>
                <a:solidFill>
                  <a:srgbClr val="66E0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9" name="Google Shape;1099;p40"/>
                <p:cNvSpPr/>
                <p:nvPr/>
              </p:nvSpPr>
              <p:spPr>
                <a:xfrm>
                  <a:off x="14084582" y="2856288"/>
                  <a:ext cx="985656" cy="463808"/>
                </a:xfrm>
                <a:custGeom>
                  <a:rect b="b" l="l" r="r" t="t"/>
                  <a:pathLst>
                    <a:path extrusionOk="0" h="1806" w="3838">
                      <a:moveTo>
                        <a:pt x="2623" y="0"/>
                      </a:moveTo>
                      <a:lnTo>
                        <a:pt x="0" y="1222"/>
                      </a:lnTo>
                      <a:lnTo>
                        <a:pt x="1170" y="1806"/>
                      </a:lnTo>
                      <a:lnTo>
                        <a:pt x="3838" y="562"/>
                      </a:lnTo>
                      <a:lnTo>
                        <a:pt x="2623" y="0"/>
                      </a:lnTo>
                      <a:close/>
                    </a:path>
                  </a:pathLst>
                </a:custGeom>
                <a:solidFill>
                  <a:srgbClr val="66E0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0" name="Google Shape;1100;p40"/>
                <p:cNvSpPr/>
                <p:nvPr/>
              </p:nvSpPr>
              <p:spPr>
                <a:xfrm>
                  <a:off x="14384800" y="3000618"/>
                  <a:ext cx="1424039" cy="690319"/>
                </a:xfrm>
                <a:custGeom>
                  <a:rect b="b" l="l" r="r" t="t"/>
                  <a:pathLst>
                    <a:path extrusionOk="0" h="2688" w="5545">
                      <a:moveTo>
                        <a:pt x="2669" y="0"/>
                      </a:moveTo>
                      <a:lnTo>
                        <a:pt x="1" y="1244"/>
                      </a:lnTo>
                      <a:lnTo>
                        <a:pt x="2869" y="2687"/>
                      </a:lnTo>
                      <a:lnTo>
                        <a:pt x="5544" y="1337"/>
                      </a:lnTo>
                      <a:lnTo>
                        <a:pt x="2669" y="0"/>
                      </a:lnTo>
                      <a:close/>
                    </a:path>
                  </a:pathLst>
                </a:custGeom>
                <a:solidFill>
                  <a:srgbClr val="007A4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1" name="Google Shape;1101;p40"/>
                <p:cNvSpPr/>
                <p:nvPr/>
              </p:nvSpPr>
              <p:spPr>
                <a:xfrm>
                  <a:off x="14516546" y="2533729"/>
                  <a:ext cx="1153356" cy="576550"/>
                </a:xfrm>
                <a:custGeom>
                  <a:rect b="b" l="l" r="r" t="t"/>
                  <a:pathLst>
                    <a:path extrusionOk="0" h="2245" w="4491">
                      <a:moveTo>
                        <a:pt x="2247" y="1"/>
                      </a:moveTo>
                      <a:cubicBezTo>
                        <a:pt x="1005" y="1"/>
                        <a:pt x="0" y="1006"/>
                        <a:pt x="0" y="2245"/>
                      </a:cubicBezTo>
                      <a:lnTo>
                        <a:pt x="4490" y="2245"/>
                      </a:lnTo>
                      <a:cubicBezTo>
                        <a:pt x="4490" y="1006"/>
                        <a:pt x="3485" y="1"/>
                        <a:pt x="2247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2" name="Google Shape;1102;p40"/>
                <p:cNvSpPr/>
                <p:nvPr/>
              </p:nvSpPr>
              <p:spPr>
                <a:xfrm>
                  <a:off x="14227628" y="2473891"/>
                  <a:ext cx="276333" cy="365961"/>
                </a:xfrm>
                <a:custGeom>
                  <a:rect b="b" l="l" r="r" t="t"/>
                  <a:pathLst>
                    <a:path extrusionOk="0" h="1425" w="1076">
                      <a:moveTo>
                        <a:pt x="539" y="0"/>
                      </a:moveTo>
                      <a:cubicBezTo>
                        <a:pt x="539" y="0"/>
                        <a:pt x="525" y="713"/>
                        <a:pt x="1" y="713"/>
                      </a:cubicBezTo>
                      <a:cubicBezTo>
                        <a:pt x="525" y="713"/>
                        <a:pt x="539" y="1425"/>
                        <a:pt x="539" y="1425"/>
                      </a:cubicBezTo>
                      <a:cubicBezTo>
                        <a:pt x="539" y="1425"/>
                        <a:pt x="551" y="713"/>
                        <a:pt x="1075" y="713"/>
                      </a:cubicBezTo>
                      <a:cubicBezTo>
                        <a:pt x="551" y="713"/>
                        <a:pt x="539" y="0"/>
                        <a:pt x="53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3" name="Google Shape;1103;p40"/>
                <p:cNvSpPr/>
                <p:nvPr/>
              </p:nvSpPr>
              <p:spPr>
                <a:xfrm>
                  <a:off x="14122591" y="2431774"/>
                  <a:ext cx="168471" cy="172580"/>
                </a:xfrm>
                <a:custGeom>
                  <a:rect b="b" l="l" r="r" t="t"/>
                  <a:pathLst>
                    <a:path extrusionOk="0" h="672" w="656">
                      <a:moveTo>
                        <a:pt x="326" y="0"/>
                      </a:moveTo>
                      <a:cubicBezTo>
                        <a:pt x="326" y="0"/>
                        <a:pt x="319" y="341"/>
                        <a:pt x="0" y="341"/>
                      </a:cubicBezTo>
                      <a:cubicBezTo>
                        <a:pt x="319" y="341"/>
                        <a:pt x="326" y="672"/>
                        <a:pt x="326" y="672"/>
                      </a:cubicBezTo>
                      <a:cubicBezTo>
                        <a:pt x="326" y="672"/>
                        <a:pt x="336" y="341"/>
                        <a:pt x="655" y="341"/>
                      </a:cubicBezTo>
                      <a:cubicBezTo>
                        <a:pt x="336" y="341"/>
                        <a:pt x="326" y="0"/>
                        <a:pt x="32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4" name="Google Shape;1104;p40"/>
                <p:cNvSpPr/>
                <p:nvPr/>
              </p:nvSpPr>
              <p:spPr>
                <a:xfrm>
                  <a:off x="14416645" y="2361920"/>
                  <a:ext cx="135598" cy="139194"/>
                </a:xfrm>
                <a:custGeom>
                  <a:rect b="b" l="l" r="r" t="t"/>
                  <a:pathLst>
                    <a:path extrusionOk="0" h="542" w="528">
                      <a:moveTo>
                        <a:pt x="263" y="1"/>
                      </a:moveTo>
                      <a:cubicBezTo>
                        <a:pt x="263" y="1"/>
                        <a:pt x="258" y="277"/>
                        <a:pt x="1" y="277"/>
                      </a:cubicBezTo>
                      <a:cubicBezTo>
                        <a:pt x="258" y="277"/>
                        <a:pt x="263" y="541"/>
                        <a:pt x="263" y="541"/>
                      </a:cubicBezTo>
                      <a:cubicBezTo>
                        <a:pt x="263" y="541"/>
                        <a:pt x="270" y="277"/>
                        <a:pt x="527" y="277"/>
                      </a:cubicBezTo>
                      <a:cubicBezTo>
                        <a:pt x="270" y="274"/>
                        <a:pt x="263" y="1"/>
                        <a:pt x="26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5" name="Google Shape;1105;p40"/>
                <p:cNvSpPr/>
                <p:nvPr/>
              </p:nvSpPr>
              <p:spPr>
                <a:xfrm>
                  <a:off x="14688356" y="2811603"/>
                  <a:ext cx="734491" cy="612504"/>
                </a:xfrm>
                <a:custGeom>
                  <a:rect b="b" l="l" r="r" t="t"/>
                  <a:pathLst>
                    <a:path extrusionOk="0" h="2385" w="2860">
                      <a:moveTo>
                        <a:pt x="232" y="0"/>
                      </a:moveTo>
                      <a:lnTo>
                        <a:pt x="1" y="2097"/>
                      </a:lnTo>
                      <a:lnTo>
                        <a:pt x="2628" y="2385"/>
                      </a:lnTo>
                      <a:lnTo>
                        <a:pt x="2859" y="289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6" name="Google Shape;1106;p40"/>
                <p:cNvSpPr/>
                <p:nvPr/>
              </p:nvSpPr>
              <p:spPr>
                <a:xfrm>
                  <a:off x="14652915" y="3330368"/>
                  <a:ext cx="739114" cy="153062"/>
                </a:xfrm>
                <a:custGeom>
                  <a:rect b="b" l="l" r="r" t="t"/>
                  <a:pathLst>
                    <a:path extrusionOk="0" h="596" w="2878">
                      <a:moveTo>
                        <a:pt x="31" y="0"/>
                      </a:moveTo>
                      <a:lnTo>
                        <a:pt x="0" y="284"/>
                      </a:lnTo>
                      <a:lnTo>
                        <a:pt x="2847" y="596"/>
                      </a:lnTo>
                      <a:lnTo>
                        <a:pt x="2878" y="315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66E0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7" name="Google Shape;1107;p40"/>
                <p:cNvSpPr/>
                <p:nvPr/>
              </p:nvSpPr>
              <p:spPr>
                <a:xfrm>
                  <a:off x="14703765" y="2709390"/>
                  <a:ext cx="770959" cy="186191"/>
                </a:xfrm>
                <a:custGeom>
                  <a:rect b="b" l="l" r="r" t="t"/>
                  <a:pathLst>
                    <a:path extrusionOk="0" h="725" w="3002">
                      <a:moveTo>
                        <a:pt x="43" y="1"/>
                      </a:moveTo>
                      <a:lnTo>
                        <a:pt x="0" y="398"/>
                      </a:lnTo>
                      <a:lnTo>
                        <a:pt x="2956" y="725"/>
                      </a:lnTo>
                      <a:lnTo>
                        <a:pt x="3002" y="325"/>
                      </a:lnTo>
                      <a:lnTo>
                        <a:pt x="43" y="1"/>
                      </a:lnTo>
                      <a:close/>
                    </a:path>
                  </a:pathLst>
                </a:custGeom>
                <a:solidFill>
                  <a:srgbClr val="00CC7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8" name="Google Shape;1108;p40"/>
                <p:cNvSpPr/>
                <p:nvPr/>
              </p:nvSpPr>
              <p:spPr>
                <a:xfrm>
                  <a:off x="14678597" y="2579442"/>
                  <a:ext cx="841326" cy="260410"/>
                </a:xfrm>
                <a:custGeom>
                  <a:rect b="b" l="l" r="r" t="t"/>
                  <a:pathLst>
                    <a:path extrusionOk="0" h="1014" w="3276">
                      <a:moveTo>
                        <a:pt x="194" y="1"/>
                      </a:moveTo>
                      <a:cubicBezTo>
                        <a:pt x="126" y="1"/>
                        <a:pt x="67" y="51"/>
                        <a:pt x="60" y="121"/>
                      </a:cubicBezTo>
                      <a:lnTo>
                        <a:pt x="0" y="661"/>
                      </a:lnTo>
                      <a:lnTo>
                        <a:pt x="3207" y="1014"/>
                      </a:lnTo>
                      <a:lnTo>
                        <a:pt x="3266" y="473"/>
                      </a:lnTo>
                      <a:cubicBezTo>
                        <a:pt x="3276" y="399"/>
                        <a:pt x="3221" y="333"/>
                        <a:pt x="3150" y="326"/>
                      </a:cubicBezTo>
                      <a:lnTo>
                        <a:pt x="208" y="2"/>
                      </a:lnTo>
                      <a:cubicBezTo>
                        <a:pt x="203" y="1"/>
                        <a:pt x="199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66E0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9" name="Google Shape;1109;p40"/>
                <p:cNvSpPr/>
                <p:nvPr/>
              </p:nvSpPr>
              <p:spPr>
                <a:xfrm>
                  <a:off x="14761292" y="2646984"/>
                  <a:ext cx="135342" cy="62149"/>
                </a:xfrm>
                <a:custGeom>
                  <a:rect b="b" l="l" r="r" t="t"/>
                  <a:pathLst>
                    <a:path extrusionOk="0" h="242" w="527">
                      <a:moveTo>
                        <a:pt x="110" y="0"/>
                      </a:moveTo>
                      <a:cubicBezTo>
                        <a:pt x="57" y="0"/>
                        <a:pt x="12" y="39"/>
                        <a:pt x="5" y="93"/>
                      </a:cubicBezTo>
                      <a:cubicBezTo>
                        <a:pt x="0" y="151"/>
                        <a:pt x="41" y="201"/>
                        <a:pt x="98" y="208"/>
                      </a:cubicBezTo>
                      <a:lnTo>
                        <a:pt x="405" y="241"/>
                      </a:lnTo>
                      <a:cubicBezTo>
                        <a:pt x="409" y="242"/>
                        <a:pt x="413" y="242"/>
                        <a:pt x="417" y="242"/>
                      </a:cubicBezTo>
                      <a:cubicBezTo>
                        <a:pt x="470" y="242"/>
                        <a:pt x="515" y="201"/>
                        <a:pt x="519" y="151"/>
                      </a:cubicBezTo>
                      <a:cubicBezTo>
                        <a:pt x="526" y="93"/>
                        <a:pt x="486" y="41"/>
                        <a:pt x="429" y="36"/>
                      </a:cubicBezTo>
                      <a:lnTo>
                        <a:pt x="119" y="1"/>
                      </a:lnTo>
                      <a:cubicBezTo>
                        <a:pt x="116" y="0"/>
                        <a:pt x="113" y="0"/>
                        <a:pt x="110" y="0"/>
                      </a:cubicBezTo>
                      <a:close/>
                    </a:path>
                  </a:pathLst>
                </a:custGeom>
                <a:solidFill>
                  <a:srgbClr val="00CC7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0" name="Google Shape;1110;p40"/>
                <p:cNvSpPr/>
                <p:nvPr/>
              </p:nvSpPr>
              <p:spPr>
                <a:xfrm>
                  <a:off x="15231521" y="2694238"/>
                  <a:ext cx="59067" cy="60608"/>
                </a:xfrm>
                <a:custGeom>
                  <a:rect b="b" l="l" r="r" t="t"/>
                  <a:pathLst>
                    <a:path extrusionOk="0" h="236" w="230">
                      <a:moveTo>
                        <a:pt x="25" y="0"/>
                      </a:moveTo>
                      <a:lnTo>
                        <a:pt x="1" y="214"/>
                      </a:lnTo>
                      <a:lnTo>
                        <a:pt x="206" y="236"/>
                      </a:lnTo>
                      <a:lnTo>
                        <a:pt x="230" y="24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1" name="Google Shape;1111;p40"/>
                <p:cNvSpPr/>
                <p:nvPr/>
              </p:nvSpPr>
              <p:spPr>
                <a:xfrm>
                  <a:off x="15306255" y="2702713"/>
                  <a:ext cx="59581" cy="60865"/>
                </a:xfrm>
                <a:custGeom>
                  <a:rect b="b" l="l" r="r" t="t"/>
                  <a:pathLst>
                    <a:path extrusionOk="0" h="237" w="232">
                      <a:moveTo>
                        <a:pt x="24" y="0"/>
                      </a:moveTo>
                      <a:lnTo>
                        <a:pt x="0" y="212"/>
                      </a:lnTo>
                      <a:lnTo>
                        <a:pt x="208" y="236"/>
                      </a:lnTo>
                      <a:lnTo>
                        <a:pt x="232" y="2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2" name="Google Shape;1112;p40"/>
                <p:cNvSpPr/>
                <p:nvPr/>
              </p:nvSpPr>
              <p:spPr>
                <a:xfrm>
                  <a:off x="15381502" y="2710675"/>
                  <a:ext cx="59067" cy="60865"/>
                </a:xfrm>
                <a:custGeom>
                  <a:rect b="b" l="l" r="r" t="t"/>
                  <a:pathLst>
                    <a:path extrusionOk="0" h="237" w="230">
                      <a:moveTo>
                        <a:pt x="24" y="0"/>
                      </a:moveTo>
                      <a:lnTo>
                        <a:pt x="0" y="215"/>
                      </a:lnTo>
                      <a:lnTo>
                        <a:pt x="205" y="236"/>
                      </a:lnTo>
                      <a:lnTo>
                        <a:pt x="229" y="24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3" name="Google Shape;1113;p40"/>
                <p:cNvSpPr/>
                <p:nvPr/>
              </p:nvSpPr>
              <p:spPr>
                <a:xfrm>
                  <a:off x="14677313" y="2736356"/>
                  <a:ext cx="826687" cy="115824"/>
                </a:xfrm>
                <a:custGeom>
                  <a:rect b="b" l="l" r="r" t="t"/>
                  <a:pathLst>
                    <a:path extrusionOk="0" h="451" w="3219">
                      <a:moveTo>
                        <a:pt x="10" y="0"/>
                      </a:moveTo>
                      <a:lnTo>
                        <a:pt x="1" y="98"/>
                      </a:lnTo>
                      <a:lnTo>
                        <a:pt x="3207" y="451"/>
                      </a:lnTo>
                      <a:lnTo>
                        <a:pt x="3219" y="353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4" name="Google Shape;1114;p40"/>
                <p:cNvSpPr/>
                <p:nvPr/>
              </p:nvSpPr>
              <p:spPr>
                <a:xfrm>
                  <a:off x="15316014" y="2900204"/>
                  <a:ext cx="403456" cy="289687"/>
                </a:xfrm>
                <a:custGeom>
                  <a:rect b="b" l="l" r="r" t="t"/>
                  <a:pathLst>
                    <a:path extrusionOk="0" h="1128" w="1571">
                      <a:moveTo>
                        <a:pt x="566" y="1"/>
                      </a:moveTo>
                      <a:cubicBezTo>
                        <a:pt x="263" y="1"/>
                        <a:pt x="12" y="242"/>
                        <a:pt x="8" y="546"/>
                      </a:cubicBezTo>
                      <a:cubicBezTo>
                        <a:pt x="1" y="854"/>
                        <a:pt x="246" y="1108"/>
                        <a:pt x="553" y="1113"/>
                      </a:cubicBezTo>
                      <a:lnTo>
                        <a:pt x="594" y="1116"/>
                      </a:lnTo>
                      <a:lnTo>
                        <a:pt x="594" y="1128"/>
                      </a:lnTo>
                      <a:lnTo>
                        <a:pt x="787" y="1120"/>
                      </a:lnTo>
                      <a:lnTo>
                        <a:pt x="980" y="1128"/>
                      </a:lnTo>
                      <a:lnTo>
                        <a:pt x="980" y="1116"/>
                      </a:lnTo>
                      <a:lnTo>
                        <a:pt x="1018" y="1113"/>
                      </a:lnTo>
                      <a:cubicBezTo>
                        <a:pt x="1325" y="1108"/>
                        <a:pt x="1570" y="854"/>
                        <a:pt x="1563" y="546"/>
                      </a:cubicBezTo>
                      <a:cubicBezTo>
                        <a:pt x="1559" y="242"/>
                        <a:pt x="1309" y="1"/>
                        <a:pt x="1005" y="1"/>
                      </a:cubicBezTo>
                      <a:cubicBezTo>
                        <a:pt x="1002" y="1"/>
                        <a:pt x="999" y="1"/>
                        <a:pt x="996" y="1"/>
                      </a:cubicBezTo>
                      <a:lnTo>
                        <a:pt x="811" y="8"/>
                      </a:lnTo>
                      <a:lnTo>
                        <a:pt x="575" y="1"/>
                      </a:lnTo>
                      <a:cubicBezTo>
                        <a:pt x="572" y="1"/>
                        <a:pt x="569" y="1"/>
                        <a:pt x="566" y="1"/>
                      </a:cubicBezTo>
                      <a:close/>
                    </a:path>
                  </a:pathLst>
                </a:custGeom>
                <a:solidFill>
                  <a:srgbClr val="00CC7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5" name="Google Shape;1115;p40"/>
                <p:cNvSpPr/>
                <p:nvPr/>
              </p:nvSpPr>
              <p:spPr>
                <a:xfrm>
                  <a:off x="14437447" y="2900204"/>
                  <a:ext cx="403456" cy="289687"/>
                </a:xfrm>
                <a:custGeom>
                  <a:rect b="b" l="l" r="r" t="t"/>
                  <a:pathLst>
                    <a:path extrusionOk="0" h="1128" w="1571">
                      <a:moveTo>
                        <a:pt x="566" y="1"/>
                      </a:moveTo>
                      <a:cubicBezTo>
                        <a:pt x="263" y="1"/>
                        <a:pt x="13" y="242"/>
                        <a:pt x="8" y="546"/>
                      </a:cubicBezTo>
                      <a:cubicBezTo>
                        <a:pt x="1" y="854"/>
                        <a:pt x="246" y="1108"/>
                        <a:pt x="554" y="1113"/>
                      </a:cubicBezTo>
                      <a:lnTo>
                        <a:pt x="594" y="1116"/>
                      </a:lnTo>
                      <a:lnTo>
                        <a:pt x="594" y="1128"/>
                      </a:lnTo>
                      <a:lnTo>
                        <a:pt x="787" y="1120"/>
                      </a:lnTo>
                      <a:lnTo>
                        <a:pt x="980" y="1128"/>
                      </a:lnTo>
                      <a:lnTo>
                        <a:pt x="980" y="1116"/>
                      </a:lnTo>
                      <a:lnTo>
                        <a:pt x="1018" y="1113"/>
                      </a:lnTo>
                      <a:cubicBezTo>
                        <a:pt x="1325" y="1108"/>
                        <a:pt x="1571" y="854"/>
                        <a:pt x="1564" y="546"/>
                      </a:cubicBezTo>
                      <a:cubicBezTo>
                        <a:pt x="1559" y="242"/>
                        <a:pt x="1309" y="1"/>
                        <a:pt x="1005" y="1"/>
                      </a:cubicBezTo>
                      <a:cubicBezTo>
                        <a:pt x="1003" y="1"/>
                        <a:pt x="1000" y="1"/>
                        <a:pt x="997" y="1"/>
                      </a:cubicBezTo>
                      <a:lnTo>
                        <a:pt x="811" y="8"/>
                      </a:lnTo>
                      <a:lnTo>
                        <a:pt x="575" y="1"/>
                      </a:lnTo>
                      <a:cubicBezTo>
                        <a:pt x="572" y="1"/>
                        <a:pt x="569" y="1"/>
                        <a:pt x="566" y="1"/>
                      </a:cubicBezTo>
                      <a:close/>
                    </a:path>
                  </a:pathLst>
                </a:custGeom>
                <a:solidFill>
                  <a:srgbClr val="00CC7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6" name="Google Shape;1116;p40"/>
                <p:cNvSpPr/>
                <p:nvPr/>
              </p:nvSpPr>
              <p:spPr>
                <a:xfrm>
                  <a:off x="14761805" y="1838275"/>
                  <a:ext cx="663353" cy="662069"/>
                </a:xfrm>
                <a:custGeom>
                  <a:rect b="b" l="l" r="r" t="t"/>
                  <a:pathLst>
                    <a:path extrusionOk="0" h="2578" w="2583">
                      <a:moveTo>
                        <a:pt x="1292" y="0"/>
                      </a:moveTo>
                      <a:cubicBezTo>
                        <a:pt x="579" y="0"/>
                        <a:pt x="0" y="577"/>
                        <a:pt x="0" y="1289"/>
                      </a:cubicBezTo>
                      <a:cubicBezTo>
                        <a:pt x="0" y="2001"/>
                        <a:pt x="579" y="2578"/>
                        <a:pt x="1292" y="2578"/>
                      </a:cubicBezTo>
                      <a:cubicBezTo>
                        <a:pt x="2004" y="2578"/>
                        <a:pt x="2583" y="2001"/>
                        <a:pt x="2583" y="1289"/>
                      </a:cubicBezTo>
                      <a:cubicBezTo>
                        <a:pt x="2583" y="577"/>
                        <a:pt x="2004" y="0"/>
                        <a:pt x="1292" y="0"/>
                      </a:cubicBezTo>
                      <a:close/>
                    </a:path>
                  </a:pathLst>
                </a:custGeom>
                <a:solidFill>
                  <a:srgbClr val="00CC7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7" name="Google Shape;1117;p40"/>
                <p:cNvSpPr/>
                <p:nvPr/>
              </p:nvSpPr>
              <p:spPr>
                <a:xfrm>
                  <a:off x="14987033" y="2307989"/>
                  <a:ext cx="212900" cy="106835"/>
                </a:xfrm>
                <a:custGeom>
                  <a:rect b="b" l="l" r="r" t="t"/>
                  <a:pathLst>
                    <a:path extrusionOk="0" h="416" w="829">
                      <a:moveTo>
                        <a:pt x="0" y="1"/>
                      </a:moveTo>
                      <a:cubicBezTo>
                        <a:pt x="0" y="230"/>
                        <a:pt x="186" y="415"/>
                        <a:pt x="415" y="415"/>
                      </a:cubicBezTo>
                      <a:cubicBezTo>
                        <a:pt x="643" y="415"/>
                        <a:pt x="829" y="230"/>
                        <a:pt x="8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8" name="Google Shape;1118;p40"/>
                <p:cNvSpPr/>
                <p:nvPr/>
              </p:nvSpPr>
              <p:spPr>
                <a:xfrm>
                  <a:off x="15079230" y="2120771"/>
                  <a:ext cx="67542" cy="137396"/>
                </a:xfrm>
                <a:custGeom>
                  <a:rect b="b" l="l" r="r" t="t"/>
                  <a:pathLst>
                    <a:path extrusionOk="0" h="535" w="263">
                      <a:moveTo>
                        <a:pt x="1" y="1"/>
                      </a:moveTo>
                      <a:lnTo>
                        <a:pt x="1" y="535"/>
                      </a:lnTo>
                      <a:lnTo>
                        <a:pt x="263" y="535"/>
                      </a:lnTo>
                      <a:lnTo>
                        <a:pt x="263" y="435"/>
                      </a:lnTo>
                      <a:lnTo>
                        <a:pt x="101" y="435"/>
                      </a:lnTo>
                      <a:lnTo>
                        <a:pt x="101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9" name="Google Shape;1119;p40"/>
                <p:cNvSpPr/>
                <p:nvPr/>
              </p:nvSpPr>
              <p:spPr>
                <a:xfrm>
                  <a:off x="14705563" y="1943569"/>
                  <a:ext cx="348241" cy="347728"/>
                </a:xfrm>
                <a:custGeom>
                  <a:rect b="b" l="l" r="r" t="t"/>
                  <a:pathLst>
                    <a:path extrusionOk="0" h="1354" w="1356">
                      <a:moveTo>
                        <a:pt x="677" y="98"/>
                      </a:moveTo>
                      <a:cubicBezTo>
                        <a:pt x="996" y="98"/>
                        <a:pt x="1256" y="357"/>
                        <a:pt x="1256" y="677"/>
                      </a:cubicBezTo>
                      <a:cubicBezTo>
                        <a:pt x="1256" y="993"/>
                        <a:pt x="996" y="1253"/>
                        <a:pt x="677" y="1253"/>
                      </a:cubicBezTo>
                      <a:cubicBezTo>
                        <a:pt x="360" y="1253"/>
                        <a:pt x="100" y="993"/>
                        <a:pt x="100" y="677"/>
                      </a:cubicBezTo>
                      <a:cubicBezTo>
                        <a:pt x="100" y="357"/>
                        <a:pt x="360" y="98"/>
                        <a:pt x="677" y="98"/>
                      </a:cubicBezTo>
                      <a:close/>
                      <a:moveTo>
                        <a:pt x="677" y="0"/>
                      </a:moveTo>
                      <a:cubicBezTo>
                        <a:pt x="305" y="0"/>
                        <a:pt x="0" y="303"/>
                        <a:pt x="0" y="677"/>
                      </a:cubicBezTo>
                      <a:cubicBezTo>
                        <a:pt x="0" y="1048"/>
                        <a:pt x="305" y="1353"/>
                        <a:pt x="677" y="1353"/>
                      </a:cubicBezTo>
                      <a:cubicBezTo>
                        <a:pt x="1051" y="1353"/>
                        <a:pt x="1356" y="1048"/>
                        <a:pt x="1356" y="677"/>
                      </a:cubicBezTo>
                      <a:cubicBezTo>
                        <a:pt x="1356" y="303"/>
                        <a:pt x="1051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0" name="Google Shape;1120;p40"/>
                <p:cNvSpPr/>
                <p:nvPr/>
              </p:nvSpPr>
              <p:spPr>
                <a:xfrm>
                  <a:off x="15133675" y="1943569"/>
                  <a:ext cx="348498" cy="347728"/>
                </a:xfrm>
                <a:custGeom>
                  <a:rect b="b" l="l" r="r" t="t"/>
                  <a:pathLst>
                    <a:path extrusionOk="0" h="1354" w="1357">
                      <a:moveTo>
                        <a:pt x="677" y="98"/>
                      </a:moveTo>
                      <a:cubicBezTo>
                        <a:pt x="996" y="98"/>
                        <a:pt x="1256" y="357"/>
                        <a:pt x="1256" y="677"/>
                      </a:cubicBezTo>
                      <a:cubicBezTo>
                        <a:pt x="1256" y="993"/>
                        <a:pt x="996" y="1253"/>
                        <a:pt x="677" y="1253"/>
                      </a:cubicBezTo>
                      <a:cubicBezTo>
                        <a:pt x="360" y="1253"/>
                        <a:pt x="101" y="993"/>
                        <a:pt x="101" y="677"/>
                      </a:cubicBezTo>
                      <a:cubicBezTo>
                        <a:pt x="101" y="357"/>
                        <a:pt x="360" y="98"/>
                        <a:pt x="677" y="98"/>
                      </a:cubicBezTo>
                      <a:close/>
                      <a:moveTo>
                        <a:pt x="677" y="0"/>
                      </a:moveTo>
                      <a:cubicBezTo>
                        <a:pt x="306" y="0"/>
                        <a:pt x="1" y="303"/>
                        <a:pt x="1" y="677"/>
                      </a:cubicBezTo>
                      <a:cubicBezTo>
                        <a:pt x="1" y="1048"/>
                        <a:pt x="306" y="1353"/>
                        <a:pt x="677" y="1353"/>
                      </a:cubicBezTo>
                      <a:cubicBezTo>
                        <a:pt x="1051" y="1353"/>
                        <a:pt x="1356" y="1048"/>
                        <a:pt x="1356" y="677"/>
                      </a:cubicBezTo>
                      <a:cubicBezTo>
                        <a:pt x="1356" y="303"/>
                        <a:pt x="1051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1" name="Google Shape;1121;p40"/>
                <p:cNvSpPr/>
                <p:nvPr/>
              </p:nvSpPr>
              <p:spPr>
                <a:xfrm>
                  <a:off x="15040707" y="2104335"/>
                  <a:ext cx="106065" cy="25938"/>
                </a:xfrm>
                <a:custGeom>
                  <a:rect b="b" l="l" r="r" t="t"/>
                  <a:pathLst>
                    <a:path extrusionOk="0" h="101" w="413">
                      <a:moveTo>
                        <a:pt x="1" y="1"/>
                      </a:moveTo>
                      <a:lnTo>
                        <a:pt x="1" y="101"/>
                      </a:lnTo>
                      <a:lnTo>
                        <a:pt x="413" y="101"/>
                      </a:lnTo>
                      <a:lnTo>
                        <a:pt x="413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122" name="Google Shape;1122;p4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300005">
                <a:off x="7220497" y="6968159"/>
                <a:ext cx="1103456" cy="9350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23" name="Google Shape;1123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717627" y="5566375"/>
              <a:ext cx="763835" cy="6983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4" name="Google Shape;1124;p4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107046" y="6948666"/>
              <a:ext cx="668078" cy="610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5" name="Google Shape;1125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047125" y="6861122"/>
              <a:ext cx="763835" cy="6983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6" name="Google Shape;1126;p4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3525854" y="6098740"/>
              <a:ext cx="678370" cy="6202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7" name="Google Shape;1127;p40"/>
          <p:cNvGrpSpPr/>
          <p:nvPr/>
        </p:nvGrpSpPr>
        <p:grpSpPr>
          <a:xfrm>
            <a:off x="8924795" y="1925245"/>
            <a:ext cx="616796" cy="592453"/>
            <a:chOff x="4048477" y="4811150"/>
            <a:chExt cx="1053811" cy="1053811"/>
          </a:xfrm>
        </p:grpSpPr>
        <p:sp>
          <p:nvSpPr>
            <p:cNvPr id="1128" name="Google Shape;1128;p40"/>
            <p:cNvSpPr/>
            <p:nvPr/>
          </p:nvSpPr>
          <p:spPr>
            <a:xfrm>
              <a:off x="4048477" y="4811150"/>
              <a:ext cx="1053811" cy="1053811"/>
            </a:xfrm>
            <a:custGeom>
              <a:rect b="b" l="l" r="r" t="t"/>
              <a:pathLst>
                <a:path extrusionOk="0" h="26120" w="26120">
                  <a:moveTo>
                    <a:pt x="13060" y="0"/>
                  </a:moveTo>
                  <a:cubicBezTo>
                    <a:pt x="5838" y="0"/>
                    <a:pt x="1" y="5837"/>
                    <a:pt x="1" y="13060"/>
                  </a:cubicBezTo>
                  <a:cubicBezTo>
                    <a:pt x="1" y="20266"/>
                    <a:pt x="5838" y="26120"/>
                    <a:pt x="13060" y="26120"/>
                  </a:cubicBezTo>
                  <a:cubicBezTo>
                    <a:pt x="20266" y="26120"/>
                    <a:pt x="26120" y="20266"/>
                    <a:pt x="26120" y="13060"/>
                  </a:cubicBezTo>
                  <a:cubicBezTo>
                    <a:pt x="26120" y="5837"/>
                    <a:pt x="20266" y="0"/>
                    <a:pt x="13060" y="0"/>
                  </a:cubicBezTo>
                  <a:close/>
                </a:path>
              </a:pathLst>
            </a:custGeom>
            <a:solidFill>
              <a:srgbClr val="33D6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4321895" y="5142423"/>
              <a:ext cx="506330" cy="390580"/>
            </a:xfrm>
            <a:custGeom>
              <a:rect b="b" l="l" r="r" t="t"/>
              <a:pathLst>
                <a:path extrusionOk="0" fill="none" h="9681" w="12550">
                  <a:moveTo>
                    <a:pt x="1" y="6119"/>
                  </a:moveTo>
                  <a:lnTo>
                    <a:pt x="3909" y="9680"/>
                  </a:lnTo>
                  <a:lnTo>
                    <a:pt x="12549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0" name="Google Shape;1130;p40"/>
          <p:cNvGrpSpPr/>
          <p:nvPr/>
        </p:nvGrpSpPr>
        <p:grpSpPr>
          <a:xfrm>
            <a:off x="8924795" y="2851744"/>
            <a:ext cx="616796" cy="592453"/>
            <a:chOff x="4048477" y="4811150"/>
            <a:chExt cx="1053811" cy="1053811"/>
          </a:xfrm>
        </p:grpSpPr>
        <p:sp>
          <p:nvSpPr>
            <p:cNvPr id="1131" name="Google Shape;1131;p40"/>
            <p:cNvSpPr/>
            <p:nvPr/>
          </p:nvSpPr>
          <p:spPr>
            <a:xfrm>
              <a:off x="4048477" y="4811150"/>
              <a:ext cx="1053811" cy="1053811"/>
            </a:xfrm>
            <a:custGeom>
              <a:rect b="b" l="l" r="r" t="t"/>
              <a:pathLst>
                <a:path extrusionOk="0" h="26120" w="26120">
                  <a:moveTo>
                    <a:pt x="13060" y="0"/>
                  </a:moveTo>
                  <a:cubicBezTo>
                    <a:pt x="5838" y="0"/>
                    <a:pt x="1" y="5837"/>
                    <a:pt x="1" y="13060"/>
                  </a:cubicBezTo>
                  <a:cubicBezTo>
                    <a:pt x="1" y="20266"/>
                    <a:pt x="5838" y="26120"/>
                    <a:pt x="13060" y="26120"/>
                  </a:cubicBezTo>
                  <a:cubicBezTo>
                    <a:pt x="20266" y="26120"/>
                    <a:pt x="26120" y="20266"/>
                    <a:pt x="26120" y="13060"/>
                  </a:cubicBezTo>
                  <a:cubicBezTo>
                    <a:pt x="26120" y="5837"/>
                    <a:pt x="20266" y="0"/>
                    <a:pt x="13060" y="0"/>
                  </a:cubicBezTo>
                  <a:close/>
                </a:path>
              </a:pathLst>
            </a:custGeom>
            <a:solidFill>
              <a:srgbClr val="33D6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4321895" y="5142423"/>
              <a:ext cx="506330" cy="390580"/>
            </a:xfrm>
            <a:custGeom>
              <a:rect b="b" l="l" r="r" t="t"/>
              <a:pathLst>
                <a:path extrusionOk="0" fill="none" h="9681" w="12550">
                  <a:moveTo>
                    <a:pt x="1" y="6119"/>
                  </a:moveTo>
                  <a:lnTo>
                    <a:pt x="3909" y="9680"/>
                  </a:lnTo>
                  <a:lnTo>
                    <a:pt x="12549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3" name="Google Shape;1133;p40"/>
          <p:cNvGrpSpPr/>
          <p:nvPr/>
        </p:nvGrpSpPr>
        <p:grpSpPr>
          <a:xfrm>
            <a:off x="8924795" y="3778244"/>
            <a:ext cx="616796" cy="592453"/>
            <a:chOff x="4048477" y="4811150"/>
            <a:chExt cx="1053811" cy="1053811"/>
          </a:xfrm>
        </p:grpSpPr>
        <p:sp>
          <p:nvSpPr>
            <p:cNvPr id="1134" name="Google Shape;1134;p40"/>
            <p:cNvSpPr/>
            <p:nvPr/>
          </p:nvSpPr>
          <p:spPr>
            <a:xfrm>
              <a:off x="4048477" y="4811150"/>
              <a:ext cx="1053811" cy="1053811"/>
            </a:xfrm>
            <a:custGeom>
              <a:rect b="b" l="l" r="r" t="t"/>
              <a:pathLst>
                <a:path extrusionOk="0" h="26120" w="26120">
                  <a:moveTo>
                    <a:pt x="13060" y="0"/>
                  </a:moveTo>
                  <a:cubicBezTo>
                    <a:pt x="5838" y="0"/>
                    <a:pt x="1" y="5837"/>
                    <a:pt x="1" y="13060"/>
                  </a:cubicBezTo>
                  <a:cubicBezTo>
                    <a:pt x="1" y="20266"/>
                    <a:pt x="5838" y="26120"/>
                    <a:pt x="13060" y="26120"/>
                  </a:cubicBezTo>
                  <a:cubicBezTo>
                    <a:pt x="20266" y="26120"/>
                    <a:pt x="26120" y="20266"/>
                    <a:pt x="26120" y="13060"/>
                  </a:cubicBezTo>
                  <a:cubicBezTo>
                    <a:pt x="26120" y="5837"/>
                    <a:pt x="20266" y="0"/>
                    <a:pt x="13060" y="0"/>
                  </a:cubicBezTo>
                  <a:close/>
                </a:path>
              </a:pathLst>
            </a:custGeom>
            <a:solidFill>
              <a:srgbClr val="33D6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4321895" y="5142423"/>
              <a:ext cx="506330" cy="390580"/>
            </a:xfrm>
            <a:custGeom>
              <a:rect b="b" l="l" r="r" t="t"/>
              <a:pathLst>
                <a:path extrusionOk="0" fill="none" h="9681" w="12550">
                  <a:moveTo>
                    <a:pt x="1" y="6119"/>
                  </a:moveTo>
                  <a:lnTo>
                    <a:pt x="3909" y="9680"/>
                  </a:lnTo>
                  <a:lnTo>
                    <a:pt x="12549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1"/>
          <p:cNvSpPr txBox="1"/>
          <p:nvPr/>
        </p:nvSpPr>
        <p:spPr>
          <a:xfrm>
            <a:off x="373725" y="60186"/>
            <a:ext cx="73785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s" sz="5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D&amp;A DEV TEAM</a:t>
            </a:r>
            <a:endParaRPr b="0" i="0" sz="50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Skills</a:t>
            </a:r>
            <a:endParaRPr b="0" i="0" sz="4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1" name="Google Shape;1141;p41"/>
          <p:cNvSpPr txBox="1"/>
          <p:nvPr/>
        </p:nvSpPr>
        <p:spPr>
          <a:xfrm>
            <a:off x="1114725" y="6955042"/>
            <a:ext cx="4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Archivo"/>
                <a:ea typeface="Archivo"/>
                <a:cs typeface="Archivo"/>
                <a:sym typeface="Archivo"/>
              </a:rPr>
              <a:t>D&amp;A TRANSLATORS</a:t>
            </a:r>
            <a:endParaRPr sz="250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142" name="Google Shape;1142;p41"/>
          <p:cNvGrpSpPr/>
          <p:nvPr/>
        </p:nvGrpSpPr>
        <p:grpSpPr>
          <a:xfrm>
            <a:off x="2400965" y="4006642"/>
            <a:ext cx="2379248" cy="2350702"/>
            <a:chOff x="11566342" y="3245858"/>
            <a:chExt cx="4308671" cy="3621480"/>
          </a:xfrm>
        </p:grpSpPr>
        <p:sp>
          <p:nvSpPr>
            <p:cNvPr id="1143" name="Google Shape;1143;p41"/>
            <p:cNvSpPr/>
            <p:nvPr/>
          </p:nvSpPr>
          <p:spPr>
            <a:xfrm>
              <a:off x="11566342" y="5766326"/>
              <a:ext cx="2377009" cy="1101011"/>
            </a:xfrm>
            <a:custGeom>
              <a:rect b="b" l="l" r="r" t="t"/>
              <a:pathLst>
                <a:path extrusionOk="0" h="2071" w="4115">
                  <a:moveTo>
                    <a:pt x="2056" y="0"/>
                  </a:moveTo>
                  <a:cubicBezTo>
                    <a:pt x="922" y="0"/>
                    <a:pt x="0" y="927"/>
                    <a:pt x="0" y="2070"/>
                  </a:cubicBezTo>
                  <a:lnTo>
                    <a:pt x="4114" y="2070"/>
                  </a:lnTo>
                  <a:cubicBezTo>
                    <a:pt x="4114" y="927"/>
                    <a:pt x="3192" y="0"/>
                    <a:pt x="20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12071206" y="4370791"/>
              <a:ext cx="1367286" cy="1265817"/>
            </a:xfrm>
            <a:custGeom>
              <a:rect b="b" l="l" r="r" t="t"/>
              <a:pathLst>
                <a:path extrusionOk="0" h="2381" w="2367">
                  <a:moveTo>
                    <a:pt x="1182" y="0"/>
                  </a:moveTo>
                  <a:cubicBezTo>
                    <a:pt x="529" y="0"/>
                    <a:pt x="1" y="534"/>
                    <a:pt x="1" y="1191"/>
                  </a:cubicBezTo>
                  <a:cubicBezTo>
                    <a:pt x="1" y="1849"/>
                    <a:pt x="529" y="2380"/>
                    <a:pt x="1182" y="2380"/>
                  </a:cubicBezTo>
                  <a:cubicBezTo>
                    <a:pt x="1835" y="2380"/>
                    <a:pt x="2366" y="1849"/>
                    <a:pt x="2366" y="1191"/>
                  </a:cubicBezTo>
                  <a:cubicBezTo>
                    <a:pt x="2366" y="534"/>
                    <a:pt x="1835" y="0"/>
                    <a:pt x="1182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11727506" y="4697214"/>
              <a:ext cx="332146" cy="611377"/>
            </a:xfrm>
            <a:custGeom>
              <a:rect b="b" l="l" r="r" t="t"/>
              <a:pathLst>
                <a:path extrusionOk="0" h="1150" w="575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2"/>
                    <a:pt x="257" y="1149"/>
                    <a:pt x="574" y="1149"/>
                  </a:cubicBezTo>
                  <a:lnTo>
                    <a:pt x="57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13428101" y="4697214"/>
              <a:ext cx="332146" cy="611377"/>
            </a:xfrm>
            <a:custGeom>
              <a:rect b="b" l="l" r="r" t="t"/>
              <a:pathLst>
                <a:path extrusionOk="0" h="1150" w="575">
                  <a:moveTo>
                    <a:pt x="0" y="1"/>
                  </a:moveTo>
                  <a:lnTo>
                    <a:pt x="0" y="1149"/>
                  </a:lnTo>
                  <a:cubicBezTo>
                    <a:pt x="317" y="1149"/>
                    <a:pt x="574" y="892"/>
                    <a:pt x="574" y="575"/>
                  </a:cubicBezTo>
                  <a:cubicBezTo>
                    <a:pt x="574" y="258"/>
                    <a:pt x="317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12013441" y="3865209"/>
              <a:ext cx="1460287" cy="921319"/>
            </a:xfrm>
            <a:custGeom>
              <a:rect b="b" l="l" r="r" t="t"/>
              <a:pathLst>
                <a:path extrusionOk="0" h="1733" w="2528">
                  <a:moveTo>
                    <a:pt x="1263" y="1"/>
                  </a:moveTo>
                  <a:cubicBezTo>
                    <a:pt x="582" y="1"/>
                    <a:pt x="24" y="530"/>
                    <a:pt x="1" y="1187"/>
                  </a:cubicBezTo>
                  <a:lnTo>
                    <a:pt x="1" y="1733"/>
                  </a:lnTo>
                  <a:lnTo>
                    <a:pt x="101" y="1733"/>
                  </a:lnTo>
                  <a:lnTo>
                    <a:pt x="101" y="1287"/>
                  </a:lnTo>
                  <a:lnTo>
                    <a:pt x="101" y="1230"/>
                  </a:lnTo>
                  <a:cubicBezTo>
                    <a:pt x="101" y="606"/>
                    <a:pt x="622" y="98"/>
                    <a:pt x="1263" y="98"/>
                  </a:cubicBezTo>
                  <a:cubicBezTo>
                    <a:pt x="1906" y="98"/>
                    <a:pt x="2428" y="606"/>
                    <a:pt x="2428" y="1232"/>
                  </a:cubicBezTo>
                  <a:lnTo>
                    <a:pt x="2428" y="1723"/>
                  </a:lnTo>
                  <a:lnTo>
                    <a:pt x="2528" y="1723"/>
                  </a:lnTo>
                  <a:lnTo>
                    <a:pt x="2528" y="1230"/>
                  </a:lnTo>
                  <a:cubicBezTo>
                    <a:pt x="2528" y="1228"/>
                    <a:pt x="2528" y="1223"/>
                    <a:pt x="2528" y="1218"/>
                  </a:cubicBezTo>
                  <a:lnTo>
                    <a:pt x="2526" y="1187"/>
                  </a:lnTo>
                  <a:cubicBezTo>
                    <a:pt x="2502" y="530"/>
                    <a:pt x="1944" y="1"/>
                    <a:pt x="12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12347899" y="5320287"/>
              <a:ext cx="219505" cy="157895"/>
            </a:xfrm>
            <a:custGeom>
              <a:rect b="b" l="l" r="r" t="t"/>
              <a:pathLst>
                <a:path extrusionOk="0" h="297" w="380">
                  <a:moveTo>
                    <a:pt x="103" y="1"/>
                  </a:moveTo>
                  <a:cubicBezTo>
                    <a:pt x="46" y="1"/>
                    <a:pt x="0" y="46"/>
                    <a:pt x="0" y="103"/>
                  </a:cubicBezTo>
                  <a:cubicBezTo>
                    <a:pt x="0" y="149"/>
                    <a:pt x="31" y="184"/>
                    <a:pt x="69" y="201"/>
                  </a:cubicBezTo>
                  <a:cubicBezTo>
                    <a:pt x="117" y="220"/>
                    <a:pt x="236" y="287"/>
                    <a:pt x="248" y="292"/>
                  </a:cubicBezTo>
                  <a:cubicBezTo>
                    <a:pt x="248" y="292"/>
                    <a:pt x="267" y="296"/>
                    <a:pt x="277" y="296"/>
                  </a:cubicBezTo>
                  <a:cubicBezTo>
                    <a:pt x="334" y="296"/>
                    <a:pt x="379" y="249"/>
                    <a:pt x="379" y="194"/>
                  </a:cubicBezTo>
                  <a:cubicBezTo>
                    <a:pt x="379" y="160"/>
                    <a:pt x="362" y="130"/>
                    <a:pt x="339" y="110"/>
                  </a:cubicBezTo>
                  <a:lnTo>
                    <a:pt x="162" y="20"/>
                  </a:lnTo>
                  <a:cubicBezTo>
                    <a:pt x="146" y="8"/>
                    <a:pt x="124" y="1"/>
                    <a:pt x="1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12013441" y="4572280"/>
              <a:ext cx="516415" cy="881978"/>
            </a:xfrm>
            <a:custGeom>
              <a:rect b="b" l="l" r="r" t="t"/>
              <a:pathLst>
                <a:path extrusionOk="0" h="1659" w="894">
                  <a:moveTo>
                    <a:pt x="1" y="0"/>
                  </a:moveTo>
                  <a:lnTo>
                    <a:pt x="1" y="524"/>
                  </a:lnTo>
                  <a:lnTo>
                    <a:pt x="1" y="688"/>
                  </a:lnTo>
                  <a:cubicBezTo>
                    <a:pt x="1" y="1301"/>
                    <a:pt x="463" y="1529"/>
                    <a:pt x="863" y="1658"/>
                  </a:cubicBezTo>
                  <a:lnTo>
                    <a:pt x="894" y="1565"/>
                  </a:lnTo>
                  <a:cubicBezTo>
                    <a:pt x="336" y="1384"/>
                    <a:pt x="101" y="1122"/>
                    <a:pt x="101" y="688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12753986" y="5451068"/>
              <a:ext cx="1840377" cy="1183414"/>
            </a:xfrm>
            <a:custGeom>
              <a:rect b="b" l="l" r="r" t="t"/>
              <a:pathLst>
                <a:path extrusionOk="0" h="2226" w="3186">
                  <a:moveTo>
                    <a:pt x="141" y="0"/>
                  </a:moveTo>
                  <a:cubicBezTo>
                    <a:pt x="64" y="0"/>
                    <a:pt x="0" y="65"/>
                    <a:pt x="0" y="141"/>
                  </a:cubicBezTo>
                  <a:lnTo>
                    <a:pt x="0" y="2085"/>
                  </a:lnTo>
                  <a:cubicBezTo>
                    <a:pt x="0" y="2163"/>
                    <a:pt x="64" y="2225"/>
                    <a:pt x="141" y="2225"/>
                  </a:cubicBezTo>
                  <a:lnTo>
                    <a:pt x="3045" y="2225"/>
                  </a:lnTo>
                  <a:cubicBezTo>
                    <a:pt x="3121" y="2225"/>
                    <a:pt x="3185" y="2163"/>
                    <a:pt x="3185" y="2085"/>
                  </a:cubicBezTo>
                  <a:lnTo>
                    <a:pt x="3185" y="141"/>
                  </a:lnTo>
                  <a:cubicBezTo>
                    <a:pt x="3185" y="65"/>
                    <a:pt x="3121" y="0"/>
                    <a:pt x="3045" y="0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12753986" y="6721138"/>
              <a:ext cx="1840377" cy="146199"/>
            </a:xfrm>
            <a:custGeom>
              <a:rect b="b" l="l" r="r" t="t"/>
              <a:pathLst>
                <a:path extrusionOk="0" h="275" w="3186">
                  <a:moveTo>
                    <a:pt x="0" y="1"/>
                  </a:moveTo>
                  <a:lnTo>
                    <a:pt x="0" y="151"/>
                  </a:lnTo>
                  <a:cubicBezTo>
                    <a:pt x="0" y="220"/>
                    <a:pt x="57" y="274"/>
                    <a:pt x="124" y="274"/>
                  </a:cubicBezTo>
                  <a:lnTo>
                    <a:pt x="3061" y="274"/>
                  </a:lnTo>
                  <a:cubicBezTo>
                    <a:pt x="3130" y="274"/>
                    <a:pt x="3185" y="220"/>
                    <a:pt x="3185" y="151"/>
                  </a:cubicBezTo>
                  <a:lnTo>
                    <a:pt x="3185" y="1"/>
                  </a:ln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1"/>
            <p:cNvSpPr/>
            <p:nvPr/>
          </p:nvSpPr>
          <p:spPr>
            <a:xfrm>
              <a:off x="13560382" y="5936980"/>
              <a:ext cx="228747" cy="211058"/>
            </a:xfrm>
            <a:custGeom>
              <a:rect b="b" l="l" r="r" t="t"/>
              <a:pathLst>
                <a:path extrusionOk="0" h="397" w="396">
                  <a:moveTo>
                    <a:pt x="198" y="1"/>
                  </a:moveTo>
                  <a:cubicBezTo>
                    <a:pt x="88" y="1"/>
                    <a:pt x="0" y="89"/>
                    <a:pt x="0" y="199"/>
                  </a:cubicBezTo>
                  <a:cubicBezTo>
                    <a:pt x="0" y="308"/>
                    <a:pt x="88" y="396"/>
                    <a:pt x="198" y="396"/>
                  </a:cubicBezTo>
                  <a:cubicBezTo>
                    <a:pt x="307" y="396"/>
                    <a:pt x="396" y="308"/>
                    <a:pt x="396" y="199"/>
                  </a:cubicBezTo>
                  <a:cubicBezTo>
                    <a:pt x="396" y="89"/>
                    <a:pt x="307" y="1"/>
                    <a:pt x="198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1"/>
            <p:cNvSpPr/>
            <p:nvPr/>
          </p:nvSpPr>
          <p:spPr>
            <a:xfrm>
              <a:off x="12521194" y="5061913"/>
              <a:ext cx="663714" cy="306220"/>
            </a:xfrm>
            <a:custGeom>
              <a:rect b="b" l="l" r="r" t="t"/>
              <a:pathLst>
                <a:path extrusionOk="0" h="576" w="1149">
                  <a:moveTo>
                    <a:pt x="1" y="1"/>
                  </a:moveTo>
                  <a:cubicBezTo>
                    <a:pt x="1" y="318"/>
                    <a:pt x="258" y="575"/>
                    <a:pt x="575" y="575"/>
                  </a:cubicBezTo>
                  <a:cubicBezTo>
                    <a:pt x="891" y="575"/>
                    <a:pt x="1149" y="318"/>
                    <a:pt x="11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13662048" y="3245858"/>
              <a:ext cx="1887166" cy="1467306"/>
            </a:xfrm>
            <a:custGeom>
              <a:rect b="b" l="l" r="r" t="t"/>
              <a:pathLst>
                <a:path extrusionOk="0" h="2760" w="3267">
                  <a:moveTo>
                    <a:pt x="312" y="1"/>
                  </a:moveTo>
                  <a:cubicBezTo>
                    <a:pt x="141" y="1"/>
                    <a:pt x="0" y="139"/>
                    <a:pt x="0" y="311"/>
                  </a:cubicBezTo>
                  <a:lnTo>
                    <a:pt x="0" y="2104"/>
                  </a:lnTo>
                  <a:cubicBezTo>
                    <a:pt x="0" y="2276"/>
                    <a:pt x="141" y="2414"/>
                    <a:pt x="312" y="2414"/>
                  </a:cubicBezTo>
                  <a:lnTo>
                    <a:pt x="246" y="2759"/>
                  </a:lnTo>
                  <a:lnTo>
                    <a:pt x="246" y="2759"/>
                  </a:lnTo>
                  <a:lnTo>
                    <a:pt x="729" y="2414"/>
                  </a:lnTo>
                  <a:lnTo>
                    <a:pt x="2954" y="2414"/>
                  </a:lnTo>
                  <a:cubicBezTo>
                    <a:pt x="3126" y="2414"/>
                    <a:pt x="3266" y="2276"/>
                    <a:pt x="3266" y="2104"/>
                  </a:cubicBezTo>
                  <a:lnTo>
                    <a:pt x="3266" y="311"/>
                  </a:lnTo>
                  <a:cubicBezTo>
                    <a:pt x="3266" y="139"/>
                    <a:pt x="3126" y="1"/>
                    <a:pt x="29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1"/>
            <p:cNvSpPr/>
            <p:nvPr/>
          </p:nvSpPr>
          <p:spPr>
            <a:xfrm>
              <a:off x="14299194" y="3460105"/>
              <a:ext cx="58342" cy="811271"/>
            </a:xfrm>
            <a:custGeom>
              <a:rect b="b" l="l" r="r" t="t"/>
              <a:pathLst>
                <a:path extrusionOk="0" h="1526" w="101">
                  <a:moveTo>
                    <a:pt x="50" y="1"/>
                  </a:moveTo>
                  <a:cubicBezTo>
                    <a:pt x="24" y="1"/>
                    <a:pt x="0" y="22"/>
                    <a:pt x="0" y="51"/>
                  </a:cubicBezTo>
                  <a:lnTo>
                    <a:pt x="0" y="1477"/>
                  </a:lnTo>
                  <a:cubicBezTo>
                    <a:pt x="0" y="1504"/>
                    <a:pt x="24" y="1525"/>
                    <a:pt x="50" y="1525"/>
                  </a:cubicBezTo>
                  <a:cubicBezTo>
                    <a:pt x="79" y="1525"/>
                    <a:pt x="100" y="1504"/>
                    <a:pt x="100" y="1477"/>
                  </a:cubicBezTo>
                  <a:lnTo>
                    <a:pt x="100" y="51"/>
                  </a:lnTo>
                  <a:cubicBezTo>
                    <a:pt x="100" y="22"/>
                    <a:pt x="79" y="1"/>
                    <a:pt x="50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1"/>
            <p:cNvSpPr/>
            <p:nvPr/>
          </p:nvSpPr>
          <p:spPr>
            <a:xfrm>
              <a:off x="14393928" y="3642455"/>
              <a:ext cx="58342" cy="434875"/>
            </a:xfrm>
            <a:custGeom>
              <a:rect b="b" l="l" r="r" t="t"/>
              <a:pathLst>
                <a:path extrusionOk="0" h="818" w="101">
                  <a:moveTo>
                    <a:pt x="51" y="1"/>
                  </a:moveTo>
                  <a:cubicBezTo>
                    <a:pt x="22" y="1"/>
                    <a:pt x="1" y="22"/>
                    <a:pt x="1" y="51"/>
                  </a:cubicBezTo>
                  <a:lnTo>
                    <a:pt x="1" y="768"/>
                  </a:lnTo>
                  <a:cubicBezTo>
                    <a:pt x="1" y="796"/>
                    <a:pt x="22" y="818"/>
                    <a:pt x="51" y="818"/>
                  </a:cubicBezTo>
                  <a:cubicBezTo>
                    <a:pt x="77" y="818"/>
                    <a:pt x="101" y="796"/>
                    <a:pt x="101" y="768"/>
                  </a:cubicBezTo>
                  <a:lnTo>
                    <a:pt x="101" y="51"/>
                  </a:lnTo>
                  <a:cubicBezTo>
                    <a:pt x="101" y="22"/>
                    <a:pt x="77" y="1"/>
                    <a:pt x="51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1"/>
            <p:cNvSpPr/>
            <p:nvPr/>
          </p:nvSpPr>
          <p:spPr>
            <a:xfrm>
              <a:off x="14489240" y="3731238"/>
              <a:ext cx="56609" cy="293993"/>
            </a:xfrm>
            <a:custGeom>
              <a:rect b="b" l="l" r="r" t="t"/>
              <a:pathLst>
                <a:path extrusionOk="0" h="553" w="98">
                  <a:moveTo>
                    <a:pt x="48" y="0"/>
                  </a:moveTo>
                  <a:cubicBezTo>
                    <a:pt x="21" y="0"/>
                    <a:pt x="0" y="24"/>
                    <a:pt x="0" y="50"/>
                  </a:cubicBezTo>
                  <a:lnTo>
                    <a:pt x="0" y="503"/>
                  </a:lnTo>
                  <a:cubicBezTo>
                    <a:pt x="0" y="532"/>
                    <a:pt x="21" y="553"/>
                    <a:pt x="48" y="553"/>
                  </a:cubicBezTo>
                  <a:cubicBezTo>
                    <a:pt x="76" y="553"/>
                    <a:pt x="98" y="532"/>
                    <a:pt x="98" y="503"/>
                  </a:cubicBezTo>
                  <a:lnTo>
                    <a:pt x="98" y="50"/>
                  </a:lnTo>
                  <a:cubicBezTo>
                    <a:pt x="98" y="24"/>
                    <a:pt x="76" y="0"/>
                    <a:pt x="48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1"/>
            <p:cNvSpPr/>
            <p:nvPr/>
          </p:nvSpPr>
          <p:spPr>
            <a:xfrm>
              <a:off x="14582241" y="3566432"/>
              <a:ext cx="58920" cy="626263"/>
            </a:xfrm>
            <a:custGeom>
              <a:rect b="b" l="l" r="r" t="t"/>
              <a:pathLst>
                <a:path extrusionOk="0" h="1178" w="102">
                  <a:moveTo>
                    <a:pt x="51" y="1"/>
                  </a:moveTo>
                  <a:cubicBezTo>
                    <a:pt x="22" y="1"/>
                    <a:pt x="1" y="22"/>
                    <a:pt x="1" y="51"/>
                  </a:cubicBezTo>
                  <a:lnTo>
                    <a:pt x="1" y="1127"/>
                  </a:lnTo>
                  <a:cubicBezTo>
                    <a:pt x="1" y="1154"/>
                    <a:pt x="22" y="1177"/>
                    <a:pt x="51" y="1177"/>
                  </a:cubicBezTo>
                  <a:cubicBezTo>
                    <a:pt x="77" y="1177"/>
                    <a:pt x="101" y="1154"/>
                    <a:pt x="101" y="1127"/>
                  </a:cubicBezTo>
                  <a:lnTo>
                    <a:pt x="101" y="51"/>
                  </a:lnTo>
                  <a:cubicBezTo>
                    <a:pt x="101" y="22"/>
                    <a:pt x="77" y="1"/>
                    <a:pt x="51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1"/>
            <p:cNvSpPr/>
            <p:nvPr/>
          </p:nvSpPr>
          <p:spPr>
            <a:xfrm>
              <a:off x="14677553" y="3493067"/>
              <a:ext cx="57187" cy="778310"/>
            </a:xfrm>
            <a:custGeom>
              <a:rect b="b" l="l" r="r" t="t"/>
              <a:pathLst>
                <a:path extrusionOk="0" h="1464" w="99">
                  <a:moveTo>
                    <a:pt x="50" y="0"/>
                  </a:moveTo>
                  <a:cubicBezTo>
                    <a:pt x="22" y="0"/>
                    <a:pt x="0" y="22"/>
                    <a:pt x="0" y="51"/>
                  </a:cubicBezTo>
                  <a:lnTo>
                    <a:pt x="0" y="1415"/>
                  </a:lnTo>
                  <a:cubicBezTo>
                    <a:pt x="0" y="1442"/>
                    <a:pt x="22" y="1463"/>
                    <a:pt x="50" y="1463"/>
                  </a:cubicBezTo>
                  <a:cubicBezTo>
                    <a:pt x="77" y="1463"/>
                    <a:pt x="98" y="1442"/>
                    <a:pt x="98" y="1415"/>
                  </a:cubicBezTo>
                  <a:lnTo>
                    <a:pt x="98" y="51"/>
                  </a:lnTo>
                  <a:cubicBezTo>
                    <a:pt x="98" y="22"/>
                    <a:pt x="77" y="0"/>
                    <a:pt x="50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1"/>
            <p:cNvSpPr/>
            <p:nvPr/>
          </p:nvSpPr>
          <p:spPr>
            <a:xfrm>
              <a:off x="14771132" y="3389398"/>
              <a:ext cx="58342" cy="959065"/>
            </a:xfrm>
            <a:custGeom>
              <a:rect b="b" l="l" r="r" t="t"/>
              <a:pathLst>
                <a:path extrusionOk="0" h="1804" w="101">
                  <a:moveTo>
                    <a:pt x="50" y="0"/>
                  </a:moveTo>
                  <a:cubicBezTo>
                    <a:pt x="24" y="0"/>
                    <a:pt x="0" y="22"/>
                    <a:pt x="0" y="50"/>
                  </a:cubicBezTo>
                  <a:lnTo>
                    <a:pt x="0" y="1753"/>
                  </a:lnTo>
                  <a:cubicBezTo>
                    <a:pt x="0" y="1780"/>
                    <a:pt x="24" y="1803"/>
                    <a:pt x="50" y="1803"/>
                  </a:cubicBezTo>
                  <a:cubicBezTo>
                    <a:pt x="79" y="1803"/>
                    <a:pt x="100" y="1780"/>
                    <a:pt x="100" y="1753"/>
                  </a:cubicBezTo>
                  <a:lnTo>
                    <a:pt x="100" y="50"/>
                  </a:lnTo>
                  <a:cubicBezTo>
                    <a:pt x="100" y="22"/>
                    <a:pt x="79" y="0"/>
                    <a:pt x="50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1"/>
            <p:cNvSpPr/>
            <p:nvPr/>
          </p:nvSpPr>
          <p:spPr>
            <a:xfrm>
              <a:off x="14865866" y="3512205"/>
              <a:ext cx="58342" cy="759171"/>
            </a:xfrm>
            <a:custGeom>
              <a:rect b="b" l="l" r="r" t="t"/>
              <a:pathLst>
                <a:path extrusionOk="0" h="1428" w="101">
                  <a:moveTo>
                    <a:pt x="51" y="0"/>
                  </a:moveTo>
                  <a:cubicBezTo>
                    <a:pt x="22" y="0"/>
                    <a:pt x="1" y="22"/>
                    <a:pt x="1" y="50"/>
                  </a:cubicBezTo>
                  <a:lnTo>
                    <a:pt x="1" y="1379"/>
                  </a:lnTo>
                  <a:cubicBezTo>
                    <a:pt x="1" y="1406"/>
                    <a:pt x="22" y="1427"/>
                    <a:pt x="51" y="1427"/>
                  </a:cubicBezTo>
                  <a:cubicBezTo>
                    <a:pt x="77" y="1427"/>
                    <a:pt x="101" y="1406"/>
                    <a:pt x="101" y="1379"/>
                  </a:cubicBezTo>
                  <a:lnTo>
                    <a:pt x="101" y="50"/>
                  </a:lnTo>
                  <a:cubicBezTo>
                    <a:pt x="101" y="22"/>
                    <a:pt x="77" y="0"/>
                    <a:pt x="51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1"/>
            <p:cNvSpPr/>
            <p:nvPr/>
          </p:nvSpPr>
          <p:spPr>
            <a:xfrm>
              <a:off x="14961178" y="3614810"/>
              <a:ext cx="56609" cy="577885"/>
            </a:xfrm>
            <a:custGeom>
              <a:rect b="b" l="l" r="r" t="t"/>
              <a:pathLst>
                <a:path extrusionOk="0" h="1087" w="98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lnTo>
                    <a:pt x="0" y="1036"/>
                  </a:lnTo>
                  <a:cubicBezTo>
                    <a:pt x="0" y="1063"/>
                    <a:pt x="22" y="1086"/>
                    <a:pt x="48" y="1086"/>
                  </a:cubicBezTo>
                  <a:cubicBezTo>
                    <a:pt x="76" y="1086"/>
                    <a:pt x="98" y="1063"/>
                    <a:pt x="98" y="1036"/>
                  </a:cubicBezTo>
                  <a:lnTo>
                    <a:pt x="98" y="48"/>
                  </a:lnTo>
                  <a:cubicBezTo>
                    <a:pt x="98" y="22"/>
                    <a:pt x="76" y="0"/>
                    <a:pt x="48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1"/>
            <p:cNvSpPr/>
            <p:nvPr/>
          </p:nvSpPr>
          <p:spPr>
            <a:xfrm>
              <a:off x="15054757" y="3758883"/>
              <a:ext cx="58342" cy="351409"/>
            </a:xfrm>
            <a:custGeom>
              <a:rect b="b" l="l" r="r" t="t"/>
              <a:pathLst>
                <a:path extrusionOk="0" h="661" w="101">
                  <a:moveTo>
                    <a:pt x="50" y="1"/>
                  </a:moveTo>
                  <a:cubicBezTo>
                    <a:pt x="24" y="1"/>
                    <a:pt x="0" y="22"/>
                    <a:pt x="0" y="51"/>
                  </a:cubicBezTo>
                  <a:lnTo>
                    <a:pt x="0" y="613"/>
                  </a:lnTo>
                  <a:cubicBezTo>
                    <a:pt x="0" y="639"/>
                    <a:pt x="24" y="661"/>
                    <a:pt x="50" y="661"/>
                  </a:cubicBezTo>
                  <a:cubicBezTo>
                    <a:pt x="79" y="661"/>
                    <a:pt x="100" y="639"/>
                    <a:pt x="100" y="613"/>
                  </a:cubicBezTo>
                  <a:lnTo>
                    <a:pt x="100" y="51"/>
                  </a:lnTo>
                  <a:cubicBezTo>
                    <a:pt x="100" y="22"/>
                    <a:pt x="79" y="1"/>
                    <a:pt x="50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1"/>
            <p:cNvSpPr/>
            <p:nvPr/>
          </p:nvSpPr>
          <p:spPr>
            <a:xfrm>
              <a:off x="15149491" y="3838628"/>
              <a:ext cx="57187" cy="229665"/>
            </a:xfrm>
            <a:custGeom>
              <a:rect b="b" l="l" r="r" t="t"/>
              <a:pathLst>
                <a:path extrusionOk="0" h="432" w="99">
                  <a:moveTo>
                    <a:pt x="50" y="1"/>
                  </a:moveTo>
                  <a:cubicBezTo>
                    <a:pt x="22" y="1"/>
                    <a:pt x="0" y="25"/>
                    <a:pt x="0" y="51"/>
                  </a:cubicBezTo>
                  <a:lnTo>
                    <a:pt x="0" y="382"/>
                  </a:lnTo>
                  <a:cubicBezTo>
                    <a:pt x="0" y="408"/>
                    <a:pt x="22" y="432"/>
                    <a:pt x="50" y="432"/>
                  </a:cubicBezTo>
                  <a:cubicBezTo>
                    <a:pt x="77" y="432"/>
                    <a:pt x="98" y="408"/>
                    <a:pt x="98" y="382"/>
                  </a:cubicBezTo>
                  <a:lnTo>
                    <a:pt x="98" y="51"/>
                  </a:lnTo>
                  <a:cubicBezTo>
                    <a:pt x="98" y="25"/>
                    <a:pt x="77" y="1"/>
                    <a:pt x="50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1"/>
            <p:cNvSpPr/>
            <p:nvPr/>
          </p:nvSpPr>
          <p:spPr>
            <a:xfrm>
              <a:off x="15243070" y="3858830"/>
              <a:ext cx="58342" cy="180755"/>
            </a:xfrm>
            <a:custGeom>
              <a:rect b="b" l="l" r="r" t="t"/>
              <a:pathLst>
                <a:path extrusionOk="0" h="340" w="101">
                  <a:moveTo>
                    <a:pt x="50" y="1"/>
                  </a:moveTo>
                  <a:cubicBezTo>
                    <a:pt x="24" y="1"/>
                    <a:pt x="0" y="22"/>
                    <a:pt x="0" y="51"/>
                  </a:cubicBezTo>
                  <a:lnTo>
                    <a:pt x="0" y="289"/>
                  </a:lnTo>
                  <a:cubicBezTo>
                    <a:pt x="0" y="318"/>
                    <a:pt x="24" y="339"/>
                    <a:pt x="50" y="339"/>
                  </a:cubicBezTo>
                  <a:cubicBezTo>
                    <a:pt x="79" y="339"/>
                    <a:pt x="100" y="318"/>
                    <a:pt x="100" y="289"/>
                  </a:cubicBezTo>
                  <a:lnTo>
                    <a:pt x="100" y="51"/>
                  </a:lnTo>
                  <a:cubicBezTo>
                    <a:pt x="100" y="22"/>
                    <a:pt x="79" y="1"/>
                    <a:pt x="50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1"/>
            <p:cNvSpPr/>
            <p:nvPr/>
          </p:nvSpPr>
          <p:spPr>
            <a:xfrm>
              <a:off x="13921990" y="3838628"/>
              <a:ext cx="58342" cy="186603"/>
            </a:xfrm>
            <a:custGeom>
              <a:rect b="b" l="l" r="r" t="t"/>
              <a:pathLst>
                <a:path extrusionOk="0" h="351" w="101">
                  <a:moveTo>
                    <a:pt x="51" y="1"/>
                  </a:moveTo>
                  <a:cubicBezTo>
                    <a:pt x="22" y="1"/>
                    <a:pt x="1" y="22"/>
                    <a:pt x="1" y="51"/>
                  </a:cubicBezTo>
                  <a:lnTo>
                    <a:pt x="1" y="301"/>
                  </a:lnTo>
                  <a:cubicBezTo>
                    <a:pt x="1" y="330"/>
                    <a:pt x="22" y="351"/>
                    <a:pt x="51" y="351"/>
                  </a:cubicBezTo>
                  <a:cubicBezTo>
                    <a:pt x="77" y="351"/>
                    <a:pt x="101" y="330"/>
                    <a:pt x="101" y="301"/>
                  </a:cubicBezTo>
                  <a:lnTo>
                    <a:pt x="101" y="51"/>
                  </a:lnTo>
                  <a:cubicBezTo>
                    <a:pt x="101" y="22"/>
                    <a:pt x="77" y="1"/>
                    <a:pt x="51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1"/>
            <p:cNvSpPr/>
            <p:nvPr/>
          </p:nvSpPr>
          <p:spPr>
            <a:xfrm>
              <a:off x="14015569" y="3784401"/>
              <a:ext cx="58342" cy="292930"/>
            </a:xfrm>
            <a:custGeom>
              <a:rect b="b" l="l" r="r" t="t"/>
              <a:pathLst>
                <a:path extrusionOk="0" h="551" w="101">
                  <a:moveTo>
                    <a:pt x="51" y="0"/>
                  </a:moveTo>
                  <a:cubicBezTo>
                    <a:pt x="24" y="0"/>
                    <a:pt x="1" y="22"/>
                    <a:pt x="1" y="50"/>
                  </a:cubicBezTo>
                  <a:lnTo>
                    <a:pt x="1" y="501"/>
                  </a:lnTo>
                  <a:cubicBezTo>
                    <a:pt x="1" y="529"/>
                    <a:pt x="24" y="551"/>
                    <a:pt x="51" y="551"/>
                  </a:cubicBezTo>
                  <a:cubicBezTo>
                    <a:pt x="79" y="551"/>
                    <a:pt x="101" y="529"/>
                    <a:pt x="101" y="501"/>
                  </a:cubicBezTo>
                  <a:lnTo>
                    <a:pt x="101" y="50"/>
                  </a:lnTo>
                  <a:cubicBezTo>
                    <a:pt x="101" y="22"/>
                    <a:pt x="79" y="0"/>
                    <a:pt x="51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1"/>
            <p:cNvSpPr/>
            <p:nvPr/>
          </p:nvSpPr>
          <p:spPr>
            <a:xfrm>
              <a:off x="14110303" y="3667974"/>
              <a:ext cx="58342" cy="432217"/>
            </a:xfrm>
            <a:custGeom>
              <a:rect b="b" l="l" r="r" t="t"/>
              <a:pathLst>
                <a:path extrusionOk="0" h="813" w="101">
                  <a:moveTo>
                    <a:pt x="51" y="0"/>
                  </a:moveTo>
                  <a:cubicBezTo>
                    <a:pt x="22" y="0"/>
                    <a:pt x="1" y="24"/>
                    <a:pt x="1" y="50"/>
                  </a:cubicBezTo>
                  <a:lnTo>
                    <a:pt x="1" y="762"/>
                  </a:lnTo>
                  <a:cubicBezTo>
                    <a:pt x="1" y="791"/>
                    <a:pt x="22" y="813"/>
                    <a:pt x="51" y="813"/>
                  </a:cubicBezTo>
                  <a:cubicBezTo>
                    <a:pt x="77" y="813"/>
                    <a:pt x="101" y="791"/>
                    <a:pt x="101" y="762"/>
                  </a:cubicBezTo>
                  <a:lnTo>
                    <a:pt x="101" y="50"/>
                  </a:lnTo>
                  <a:cubicBezTo>
                    <a:pt x="101" y="24"/>
                    <a:pt x="77" y="0"/>
                    <a:pt x="51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1"/>
            <p:cNvSpPr/>
            <p:nvPr/>
          </p:nvSpPr>
          <p:spPr>
            <a:xfrm>
              <a:off x="14205615" y="3581849"/>
              <a:ext cx="56609" cy="629985"/>
            </a:xfrm>
            <a:custGeom>
              <a:rect b="b" l="l" r="r" t="t"/>
              <a:pathLst>
                <a:path extrusionOk="0" h="1185" w="98">
                  <a:moveTo>
                    <a:pt x="50" y="0"/>
                  </a:moveTo>
                  <a:cubicBezTo>
                    <a:pt x="22" y="0"/>
                    <a:pt x="0" y="24"/>
                    <a:pt x="0" y="50"/>
                  </a:cubicBezTo>
                  <a:lnTo>
                    <a:pt x="0" y="1134"/>
                  </a:lnTo>
                  <a:cubicBezTo>
                    <a:pt x="0" y="1160"/>
                    <a:pt x="22" y="1184"/>
                    <a:pt x="50" y="1184"/>
                  </a:cubicBezTo>
                  <a:cubicBezTo>
                    <a:pt x="77" y="1184"/>
                    <a:pt x="98" y="1160"/>
                    <a:pt x="98" y="1134"/>
                  </a:cubicBezTo>
                  <a:lnTo>
                    <a:pt x="98" y="50"/>
                  </a:lnTo>
                  <a:cubicBezTo>
                    <a:pt x="98" y="24"/>
                    <a:pt x="77" y="0"/>
                    <a:pt x="50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15107901" y="4165581"/>
              <a:ext cx="767113" cy="642212"/>
            </a:xfrm>
            <a:custGeom>
              <a:rect b="b" l="l" r="r" t="t"/>
              <a:pathLst>
                <a:path extrusionOk="0" h="1208" w="1328">
                  <a:moveTo>
                    <a:pt x="665" y="1"/>
                  </a:moveTo>
                  <a:cubicBezTo>
                    <a:pt x="511" y="1"/>
                    <a:pt x="357" y="58"/>
                    <a:pt x="239" y="174"/>
                  </a:cubicBezTo>
                  <a:cubicBezTo>
                    <a:pt x="3" y="408"/>
                    <a:pt x="1" y="791"/>
                    <a:pt x="234" y="1027"/>
                  </a:cubicBezTo>
                  <a:cubicBezTo>
                    <a:pt x="352" y="1147"/>
                    <a:pt x="509" y="1208"/>
                    <a:pt x="665" y="1208"/>
                  </a:cubicBezTo>
                  <a:cubicBezTo>
                    <a:pt x="818" y="1208"/>
                    <a:pt x="972" y="1150"/>
                    <a:pt x="1090" y="1034"/>
                  </a:cubicBezTo>
                  <a:cubicBezTo>
                    <a:pt x="1325" y="798"/>
                    <a:pt x="1328" y="417"/>
                    <a:pt x="1094" y="179"/>
                  </a:cubicBezTo>
                  <a:cubicBezTo>
                    <a:pt x="977" y="60"/>
                    <a:pt x="821" y="1"/>
                    <a:pt x="665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1"/>
            <p:cNvSpPr/>
            <p:nvPr/>
          </p:nvSpPr>
          <p:spPr>
            <a:xfrm>
              <a:off x="15297947" y="4346868"/>
              <a:ext cx="388755" cy="301436"/>
            </a:xfrm>
            <a:custGeom>
              <a:rect b="b" l="l" r="r" t="t"/>
              <a:pathLst>
                <a:path extrusionOk="0" h="567" w="673">
                  <a:moveTo>
                    <a:pt x="599" y="0"/>
                  </a:moveTo>
                  <a:lnTo>
                    <a:pt x="217" y="426"/>
                  </a:lnTo>
                  <a:lnTo>
                    <a:pt x="67" y="288"/>
                  </a:lnTo>
                  <a:lnTo>
                    <a:pt x="1" y="362"/>
                  </a:lnTo>
                  <a:lnTo>
                    <a:pt x="225" y="567"/>
                  </a:lnTo>
                  <a:lnTo>
                    <a:pt x="672" y="67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2" name="Google Shape;1172;p41"/>
          <p:cNvSpPr txBox="1"/>
          <p:nvPr/>
        </p:nvSpPr>
        <p:spPr>
          <a:xfrm>
            <a:off x="11094425" y="2468644"/>
            <a:ext cx="576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Archivo"/>
                <a:ea typeface="Archivo"/>
                <a:cs typeface="Archivo"/>
                <a:sym typeface="Archivo"/>
              </a:rPr>
              <a:t>Liderazgo, Comunicación &amp; Gestión</a:t>
            </a:r>
            <a:endParaRPr sz="2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73" name="Google Shape;1173;p41"/>
          <p:cNvSpPr txBox="1"/>
          <p:nvPr/>
        </p:nvSpPr>
        <p:spPr>
          <a:xfrm>
            <a:off x="11140700" y="3395169"/>
            <a:ext cx="423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Archivo"/>
                <a:ea typeface="Archivo"/>
                <a:cs typeface="Archivo"/>
                <a:sym typeface="Archivo"/>
              </a:rPr>
              <a:t>Técnicas y métodos de D&amp;A</a:t>
            </a:r>
            <a:endParaRPr sz="2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74" name="Google Shape;1174;p41"/>
          <p:cNvSpPr txBox="1"/>
          <p:nvPr/>
        </p:nvSpPr>
        <p:spPr>
          <a:xfrm>
            <a:off x="11140700" y="1542132"/>
            <a:ext cx="423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Archivo"/>
                <a:ea typeface="Archivo"/>
                <a:cs typeface="Archivo"/>
                <a:sym typeface="Archivo"/>
              </a:rPr>
              <a:t>Entendimiento del negocio</a:t>
            </a:r>
            <a:endParaRPr sz="250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175" name="Google Shape;1175;p41"/>
          <p:cNvGrpSpPr/>
          <p:nvPr/>
        </p:nvGrpSpPr>
        <p:grpSpPr>
          <a:xfrm>
            <a:off x="9837007" y="1438410"/>
            <a:ext cx="616796" cy="592453"/>
            <a:chOff x="4048477" y="4811150"/>
            <a:chExt cx="1053811" cy="1053811"/>
          </a:xfrm>
        </p:grpSpPr>
        <p:sp>
          <p:nvSpPr>
            <p:cNvPr id="1176" name="Google Shape;1176;p41"/>
            <p:cNvSpPr/>
            <p:nvPr/>
          </p:nvSpPr>
          <p:spPr>
            <a:xfrm>
              <a:off x="4048477" y="4811150"/>
              <a:ext cx="1053811" cy="1053811"/>
            </a:xfrm>
            <a:custGeom>
              <a:rect b="b" l="l" r="r" t="t"/>
              <a:pathLst>
                <a:path extrusionOk="0" h="26120" w="26120">
                  <a:moveTo>
                    <a:pt x="13060" y="0"/>
                  </a:moveTo>
                  <a:cubicBezTo>
                    <a:pt x="5838" y="0"/>
                    <a:pt x="1" y="5837"/>
                    <a:pt x="1" y="13060"/>
                  </a:cubicBezTo>
                  <a:cubicBezTo>
                    <a:pt x="1" y="20266"/>
                    <a:pt x="5838" y="26120"/>
                    <a:pt x="13060" y="26120"/>
                  </a:cubicBezTo>
                  <a:cubicBezTo>
                    <a:pt x="20266" y="26120"/>
                    <a:pt x="26120" y="20266"/>
                    <a:pt x="26120" y="13060"/>
                  </a:cubicBezTo>
                  <a:cubicBezTo>
                    <a:pt x="26120" y="5837"/>
                    <a:pt x="20266" y="0"/>
                    <a:pt x="13060" y="0"/>
                  </a:cubicBezTo>
                  <a:close/>
                </a:path>
              </a:pathLst>
            </a:custGeom>
            <a:solidFill>
              <a:srgbClr val="33D6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1"/>
            <p:cNvSpPr/>
            <p:nvPr/>
          </p:nvSpPr>
          <p:spPr>
            <a:xfrm>
              <a:off x="4321895" y="5142423"/>
              <a:ext cx="506330" cy="390580"/>
            </a:xfrm>
            <a:custGeom>
              <a:rect b="b" l="l" r="r" t="t"/>
              <a:pathLst>
                <a:path extrusionOk="0" fill="none" h="9681" w="12550">
                  <a:moveTo>
                    <a:pt x="1" y="6119"/>
                  </a:moveTo>
                  <a:lnTo>
                    <a:pt x="3909" y="9680"/>
                  </a:lnTo>
                  <a:lnTo>
                    <a:pt x="12549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8" name="Google Shape;1178;p41"/>
          <p:cNvGrpSpPr/>
          <p:nvPr/>
        </p:nvGrpSpPr>
        <p:grpSpPr>
          <a:xfrm>
            <a:off x="9837007" y="2364909"/>
            <a:ext cx="616796" cy="592453"/>
            <a:chOff x="4048477" y="4811150"/>
            <a:chExt cx="1053811" cy="1053811"/>
          </a:xfrm>
        </p:grpSpPr>
        <p:sp>
          <p:nvSpPr>
            <p:cNvPr id="1179" name="Google Shape;1179;p41"/>
            <p:cNvSpPr/>
            <p:nvPr/>
          </p:nvSpPr>
          <p:spPr>
            <a:xfrm>
              <a:off x="4048477" y="4811150"/>
              <a:ext cx="1053811" cy="1053811"/>
            </a:xfrm>
            <a:custGeom>
              <a:rect b="b" l="l" r="r" t="t"/>
              <a:pathLst>
                <a:path extrusionOk="0" h="26120" w="26120">
                  <a:moveTo>
                    <a:pt x="13060" y="0"/>
                  </a:moveTo>
                  <a:cubicBezTo>
                    <a:pt x="5838" y="0"/>
                    <a:pt x="1" y="5837"/>
                    <a:pt x="1" y="13060"/>
                  </a:cubicBezTo>
                  <a:cubicBezTo>
                    <a:pt x="1" y="20266"/>
                    <a:pt x="5838" y="26120"/>
                    <a:pt x="13060" y="26120"/>
                  </a:cubicBezTo>
                  <a:cubicBezTo>
                    <a:pt x="20266" y="26120"/>
                    <a:pt x="26120" y="20266"/>
                    <a:pt x="26120" y="13060"/>
                  </a:cubicBezTo>
                  <a:cubicBezTo>
                    <a:pt x="26120" y="5837"/>
                    <a:pt x="20266" y="0"/>
                    <a:pt x="13060" y="0"/>
                  </a:cubicBezTo>
                  <a:close/>
                </a:path>
              </a:pathLst>
            </a:custGeom>
            <a:solidFill>
              <a:srgbClr val="33D6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4321895" y="5142423"/>
              <a:ext cx="506330" cy="390580"/>
            </a:xfrm>
            <a:custGeom>
              <a:rect b="b" l="l" r="r" t="t"/>
              <a:pathLst>
                <a:path extrusionOk="0" fill="none" h="9681" w="12550">
                  <a:moveTo>
                    <a:pt x="1" y="6119"/>
                  </a:moveTo>
                  <a:lnTo>
                    <a:pt x="3909" y="9680"/>
                  </a:lnTo>
                  <a:lnTo>
                    <a:pt x="12549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1" name="Google Shape;1181;p41"/>
          <p:cNvGrpSpPr/>
          <p:nvPr/>
        </p:nvGrpSpPr>
        <p:grpSpPr>
          <a:xfrm>
            <a:off x="9837007" y="3291409"/>
            <a:ext cx="616796" cy="592453"/>
            <a:chOff x="4048477" y="4811150"/>
            <a:chExt cx="1053811" cy="1053811"/>
          </a:xfrm>
        </p:grpSpPr>
        <p:sp>
          <p:nvSpPr>
            <p:cNvPr id="1182" name="Google Shape;1182;p41"/>
            <p:cNvSpPr/>
            <p:nvPr/>
          </p:nvSpPr>
          <p:spPr>
            <a:xfrm>
              <a:off x="4048477" y="4811150"/>
              <a:ext cx="1053811" cy="1053811"/>
            </a:xfrm>
            <a:custGeom>
              <a:rect b="b" l="l" r="r" t="t"/>
              <a:pathLst>
                <a:path extrusionOk="0" h="26120" w="26120">
                  <a:moveTo>
                    <a:pt x="13060" y="0"/>
                  </a:moveTo>
                  <a:cubicBezTo>
                    <a:pt x="5838" y="0"/>
                    <a:pt x="1" y="5837"/>
                    <a:pt x="1" y="13060"/>
                  </a:cubicBezTo>
                  <a:cubicBezTo>
                    <a:pt x="1" y="20266"/>
                    <a:pt x="5838" y="26120"/>
                    <a:pt x="13060" y="26120"/>
                  </a:cubicBezTo>
                  <a:cubicBezTo>
                    <a:pt x="20266" y="26120"/>
                    <a:pt x="26120" y="20266"/>
                    <a:pt x="26120" y="13060"/>
                  </a:cubicBezTo>
                  <a:cubicBezTo>
                    <a:pt x="26120" y="5837"/>
                    <a:pt x="20266" y="0"/>
                    <a:pt x="13060" y="0"/>
                  </a:cubicBezTo>
                  <a:close/>
                </a:path>
              </a:pathLst>
            </a:custGeom>
            <a:solidFill>
              <a:srgbClr val="33D6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1"/>
            <p:cNvSpPr/>
            <p:nvPr/>
          </p:nvSpPr>
          <p:spPr>
            <a:xfrm>
              <a:off x="4321895" y="5142423"/>
              <a:ext cx="506330" cy="390580"/>
            </a:xfrm>
            <a:custGeom>
              <a:rect b="b" l="l" r="r" t="t"/>
              <a:pathLst>
                <a:path extrusionOk="0" fill="none" h="9681" w="12550">
                  <a:moveTo>
                    <a:pt x="1" y="6119"/>
                  </a:moveTo>
                  <a:lnTo>
                    <a:pt x="3909" y="9680"/>
                  </a:lnTo>
                  <a:lnTo>
                    <a:pt x="12549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4" name="Google Shape;1184;p41"/>
          <p:cNvGrpSpPr/>
          <p:nvPr/>
        </p:nvGrpSpPr>
        <p:grpSpPr>
          <a:xfrm>
            <a:off x="10453797" y="6508827"/>
            <a:ext cx="2379292" cy="2586615"/>
            <a:chOff x="10558903" y="5147581"/>
            <a:chExt cx="1998733" cy="1987716"/>
          </a:xfrm>
        </p:grpSpPr>
        <p:sp>
          <p:nvSpPr>
            <p:cNvPr id="1185" name="Google Shape;1185;p41"/>
            <p:cNvSpPr/>
            <p:nvPr/>
          </p:nvSpPr>
          <p:spPr>
            <a:xfrm>
              <a:off x="10931366" y="6538875"/>
              <a:ext cx="1193123" cy="596422"/>
            </a:xfrm>
            <a:custGeom>
              <a:rect b="b" l="l" r="r" t="t"/>
              <a:pathLst>
                <a:path extrusionOk="0" h="2221" w="4443">
                  <a:moveTo>
                    <a:pt x="2220" y="1"/>
                  </a:moveTo>
                  <a:cubicBezTo>
                    <a:pt x="993" y="1"/>
                    <a:pt x="0" y="996"/>
                    <a:pt x="0" y="2221"/>
                  </a:cubicBezTo>
                  <a:lnTo>
                    <a:pt x="4443" y="2221"/>
                  </a:lnTo>
                  <a:cubicBezTo>
                    <a:pt x="4443" y="996"/>
                    <a:pt x="3447" y="1"/>
                    <a:pt x="2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1"/>
            <p:cNvSpPr/>
            <p:nvPr/>
          </p:nvSpPr>
          <p:spPr>
            <a:xfrm>
              <a:off x="11184598" y="5818657"/>
              <a:ext cx="686120" cy="686113"/>
            </a:xfrm>
            <a:custGeom>
              <a:rect b="b" l="l" r="r" t="t"/>
              <a:pathLst>
                <a:path extrusionOk="0" h="2555" w="2555">
                  <a:moveTo>
                    <a:pt x="1277" y="0"/>
                  </a:moveTo>
                  <a:cubicBezTo>
                    <a:pt x="572" y="0"/>
                    <a:pt x="0" y="572"/>
                    <a:pt x="0" y="1277"/>
                  </a:cubicBezTo>
                  <a:cubicBezTo>
                    <a:pt x="0" y="1982"/>
                    <a:pt x="572" y="2554"/>
                    <a:pt x="1277" y="2554"/>
                  </a:cubicBezTo>
                  <a:cubicBezTo>
                    <a:pt x="1982" y="2554"/>
                    <a:pt x="2554" y="1982"/>
                    <a:pt x="2554" y="1277"/>
                  </a:cubicBezTo>
                  <a:cubicBezTo>
                    <a:pt x="2554" y="572"/>
                    <a:pt x="1982" y="0"/>
                    <a:pt x="1277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11127667" y="5945406"/>
              <a:ext cx="360381" cy="360377"/>
            </a:xfrm>
            <a:custGeom>
              <a:rect b="b" l="l" r="r" t="t"/>
              <a:pathLst>
                <a:path extrusionOk="0" h="1342" w="1342">
                  <a:moveTo>
                    <a:pt x="670" y="98"/>
                  </a:moveTo>
                  <a:cubicBezTo>
                    <a:pt x="987" y="98"/>
                    <a:pt x="1241" y="355"/>
                    <a:pt x="1241" y="669"/>
                  </a:cubicBezTo>
                  <a:cubicBezTo>
                    <a:pt x="1241" y="984"/>
                    <a:pt x="987" y="1241"/>
                    <a:pt x="670" y="1241"/>
                  </a:cubicBezTo>
                  <a:cubicBezTo>
                    <a:pt x="355" y="1241"/>
                    <a:pt x="100" y="984"/>
                    <a:pt x="100" y="669"/>
                  </a:cubicBezTo>
                  <a:cubicBezTo>
                    <a:pt x="100" y="355"/>
                    <a:pt x="355" y="98"/>
                    <a:pt x="670" y="98"/>
                  </a:cubicBezTo>
                  <a:close/>
                  <a:moveTo>
                    <a:pt x="670" y="0"/>
                  </a:moveTo>
                  <a:cubicBezTo>
                    <a:pt x="300" y="0"/>
                    <a:pt x="0" y="300"/>
                    <a:pt x="0" y="669"/>
                  </a:cubicBezTo>
                  <a:cubicBezTo>
                    <a:pt x="0" y="1039"/>
                    <a:pt x="300" y="1341"/>
                    <a:pt x="670" y="1341"/>
                  </a:cubicBezTo>
                  <a:cubicBezTo>
                    <a:pt x="1041" y="1341"/>
                    <a:pt x="1341" y="1039"/>
                    <a:pt x="1341" y="669"/>
                  </a:cubicBezTo>
                  <a:cubicBezTo>
                    <a:pt x="1341" y="300"/>
                    <a:pt x="1041" y="0"/>
                    <a:pt x="6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11570218" y="5945406"/>
              <a:ext cx="360381" cy="360377"/>
            </a:xfrm>
            <a:custGeom>
              <a:rect b="b" l="l" r="r" t="t"/>
              <a:pathLst>
                <a:path extrusionOk="0" h="1342" w="1342">
                  <a:moveTo>
                    <a:pt x="673" y="98"/>
                  </a:moveTo>
                  <a:cubicBezTo>
                    <a:pt x="987" y="98"/>
                    <a:pt x="1244" y="355"/>
                    <a:pt x="1244" y="669"/>
                  </a:cubicBezTo>
                  <a:cubicBezTo>
                    <a:pt x="1244" y="984"/>
                    <a:pt x="987" y="1241"/>
                    <a:pt x="673" y="1241"/>
                  </a:cubicBezTo>
                  <a:cubicBezTo>
                    <a:pt x="358" y="1241"/>
                    <a:pt x="101" y="984"/>
                    <a:pt x="101" y="669"/>
                  </a:cubicBezTo>
                  <a:cubicBezTo>
                    <a:pt x="101" y="355"/>
                    <a:pt x="358" y="98"/>
                    <a:pt x="673" y="98"/>
                  </a:cubicBezTo>
                  <a:close/>
                  <a:moveTo>
                    <a:pt x="673" y="0"/>
                  </a:moveTo>
                  <a:cubicBezTo>
                    <a:pt x="303" y="0"/>
                    <a:pt x="1" y="300"/>
                    <a:pt x="1" y="669"/>
                  </a:cubicBezTo>
                  <a:cubicBezTo>
                    <a:pt x="1" y="1039"/>
                    <a:pt x="303" y="1341"/>
                    <a:pt x="673" y="1341"/>
                  </a:cubicBezTo>
                  <a:cubicBezTo>
                    <a:pt x="1042" y="1341"/>
                    <a:pt x="1342" y="1039"/>
                    <a:pt x="1342" y="669"/>
                  </a:cubicBezTo>
                  <a:cubicBezTo>
                    <a:pt x="1342" y="300"/>
                    <a:pt x="1042" y="0"/>
                    <a:pt x="6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11474350" y="6111631"/>
              <a:ext cx="109564" cy="27122"/>
            </a:xfrm>
            <a:custGeom>
              <a:rect b="b" l="l" r="r" t="t"/>
              <a:pathLst>
                <a:path extrusionOk="0" h="101" w="408">
                  <a:moveTo>
                    <a:pt x="0" y="0"/>
                  </a:moveTo>
                  <a:lnTo>
                    <a:pt x="0" y="101"/>
                  </a:lnTo>
                  <a:lnTo>
                    <a:pt x="408" y="101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11514094" y="6129623"/>
              <a:ext cx="69820" cy="141519"/>
            </a:xfrm>
            <a:custGeom>
              <a:rect b="b" l="l" r="r" t="t"/>
              <a:pathLst>
                <a:path extrusionOk="0" h="527" w="260">
                  <a:moveTo>
                    <a:pt x="0" y="0"/>
                  </a:moveTo>
                  <a:lnTo>
                    <a:pt x="0" y="527"/>
                  </a:lnTo>
                  <a:lnTo>
                    <a:pt x="260" y="527"/>
                  </a:lnTo>
                  <a:lnTo>
                    <a:pt x="260" y="427"/>
                  </a:lnTo>
                  <a:lnTo>
                    <a:pt x="100" y="42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11315107" y="5147581"/>
              <a:ext cx="425099" cy="386157"/>
            </a:xfrm>
            <a:custGeom>
              <a:rect b="b" l="l" r="r" t="t"/>
              <a:pathLst>
                <a:path extrusionOk="0" h="1438" w="1583">
                  <a:moveTo>
                    <a:pt x="792" y="1"/>
                  </a:moveTo>
                  <a:cubicBezTo>
                    <a:pt x="609" y="1"/>
                    <a:pt x="427" y="70"/>
                    <a:pt x="286" y="208"/>
                  </a:cubicBezTo>
                  <a:cubicBezTo>
                    <a:pt x="5" y="487"/>
                    <a:pt x="0" y="942"/>
                    <a:pt x="279" y="1223"/>
                  </a:cubicBezTo>
                  <a:cubicBezTo>
                    <a:pt x="420" y="1366"/>
                    <a:pt x="606" y="1437"/>
                    <a:pt x="791" y="1437"/>
                  </a:cubicBezTo>
                  <a:cubicBezTo>
                    <a:pt x="974" y="1437"/>
                    <a:pt x="1157" y="1368"/>
                    <a:pt x="1296" y="1230"/>
                  </a:cubicBezTo>
                  <a:cubicBezTo>
                    <a:pt x="1580" y="951"/>
                    <a:pt x="1582" y="496"/>
                    <a:pt x="1303" y="215"/>
                  </a:cubicBezTo>
                  <a:cubicBezTo>
                    <a:pt x="1163" y="72"/>
                    <a:pt x="977" y="1"/>
                    <a:pt x="792" y="1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11422522" y="5258218"/>
              <a:ext cx="211341" cy="176161"/>
            </a:xfrm>
            <a:custGeom>
              <a:rect b="b" l="l" r="r" t="t"/>
              <a:pathLst>
                <a:path extrusionOk="0" h="656" w="787">
                  <a:moveTo>
                    <a:pt x="713" y="1"/>
                  </a:moveTo>
                  <a:lnTo>
                    <a:pt x="253" y="513"/>
                  </a:lnTo>
                  <a:lnTo>
                    <a:pt x="67" y="344"/>
                  </a:lnTo>
                  <a:lnTo>
                    <a:pt x="1" y="418"/>
                  </a:lnTo>
                  <a:lnTo>
                    <a:pt x="260" y="656"/>
                  </a:lnTo>
                  <a:lnTo>
                    <a:pt x="787" y="65"/>
                  </a:lnTo>
                  <a:lnTo>
                    <a:pt x="7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10558903" y="5689490"/>
              <a:ext cx="346954" cy="395556"/>
            </a:xfrm>
            <a:custGeom>
              <a:rect b="b" l="l" r="r" t="t"/>
              <a:pathLst>
                <a:path extrusionOk="0" h="1473" w="1292">
                  <a:moveTo>
                    <a:pt x="646" y="0"/>
                  </a:moveTo>
                  <a:cubicBezTo>
                    <a:pt x="291" y="0"/>
                    <a:pt x="1" y="289"/>
                    <a:pt x="1" y="643"/>
                  </a:cubicBezTo>
                  <a:cubicBezTo>
                    <a:pt x="1" y="810"/>
                    <a:pt x="110" y="956"/>
                    <a:pt x="215" y="1094"/>
                  </a:cubicBezTo>
                  <a:cubicBezTo>
                    <a:pt x="234" y="1120"/>
                    <a:pt x="251" y="1146"/>
                    <a:pt x="270" y="1170"/>
                  </a:cubicBezTo>
                  <a:cubicBezTo>
                    <a:pt x="310" y="1227"/>
                    <a:pt x="339" y="1291"/>
                    <a:pt x="353" y="1363"/>
                  </a:cubicBezTo>
                  <a:cubicBezTo>
                    <a:pt x="367" y="1427"/>
                    <a:pt x="422" y="1472"/>
                    <a:pt x="484" y="1472"/>
                  </a:cubicBezTo>
                  <a:lnTo>
                    <a:pt x="811" y="1472"/>
                  </a:lnTo>
                  <a:cubicBezTo>
                    <a:pt x="870" y="1472"/>
                    <a:pt x="925" y="1427"/>
                    <a:pt x="939" y="1363"/>
                  </a:cubicBezTo>
                  <a:cubicBezTo>
                    <a:pt x="953" y="1291"/>
                    <a:pt x="982" y="1227"/>
                    <a:pt x="1023" y="1170"/>
                  </a:cubicBezTo>
                  <a:cubicBezTo>
                    <a:pt x="1042" y="1146"/>
                    <a:pt x="1061" y="1120"/>
                    <a:pt x="1080" y="1094"/>
                  </a:cubicBezTo>
                  <a:cubicBezTo>
                    <a:pt x="1185" y="956"/>
                    <a:pt x="1292" y="810"/>
                    <a:pt x="1292" y="643"/>
                  </a:cubicBezTo>
                  <a:cubicBezTo>
                    <a:pt x="1292" y="289"/>
                    <a:pt x="1001" y="0"/>
                    <a:pt x="646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10609389" y="5888208"/>
              <a:ext cx="245983" cy="60689"/>
            </a:xfrm>
            <a:custGeom>
              <a:rect b="b" l="l" r="r" t="t"/>
              <a:pathLst>
                <a:path extrusionOk="0" h="226" w="916">
                  <a:moveTo>
                    <a:pt x="120" y="1"/>
                  </a:moveTo>
                  <a:cubicBezTo>
                    <a:pt x="118" y="1"/>
                    <a:pt x="115" y="1"/>
                    <a:pt x="113" y="1"/>
                  </a:cubicBezTo>
                  <a:cubicBezTo>
                    <a:pt x="79" y="1"/>
                    <a:pt x="46" y="18"/>
                    <a:pt x="25" y="44"/>
                  </a:cubicBezTo>
                  <a:lnTo>
                    <a:pt x="1" y="73"/>
                  </a:lnTo>
                  <a:lnTo>
                    <a:pt x="77" y="137"/>
                  </a:lnTo>
                  <a:lnTo>
                    <a:pt x="101" y="108"/>
                  </a:lnTo>
                  <a:cubicBezTo>
                    <a:pt x="106" y="101"/>
                    <a:pt x="113" y="101"/>
                    <a:pt x="118" y="99"/>
                  </a:cubicBezTo>
                  <a:cubicBezTo>
                    <a:pt x="120" y="99"/>
                    <a:pt x="127" y="101"/>
                    <a:pt x="132" y="106"/>
                  </a:cubicBezTo>
                  <a:lnTo>
                    <a:pt x="218" y="192"/>
                  </a:lnTo>
                  <a:cubicBezTo>
                    <a:pt x="240" y="214"/>
                    <a:pt x="271" y="226"/>
                    <a:pt x="302" y="226"/>
                  </a:cubicBezTo>
                  <a:cubicBezTo>
                    <a:pt x="333" y="226"/>
                    <a:pt x="364" y="214"/>
                    <a:pt x="387" y="192"/>
                  </a:cubicBezTo>
                  <a:lnTo>
                    <a:pt x="458" y="120"/>
                  </a:lnTo>
                  <a:cubicBezTo>
                    <a:pt x="462" y="117"/>
                    <a:pt x="467" y="115"/>
                    <a:pt x="473" y="115"/>
                  </a:cubicBezTo>
                  <a:cubicBezTo>
                    <a:pt x="478" y="115"/>
                    <a:pt x="484" y="117"/>
                    <a:pt x="489" y="120"/>
                  </a:cubicBezTo>
                  <a:lnTo>
                    <a:pt x="558" y="192"/>
                  </a:lnTo>
                  <a:cubicBezTo>
                    <a:pt x="582" y="213"/>
                    <a:pt x="611" y="225"/>
                    <a:pt x="644" y="225"/>
                  </a:cubicBezTo>
                  <a:cubicBezTo>
                    <a:pt x="675" y="225"/>
                    <a:pt x="706" y="213"/>
                    <a:pt x="730" y="192"/>
                  </a:cubicBezTo>
                  <a:lnTo>
                    <a:pt x="794" y="125"/>
                  </a:lnTo>
                  <a:cubicBezTo>
                    <a:pt x="801" y="120"/>
                    <a:pt x="806" y="118"/>
                    <a:pt x="811" y="118"/>
                  </a:cubicBezTo>
                  <a:cubicBezTo>
                    <a:pt x="813" y="120"/>
                    <a:pt x="820" y="120"/>
                    <a:pt x="825" y="127"/>
                  </a:cubicBezTo>
                  <a:lnTo>
                    <a:pt x="839" y="142"/>
                  </a:lnTo>
                  <a:lnTo>
                    <a:pt x="916" y="80"/>
                  </a:lnTo>
                  <a:lnTo>
                    <a:pt x="901" y="63"/>
                  </a:lnTo>
                  <a:cubicBezTo>
                    <a:pt x="880" y="37"/>
                    <a:pt x="849" y="23"/>
                    <a:pt x="815" y="20"/>
                  </a:cubicBezTo>
                  <a:cubicBezTo>
                    <a:pt x="813" y="20"/>
                    <a:pt x="811" y="20"/>
                    <a:pt x="808" y="20"/>
                  </a:cubicBezTo>
                  <a:cubicBezTo>
                    <a:pt x="777" y="20"/>
                    <a:pt x="747" y="34"/>
                    <a:pt x="725" y="56"/>
                  </a:cubicBezTo>
                  <a:lnTo>
                    <a:pt x="658" y="120"/>
                  </a:lnTo>
                  <a:cubicBezTo>
                    <a:pt x="654" y="125"/>
                    <a:pt x="646" y="127"/>
                    <a:pt x="644" y="127"/>
                  </a:cubicBezTo>
                  <a:cubicBezTo>
                    <a:pt x="642" y="127"/>
                    <a:pt x="634" y="125"/>
                    <a:pt x="630" y="120"/>
                  </a:cubicBezTo>
                  <a:lnTo>
                    <a:pt x="558" y="51"/>
                  </a:lnTo>
                  <a:cubicBezTo>
                    <a:pt x="534" y="27"/>
                    <a:pt x="503" y="15"/>
                    <a:pt x="473" y="15"/>
                  </a:cubicBezTo>
                  <a:cubicBezTo>
                    <a:pt x="442" y="15"/>
                    <a:pt x="412" y="27"/>
                    <a:pt x="389" y="51"/>
                  </a:cubicBezTo>
                  <a:lnTo>
                    <a:pt x="318" y="120"/>
                  </a:lnTo>
                  <a:cubicBezTo>
                    <a:pt x="313" y="125"/>
                    <a:pt x="306" y="127"/>
                    <a:pt x="303" y="127"/>
                  </a:cubicBezTo>
                  <a:cubicBezTo>
                    <a:pt x="299" y="127"/>
                    <a:pt x="294" y="125"/>
                    <a:pt x="287" y="120"/>
                  </a:cubicBezTo>
                  <a:lnTo>
                    <a:pt x="203" y="37"/>
                  </a:lnTo>
                  <a:cubicBezTo>
                    <a:pt x="181" y="15"/>
                    <a:pt x="151" y="1"/>
                    <a:pt x="1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10651818" y="5913988"/>
              <a:ext cx="71700" cy="179383"/>
            </a:xfrm>
            <a:custGeom>
              <a:rect b="b" l="l" r="r" t="t"/>
              <a:pathLst>
                <a:path extrusionOk="0" h="668" w="267">
                  <a:moveTo>
                    <a:pt x="95" y="0"/>
                  </a:moveTo>
                  <a:lnTo>
                    <a:pt x="0" y="27"/>
                  </a:lnTo>
                  <a:lnTo>
                    <a:pt x="172" y="667"/>
                  </a:lnTo>
                  <a:lnTo>
                    <a:pt x="267" y="641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10747686" y="5916404"/>
              <a:ext cx="71163" cy="176966"/>
            </a:xfrm>
            <a:custGeom>
              <a:rect b="b" l="l" r="r" t="t"/>
              <a:pathLst>
                <a:path extrusionOk="0" h="659" w="265">
                  <a:moveTo>
                    <a:pt x="169" y="1"/>
                  </a:moveTo>
                  <a:lnTo>
                    <a:pt x="0" y="632"/>
                  </a:lnTo>
                  <a:lnTo>
                    <a:pt x="96" y="658"/>
                  </a:lnTo>
                  <a:lnTo>
                    <a:pt x="265" y="2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10656114" y="6084778"/>
              <a:ext cx="153336" cy="77070"/>
            </a:xfrm>
            <a:custGeom>
              <a:rect b="b" l="l" r="r" t="t"/>
              <a:pathLst>
                <a:path extrusionOk="0" h="287" w="571">
                  <a:moveTo>
                    <a:pt x="1" y="0"/>
                  </a:moveTo>
                  <a:cubicBezTo>
                    <a:pt x="1" y="158"/>
                    <a:pt x="127" y="286"/>
                    <a:pt x="284" y="286"/>
                  </a:cubicBezTo>
                  <a:cubicBezTo>
                    <a:pt x="441" y="286"/>
                    <a:pt x="570" y="158"/>
                    <a:pt x="570" y="0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10656114" y="6071888"/>
              <a:ext cx="153336" cy="26585"/>
            </a:xfrm>
            <a:custGeom>
              <a:rect b="b" l="l" r="r" t="t"/>
              <a:pathLst>
                <a:path extrusionOk="0" h="99" w="571">
                  <a:moveTo>
                    <a:pt x="1" y="1"/>
                  </a:moveTo>
                  <a:lnTo>
                    <a:pt x="1" y="98"/>
                  </a:lnTo>
                  <a:lnTo>
                    <a:pt x="570" y="9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12089840" y="5689490"/>
              <a:ext cx="467797" cy="472357"/>
            </a:xfrm>
            <a:custGeom>
              <a:rect b="b" l="l" r="r" t="t"/>
              <a:pathLst>
                <a:path extrusionOk="0" h="1759" w="1742">
                  <a:moveTo>
                    <a:pt x="870" y="0"/>
                  </a:moveTo>
                  <a:lnTo>
                    <a:pt x="665" y="670"/>
                  </a:lnTo>
                  <a:lnTo>
                    <a:pt x="0" y="670"/>
                  </a:lnTo>
                  <a:lnTo>
                    <a:pt x="541" y="1087"/>
                  </a:lnTo>
                  <a:lnTo>
                    <a:pt x="334" y="1758"/>
                  </a:lnTo>
                  <a:lnTo>
                    <a:pt x="872" y="1344"/>
                  </a:lnTo>
                  <a:lnTo>
                    <a:pt x="1410" y="1758"/>
                  </a:lnTo>
                  <a:lnTo>
                    <a:pt x="1203" y="1087"/>
                  </a:lnTo>
                  <a:lnTo>
                    <a:pt x="1741" y="670"/>
                  </a:lnTo>
                  <a:lnTo>
                    <a:pt x="1074" y="670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11123102" y="5324279"/>
              <a:ext cx="88081" cy="117888"/>
            </a:xfrm>
            <a:custGeom>
              <a:rect b="b" l="l" r="r" t="t"/>
              <a:pathLst>
                <a:path extrusionOk="0" h="439" w="328">
                  <a:moveTo>
                    <a:pt x="51" y="0"/>
                  </a:moveTo>
                  <a:lnTo>
                    <a:pt x="1" y="86"/>
                  </a:lnTo>
                  <a:lnTo>
                    <a:pt x="191" y="198"/>
                  </a:lnTo>
                  <a:lnTo>
                    <a:pt x="82" y="388"/>
                  </a:lnTo>
                  <a:lnTo>
                    <a:pt x="167" y="438"/>
                  </a:lnTo>
                  <a:lnTo>
                    <a:pt x="327" y="16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10832812" y="5359457"/>
              <a:ext cx="361723" cy="259944"/>
            </a:xfrm>
            <a:custGeom>
              <a:rect b="b" l="l" r="r" t="t"/>
              <a:pathLst>
                <a:path extrusionOk="0" h="968" w="1347">
                  <a:moveTo>
                    <a:pt x="1337" y="0"/>
                  </a:moveTo>
                  <a:cubicBezTo>
                    <a:pt x="1298" y="2"/>
                    <a:pt x="424" y="100"/>
                    <a:pt x="0" y="920"/>
                  </a:cubicBezTo>
                  <a:lnTo>
                    <a:pt x="88" y="967"/>
                  </a:lnTo>
                  <a:cubicBezTo>
                    <a:pt x="486" y="195"/>
                    <a:pt x="1337" y="100"/>
                    <a:pt x="1346" y="98"/>
                  </a:cubicBezTo>
                  <a:lnTo>
                    <a:pt x="1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12103267" y="5512255"/>
              <a:ext cx="95600" cy="88617"/>
            </a:xfrm>
            <a:custGeom>
              <a:rect b="b" l="l" r="r" t="t"/>
              <a:pathLst>
                <a:path extrusionOk="0" h="330" w="356">
                  <a:moveTo>
                    <a:pt x="257" y="0"/>
                  </a:moveTo>
                  <a:lnTo>
                    <a:pt x="231" y="220"/>
                  </a:lnTo>
                  <a:lnTo>
                    <a:pt x="12" y="193"/>
                  </a:lnTo>
                  <a:lnTo>
                    <a:pt x="0" y="291"/>
                  </a:lnTo>
                  <a:lnTo>
                    <a:pt x="319" y="329"/>
                  </a:lnTo>
                  <a:lnTo>
                    <a:pt x="355" y="1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11816468" y="5349790"/>
              <a:ext cx="372734" cy="242758"/>
            </a:xfrm>
            <a:custGeom>
              <a:rect b="b" l="l" r="r" t="t"/>
              <a:pathLst>
                <a:path extrusionOk="0" h="904" w="1388">
                  <a:moveTo>
                    <a:pt x="8" y="0"/>
                  </a:moveTo>
                  <a:lnTo>
                    <a:pt x="1" y="100"/>
                  </a:lnTo>
                  <a:cubicBezTo>
                    <a:pt x="868" y="153"/>
                    <a:pt x="1297" y="896"/>
                    <a:pt x="1299" y="903"/>
                  </a:cubicBezTo>
                  <a:lnTo>
                    <a:pt x="1387" y="853"/>
                  </a:lnTo>
                  <a:cubicBezTo>
                    <a:pt x="1368" y="822"/>
                    <a:pt x="930" y="58"/>
                    <a:pt x="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04" name="Google Shape;120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9396" y="6626934"/>
            <a:ext cx="1080681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5" name="Google Shape;120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2900" y="5248181"/>
            <a:ext cx="20574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6" name="Google Shape;120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40338" y="8630022"/>
            <a:ext cx="1161815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7" name="Google Shape;120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84744" y="8549372"/>
            <a:ext cx="616800" cy="54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8" name="Google Shape;1208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676299" y="5841059"/>
            <a:ext cx="1395256" cy="384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9" name="Google Shape;1209;p41"/>
          <p:cNvGrpSpPr/>
          <p:nvPr/>
        </p:nvGrpSpPr>
        <p:grpSpPr>
          <a:xfrm>
            <a:off x="14946383" y="6627001"/>
            <a:ext cx="2256905" cy="2350767"/>
            <a:chOff x="14528391" y="5940513"/>
            <a:chExt cx="2086829" cy="2175226"/>
          </a:xfrm>
        </p:grpSpPr>
        <p:sp>
          <p:nvSpPr>
            <p:cNvPr id="1210" name="Google Shape;1210;p41"/>
            <p:cNvSpPr/>
            <p:nvPr/>
          </p:nvSpPr>
          <p:spPr>
            <a:xfrm>
              <a:off x="14901911" y="5940513"/>
              <a:ext cx="1608020" cy="1075422"/>
            </a:xfrm>
            <a:custGeom>
              <a:rect b="b" l="l" r="r" t="t"/>
              <a:pathLst>
                <a:path extrusionOk="0" h="5597" w="8369">
                  <a:moveTo>
                    <a:pt x="389" y="0"/>
                  </a:moveTo>
                  <a:cubicBezTo>
                    <a:pt x="174" y="0"/>
                    <a:pt x="0" y="174"/>
                    <a:pt x="0" y="389"/>
                  </a:cubicBezTo>
                  <a:lnTo>
                    <a:pt x="0" y="5208"/>
                  </a:lnTo>
                  <a:cubicBezTo>
                    <a:pt x="0" y="5422"/>
                    <a:pt x="174" y="5596"/>
                    <a:pt x="389" y="5596"/>
                  </a:cubicBezTo>
                  <a:lnTo>
                    <a:pt x="7980" y="5596"/>
                  </a:lnTo>
                  <a:cubicBezTo>
                    <a:pt x="8195" y="5596"/>
                    <a:pt x="8369" y="5422"/>
                    <a:pt x="8369" y="5208"/>
                  </a:cubicBezTo>
                  <a:lnTo>
                    <a:pt x="8369" y="389"/>
                  </a:lnTo>
                  <a:cubicBezTo>
                    <a:pt x="8369" y="174"/>
                    <a:pt x="8195" y="0"/>
                    <a:pt x="79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14901911" y="5940513"/>
              <a:ext cx="1608020" cy="1075422"/>
            </a:xfrm>
            <a:custGeom>
              <a:rect b="b" l="l" r="r" t="t"/>
              <a:pathLst>
                <a:path extrusionOk="0" h="5597" w="8369">
                  <a:moveTo>
                    <a:pt x="7980" y="100"/>
                  </a:moveTo>
                  <a:cubicBezTo>
                    <a:pt x="8140" y="100"/>
                    <a:pt x="8269" y="229"/>
                    <a:pt x="8269" y="389"/>
                  </a:cubicBezTo>
                  <a:lnTo>
                    <a:pt x="8269" y="5208"/>
                  </a:lnTo>
                  <a:cubicBezTo>
                    <a:pt x="8269" y="5367"/>
                    <a:pt x="8140" y="5498"/>
                    <a:pt x="7980" y="5498"/>
                  </a:cubicBezTo>
                  <a:lnTo>
                    <a:pt x="389" y="5498"/>
                  </a:lnTo>
                  <a:cubicBezTo>
                    <a:pt x="229" y="5498"/>
                    <a:pt x="98" y="5367"/>
                    <a:pt x="98" y="5208"/>
                  </a:cubicBezTo>
                  <a:lnTo>
                    <a:pt x="98" y="389"/>
                  </a:lnTo>
                  <a:cubicBezTo>
                    <a:pt x="98" y="229"/>
                    <a:pt x="229" y="100"/>
                    <a:pt x="389" y="100"/>
                  </a:cubicBezTo>
                  <a:close/>
                  <a:moveTo>
                    <a:pt x="389" y="0"/>
                  </a:moveTo>
                  <a:cubicBezTo>
                    <a:pt x="174" y="0"/>
                    <a:pt x="0" y="174"/>
                    <a:pt x="0" y="389"/>
                  </a:cubicBezTo>
                  <a:lnTo>
                    <a:pt x="0" y="5208"/>
                  </a:lnTo>
                  <a:cubicBezTo>
                    <a:pt x="0" y="5422"/>
                    <a:pt x="174" y="5596"/>
                    <a:pt x="389" y="5596"/>
                  </a:cubicBezTo>
                  <a:lnTo>
                    <a:pt x="7980" y="5596"/>
                  </a:lnTo>
                  <a:cubicBezTo>
                    <a:pt x="8195" y="5596"/>
                    <a:pt x="8369" y="5422"/>
                    <a:pt x="8369" y="5208"/>
                  </a:cubicBezTo>
                  <a:lnTo>
                    <a:pt x="8369" y="389"/>
                  </a:lnTo>
                  <a:cubicBezTo>
                    <a:pt x="8369" y="174"/>
                    <a:pt x="8195" y="0"/>
                    <a:pt x="79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14901911" y="5940513"/>
              <a:ext cx="1608020" cy="165819"/>
            </a:xfrm>
            <a:custGeom>
              <a:rect b="b" l="l" r="r" t="t"/>
              <a:pathLst>
                <a:path extrusionOk="0" h="863" w="8369">
                  <a:moveTo>
                    <a:pt x="377" y="0"/>
                  </a:moveTo>
                  <a:cubicBezTo>
                    <a:pt x="169" y="0"/>
                    <a:pt x="0" y="170"/>
                    <a:pt x="0" y="377"/>
                  </a:cubicBezTo>
                  <a:lnTo>
                    <a:pt x="0" y="863"/>
                  </a:lnTo>
                  <a:lnTo>
                    <a:pt x="8369" y="863"/>
                  </a:lnTo>
                  <a:lnTo>
                    <a:pt x="8369" y="377"/>
                  </a:lnTo>
                  <a:cubicBezTo>
                    <a:pt x="8369" y="170"/>
                    <a:pt x="8200" y="0"/>
                    <a:pt x="79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15011238" y="5994888"/>
              <a:ext cx="56489" cy="57066"/>
            </a:xfrm>
            <a:custGeom>
              <a:rect b="b" l="l" r="r" t="t"/>
              <a:pathLst>
                <a:path extrusionOk="0" h="297" w="294">
                  <a:moveTo>
                    <a:pt x="146" y="1"/>
                  </a:moveTo>
                  <a:cubicBezTo>
                    <a:pt x="65" y="1"/>
                    <a:pt x="1" y="68"/>
                    <a:pt x="1" y="149"/>
                  </a:cubicBezTo>
                  <a:cubicBezTo>
                    <a:pt x="1" y="230"/>
                    <a:pt x="65" y="296"/>
                    <a:pt x="146" y="296"/>
                  </a:cubicBezTo>
                  <a:cubicBezTo>
                    <a:pt x="227" y="296"/>
                    <a:pt x="294" y="230"/>
                    <a:pt x="294" y="149"/>
                  </a:cubicBezTo>
                  <a:cubicBezTo>
                    <a:pt x="294" y="68"/>
                    <a:pt x="227" y="1"/>
                    <a:pt x="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15095395" y="5994888"/>
              <a:ext cx="57066" cy="57066"/>
            </a:xfrm>
            <a:custGeom>
              <a:rect b="b" l="l" r="r" t="t"/>
              <a:pathLst>
                <a:path extrusionOk="0" h="297" w="297">
                  <a:moveTo>
                    <a:pt x="149" y="1"/>
                  </a:moveTo>
                  <a:cubicBezTo>
                    <a:pt x="68" y="1"/>
                    <a:pt x="1" y="68"/>
                    <a:pt x="1" y="149"/>
                  </a:cubicBezTo>
                  <a:cubicBezTo>
                    <a:pt x="1" y="230"/>
                    <a:pt x="68" y="296"/>
                    <a:pt x="149" y="296"/>
                  </a:cubicBezTo>
                  <a:cubicBezTo>
                    <a:pt x="230" y="296"/>
                    <a:pt x="296" y="230"/>
                    <a:pt x="296" y="149"/>
                  </a:cubicBezTo>
                  <a:cubicBezTo>
                    <a:pt x="296" y="68"/>
                    <a:pt x="230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15178399" y="5994888"/>
              <a:ext cx="56873" cy="57066"/>
            </a:xfrm>
            <a:custGeom>
              <a:rect b="b" l="l" r="r" t="t"/>
              <a:pathLst>
                <a:path extrusionOk="0" h="297" w="296">
                  <a:moveTo>
                    <a:pt x="148" y="1"/>
                  </a:moveTo>
                  <a:cubicBezTo>
                    <a:pt x="67" y="1"/>
                    <a:pt x="0" y="68"/>
                    <a:pt x="0" y="149"/>
                  </a:cubicBezTo>
                  <a:cubicBezTo>
                    <a:pt x="0" y="230"/>
                    <a:pt x="67" y="296"/>
                    <a:pt x="148" y="296"/>
                  </a:cubicBezTo>
                  <a:cubicBezTo>
                    <a:pt x="229" y="296"/>
                    <a:pt x="295" y="230"/>
                    <a:pt x="295" y="149"/>
                  </a:cubicBezTo>
                  <a:cubicBezTo>
                    <a:pt x="295" y="68"/>
                    <a:pt x="229" y="1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14901911" y="6106138"/>
              <a:ext cx="304926" cy="909795"/>
            </a:xfrm>
            <a:custGeom>
              <a:rect b="b" l="l" r="r" t="t"/>
              <a:pathLst>
                <a:path extrusionOk="0" h="4735" w="1587">
                  <a:moveTo>
                    <a:pt x="0" y="1"/>
                  </a:moveTo>
                  <a:lnTo>
                    <a:pt x="0" y="4355"/>
                  </a:lnTo>
                  <a:cubicBezTo>
                    <a:pt x="0" y="4565"/>
                    <a:pt x="169" y="4734"/>
                    <a:pt x="379" y="4734"/>
                  </a:cubicBezTo>
                  <a:lnTo>
                    <a:pt x="1587" y="4734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16016896" y="6819747"/>
              <a:ext cx="598324" cy="371796"/>
            </a:xfrm>
            <a:custGeom>
              <a:rect b="b" l="l" r="r" t="t"/>
              <a:pathLst>
                <a:path extrusionOk="0" h="1935" w="3114">
                  <a:moveTo>
                    <a:pt x="1715" y="1"/>
                  </a:moveTo>
                  <a:cubicBezTo>
                    <a:pt x="1275" y="1"/>
                    <a:pt x="903" y="296"/>
                    <a:pt x="789" y="701"/>
                  </a:cubicBezTo>
                  <a:cubicBezTo>
                    <a:pt x="736" y="687"/>
                    <a:pt x="684" y="679"/>
                    <a:pt x="629" y="679"/>
                  </a:cubicBezTo>
                  <a:cubicBezTo>
                    <a:pt x="281" y="679"/>
                    <a:pt x="0" y="961"/>
                    <a:pt x="0" y="1306"/>
                  </a:cubicBezTo>
                  <a:cubicBezTo>
                    <a:pt x="0" y="1654"/>
                    <a:pt x="281" y="1935"/>
                    <a:pt x="629" y="1935"/>
                  </a:cubicBezTo>
                  <a:lnTo>
                    <a:pt x="2682" y="1935"/>
                  </a:lnTo>
                  <a:cubicBezTo>
                    <a:pt x="2921" y="1935"/>
                    <a:pt x="3114" y="1742"/>
                    <a:pt x="3114" y="1504"/>
                  </a:cubicBezTo>
                  <a:cubicBezTo>
                    <a:pt x="3114" y="1265"/>
                    <a:pt x="2921" y="1072"/>
                    <a:pt x="2682" y="1072"/>
                  </a:cubicBezTo>
                  <a:lnTo>
                    <a:pt x="2678" y="1072"/>
                  </a:lnTo>
                  <a:cubicBezTo>
                    <a:pt x="2680" y="1039"/>
                    <a:pt x="2682" y="1003"/>
                    <a:pt x="2682" y="968"/>
                  </a:cubicBezTo>
                  <a:cubicBezTo>
                    <a:pt x="2682" y="434"/>
                    <a:pt x="2249" y="1"/>
                    <a:pt x="1715" y="1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16297420" y="7045320"/>
              <a:ext cx="195214" cy="195793"/>
            </a:xfrm>
            <a:custGeom>
              <a:rect b="b" l="l" r="r" t="t"/>
              <a:pathLst>
                <a:path extrusionOk="0" h="1019" w="1016">
                  <a:moveTo>
                    <a:pt x="508" y="1"/>
                  </a:moveTo>
                  <a:cubicBezTo>
                    <a:pt x="227" y="1"/>
                    <a:pt x="0" y="230"/>
                    <a:pt x="0" y="508"/>
                  </a:cubicBezTo>
                  <a:cubicBezTo>
                    <a:pt x="0" y="789"/>
                    <a:pt x="227" y="1018"/>
                    <a:pt x="508" y="1018"/>
                  </a:cubicBezTo>
                  <a:cubicBezTo>
                    <a:pt x="789" y="1018"/>
                    <a:pt x="1015" y="789"/>
                    <a:pt x="1015" y="508"/>
                  </a:cubicBezTo>
                  <a:cubicBezTo>
                    <a:pt x="1015" y="230"/>
                    <a:pt x="789" y="1"/>
                    <a:pt x="5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16394834" y="7089704"/>
              <a:ext cx="53415" cy="53416"/>
            </a:xfrm>
            <a:custGeom>
              <a:rect b="b" l="l" r="r" t="t"/>
              <a:pathLst>
                <a:path extrusionOk="0" h="278" w="278">
                  <a:moveTo>
                    <a:pt x="1" y="1"/>
                  </a:moveTo>
                  <a:lnTo>
                    <a:pt x="1" y="101"/>
                  </a:lnTo>
                  <a:lnTo>
                    <a:pt x="177" y="101"/>
                  </a:lnTo>
                  <a:lnTo>
                    <a:pt x="177" y="277"/>
                  </a:lnTo>
                  <a:lnTo>
                    <a:pt x="277" y="277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16344494" y="7092587"/>
              <a:ext cx="100873" cy="100875"/>
            </a:xfrm>
            <a:custGeom>
              <a:rect b="b" l="l" r="r" t="t"/>
              <a:pathLst>
                <a:path extrusionOk="0" h="525" w="525">
                  <a:moveTo>
                    <a:pt x="453" y="0"/>
                  </a:moveTo>
                  <a:lnTo>
                    <a:pt x="1" y="455"/>
                  </a:lnTo>
                  <a:lnTo>
                    <a:pt x="70" y="524"/>
                  </a:lnTo>
                  <a:lnTo>
                    <a:pt x="525" y="7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15242382" y="6208741"/>
              <a:ext cx="160821" cy="19406"/>
            </a:xfrm>
            <a:custGeom>
              <a:rect b="b" l="l" r="r" t="t"/>
              <a:pathLst>
                <a:path extrusionOk="0" h="101" w="837">
                  <a:moveTo>
                    <a:pt x="1" y="0"/>
                  </a:moveTo>
                  <a:lnTo>
                    <a:pt x="1" y="100"/>
                  </a:lnTo>
                  <a:lnTo>
                    <a:pt x="837" y="100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15431447" y="6208741"/>
              <a:ext cx="302620" cy="19406"/>
            </a:xfrm>
            <a:custGeom>
              <a:rect b="b" l="l" r="r" t="t"/>
              <a:pathLst>
                <a:path extrusionOk="0" h="101" w="1575">
                  <a:moveTo>
                    <a:pt x="0" y="0"/>
                  </a:moveTo>
                  <a:lnTo>
                    <a:pt x="0" y="100"/>
                  </a:lnTo>
                  <a:lnTo>
                    <a:pt x="1575" y="10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15242382" y="6397807"/>
              <a:ext cx="160821" cy="19406"/>
            </a:xfrm>
            <a:custGeom>
              <a:rect b="b" l="l" r="r" t="t"/>
              <a:pathLst>
                <a:path extrusionOk="0" h="101" w="837">
                  <a:moveTo>
                    <a:pt x="1" y="0"/>
                  </a:moveTo>
                  <a:lnTo>
                    <a:pt x="1" y="100"/>
                  </a:lnTo>
                  <a:lnTo>
                    <a:pt x="837" y="100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15431447" y="6397807"/>
              <a:ext cx="160821" cy="19406"/>
            </a:xfrm>
            <a:custGeom>
              <a:rect b="b" l="l" r="r" t="t"/>
              <a:pathLst>
                <a:path extrusionOk="0" h="101" w="837">
                  <a:moveTo>
                    <a:pt x="0" y="0"/>
                  </a:moveTo>
                  <a:lnTo>
                    <a:pt x="0" y="100"/>
                  </a:lnTo>
                  <a:lnTo>
                    <a:pt x="837" y="100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15242382" y="6586873"/>
              <a:ext cx="184647" cy="19406"/>
            </a:xfrm>
            <a:custGeom>
              <a:rect b="b" l="l" r="r" t="t"/>
              <a:pathLst>
                <a:path extrusionOk="0" h="101" w="961">
                  <a:moveTo>
                    <a:pt x="1" y="0"/>
                  </a:moveTo>
                  <a:lnTo>
                    <a:pt x="1" y="100"/>
                  </a:lnTo>
                  <a:lnTo>
                    <a:pt x="961" y="100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15455272" y="6586873"/>
              <a:ext cx="231721" cy="19406"/>
            </a:xfrm>
            <a:custGeom>
              <a:rect b="b" l="l" r="r" t="t"/>
              <a:pathLst>
                <a:path extrusionOk="0" h="101" w="1206">
                  <a:moveTo>
                    <a:pt x="0" y="0"/>
                  </a:moveTo>
                  <a:lnTo>
                    <a:pt x="0" y="100"/>
                  </a:lnTo>
                  <a:lnTo>
                    <a:pt x="1206" y="100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15242382" y="6870472"/>
              <a:ext cx="184647" cy="19022"/>
            </a:xfrm>
            <a:custGeom>
              <a:rect b="b" l="l" r="r" t="t"/>
              <a:pathLst>
                <a:path extrusionOk="0" h="99" w="961">
                  <a:moveTo>
                    <a:pt x="1" y="1"/>
                  </a:moveTo>
                  <a:lnTo>
                    <a:pt x="1" y="99"/>
                  </a:lnTo>
                  <a:lnTo>
                    <a:pt x="961" y="99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15455272" y="6870472"/>
              <a:ext cx="278795" cy="19022"/>
            </a:xfrm>
            <a:custGeom>
              <a:rect b="b" l="l" r="r" t="t"/>
              <a:pathLst>
                <a:path extrusionOk="0" h="99" w="1451">
                  <a:moveTo>
                    <a:pt x="0" y="1"/>
                  </a:moveTo>
                  <a:lnTo>
                    <a:pt x="0" y="99"/>
                  </a:lnTo>
                  <a:lnTo>
                    <a:pt x="1451" y="99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5242382" y="6681598"/>
              <a:ext cx="184647" cy="18830"/>
            </a:xfrm>
            <a:custGeom>
              <a:rect b="b" l="l" r="r" t="t"/>
              <a:pathLst>
                <a:path extrusionOk="0" h="98" w="961">
                  <a:moveTo>
                    <a:pt x="1" y="0"/>
                  </a:moveTo>
                  <a:lnTo>
                    <a:pt x="1" y="98"/>
                  </a:lnTo>
                  <a:lnTo>
                    <a:pt x="961" y="9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15455272" y="6681598"/>
              <a:ext cx="184647" cy="18830"/>
            </a:xfrm>
            <a:custGeom>
              <a:rect b="b" l="l" r="r" t="t"/>
              <a:pathLst>
                <a:path extrusionOk="0" h="98" w="961">
                  <a:moveTo>
                    <a:pt x="0" y="0"/>
                  </a:moveTo>
                  <a:lnTo>
                    <a:pt x="0" y="98"/>
                  </a:lnTo>
                  <a:lnTo>
                    <a:pt x="960" y="98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15242382" y="6492532"/>
              <a:ext cx="90306" cy="18830"/>
            </a:xfrm>
            <a:custGeom>
              <a:rect b="b" l="l" r="r" t="t"/>
              <a:pathLst>
                <a:path extrusionOk="0" h="98" w="470">
                  <a:moveTo>
                    <a:pt x="1" y="0"/>
                  </a:moveTo>
                  <a:lnTo>
                    <a:pt x="1" y="98"/>
                  </a:lnTo>
                  <a:lnTo>
                    <a:pt x="470" y="98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15360548" y="6492532"/>
              <a:ext cx="231721" cy="18830"/>
            </a:xfrm>
            <a:custGeom>
              <a:rect b="b" l="l" r="r" t="t"/>
              <a:pathLst>
                <a:path extrusionOk="0" h="98" w="1206">
                  <a:moveTo>
                    <a:pt x="0" y="0"/>
                  </a:moveTo>
                  <a:lnTo>
                    <a:pt x="0" y="98"/>
                  </a:lnTo>
                  <a:lnTo>
                    <a:pt x="1206" y="98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15620512" y="6397807"/>
              <a:ext cx="160821" cy="19406"/>
            </a:xfrm>
            <a:custGeom>
              <a:rect b="b" l="l" r="r" t="t"/>
              <a:pathLst>
                <a:path extrusionOk="0" h="101" w="837">
                  <a:moveTo>
                    <a:pt x="0" y="0"/>
                  </a:moveTo>
                  <a:lnTo>
                    <a:pt x="0" y="100"/>
                  </a:lnTo>
                  <a:lnTo>
                    <a:pt x="836" y="100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15242382" y="6775747"/>
              <a:ext cx="90306" cy="19406"/>
            </a:xfrm>
            <a:custGeom>
              <a:rect b="b" l="l" r="r" t="t"/>
              <a:pathLst>
                <a:path extrusionOk="0" h="101" w="470">
                  <a:moveTo>
                    <a:pt x="1" y="1"/>
                  </a:moveTo>
                  <a:lnTo>
                    <a:pt x="1" y="101"/>
                  </a:lnTo>
                  <a:lnTo>
                    <a:pt x="470" y="10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15360548" y="6775747"/>
              <a:ext cx="231721" cy="19406"/>
            </a:xfrm>
            <a:custGeom>
              <a:rect b="b" l="l" r="r" t="t"/>
              <a:pathLst>
                <a:path extrusionOk="0" h="101" w="1206">
                  <a:moveTo>
                    <a:pt x="0" y="1"/>
                  </a:moveTo>
                  <a:lnTo>
                    <a:pt x="0" y="101"/>
                  </a:lnTo>
                  <a:lnTo>
                    <a:pt x="1206" y="101"/>
                  </a:lnTo>
                  <a:lnTo>
                    <a:pt x="12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15620512" y="6775747"/>
              <a:ext cx="137380" cy="19406"/>
            </a:xfrm>
            <a:custGeom>
              <a:rect b="b" l="l" r="r" t="t"/>
              <a:pathLst>
                <a:path extrusionOk="0" h="101" w="715">
                  <a:moveTo>
                    <a:pt x="0" y="1"/>
                  </a:moveTo>
                  <a:lnTo>
                    <a:pt x="0" y="101"/>
                  </a:lnTo>
                  <a:lnTo>
                    <a:pt x="715" y="101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15620512" y="6492532"/>
              <a:ext cx="326446" cy="18830"/>
            </a:xfrm>
            <a:custGeom>
              <a:rect b="b" l="l" r="r" t="t"/>
              <a:pathLst>
                <a:path extrusionOk="0" h="98" w="1699">
                  <a:moveTo>
                    <a:pt x="0" y="0"/>
                  </a:moveTo>
                  <a:lnTo>
                    <a:pt x="0" y="98"/>
                  </a:lnTo>
                  <a:lnTo>
                    <a:pt x="1699" y="98"/>
                  </a:lnTo>
                  <a:lnTo>
                    <a:pt x="16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15242382" y="6303466"/>
              <a:ext cx="113747" cy="19022"/>
            </a:xfrm>
            <a:custGeom>
              <a:rect b="b" l="l" r="r" t="t"/>
              <a:pathLst>
                <a:path extrusionOk="0" h="99" w="592">
                  <a:moveTo>
                    <a:pt x="1" y="0"/>
                  </a:moveTo>
                  <a:lnTo>
                    <a:pt x="1" y="98"/>
                  </a:lnTo>
                  <a:lnTo>
                    <a:pt x="591" y="9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15384373" y="6303466"/>
              <a:ext cx="562586" cy="19022"/>
            </a:xfrm>
            <a:custGeom>
              <a:rect b="b" l="l" r="r" t="t"/>
              <a:pathLst>
                <a:path extrusionOk="0" h="99" w="2928">
                  <a:moveTo>
                    <a:pt x="0" y="0"/>
                  </a:moveTo>
                  <a:lnTo>
                    <a:pt x="0" y="98"/>
                  </a:lnTo>
                  <a:lnTo>
                    <a:pt x="2928" y="98"/>
                  </a:lnTo>
                  <a:lnTo>
                    <a:pt x="29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15786137" y="7360815"/>
              <a:ext cx="237677" cy="132386"/>
            </a:xfrm>
            <a:custGeom>
              <a:rect b="b" l="l" r="r" t="t"/>
              <a:pathLst>
                <a:path extrusionOk="0" h="689" w="1237">
                  <a:moveTo>
                    <a:pt x="620" y="0"/>
                  </a:moveTo>
                  <a:lnTo>
                    <a:pt x="1" y="620"/>
                  </a:lnTo>
                  <a:lnTo>
                    <a:pt x="72" y="689"/>
                  </a:lnTo>
                  <a:lnTo>
                    <a:pt x="620" y="141"/>
                  </a:lnTo>
                  <a:lnTo>
                    <a:pt x="1165" y="689"/>
                  </a:lnTo>
                  <a:lnTo>
                    <a:pt x="1237" y="620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15895464" y="7374457"/>
              <a:ext cx="19022" cy="708814"/>
            </a:xfrm>
            <a:custGeom>
              <a:rect b="b" l="l" r="r" t="t"/>
              <a:pathLst>
                <a:path extrusionOk="0" h="3689" w="99">
                  <a:moveTo>
                    <a:pt x="1" y="1"/>
                  </a:moveTo>
                  <a:lnTo>
                    <a:pt x="1" y="3688"/>
                  </a:lnTo>
                  <a:lnTo>
                    <a:pt x="99" y="3688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16095481" y="7447662"/>
              <a:ext cx="172350" cy="155443"/>
            </a:xfrm>
            <a:custGeom>
              <a:rect b="b" l="l" r="r" t="t"/>
              <a:pathLst>
                <a:path extrusionOk="0" h="809" w="897">
                  <a:moveTo>
                    <a:pt x="1" y="1"/>
                  </a:moveTo>
                  <a:lnTo>
                    <a:pt x="1" y="808"/>
                  </a:lnTo>
                  <a:lnTo>
                    <a:pt x="897" y="808"/>
                  </a:lnTo>
                  <a:lnTo>
                    <a:pt x="897" y="1"/>
                  </a:ln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16095481" y="7689759"/>
              <a:ext cx="294935" cy="155443"/>
            </a:xfrm>
            <a:custGeom>
              <a:rect b="b" l="l" r="r" t="t"/>
              <a:pathLst>
                <a:path extrusionOk="0" h="809" w="1535">
                  <a:moveTo>
                    <a:pt x="1" y="1"/>
                  </a:moveTo>
                  <a:lnTo>
                    <a:pt x="1" y="808"/>
                  </a:lnTo>
                  <a:lnTo>
                    <a:pt x="1535" y="808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33D6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16095481" y="7929166"/>
              <a:ext cx="414446" cy="155443"/>
            </a:xfrm>
            <a:custGeom>
              <a:rect b="b" l="l" r="r" t="t"/>
              <a:pathLst>
                <a:path extrusionOk="0" h="809" w="2157">
                  <a:moveTo>
                    <a:pt x="1" y="1"/>
                  </a:moveTo>
                  <a:lnTo>
                    <a:pt x="1" y="808"/>
                  </a:lnTo>
                  <a:lnTo>
                    <a:pt x="2157" y="808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15016234" y="6877966"/>
              <a:ext cx="192" cy="19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15015849" y="6208741"/>
              <a:ext cx="90306" cy="19406"/>
            </a:xfrm>
            <a:custGeom>
              <a:rect b="b" l="l" r="r" t="t"/>
              <a:pathLst>
                <a:path extrusionOk="0" h="101" w="470">
                  <a:moveTo>
                    <a:pt x="0" y="0"/>
                  </a:moveTo>
                  <a:lnTo>
                    <a:pt x="0" y="100"/>
                  </a:lnTo>
                  <a:lnTo>
                    <a:pt x="470" y="10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15015849" y="6303466"/>
              <a:ext cx="90306" cy="19022"/>
            </a:xfrm>
            <a:custGeom>
              <a:rect b="b" l="l" r="r" t="t"/>
              <a:pathLst>
                <a:path extrusionOk="0" h="99" w="470">
                  <a:moveTo>
                    <a:pt x="0" y="0"/>
                  </a:moveTo>
                  <a:lnTo>
                    <a:pt x="0" y="98"/>
                  </a:lnTo>
                  <a:lnTo>
                    <a:pt x="470" y="98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15015849" y="6397807"/>
              <a:ext cx="90306" cy="19406"/>
            </a:xfrm>
            <a:custGeom>
              <a:rect b="b" l="l" r="r" t="t"/>
              <a:pathLst>
                <a:path extrusionOk="0" h="101" w="470">
                  <a:moveTo>
                    <a:pt x="0" y="0"/>
                  </a:moveTo>
                  <a:lnTo>
                    <a:pt x="0" y="100"/>
                  </a:lnTo>
                  <a:lnTo>
                    <a:pt x="470" y="10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15015849" y="6492532"/>
              <a:ext cx="90306" cy="18830"/>
            </a:xfrm>
            <a:custGeom>
              <a:rect b="b" l="l" r="r" t="t"/>
              <a:pathLst>
                <a:path extrusionOk="0" h="98" w="470">
                  <a:moveTo>
                    <a:pt x="0" y="0"/>
                  </a:moveTo>
                  <a:lnTo>
                    <a:pt x="0" y="98"/>
                  </a:lnTo>
                  <a:lnTo>
                    <a:pt x="470" y="98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15015849" y="6586873"/>
              <a:ext cx="90306" cy="19406"/>
            </a:xfrm>
            <a:custGeom>
              <a:rect b="b" l="l" r="r" t="t"/>
              <a:pathLst>
                <a:path extrusionOk="0" h="101" w="470">
                  <a:moveTo>
                    <a:pt x="0" y="0"/>
                  </a:moveTo>
                  <a:lnTo>
                    <a:pt x="0" y="100"/>
                  </a:lnTo>
                  <a:lnTo>
                    <a:pt x="470" y="10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15015849" y="6681598"/>
              <a:ext cx="90306" cy="18830"/>
            </a:xfrm>
            <a:custGeom>
              <a:rect b="b" l="l" r="r" t="t"/>
              <a:pathLst>
                <a:path extrusionOk="0" h="98" w="470">
                  <a:moveTo>
                    <a:pt x="0" y="0"/>
                  </a:moveTo>
                  <a:lnTo>
                    <a:pt x="0" y="98"/>
                  </a:lnTo>
                  <a:lnTo>
                    <a:pt x="470" y="98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15015849" y="6775747"/>
              <a:ext cx="90306" cy="19406"/>
            </a:xfrm>
            <a:custGeom>
              <a:rect b="b" l="l" r="r" t="t"/>
              <a:pathLst>
                <a:path extrusionOk="0" h="101" w="470">
                  <a:moveTo>
                    <a:pt x="0" y="1"/>
                  </a:moveTo>
                  <a:lnTo>
                    <a:pt x="0" y="101"/>
                  </a:lnTo>
                  <a:lnTo>
                    <a:pt x="470" y="10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15015849" y="6870472"/>
              <a:ext cx="90306" cy="19022"/>
            </a:xfrm>
            <a:custGeom>
              <a:rect b="b" l="l" r="r" t="t"/>
              <a:pathLst>
                <a:path extrusionOk="0" h="99" w="470">
                  <a:moveTo>
                    <a:pt x="0" y="1"/>
                  </a:moveTo>
                  <a:lnTo>
                    <a:pt x="0" y="99"/>
                  </a:lnTo>
                  <a:lnTo>
                    <a:pt x="470" y="99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14842732" y="7169443"/>
              <a:ext cx="544525" cy="482470"/>
            </a:xfrm>
            <a:custGeom>
              <a:rect b="b" l="l" r="r" t="t"/>
              <a:pathLst>
                <a:path extrusionOk="0" h="2511" w="2834">
                  <a:moveTo>
                    <a:pt x="1418" y="0"/>
                  </a:moveTo>
                  <a:cubicBezTo>
                    <a:pt x="1275" y="0"/>
                    <a:pt x="1130" y="25"/>
                    <a:pt x="987" y="77"/>
                  </a:cubicBezTo>
                  <a:cubicBezTo>
                    <a:pt x="337" y="313"/>
                    <a:pt x="1" y="1034"/>
                    <a:pt x="239" y="1685"/>
                  </a:cubicBezTo>
                  <a:cubicBezTo>
                    <a:pt x="424" y="2194"/>
                    <a:pt x="907" y="2510"/>
                    <a:pt x="1420" y="2510"/>
                  </a:cubicBezTo>
                  <a:cubicBezTo>
                    <a:pt x="1562" y="2510"/>
                    <a:pt x="1706" y="2486"/>
                    <a:pt x="1847" y="2435"/>
                  </a:cubicBezTo>
                  <a:cubicBezTo>
                    <a:pt x="2497" y="2197"/>
                    <a:pt x="2833" y="1477"/>
                    <a:pt x="2598" y="825"/>
                  </a:cubicBezTo>
                  <a:cubicBezTo>
                    <a:pt x="2411" y="316"/>
                    <a:pt x="1931" y="0"/>
                    <a:pt x="1418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15176094" y="7316815"/>
              <a:ext cx="52839" cy="110482"/>
            </a:xfrm>
            <a:custGeom>
              <a:rect b="b" l="l" r="r" t="t"/>
              <a:pathLst>
                <a:path extrusionOk="0" h="575" w="275">
                  <a:moveTo>
                    <a:pt x="95" y="0"/>
                  </a:moveTo>
                  <a:lnTo>
                    <a:pt x="3" y="34"/>
                  </a:lnTo>
                  <a:lnTo>
                    <a:pt x="145" y="429"/>
                  </a:lnTo>
                  <a:lnTo>
                    <a:pt x="0" y="482"/>
                  </a:lnTo>
                  <a:lnTo>
                    <a:pt x="34" y="575"/>
                  </a:lnTo>
                  <a:lnTo>
                    <a:pt x="274" y="48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14754540" y="7292989"/>
              <a:ext cx="117398" cy="234990"/>
            </a:xfrm>
            <a:custGeom>
              <a:rect b="b" l="l" r="r" t="t"/>
              <a:pathLst>
                <a:path extrusionOk="0" h="1223" w="611">
                  <a:moveTo>
                    <a:pt x="610" y="1"/>
                  </a:moveTo>
                  <a:cubicBezTo>
                    <a:pt x="274" y="1"/>
                    <a:pt x="0" y="275"/>
                    <a:pt x="0" y="613"/>
                  </a:cubicBezTo>
                  <a:cubicBezTo>
                    <a:pt x="0" y="949"/>
                    <a:pt x="274" y="1223"/>
                    <a:pt x="610" y="1223"/>
                  </a:cubicBezTo>
                  <a:lnTo>
                    <a:pt x="6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15356897" y="7292989"/>
              <a:ext cx="117782" cy="234990"/>
            </a:xfrm>
            <a:custGeom>
              <a:rect b="b" l="l" r="r" t="t"/>
              <a:pathLst>
                <a:path extrusionOk="0" h="1223" w="613">
                  <a:moveTo>
                    <a:pt x="0" y="1"/>
                  </a:moveTo>
                  <a:lnTo>
                    <a:pt x="0" y="1223"/>
                  </a:lnTo>
                  <a:cubicBezTo>
                    <a:pt x="338" y="1223"/>
                    <a:pt x="612" y="949"/>
                    <a:pt x="612" y="613"/>
                  </a:cubicBezTo>
                  <a:cubicBezTo>
                    <a:pt x="612" y="275"/>
                    <a:pt x="338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14858871" y="6974997"/>
              <a:ext cx="512245" cy="552986"/>
            </a:xfrm>
            <a:custGeom>
              <a:rect b="b" l="l" r="r" t="t"/>
              <a:pathLst>
                <a:path extrusionOk="0" h="2878" w="2666">
                  <a:moveTo>
                    <a:pt x="1334" y="0"/>
                  </a:moveTo>
                  <a:cubicBezTo>
                    <a:pt x="598" y="0"/>
                    <a:pt x="0" y="598"/>
                    <a:pt x="0" y="1334"/>
                  </a:cubicBezTo>
                  <a:lnTo>
                    <a:pt x="0" y="2878"/>
                  </a:lnTo>
                  <a:lnTo>
                    <a:pt x="100" y="2878"/>
                  </a:lnTo>
                  <a:lnTo>
                    <a:pt x="100" y="1334"/>
                  </a:lnTo>
                  <a:cubicBezTo>
                    <a:pt x="100" y="653"/>
                    <a:pt x="653" y="100"/>
                    <a:pt x="1334" y="100"/>
                  </a:cubicBezTo>
                  <a:cubicBezTo>
                    <a:pt x="2013" y="100"/>
                    <a:pt x="2568" y="653"/>
                    <a:pt x="2568" y="1334"/>
                  </a:cubicBezTo>
                  <a:lnTo>
                    <a:pt x="2568" y="2878"/>
                  </a:lnTo>
                  <a:lnTo>
                    <a:pt x="2666" y="2878"/>
                  </a:lnTo>
                  <a:lnTo>
                    <a:pt x="2666" y="1334"/>
                  </a:lnTo>
                  <a:cubicBezTo>
                    <a:pt x="2666" y="598"/>
                    <a:pt x="2068" y="0"/>
                    <a:pt x="1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14695361" y="7676117"/>
              <a:ext cx="839268" cy="419447"/>
            </a:xfrm>
            <a:custGeom>
              <a:rect b="b" l="l" r="r" t="t"/>
              <a:pathLst>
                <a:path extrusionOk="0" h="2183" w="4368">
                  <a:moveTo>
                    <a:pt x="2185" y="0"/>
                  </a:moveTo>
                  <a:cubicBezTo>
                    <a:pt x="980" y="0"/>
                    <a:pt x="1" y="977"/>
                    <a:pt x="1" y="2182"/>
                  </a:cubicBezTo>
                  <a:lnTo>
                    <a:pt x="4367" y="2182"/>
                  </a:lnTo>
                  <a:cubicBezTo>
                    <a:pt x="4367" y="977"/>
                    <a:pt x="3391" y="0"/>
                    <a:pt x="21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15115185" y="7601567"/>
              <a:ext cx="595634" cy="413875"/>
            </a:xfrm>
            <a:custGeom>
              <a:rect b="b" l="l" r="r" t="t"/>
              <a:pathLst>
                <a:path extrusionOk="0" h="2154" w="3100">
                  <a:moveTo>
                    <a:pt x="179" y="0"/>
                  </a:moveTo>
                  <a:cubicBezTo>
                    <a:pt x="79" y="0"/>
                    <a:pt x="0" y="81"/>
                    <a:pt x="0" y="181"/>
                  </a:cubicBezTo>
                  <a:lnTo>
                    <a:pt x="0" y="1975"/>
                  </a:lnTo>
                  <a:cubicBezTo>
                    <a:pt x="0" y="2075"/>
                    <a:pt x="79" y="2154"/>
                    <a:pt x="179" y="2154"/>
                  </a:cubicBezTo>
                  <a:lnTo>
                    <a:pt x="2918" y="2154"/>
                  </a:lnTo>
                  <a:cubicBezTo>
                    <a:pt x="3019" y="2154"/>
                    <a:pt x="3100" y="2075"/>
                    <a:pt x="3100" y="1975"/>
                  </a:cubicBezTo>
                  <a:lnTo>
                    <a:pt x="3100" y="181"/>
                  </a:lnTo>
                  <a:cubicBezTo>
                    <a:pt x="3100" y="81"/>
                    <a:pt x="3019" y="0"/>
                    <a:pt x="2918" y="0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15118452" y="8044643"/>
              <a:ext cx="591407" cy="52839"/>
            </a:xfrm>
            <a:custGeom>
              <a:rect b="b" l="l" r="r" t="t"/>
              <a:pathLst>
                <a:path extrusionOk="0" h="275" w="3078">
                  <a:moveTo>
                    <a:pt x="0" y="0"/>
                  </a:moveTo>
                  <a:lnTo>
                    <a:pt x="0" y="219"/>
                  </a:lnTo>
                  <a:cubicBezTo>
                    <a:pt x="0" y="250"/>
                    <a:pt x="24" y="274"/>
                    <a:pt x="52" y="274"/>
                  </a:cubicBezTo>
                  <a:lnTo>
                    <a:pt x="3025" y="274"/>
                  </a:lnTo>
                  <a:cubicBezTo>
                    <a:pt x="3054" y="274"/>
                    <a:pt x="3078" y="250"/>
                    <a:pt x="3078" y="219"/>
                  </a:cubicBezTo>
                  <a:lnTo>
                    <a:pt x="3078" y="0"/>
                  </a:ln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15376495" y="7770842"/>
              <a:ext cx="75319" cy="75320"/>
            </a:xfrm>
            <a:custGeom>
              <a:rect b="b" l="l" r="r" t="t"/>
              <a:pathLst>
                <a:path extrusionOk="0" h="392" w="392">
                  <a:moveTo>
                    <a:pt x="196" y="1"/>
                  </a:moveTo>
                  <a:cubicBezTo>
                    <a:pt x="89" y="1"/>
                    <a:pt x="1" y="89"/>
                    <a:pt x="1" y="196"/>
                  </a:cubicBezTo>
                  <a:cubicBezTo>
                    <a:pt x="1" y="305"/>
                    <a:pt x="89" y="391"/>
                    <a:pt x="196" y="391"/>
                  </a:cubicBezTo>
                  <a:cubicBezTo>
                    <a:pt x="303" y="391"/>
                    <a:pt x="391" y="305"/>
                    <a:pt x="391" y="196"/>
                  </a:cubicBezTo>
                  <a:cubicBezTo>
                    <a:pt x="391" y="89"/>
                    <a:pt x="303" y="1"/>
                    <a:pt x="1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14576426" y="7909952"/>
              <a:ext cx="205206" cy="205785"/>
            </a:xfrm>
            <a:custGeom>
              <a:rect b="b" l="l" r="r" t="t"/>
              <a:pathLst>
                <a:path extrusionOk="0" h="1071" w="1068">
                  <a:moveTo>
                    <a:pt x="534" y="1"/>
                  </a:moveTo>
                  <a:cubicBezTo>
                    <a:pt x="239" y="1"/>
                    <a:pt x="1" y="239"/>
                    <a:pt x="1" y="534"/>
                  </a:cubicBezTo>
                  <a:cubicBezTo>
                    <a:pt x="1" y="830"/>
                    <a:pt x="239" y="1070"/>
                    <a:pt x="534" y="1070"/>
                  </a:cubicBezTo>
                  <a:cubicBezTo>
                    <a:pt x="830" y="1070"/>
                    <a:pt x="1068" y="830"/>
                    <a:pt x="1068" y="534"/>
                  </a:cubicBezTo>
                  <a:cubicBezTo>
                    <a:pt x="1068" y="239"/>
                    <a:pt x="830" y="1"/>
                    <a:pt x="534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14528391" y="7700903"/>
              <a:ext cx="263424" cy="414836"/>
            </a:xfrm>
            <a:custGeom>
              <a:rect b="b" l="l" r="r" t="t"/>
              <a:pathLst>
                <a:path extrusionOk="0" h="2159" w="1371">
                  <a:moveTo>
                    <a:pt x="589" y="0"/>
                  </a:moveTo>
                  <a:cubicBezTo>
                    <a:pt x="556" y="0"/>
                    <a:pt x="522" y="3"/>
                    <a:pt x="489" y="10"/>
                  </a:cubicBezTo>
                  <a:cubicBezTo>
                    <a:pt x="196" y="62"/>
                    <a:pt x="0" y="346"/>
                    <a:pt x="55" y="639"/>
                  </a:cubicBezTo>
                  <a:lnTo>
                    <a:pt x="253" y="1718"/>
                  </a:lnTo>
                  <a:cubicBezTo>
                    <a:pt x="301" y="1977"/>
                    <a:pt x="527" y="2158"/>
                    <a:pt x="782" y="2158"/>
                  </a:cubicBezTo>
                  <a:cubicBezTo>
                    <a:pt x="815" y="2158"/>
                    <a:pt x="848" y="2155"/>
                    <a:pt x="882" y="2149"/>
                  </a:cubicBezTo>
                  <a:cubicBezTo>
                    <a:pt x="1177" y="2096"/>
                    <a:pt x="1370" y="1813"/>
                    <a:pt x="1315" y="1520"/>
                  </a:cubicBezTo>
                  <a:lnTo>
                    <a:pt x="1118" y="441"/>
                  </a:lnTo>
                  <a:cubicBezTo>
                    <a:pt x="1069" y="181"/>
                    <a:pt x="843" y="0"/>
                    <a:pt x="589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14649247" y="7584274"/>
              <a:ext cx="94917" cy="222501"/>
            </a:xfrm>
            <a:custGeom>
              <a:rect b="b" l="l" r="r" t="t"/>
              <a:pathLst>
                <a:path extrusionOk="0" h="1158" w="494">
                  <a:moveTo>
                    <a:pt x="154" y="1"/>
                  </a:moveTo>
                  <a:cubicBezTo>
                    <a:pt x="143" y="1"/>
                    <a:pt x="132" y="2"/>
                    <a:pt x="122" y="4"/>
                  </a:cubicBezTo>
                  <a:cubicBezTo>
                    <a:pt x="46" y="23"/>
                    <a:pt x="0" y="100"/>
                    <a:pt x="17" y="174"/>
                  </a:cubicBezTo>
                  <a:lnTo>
                    <a:pt x="210" y="1157"/>
                  </a:lnTo>
                  <a:lnTo>
                    <a:pt x="493" y="1084"/>
                  </a:lnTo>
                  <a:lnTo>
                    <a:pt x="291" y="109"/>
                  </a:lnTo>
                  <a:cubicBezTo>
                    <a:pt x="277" y="44"/>
                    <a:pt x="218" y="1"/>
                    <a:pt x="154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14612548" y="7700903"/>
              <a:ext cx="81660" cy="122779"/>
            </a:xfrm>
            <a:custGeom>
              <a:rect b="b" l="l" r="r" t="t"/>
              <a:pathLst>
                <a:path extrusionOk="0" h="639" w="425">
                  <a:moveTo>
                    <a:pt x="98" y="0"/>
                  </a:moveTo>
                  <a:lnTo>
                    <a:pt x="1" y="17"/>
                  </a:lnTo>
                  <a:lnTo>
                    <a:pt x="79" y="507"/>
                  </a:lnTo>
                  <a:lnTo>
                    <a:pt x="82" y="512"/>
                  </a:lnTo>
                  <a:cubicBezTo>
                    <a:pt x="103" y="588"/>
                    <a:pt x="172" y="639"/>
                    <a:pt x="246" y="639"/>
                  </a:cubicBezTo>
                  <a:cubicBezTo>
                    <a:pt x="263" y="639"/>
                    <a:pt x="277" y="636"/>
                    <a:pt x="291" y="634"/>
                  </a:cubicBezTo>
                  <a:cubicBezTo>
                    <a:pt x="337" y="622"/>
                    <a:pt x="372" y="593"/>
                    <a:pt x="396" y="553"/>
                  </a:cubicBezTo>
                  <a:cubicBezTo>
                    <a:pt x="418" y="515"/>
                    <a:pt x="425" y="469"/>
                    <a:pt x="413" y="424"/>
                  </a:cubicBezTo>
                  <a:lnTo>
                    <a:pt x="346" y="22"/>
                  </a:lnTo>
                  <a:lnTo>
                    <a:pt x="248" y="38"/>
                  </a:lnTo>
                  <a:lnTo>
                    <a:pt x="315" y="443"/>
                  </a:lnTo>
                  <a:lnTo>
                    <a:pt x="318" y="448"/>
                  </a:lnTo>
                  <a:cubicBezTo>
                    <a:pt x="322" y="467"/>
                    <a:pt x="320" y="486"/>
                    <a:pt x="310" y="503"/>
                  </a:cubicBezTo>
                  <a:cubicBezTo>
                    <a:pt x="301" y="519"/>
                    <a:pt x="284" y="531"/>
                    <a:pt x="265" y="538"/>
                  </a:cubicBezTo>
                  <a:cubicBezTo>
                    <a:pt x="259" y="540"/>
                    <a:pt x="253" y="541"/>
                    <a:pt x="247" y="541"/>
                  </a:cubicBezTo>
                  <a:cubicBezTo>
                    <a:pt x="216" y="541"/>
                    <a:pt x="187" y="520"/>
                    <a:pt x="177" y="488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14571431" y="7700903"/>
              <a:ext cx="78009" cy="129696"/>
            </a:xfrm>
            <a:custGeom>
              <a:rect b="b" l="l" r="r" t="t"/>
              <a:pathLst>
                <a:path extrusionOk="0" h="675" w="406">
                  <a:moveTo>
                    <a:pt x="312" y="0"/>
                  </a:moveTo>
                  <a:lnTo>
                    <a:pt x="215" y="17"/>
                  </a:lnTo>
                  <a:lnTo>
                    <a:pt x="286" y="481"/>
                  </a:lnTo>
                  <a:lnTo>
                    <a:pt x="289" y="484"/>
                  </a:lnTo>
                  <a:cubicBezTo>
                    <a:pt x="298" y="524"/>
                    <a:pt x="272" y="562"/>
                    <a:pt x="234" y="572"/>
                  </a:cubicBezTo>
                  <a:cubicBezTo>
                    <a:pt x="228" y="573"/>
                    <a:pt x="222" y="574"/>
                    <a:pt x="216" y="574"/>
                  </a:cubicBezTo>
                  <a:cubicBezTo>
                    <a:pt x="203" y="574"/>
                    <a:pt x="190" y="570"/>
                    <a:pt x="179" y="562"/>
                  </a:cubicBezTo>
                  <a:cubicBezTo>
                    <a:pt x="162" y="553"/>
                    <a:pt x="153" y="538"/>
                    <a:pt x="148" y="519"/>
                  </a:cubicBezTo>
                  <a:lnTo>
                    <a:pt x="98" y="126"/>
                  </a:lnTo>
                  <a:lnTo>
                    <a:pt x="0" y="138"/>
                  </a:lnTo>
                  <a:lnTo>
                    <a:pt x="48" y="536"/>
                  </a:lnTo>
                  <a:lnTo>
                    <a:pt x="50" y="541"/>
                  </a:lnTo>
                  <a:cubicBezTo>
                    <a:pt x="60" y="586"/>
                    <a:pt x="88" y="624"/>
                    <a:pt x="127" y="648"/>
                  </a:cubicBezTo>
                  <a:cubicBezTo>
                    <a:pt x="155" y="665"/>
                    <a:pt x="186" y="674"/>
                    <a:pt x="217" y="674"/>
                  </a:cubicBezTo>
                  <a:cubicBezTo>
                    <a:pt x="229" y="674"/>
                    <a:pt x="243" y="672"/>
                    <a:pt x="258" y="669"/>
                  </a:cubicBezTo>
                  <a:cubicBezTo>
                    <a:pt x="348" y="646"/>
                    <a:pt x="405" y="555"/>
                    <a:pt x="384" y="465"/>
                  </a:cubicBezTo>
                  <a:lnTo>
                    <a:pt x="3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14533003" y="7725113"/>
              <a:ext cx="70131" cy="105486"/>
            </a:xfrm>
            <a:custGeom>
              <a:rect b="b" l="l" r="r" t="t"/>
              <a:pathLst>
                <a:path extrusionOk="0" h="549" w="365">
                  <a:moveTo>
                    <a:pt x="298" y="0"/>
                  </a:moveTo>
                  <a:lnTo>
                    <a:pt x="200" y="15"/>
                  </a:lnTo>
                  <a:lnTo>
                    <a:pt x="246" y="353"/>
                  </a:lnTo>
                  <a:lnTo>
                    <a:pt x="248" y="358"/>
                  </a:lnTo>
                  <a:cubicBezTo>
                    <a:pt x="258" y="398"/>
                    <a:pt x="231" y="436"/>
                    <a:pt x="193" y="446"/>
                  </a:cubicBezTo>
                  <a:cubicBezTo>
                    <a:pt x="187" y="447"/>
                    <a:pt x="181" y="448"/>
                    <a:pt x="175" y="448"/>
                  </a:cubicBezTo>
                  <a:cubicBezTo>
                    <a:pt x="162" y="448"/>
                    <a:pt x="150" y="444"/>
                    <a:pt x="138" y="436"/>
                  </a:cubicBezTo>
                  <a:cubicBezTo>
                    <a:pt x="122" y="427"/>
                    <a:pt x="112" y="412"/>
                    <a:pt x="107" y="393"/>
                  </a:cubicBezTo>
                  <a:lnTo>
                    <a:pt x="100" y="346"/>
                  </a:lnTo>
                  <a:lnTo>
                    <a:pt x="0" y="358"/>
                  </a:lnTo>
                  <a:lnTo>
                    <a:pt x="7" y="410"/>
                  </a:lnTo>
                  <a:lnTo>
                    <a:pt x="10" y="415"/>
                  </a:lnTo>
                  <a:cubicBezTo>
                    <a:pt x="19" y="460"/>
                    <a:pt x="48" y="498"/>
                    <a:pt x="86" y="522"/>
                  </a:cubicBezTo>
                  <a:cubicBezTo>
                    <a:pt x="115" y="539"/>
                    <a:pt x="146" y="548"/>
                    <a:pt x="177" y="548"/>
                  </a:cubicBezTo>
                  <a:cubicBezTo>
                    <a:pt x="188" y="548"/>
                    <a:pt x="203" y="546"/>
                    <a:pt x="217" y="543"/>
                  </a:cubicBezTo>
                  <a:cubicBezTo>
                    <a:pt x="308" y="520"/>
                    <a:pt x="365" y="429"/>
                    <a:pt x="343" y="339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14637334" y="7765270"/>
              <a:ext cx="112786" cy="82621"/>
            </a:xfrm>
            <a:custGeom>
              <a:rect b="b" l="l" r="r" t="t"/>
              <a:pathLst>
                <a:path extrusionOk="0" h="430" w="587">
                  <a:moveTo>
                    <a:pt x="157" y="0"/>
                  </a:moveTo>
                  <a:cubicBezTo>
                    <a:pt x="96" y="0"/>
                    <a:pt x="40" y="40"/>
                    <a:pt x="22" y="103"/>
                  </a:cubicBezTo>
                  <a:cubicBezTo>
                    <a:pt x="0" y="177"/>
                    <a:pt x="43" y="256"/>
                    <a:pt x="119" y="277"/>
                  </a:cubicBezTo>
                  <a:lnTo>
                    <a:pt x="586" y="430"/>
                  </a:lnTo>
                  <a:lnTo>
                    <a:pt x="586" y="430"/>
                  </a:lnTo>
                  <a:lnTo>
                    <a:pt x="534" y="144"/>
                  </a:lnTo>
                  <a:lnTo>
                    <a:pt x="196" y="6"/>
                  </a:lnTo>
                  <a:cubicBezTo>
                    <a:pt x="183" y="2"/>
                    <a:pt x="170" y="0"/>
                    <a:pt x="157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1"/>
            <p:cNvSpPr/>
            <p:nvPr/>
          </p:nvSpPr>
          <p:spPr>
            <a:xfrm>
              <a:off x="14629457" y="7755663"/>
              <a:ext cx="123930" cy="101451"/>
            </a:xfrm>
            <a:custGeom>
              <a:rect b="b" l="l" r="r" t="t"/>
              <a:pathLst>
                <a:path extrusionOk="0" h="528" w="645">
                  <a:moveTo>
                    <a:pt x="199" y="1"/>
                  </a:moveTo>
                  <a:cubicBezTo>
                    <a:pt x="115" y="1"/>
                    <a:pt x="39" y="56"/>
                    <a:pt x="15" y="139"/>
                  </a:cubicBezTo>
                  <a:cubicBezTo>
                    <a:pt x="1" y="189"/>
                    <a:pt x="8" y="239"/>
                    <a:pt x="32" y="284"/>
                  </a:cubicBezTo>
                  <a:cubicBezTo>
                    <a:pt x="58" y="327"/>
                    <a:pt x="99" y="361"/>
                    <a:pt x="144" y="373"/>
                  </a:cubicBezTo>
                  <a:lnTo>
                    <a:pt x="613" y="527"/>
                  </a:lnTo>
                  <a:lnTo>
                    <a:pt x="644" y="435"/>
                  </a:lnTo>
                  <a:lnTo>
                    <a:pt x="175" y="280"/>
                  </a:lnTo>
                  <a:cubicBezTo>
                    <a:pt x="151" y="273"/>
                    <a:pt x="132" y="256"/>
                    <a:pt x="120" y="234"/>
                  </a:cubicBezTo>
                  <a:cubicBezTo>
                    <a:pt x="108" y="215"/>
                    <a:pt x="103" y="189"/>
                    <a:pt x="110" y="165"/>
                  </a:cubicBezTo>
                  <a:cubicBezTo>
                    <a:pt x="122" y="125"/>
                    <a:pt x="158" y="101"/>
                    <a:pt x="197" y="101"/>
                  </a:cubicBezTo>
                  <a:cubicBezTo>
                    <a:pt x="205" y="101"/>
                    <a:pt x="212" y="101"/>
                    <a:pt x="220" y="103"/>
                  </a:cubicBezTo>
                  <a:lnTo>
                    <a:pt x="556" y="239"/>
                  </a:lnTo>
                  <a:lnTo>
                    <a:pt x="594" y="146"/>
                  </a:lnTo>
                  <a:lnTo>
                    <a:pt x="256" y="10"/>
                  </a:lnTo>
                  <a:lnTo>
                    <a:pt x="251" y="8"/>
                  </a:lnTo>
                  <a:cubicBezTo>
                    <a:pt x="234" y="3"/>
                    <a:pt x="216" y="1"/>
                    <a:pt x="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1" name="Google Shape;1271;p41"/>
          <p:cNvSpPr txBox="1"/>
          <p:nvPr/>
        </p:nvSpPr>
        <p:spPr>
          <a:xfrm>
            <a:off x="1210563" y="8050308"/>
            <a:ext cx="41586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latin typeface="Archivo"/>
                <a:ea typeface="Archivo"/>
                <a:cs typeface="Archivo"/>
                <a:sym typeface="Archivo"/>
              </a:rPr>
              <a:t>Works with DEEP Product Backlog</a:t>
            </a:r>
            <a:endParaRPr b="1" sz="2700"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272" name="Google Shape;1272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667725" y="6775985"/>
            <a:ext cx="1428750" cy="872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42"/>
          <p:cNvSpPr txBox="1"/>
          <p:nvPr>
            <p:ph type="title"/>
          </p:nvPr>
        </p:nvSpPr>
        <p:spPr>
          <a:xfrm>
            <a:off x="992325" y="3539869"/>
            <a:ext cx="115971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s"/>
              <a:t>COE Data &amp; Analytics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s"/>
              <a:t>Modelo Operativo Ágil</a:t>
            </a:r>
            <a:endParaRPr/>
          </a:p>
        </p:txBody>
      </p:sp>
      <p:sp>
        <p:nvSpPr>
          <p:cNvPr id="1278" name="Google Shape;1278;p42"/>
          <p:cNvSpPr txBox="1"/>
          <p:nvPr>
            <p:ph idx="1" type="subTitle"/>
          </p:nvPr>
        </p:nvSpPr>
        <p:spPr>
          <a:xfrm>
            <a:off x="5776725" y="2355949"/>
            <a:ext cx="7820700" cy="53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¿Sólo estos roles trabajan con datos?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43"/>
          <p:cNvSpPr/>
          <p:nvPr/>
        </p:nvSpPr>
        <p:spPr>
          <a:xfrm rot="-5400000">
            <a:off x="8146425" y="4471580"/>
            <a:ext cx="670800" cy="690300"/>
          </a:xfrm>
          <a:prstGeom prst="triangle">
            <a:avLst>
              <a:gd fmla="val 5089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43"/>
          <p:cNvSpPr/>
          <p:nvPr/>
        </p:nvSpPr>
        <p:spPr>
          <a:xfrm>
            <a:off x="8561950" y="3503775"/>
            <a:ext cx="8637300" cy="3654600"/>
          </a:xfrm>
          <a:prstGeom prst="rect">
            <a:avLst/>
          </a:prstGeom>
          <a:solidFill>
            <a:srgbClr val="F0E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5" name="Google Shape;128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3575" y="4238155"/>
            <a:ext cx="1267200" cy="1267222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Google Shape;1286;p43"/>
          <p:cNvSpPr/>
          <p:nvPr/>
        </p:nvSpPr>
        <p:spPr>
          <a:xfrm>
            <a:off x="10617708" y="3615709"/>
            <a:ext cx="5911500" cy="520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43"/>
          <p:cNvSpPr txBox="1"/>
          <p:nvPr/>
        </p:nvSpPr>
        <p:spPr>
          <a:xfrm>
            <a:off x="10781787" y="3721926"/>
            <a:ext cx="464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s" sz="23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BUSINESS USER</a:t>
            </a:r>
            <a:endParaRPr b="1" i="0" sz="2300" u="none" cap="none" strike="noStrike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88" name="Google Shape;1288;p43"/>
          <p:cNvSpPr/>
          <p:nvPr/>
        </p:nvSpPr>
        <p:spPr>
          <a:xfrm>
            <a:off x="10346261" y="4694961"/>
            <a:ext cx="4728600" cy="16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43"/>
          <p:cNvSpPr txBox="1"/>
          <p:nvPr/>
        </p:nvSpPr>
        <p:spPr>
          <a:xfrm>
            <a:off x="373725" y="60186"/>
            <a:ext cx="7378500" cy="3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s" sz="5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Business User</a:t>
            </a:r>
            <a:endParaRPr b="0" i="0" sz="50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Analistas de datos / mercado /marketing / finanzas / contabilidad</a:t>
            </a:r>
            <a:endParaRPr b="0" i="0" sz="4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0" name="Google Shape;1290;p43"/>
          <p:cNvSpPr txBox="1"/>
          <p:nvPr/>
        </p:nvSpPr>
        <p:spPr>
          <a:xfrm>
            <a:off x="10321750" y="4238717"/>
            <a:ext cx="66366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chivo"/>
              <a:buChar char="●"/>
            </a:pPr>
            <a:r>
              <a:rPr lang="es" sz="2300">
                <a:latin typeface="Archivo"/>
                <a:ea typeface="Archivo"/>
                <a:cs typeface="Archivo"/>
                <a:sym typeface="Archivo"/>
              </a:rPr>
              <a:t>Analiza datos del negocio de distintos sistemas. 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chivo"/>
              <a:buChar char="●"/>
            </a:pPr>
            <a:r>
              <a:rPr lang="es" sz="2300">
                <a:latin typeface="Archivo"/>
                <a:ea typeface="Archivo"/>
                <a:cs typeface="Archivo"/>
                <a:sym typeface="Archivo"/>
              </a:rPr>
              <a:t>Carga datos, 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chivo"/>
              <a:buChar char="●"/>
            </a:pPr>
            <a:r>
              <a:rPr lang="es" sz="2300">
                <a:latin typeface="Archivo"/>
                <a:ea typeface="Archivo"/>
                <a:cs typeface="Archivo"/>
                <a:sym typeface="Archivo"/>
              </a:rPr>
              <a:t>Crea tablas dinámicas. 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es" sz="2300">
                <a:latin typeface="Archivo"/>
                <a:ea typeface="Archivo"/>
                <a:cs typeface="Archivo"/>
                <a:sym typeface="Archivo"/>
              </a:rPr>
              <a:t>Genera presentaciones.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300"/>
              <a:buFont typeface="Archivo"/>
              <a:buChar char="●"/>
            </a:pPr>
            <a:r>
              <a:rPr lang="es" sz="2300">
                <a:latin typeface="Archivo"/>
                <a:ea typeface="Archivo"/>
                <a:cs typeface="Archivo"/>
                <a:sym typeface="Archivo"/>
              </a:rPr>
              <a:t>Entiende de</a:t>
            </a:r>
            <a:r>
              <a:rPr b="0" i="0" lang="es" sz="23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 calidad de datos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291" name="Google Shape;1291;p43"/>
          <p:cNvGrpSpPr/>
          <p:nvPr/>
        </p:nvGrpSpPr>
        <p:grpSpPr>
          <a:xfrm>
            <a:off x="3245228" y="3624233"/>
            <a:ext cx="4036433" cy="3903043"/>
            <a:chOff x="4412200" y="5981700"/>
            <a:chExt cx="2418474" cy="2412860"/>
          </a:xfrm>
        </p:grpSpPr>
        <p:sp>
          <p:nvSpPr>
            <p:cNvPr id="1292" name="Google Shape;1292;p43"/>
            <p:cNvSpPr/>
            <p:nvPr/>
          </p:nvSpPr>
          <p:spPr>
            <a:xfrm>
              <a:off x="4412200" y="7635035"/>
              <a:ext cx="1508601" cy="759525"/>
            </a:xfrm>
            <a:custGeom>
              <a:rect b="b" l="l" r="r" t="t"/>
              <a:pathLst>
                <a:path extrusionOk="0" h="4870" w="9673">
                  <a:moveTo>
                    <a:pt x="4839" y="0"/>
                  </a:moveTo>
                  <a:cubicBezTo>
                    <a:pt x="2163" y="0"/>
                    <a:pt x="1" y="2181"/>
                    <a:pt x="1" y="4870"/>
                  </a:cubicBezTo>
                  <a:lnTo>
                    <a:pt x="9672" y="4870"/>
                  </a:lnTo>
                  <a:cubicBezTo>
                    <a:pt x="9672" y="2181"/>
                    <a:pt x="7509" y="0"/>
                    <a:pt x="48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3"/>
            <p:cNvSpPr/>
            <p:nvPr/>
          </p:nvSpPr>
          <p:spPr>
            <a:xfrm>
              <a:off x="4732387" y="6672604"/>
              <a:ext cx="868229" cy="872908"/>
            </a:xfrm>
            <a:custGeom>
              <a:rect b="b" l="l" r="r" t="t"/>
              <a:pathLst>
                <a:path extrusionOk="0" h="5597" w="5567">
                  <a:moveTo>
                    <a:pt x="2786" y="0"/>
                  </a:moveTo>
                  <a:cubicBezTo>
                    <a:pt x="1247" y="0"/>
                    <a:pt x="0" y="1253"/>
                    <a:pt x="0" y="2799"/>
                  </a:cubicBezTo>
                  <a:cubicBezTo>
                    <a:pt x="0" y="4344"/>
                    <a:pt x="1247" y="5597"/>
                    <a:pt x="2786" y="5597"/>
                  </a:cubicBezTo>
                  <a:cubicBezTo>
                    <a:pt x="4320" y="5597"/>
                    <a:pt x="5566" y="4344"/>
                    <a:pt x="5566" y="2799"/>
                  </a:cubicBezTo>
                  <a:cubicBezTo>
                    <a:pt x="5566" y="1253"/>
                    <a:pt x="4320" y="0"/>
                    <a:pt x="2786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3"/>
            <p:cNvSpPr/>
            <p:nvPr/>
          </p:nvSpPr>
          <p:spPr>
            <a:xfrm>
              <a:off x="4660957" y="7028038"/>
              <a:ext cx="80163" cy="160171"/>
            </a:xfrm>
            <a:custGeom>
              <a:rect b="b" l="l" r="r" t="t"/>
              <a:pathLst>
                <a:path extrusionOk="0" h="1027" w="514">
                  <a:moveTo>
                    <a:pt x="513" y="0"/>
                  </a:moveTo>
                  <a:cubicBezTo>
                    <a:pt x="232" y="0"/>
                    <a:pt x="0" y="226"/>
                    <a:pt x="0" y="514"/>
                  </a:cubicBezTo>
                  <a:cubicBezTo>
                    <a:pt x="0" y="801"/>
                    <a:pt x="232" y="1027"/>
                    <a:pt x="513" y="1027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4701818" y="7055643"/>
              <a:ext cx="320342" cy="350754"/>
            </a:xfrm>
            <a:custGeom>
              <a:rect b="b" l="l" r="r" t="t"/>
              <a:pathLst>
                <a:path extrusionOk="0" h="2249" w="2054">
                  <a:moveTo>
                    <a:pt x="1" y="1"/>
                  </a:moveTo>
                  <a:cubicBezTo>
                    <a:pt x="1" y="1418"/>
                    <a:pt x="1076" y="1950"/>
                    <a:pt x="2005" y="2249"/>
                  </a:cubicBezTo>
                  <a:lnTo>
                    <a:pt x="2054" y="2102"/>
                  </a:lnTo>
                  <a:cubicBezTo>
                    <a:pt x="740" y="1681"/>
                    <a:pt x="154" y="1027"/>
                    <a:pt x="1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4907686" y="7320619"/>
              <a:ext cx="139272" cy="107768"/>
            </a:xfrm>
            <a:custGeom>
              <a:rect b="b" l="l" r="r" t="t"/>
              <a:pathLst>
                <a:path extrusionOk="0" h="691" w="893">
                  <a:moveTo>
                    <a:pt x="245" y="0"/>
                  </a:moveTo>
                  <a:cubicBezTo>
                    <a:pt x="111" y="0"/>
                    <a:pt x="1" y="110"/>
                    <a:pt x="1" y="238"/>
                  </a:cubicBezTo>
                  <a:cubicBezTo>
                    <a:pt x="1" y="348"/>
                    <a:pt x="74" y="428"/>
                    <a:pt x="166" y="470"/>
                  </a:cubicBezTo>
                  <a:cubicBezTo>
                    <a:pt x="276" y="513"/>
                    <a:pt x="557" y="672"/>
                    <a:pt x="587" y="678"/>
                  </a:cubicBezTo>
                  <a:cubicBezTo>
                    <a:pt x="587" y="678"/>
                    <a:pt x="630" y="690"/>
                    <a:pt x="654" y="690"/>
                  </a:cubicBezTo>
                  <a:cubicBezTo>
                    <a:pt x="789" y="690"/>
                    <a:pt x="893" y="580"/>
                    <a:pt x="893" y="452"/>
                  </a:cubicBezTo>
                  <a:cubicBezTo>
                    <a:pt x="893" y="373"/>
                    <a:pt x="856" y="299"/>
                    <a:pt x="801" y="257"/>
                  </a:cubicBezTo>
                  <a:lnTo>
                    <a:pt x="386" y="43"/>
                  </a:lnTo>
                  <a:cubicBezTo>
                    <a:pt x="343" y="18"/>
                    <a:pt x="294" y="0"/>
                    <a:pt x="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0230" y="7049872"/>
              <a:ext cx="84062" cy="175611"/>
            </a:xfrm>
            <a:custGeom>
              <a:rect b="b" l="l" r="r" t="t"/>
              <a:pathLst>
                <a:path extrusionOk="0" h="1126" w="539">
                  <a:moveTo>
                    <a:pt x="386" y="1"/>
                  </a:moveTo>
                  <a:lnTo>
                    <a:pt x="386" y="972"/>
                  </a:lnTo>
                  <a:lnTo>
                    <a:pt x="1" y="972"/>
                  </a:lnTo>
                  <a:lnTo>
                    <a:pt x="1" y="1125"/>
                  </a:lnTo>
                  <a:lnTo>
                    <a:pt x="538" y="11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4862925" y="7040359"/>
              <a:ext cx="368845" cy="184033"/>
            </a:xfrm>
            <a:custGeom>
              <a:rect b="b" l="l" r="r" t="t"/>
              <a:pathLst>
                <a:path extrusionOk="0" h="1180" w="2365">
                  <a:moveTo>
                    <a:pt x="0" y="1"/>
                  </a:moveTo>
                  <a:cubicBezTo>
                    <a:pt x="0" y="655"/>
                    <a:pt x="526" y="1180"/>
                    <a:pt x="1180" y="1180"/>
                  </a:cubicBezTo>
                  <a:cubicBezTo>
                    <a:pt x="1833" y="1180"/>
                    <a:pt x="2365" y="655"/>
                    <a:pt x="23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3"/>
            <p:cNvSpPr/>
            <p:nvPr/>
          </p:nvSpPr>
          <p:spPr>
            <a:xfrm>
              <a:off x="5352641" y="7040359"/>
              <a:ext cx="369001" cy="184033"/>
            </a:xfrm>
            <a:custGeom>
              <a:rect b="b" l="l" r="r" t="t"/>
              <a:pathLst>
                <a:path extrusionOk="0" h="1180" w="2366">
                  <a:moveTo>
                    <a:pt x="1" y="1"/>
                  </a:moveTo>
                  <a:cubicBezTo>
                    <a:pt x="1" y="655"/>
                    <a:pt x="526" y="1180"/>
                    <a:pt x="1180" y="1180"/>
                  </a:cubicBezTo>
                  <a:cubicBezTo>
                    <a:pt x="1834" y="1180"/>
                    <a:pt x="2365" y="655"/>
                    <a:pt x="23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3"/>
            <p:cNvSpPr/>
            <p:nvPr/>
          </p:nvSpPr>
          <p:spPr>
            <a:xfrm>
              <a:off x="5221166" y="7037551"/>
              <a:ext cx="167813" cy="24018"/>
            </a:xfrm>
            <a:custGeom>
              <a:rect b="b" l="l" r="r" t="t"/>
              <a:pathLst>
                <a:path extrusionOk="0" h="154" w="1076">
                  <a:moveTo>
                    <a:pt x="1" y="0"/>
                  </a:moveTo>
                  <a:lnTo>
                    <a:pt x="1" y="153"/>
                  </a:lnTo>
                  <a:lnTo>
                    <a:pt x="1076" y="153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5663314" y="5981700"/>
              <a:ext cx="1167361" cy="926402"/>
            </a:xfrm>
            <a:custGeom>
              <a:rect b="b" l="l" r="r" t="t"/>
              <a:pathLst>
                <a:path extrusionOk="0" h="5940" w="7485">
                  <a:moveTo>
                    <a:pt x="728" y="1"/>
                  </a:moveTo>
                  <a:cubicBezTo>
                    <a:pt x="324" y="1"/>
                    <a:pt x="1" y="331"/>
                    <a:pt x="1" y="734"/>
                  </a:cubicBezTo>
                  <a:lnTo>
                    <a:pt x="1" y="4400"/>
                  </a:lnTo>
                  <a:cubicBezTo>
                    <a:pt x="1" y="4803"/>
                    <a:pt x="324" y="5127"/>
                    <a:pt x="728" y="5127"/>
                  </a:cubicBezTo>
                  <a:lnTo>
                    <a:pt x="575" y="5940"/>
                  </a:lnTo>
                  <a:lnTo>
                    <a:pt x="575" y="5940"/>
                  </a:lnTo>
                  <a:lnTo>
                    <a:pt x="1711" y="5127"/>
                  </a:lnTo>
                  <a:lnTo>
                    <a:pt x="6758" y="5127"/>
                  </a:lnTo>
                  <a:cubicBezTo>
                    <a:pt x="7161" y="5127"/>
                    <a:pt x="7485" y="4803"/>
                    <a:pt x="7485" y="4400"/>
                  </a:cubicBezTo>
                  <a:lnTo>
                    <a:pt x="7485" y="734"/>
                  </a:lnTo>
                  <a:cubicBezTo>
                    <a:pt x="7485" y="331"/>
                    <a:pt x="7161" y="1"/>
                    <a:pt x="6758" y="1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5990206" y="6146082"/>
              <a:ext cx="513732" cy="467100"/>
            </a:xfrm>
            <a:custGeom>
              <a:rect b="b" l="l" r="r" t="t"/>
              <a:pathLst>
                <a:path extrusionOk="0" h="2995" w="3294">
                  <a:moveTo>
                    <a:pt x="1649" y="0"/>
                  </a:moveTo>
                  <a:cubicBezTo>
                    <a:pt x="1270" y="0"/>
                    <a:pt x="890" y="144"/>
                    <a:pt x="599" y="432"/>
                  </a:cubicBezTo>
                  <a:cubicBezTo>
                    <a:pt x="6" y="1012"/>
                    <a:pt x="0" y="1959"/>
                    <a:pt x="581" y="2546"/>
                  </a:cubicBezTo>
                  <a:cubicBezTo>
                    <a:pt x="874" y="2845"/>
                    <a:pt x="1261" y="2995"/>
                    <a:pt x="1648" y="2995"/>
                  </a:cubicBezTo>
                  <a:cubicBezTo>
                    <a:pt x="2027" y="2995"/>
                    <a:pt x="2407" y="2851"/>
                    <a:pt x="2701" y="2564"/>
                  </a:cubicBezTo>
                  <a:cubicBezTo>
                    <a:pt x="3287" y="1983"/>
                    <a:pt x="3293" y="1036"/>
                    <a:pt x="2713" y="444"/>
                  </a:cubicBezTo>
                  <a:cubicBezTo>
                    <a:pt x="2420" y="148"/>
                    <a:pt x="2035" y="0"/>
                    <a:pt x="16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6122617" y="6282859"/>
              <a:ext cx="249848" cy="204152"/>
            </a:xfrm>
            <a:custGeom>
              <a:rect b="b" l="l" r="r" t="t"/>
              <a:pathLst>
                <a:path extrusionOk="0" h="1309" w="1602">
                  <a:moveTo>
                    <a:pt x="1485" y="1"/>
                  </a:moveTo>
                  <a:lnTo>
                    <a:pt x="514" y="1088"/>
                  </a:lnTo>
                  <a:lnTo>
                    <a:pt x="104" y="722"/>
                  </a:lnTo>
                  <a:lnTo>
                    <a:pt x="0" y="831"/>
                  </a:lnTo>
                  <a:lnTo>
                    <a:pt x="526" y="1308"/>
                  </a:lnTo>
                  <a:lnTo>
                    <a:pt x="1601" y="10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44"/>
          <p:cNvSpPr txBox="1"/>
          <p:nvPr>
            <p:ph idx="1" type="subTitle"/>
          </p:nvPr>
        </p:nvSpPr>
        <p:spPr>
          <a:xfrm>
            <a:off x="2414625" y="3131373"/>
            <a:ext cx="9375300" cy="49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 este curso vamos a desarrollar estas habilidades y brindar herramientas para seguir </a:t>
            </a:r>
            <a:r>
              <a:rPr lang="es" sz="4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capacitándose</a:t>
            </a:r>
            <a:r>
              <a:rPr lang="es" sz="4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1" sz="4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44"/>
          <p:cNvSpPr/>
          <p:nvPr/>
        </p:nvSpPr>
        <p:spPr>
          <a:xfrm>
            <a:off x="4464001" y="7112100"/>
            <a:ext cx="4560555" cy="222478"/>
          </a:xfrm>
          <a:custGeom>
            <a:rect b="b" l="l" r="r" t="t"/>
            <a:pathLst>
              <a:path extrusionOk="0" h="3241" w="29680">
                <a:moveTo>
                  <a:pt x="148" y="1"/>
                </a:moveTo>
                <a:cubicBezTo>
                  <a:pt x="1" y="1"/>
                  <a:pt x="8" y="244"/>
                  <a:pt x="167" y="264"/>
                </a:cubicBezTo>
                <a:cubicBezTo>
                  <a:pt x="3658" y="726"/>
                  <a:pt x="7180" y="853"/>
                  <a:pt x="10698" y="853"/>
                </a:cubicBezTo>
                <a:cubicBezTo>
                  <a:pt x="11001" y="853"/>
                  <a:pt x="11305" y="852"/>
                  <a:pt x="11608" y="851"/>
                </a:cubicBezTo>
                <a:cubicBezTo>
                  <a:pt x="15423" y="828"/>
                  <a:pt x="19235" y="680"/>
                  <a:pt x="23049" y="673"/>
                </a:cubicBezTo>
                <a:cubicBezTo>
                  <a:pt x="23165" y="672"/>
                  <a:pt x="23282" y="672"/>
                  <a:pt x="23399" y="672"/>
                </a:cubicBezTo>
                <a:cubicBezTo>
                  <a:pt x="24681" y="672"/>
                  <a:pt x="25962" y="690"/>
                  <a:pt x="27243" y="734"/>
                </a:cubicBezTo>
                <a:lnTo>
                  <a:pt x="27243" y="734"/>
                </a:lnTo>
                <a:cubicBezTo>
                  <a:pt x="24299" y="931"/>
                  <a:pt x="21355" y="1117"/>
                  <a:pt x="18409" y="1292"/>
                </a:cubicBezTo>
                <a:cubicBezTo>
                  <a:pt x="14728" y="1511"/>
                  <a:pt x="11044" y="1710"/>
                  <a:pt x="7360" y="1893"/>
                </a:cubicBezTo>
                <a:cubicBezTo>
                  <a:pt x="5275" y="1995"/>
                  <a:pt x="3189" y="2093"/>
                  <a:pt x="1103" y="2185"/>
                </a:cubicBezTo>
                <a:cubicBezTo>
                  <a:pt x="936" y="2192"/>
                  <a:pt x="934" y="2447"/>
                  <a:pt x="1100" y="2447"/>
                </a:cubicBezTo>
                <a:cubicBezTo>
                  <a:pt x="1101" y="2447"/>
                  <a:pt x="1102" y="2447"/>
                  <a:pt x="1103" y="2447"/>
                </a:cubicBezTo>
                <a:cubicBezTo>
                  <a:pt x="1540" y="2441"/>
                  <a:pt x="1978" y="2438"/>
                  <a:pt x="2415" y="2438"/>
                </a:cubicBezTo>
                <a:cubicBezTo>
                  <a:pt x="5459" y="2438"/>
                  <a:pt x="8501" y="2589"/>
                  <a:pt x="11528" y="2895"/>
                </a:cubicBezTo>
                <a:cubicBezTo>
                  <a:pt x="12509" y="2993"/>
                  <a:pt x="13489" y="3108"/>
                  <a:pt x="14467" y="3239"/>
                </a:cubicBezTo>
                <a:cubicBezTo>
                  <a:pt x="14474" y="3240"/>
                  <a:pt x="14480" y="3241"/>
                  <a:pt x="14487" y="3241"/>
                </a:cubicBezTo>
                <a:cubicBezTo>
                  <a:pt x="14633" y="3241"/>
                  <a:pt x="14625" y="2999"/>
                  <a:pt x="14467" y="2977"/>
                </a:cubicBezTo>
                <a:cubicBezTo>
                  <a:pt x="11561" y="2589"/>
                  <a:pt x="8637" y="2340"/>
                  <a:pt x="5708" y="2235"/>
                </a:cubicBezTo>
                <a:lnTo>
                  <a:pt x="5708" y="2235"/>
                </a:lnTo>
                <a:cubicBezTo>
                  <a:pt x="7877" y="2130"/>
                  <a:pt x="10045" y="2020"/>
                  <a:pt x="12213" y="1904"/>
                </a:cubicBezTo>
                <a:cubicBezTo>
                  <a:pt x="15897" y="1706"/>
                  <a:pt x="19578" y="1490"/>
                  <a:pt x="23260" y="1255"/>
                </a:cubicBezTo>
                <a:cubicBezTo>
                  <a:pt x="25343" y="1123"/>
                  <a:pt x="27427" y="985"/>
                  <a:pt x="29510" y="841"/>
                </a:cubicBezTo>
                <a:cubicBezTo>
                  <a:pt x="29678" y="830"/>
                  <a:pt x="29679" y="590"/>
                  <a:pt x="29510" y="580"/>
                </a:cubicBezTo>
                <a:cubicBezTo>
                  <a:pt x="27462" y="453"/>
                  <a:pt x="25412" y="411"/>
                  <a:pt x="23362" y="411"/>
                </a:cubicBezTo>
                <a:cubicBezTo>
                  <a:pt x="21581" y="411"/>
                  <a:pt x="19801" y="443"/>
                  <a:pt x="18021" y="480"/>
                </a:cubicBezTo>
                <a:cubicBezTo>
                  <a:pt x="15583" y="531"/>
                  <a:pt x="13143" y="592"/>
                  <a:pt x="10704" y="592"/>
                </a:cubicBezTo>
                <a:cubicBezTo>
                  <a:pt x="9334" y="592"/>
                  <a:pt x="7964" y="573"/>
                  <a:pt x="6594" y="522"/>
                </a:cubicBezTo>
                <a:cubicBezTo>
                  <a:pt x="4446" y="443"/>
                  <a:pt x="2300" y="284"/>
                  <a:pt x="167" y="2"/>
                </a:cubicBezTo>
                <a:cubicBezTo>
                  <a:pt x="160" y="1"/>
                  <a:pt x="154" y="1"/>
                  <a:pt x="1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0" name="Google Shape;1310;p44"/>
          <p:cNvSpPr txBox="1"/>
          <p:nvPr/>
        </p:nvSpPr>
        <p:spPr>
          <a:xfrm>
            <a:off x="914400" y="76213"/>
            <a:ext cx="870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Archivo"/>
                <a:ea typeface="Archivo"/>
                <a:cs typeface="Archivo"/>
                <a:sym typeface="Archivo"/>
              </a:rPr>
              <a:t>Introducción</a:t>
            </a:r>
            <a:endParaRPr b="1" sz="1500"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311" name="Google Shape;1311;p44"/>
          <p:cNvPicPr preferRelativeResize="0"/>
          <p:nvPr/>
        </p:nvPicPr>
        <p:blipFill rotWithShape="1">
          <a:blip r:embed="rId3">
            <a:alphaModFix/>
          </a:blip>
          <a:srcRect b="32449" l="0" r="0" t="34021"/>
          <a:stretch/>
        </p:blipFill>
        <p:spPr>
          <a:xfrm>
            <a:off x="15232078" y="0"/>
            <a:ext cx="3054298" cy="1024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5"/>
          <p:cNvSpPr/>
          <p:nvPr/>
        </p:nvSpPr>
        <p:spPr>
          <a:xfrm rot="10800000">
            <a:off x="15335250" y="6656220"/>
            <a:ext cx="2603100" cy="260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17" name="Google Shape;1317;p45"/>
          <p:cNvCxnSpPr/>
          <p:nvPr/>
        </p:nvCxnSpPr>
        <p:spPr>
          <a:xfrm>
            <a:off x="16618600" y="925992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8" name="Google Shape;1318;p45"/>
          <p:cNvSpPr/>
          <p:nvPr/>
        </p:nvSpPr>
        <p:spPr>
          <a:xfrm flipH="1">
            <a:off x="15335250" y="2153477"/>
            <a:ext cx="2603100" cy="260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19" name="Google Shape;1319;p45"/>
          <p:cNvCxnSpPr/>
          <p:nvPr/>
        </p:nvCxnSpPr>
        <p:spPr>
          <a:xfrm>
            <a:off x="16618600" y="2153477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0" name="Google Shape;1320;p45"/>
          <p:cNvCxnSpPr>
            <a:stCxn id="1318" idx="2"/>
            <a:endCxn id="1316" idx="2"/>
          </p:cNvCxnSpPr>
          <p:nvPr/>
        </p:nvCxnSpPr>
        <p:spPr>
          <a:xfrm>
            <a:off x="15335250" y="3455327"/>
            <a:ext cx="0" cy="4502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1" name="Google Shape;1321;p45"/>
          <p:cNvSpPr/>
          <p:nvPr/>
        </p:nvSpPr>
        <p:spPr>
          <a:xfrm>
            <a:off x="-2164695" y="4115520"/>
            <a:ext cx="4909800" cy="13713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45"/>
          <p:cNvSpPr txBox="1"/>
          <p:nvPr/>
        </p:nvSpPr>
        <p:spPr>
          <a:xfrm>
            <a:off x="3238800" y="4262246"/>
            <a:ext cx="10705500" cy="2262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EXCEL PARA LA </a:t>
            </a:r>
            <a:br>
              <a:rPr lang="es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GESTIÓN DE DATOS</a:t>
            </a:r>
            <a:endParaRPr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3" name="Google Shape;1323;p45"/>
          <p:cNvSpPr txBox="1"/>
          <p:nvPr/>
        </p:nvSpPr>
        <p:spPr>
          <a:xfrm>
            <a:off x="37225" y="4262246"/>
            <a:ext cx="22845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8"/>
          <p:cNvSpPr/>
          <p:nvPr/>
        </p:nvSpPr>
        <p:spPr>
          <a:xfrm>
            <a:off x="913900" y="2384575"/>
            <a:ext cx="3246300" cy="967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8"/>
          <p:cNvSpPr txBox="1"/>
          <p:nvPr/>
        </p:nvSpPr>
        <p:spPr>
          <a:xfrm>
            <a:off x="1286600" y="2483434"/>
            <a:ext cx="3246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p28"/>
          <p:cNvSpPr txBox="1"/>
          <p:nvPr/>
        </p:nvSpPr>
        <p:spPr>
          <a:xfrm>
            <a:off x="1858000" y="4381250"/>
            <a:ext cx="6842400" cy="41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rchivo"/>
                <a:ea typeface="Archivo"/>
                <a:cs typeface="Archivo"/>
                <a:sym typeface="Archivo"/>
              </a:rPr>
              <a:t>Introducción al CoE D&amp;A: 15 minutos.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rchivo"/>
                <a:ea typeface="Archivo"/>
                <a:cs typeface="Archivo"/>
                <a:sym typeface="Archivo"/>
              </a:rPr>
              <a:t>Introducción a Up To Data: 15 minutos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rchivo"/>
                <a:ea typeface="Archivo"/>
                <a:cs typeface="Archivo"/>
                <a:sym typeface="Archivo"/>
              </a:rPr>
              <a:t>Metodología de trabajo en DH</a:t>
            </a:r>
            <a:r>
              <a:rPr lang="es" sz="3000">
                <a:latin typeface="Archivo"/>
                <a:ea typeface="Archivo"/>
                <a:cs typeface="Archivo"/>
                <a:sym typeface="Archivo"/>
              </a:rPr>
              <a:t>.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-419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"/>
              <a:buChar char="-"/>
            </a:pPr>
            <a:r>
              <a:rPr lang="es" sz="3000">
                <a:latin typeface="Archivo"/>
                <a:ea typeface="Archivo"/>
                <a:cs typeface="Archivo"/>
                <a:sym typeface="Archivo"/>
              </a:rPr>
              <a:t>Agile: 15 minutos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-419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"/>
              <a:buChar char="-"/>
            </a:pPr>
            <a:r>
              <a:rPr lang="es" sz="3000">
                <a:latin typeface="Archivo"/>
                <a:ea typeface="Archivo"/>
                <a:cs typeface="Archivo"/>
                <a:sym typeface="Archivo"/>
              </a:rPr>
              <a:t>OKR / KPI: 30 minutos</a:t>
            </a:r>
            <a:endParaRPr i="1"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rchivo"/>
                <a:ea typeface="Archivo"/>
                <a:cs typeface="Archivo"/>
                <a:sym typeface="Archivo"/>
              </a:rPr>
              <a:t>Introducción a Excel: 30 </a:t>
            </a:r>
            <a:r>
              <a:rPr lang="es" sz="3000">
                <a:latin typeface="Archivo"/>
                <a:ea typeface="Archivo"/>
                <a:cs typeface="Archivo"/>
                <a:sym typeface="Archivo"/>
              </a:rPr>
              <a:t>minutos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rchivo"/>
                <a:ea typeface="Archivo"/>
                <a:cs typeface="Archivo"/>
                <a:sym typeface="Archivo"/>
              </a:rPr>
              <a:t>Actividad de Cierre: 15 minutos.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69" name="Google Shape;469;p28"/>
          <p:cNvSpPr/>
          <p:nvPr/>
        </p:nvSpPr>
        <p:spPr>
          <a:xfrm rot="-5400000">
            <a:off x="13715145" y="4935014"/>
            <a:ext cx="45363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70" name="Google Shape;470;p28"/>
          <p:cNvCxnSpPr>
            <a:stCxn id="469" idx="0"/>
          </p:cNvCxnSpPr>
          <p:nvPr/>
        </p:nvCxnSpPr>
        <p:spPr>
          <a:xfrm>
            <a:off x="13715595" y="7202714"/>
            <a:ext cx="0" cy="31233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1" name="Google Shape;471;p28"/>
          <p:cNvCxnSpPr>
            <a:stCxn id="469" idx="2"/>
          </p:cNvCxnSpPr>
          <p:nvPr/>
        </p:nvCxnSpPr>
        <p:spPr>
          <a:xfrm>
            <a:off x="15983295" y="4934564"/>
            <a:ext cx="2306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2" name="Google Shape;472;p28"/>
          <p:cNvSpPr txBox="1"/>
          <p:nvPr/>
        </p:nvSpPr>
        <p:spPr>
          <a:xfrm>
            <a:off x="715725" y="4381249"/>
            <a:ext cx="8856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rchivo"/>
                <a:ea typeface="Archivo"/>
                <a:cs typeface="Archivo"/>
                <a:sym typeface="Archivo"/>
              </a:rPr>
              <a:t>01	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rchivo"/>
                <a:ea typeface="Archivo"/>
                <a:cs typeface="Archivo"/>
                <a:sym typeface="Archivo"/>
              </a:rPr>
              <a:t>02</a:t>
            </a:r>
            <a:endParaRPr b="1"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rchivo"/>
                <a:ea typeface="Archivo"/>
                <a:cs typeface="Archivo"/>
                <a:sym typeface="Archivo"/>
              </a:rPr>
              <a:t>03	</a:t>
            </a:r>
            <a:endParaRPr b="1"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rchivo"/>
                <a:ea typeface="Archivo"/>
                <a:cs typeface="Archivo"/>
                <a:sym typeface="Archivo"/>
              </a:rPr>
              <a:t>04	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rchivo"/>
                <a:ea typeface="Archivo"/>
                <a:cs typeface="Archivo"/>
                <a:sym typeface="Archivo"/>
              </a:rPr>
              <a:t>05	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73" name="Google Shape;473;p28"/>
          <p:cNvSpPr/>
          <p:nvPr/>
        </p:nvSpPr>
        <p:spPr>
          <a:xfrm>
            <a:off x="10411360" y="7075307"/>
            <a:ext cx="2356972" cy="699731"/>
          </a:xfrm>
          <a:custGeom>
            <a:rect b="b" l="l" r="r" t="t"/>
            <a:pathLst>
              <a:path extrusionOk="0" h="3515" w="11842">
                <a:moveTo>
                  <a:pt x="10591" y="0"/>
                </a:moveTo>
                <a:cubicBezTo>
                  <a:pt x="10493" y="0"/>
                  <a:pt x="10392" y="13"/>
                  <a:pt x="10293" y="40"/>
                </a:cubicBezTo>
                <a:lnTo>
                  <a:pt x="5972" y="1236"/>
                </a:lnTo>
                <a:lnTo>
                  <a:pt x="1430" y="372"/>
                </a:lnTo>
                <a:cubicBezTo>
                  <a:pt x="1359" y="359"/>
                  <a:pt x="1288" y="352"/>
                  <a:pt x="1218" y="352"/>
                </a:cubicBezTo>
                <a:cubicBezTo>
                  <a:pt x="689" y="352"/>
                  <a:pt x="217" y="728"/>
                  <a:pt x="114" y="1265"/>
                </a:cubicBezTo>
                <a:cubicBezTo>
                  <a:pt x="1" y="1878"/>
                  <a:pt x="398" y="2465"/>
                  <a:pt x="1010" y="2582"/>
                </a:cubicBezTo>
                <a:lnTo>
                  <a:pt x="5808" y="3493"/>
                </a:lnTo>
                <a:cubicBezTo>
                  <a:pt x="5878" y="3508"/>
                  <a:pt x="5947" y="3515"/>
                  <a:pt x="6020" y="3515"/>
                </a:cubicBezTo>
                <a:cubicBezTo>
                  <a:pt x="6118" y="3515"/>
                  <a:pt x="6220" y="3500"/>
                  <a:pt x="6319" y="3475"/>
                </a:cubicBezTo>
                <a:lnTo>
                  <a:pt x="10890" y="2206"/>
                </a:lnTo>
                <a:cubicBezTo>
                  <a:pt x="11488" y="2042"/>
                  <a:pt x="11842" y="1422"/>
                  <a:pt x="11674" y="824"/>
                </a:cubicBezTo>
                <a:cubicBezTo>
                  <a:pt x="11538" y="326"/>
                  <a:pt x="11084" y="0"/>
                  <a:pt x="105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8"/>
          <p:cNvSpPr/>
          <p:nvPr/>
        </p:nvSpPr>
        <p:spPr>
          <a:xfrm>
            <a:off x="9504357" y="8046768"/>
            <a:ext cx="4048372" cy="2114522"/>
          </a:xfrm>
          <a:custGeom>
            <a:rect b="b" l="l" r="r" t="t"/>
            <a:pathLst>
              <a:path extrusionOk="0" h="10622" w="20340">
                <a:moveTo>
                  <a:pt x="9224" y="0"/>
                </a:moveTo>
                <a:cubicBezTo>
                  <a:pt x="8741" y="0"/>
                  <a:pt x="8274" y="195"/>
                  <a:pt x="7934" y="545"/>
                </a:cubicBezTo>
                <a:lnTo>
                  <a:pt x="3537" y="5091"/>
                </a:lnTo>
                <a:lnTo>
                  <a:pt x="1182" y="6389"/>
                </a:lnTo>
                <a:cubicBezTo>
                  <a:pt x="318" y="6870"/>
                  <a:pt x="0" y="7961"/>
                  <a:pt x="482" y="8825"/>
                </a:cubicBezTo>
                <a:cubicBezTo>
                  <a:pt x="525" y="8908"/>
                  <a:pt x="580" y="8989"/>
                  <a:pt x="635" y="9062"/>
                </a:cubicBezTo>
                <a:cubicBezTo>
                  <a:pt x="686" y="9448"/>
                  <a:pt x="864" y="9824"/>
                  <a:pt x="1167" y="10115"/>
                </a:cubicBezTo>
                <a:cubicBezTo>
                  <a:pt x="1513" y="10454"/>
                  <a:pt x="1965" y="10622"/>
                  <a:pt x="2414" y="10622"/>
                </a:cubicBezTo>
                <a:cubicBezTo>
                  <a:pt x="2881" y="10622"/>
                  <a:pt x="3351" y="10436"/>
                  <a:pt x="3701" y="10075"/>
                </a:cubicBezTo>
                <a:lnTo>
                  <a:pt x="5739" y="7968"/>
                </a:lnTo>
                <a:lnTo>
                  <a:pt x="11401" y="4843"/>
                </a:lnTo>
                <a:lnTo>
                  <a:pt x="16530" y="4851"/>
                </a:lnTo>
                <a:lnTo>
                  <a:pt x="18488" y="4851"/>
                </a:lnTo>
                <a:cubicBezTo>
                  <a:pt x="19432" y="4851"/>
                  <a:pt x="20212" y="4118"/>
                  <a:pt x="20278" y="3177"/>
                </a:cubicBezTo>
                <a:cubicBezTo>
                  <a:pt x="20340" y="2237"/>
                  <a:pt x="19666" y="1409"/>
                  <a:pt x="18732" y="1282"/>
                </a:cubicBezTo>
                <a:lnTo>
                  <a:pt x="9465" y="17"/>
                </a:lnTo>
                <a:cubicBezTo>
                  <a:pt x="9384" y="6"/>
                  <a:pt x="9304" y="0"/>
                  <a:pt x="92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8"/>
          <p:cNvSpPr/>
          <p:nvPr/>
        </p:nvSpPr>
        <p:spPr>
          <a:xfrm>
            <a:off x="12472964" y="6496213"/>
            <a:ext cx="560284" cy="559586"/>
          </a:xfrm>
          <a:custGeom>
            <a:rect b="b" l="l" r="r" t="t"/>
            <a:pathLst>
              <a:path extrusionOk="0" h="2811" w="2815">
                <a:moveTo>
                  <a:pt x="1407" y="0"/>
                </a:moveTo>
                <a:cubicBezTo>
                  <a:pt x="631" y="0"/>
                  <a:pt x="0" y="627"/>
                  <a:pt x="0" y="1404"/>
                </a:cubicBezTo>
                <a:cubicBezTo>
                  <a:pt x="0" y="2184"/>
                  <a:pt x="631" y="2811"/>
                  <a:pt x="1407" y="2811"/>
                </a:cubicBezTo>
                <a:cubicBezTo>
                  <a:pt x="2184" y="2811"/>
                  <a:pt x="2815" y="2184"/>
                  <a:pt x="2815" y="1404"/>
                </a:cubicBezTo>
                <a:cubicBezTo>
                  <a:pt x="2815" y="627"/>
                  <a:pt x="2184" y="0"/>
                  <a:pt x="1407" y="0"/>
                </a:cubicBezTo>
                <a:close/>
              </a:path>
            </a:pathLst>
          </a:custGeom>
          <a:solidFill>
            <a:srgbClr val="CA5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8"/>
          <p:cNvSpPr/>
          <p:nvPr/>
        </p:nvSpPr>
        <p:spPr>
          <a:xfrm>
            <a:off x="12437337" y="7123084"/>
            <a:ext cx="1047322" cy="1035164"/>
          </a:xfrm>
          <a:custGeom>
            <a:rect b="b" l="l" r="r" t="t"/>
            <a:pathLst>
              <a:path extrusionOk="0" h="5200" w="5262">
                <a:moveTo>
                  <a:pt x="0" y="1"/>
                </a:moveTo>
                <a:lnTo>
                  <a:pt x="806" y="4379"/>
                </a:lnTo>
                <a:cubicBezTo>
                  <a:pt x="875" y="4864"/>
                  <a:pt x="1174" y="5200"/>
                  <a:pt x="1626" y="5200"/>
                </a:cubicBezTo>
                <a:lnTo>
                  <a:pt x="4441" y="5200"/>
                </a:lnTo>
                <a:cubicBezTo>
                  <a:pt x="4893" y="5200"/>
                  <a:pt x="5261" y="4832"/>
                  <a:pt x="5261" y="4379"/>
                </a:cubicBezTo>
                <a:lnTo>
                  <a:pt x="4652" y="1066"/>
                </a:lnTo>
                <a:cubicBezTo>
                  <a:pt x="4536" y="449"/>
                  <a:pt x="4000" y="1"/>
                  <a:pt x="33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8"/>
          <p:cNvSpPr/>
          <p:nvPr/>
        </p:nvSpPr>
        <p:spPr>
          <a:xfrm>
            <a:off x="8714786" y="9198188"/>
            <a:ext cx="1356424" cy="1114792"/>
          </a:xfrm>
          <a:custGeom>
            <a:rect b="b" l="l" r="r" t="t"/>
            <a:pathLst>
              <a:path extrusionOk="0" h="5600" w="6815">
                <a:moveTo>
                  <a:pt x="1" y="0"/>
                </a:moveTo>
                <a:lnTo>
                  <a:pt x="3154" y="5600"/>
                </a:lnTo>
                <a:lnTo>
                  <a:pt x="6815" y="3777"/>
                </a:lnTo>
                <a:lnTo>
                  <a:pt x="5772" y="171"/>
                </a:lnTo>
                <a:cubicBezTo>
                  <a:pt x="4864" y="622"/>
                  <a:pt x="3965" y="778"/>
                  <a:pt x="3158" y="778"/>
                </a:cubicBezTo>
                <a:cubicBezTo>
                  <a:pt x="1353" y="778"/>
                  <a:pt x="1" y="0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8"/>
          <p:cNvSpPr/>
          <p:nvPr/>
        </p:nvSpPr>
        <p:spPr>
          <a:xfrm>
            <a:off x="8700256" y="9184651"/>
            <a:ext cx="1385483" cy="1141467"/>
          </a:xfrm>
          <a:custGeom>
            <a:rect b="b" l="l" r="r" t="t"/>
            <a:pathLst>
              <a:path extrusionOk="0" h="5734" w="6961">
                <a:moveTo>
                  <a:pt x="238" y="225"/>
                </a:moveTo>
                <a:lnTo>
                  <a:pt x="238" y="225"/>
                </a:lnTo>
                <a:cubicBezTo>
                  <a:pt x="682" y="437"/>
                  <a:pt x="1828" y="909"/>
                  <a:pt x="3243" y="909"/>
                </a:cubicBezTo>
                <a:cubicBezTo>
                  <a:pt x="4037" y="909"/>
                  <a:pt x="4915" y="760"/>
                  <a:pt x="5801" y="334"/>
                </a:cubicBezTo>
                <a:lnTo>
                  <a:pt x="6807" y="3809"/>
                </a:lnTo>
                <a:lnTo>
                  <a:pt x="3253" y="5580"/>
                </a:lnTo>
                <a:lnTo>
                  <a:pt x="238" y="225"/>
                </a:lnTo>
                <a:close/>
                <a:moveTo>
                  <a:pt x="74" y="1"/>
                </a:moveTo>
                <a:cubicBezTo>
                  <a:pt x="57" y="1"/>
                  <a:pt x="40" y="8"/>
                  <a:pt x="26" y="21"/>
                </a:cubicBezTo>
                <a:cubicBezTo>
                  <a:pt x="5" y="43"/>
                  <a:pt x="1" y="75"/>
                  <a:pt x="15" y="101"/>
                </a:cubicBezTo>
                <a:lnTo>
                  <a:pt x="3169" y="5701"/>
                </a:lnTo>
                <a:cubicBezTo>
                  <a:pt x="3180" y="5723"/>
                  <a:pt x="3205" y="5733"/>
                  <a:pt x="3227" y="5733"/>
                </a:cubicBezTo>
                <a:cubicBezTo>
                  <a:pt x="3238" y="5733"/>
                  <a:pt x="3249" y="5733"/>
                  <a:pt x="3257" y="5726"/>
                </a:cubicBezTo>
                <a:lnTo>
                  <a:pt x="6917" y="3903"/>
                </a:lnTo>
                <a:cubicBezTo>
                  <a:pt x="6946" y="3889"/>
                  <a:pt x="6961" y="3856"/>
                  <a:pt x="6953" y="3827"/>
                </a:cubicBezTo>
                <a:lnTo>
                  <a:pt x="5907" y="221"/>
                </a:lnTo>
                <a:cubicBezTo>
                  <a:pt x="5903" y="203"/>
                  <a:pt x="5889" y="185"/>
                  <a:pt x="5871" y="177"/>
                </a:cubicBezTo>
                <a:cubicBezTo>
                  <a:pt x="5861" y="174"/>
                  <a:pt x="5852" y="172"/>
                  <a:pt x="5843" y="172"/>
                </a:cubicBezTo>
                <a:cubicBezTo>
                  <a:pt x="5834" y="172"/>
                  <a:pt x="5825" y="174"/>
                  <a:pt x="5816" y="177"/>
                </a:cubicBezTo>
                <a:cubicBezTo>
                  <a:pt x="4924" y="621"/>
                  <a:pt x="4038" y="775"/>
                  <a:pt x="3240" y="775"/>
                </a:cubicBezTo>
                <a:cubicBezTo>
                  <a:pt x="1467" y="775"/>
                  <a:pt x="124" y="20"/>
                  <a:pt x="107" y="10"/>
                </a:cubicBezTo>
                <a:cubicBezTo>
                  <a:pt x="96" y="4"/>
                  <a:pt x="85" y="1"/>
                  <a:pt x="7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8"/>
          <p:cNvSpPr/>
          <p:nvPr/>
        </p:nvSpPr>
        <p:spPr>
          <a:xfrm>
            <a:off x="10422307" y="8391756"/>
            <a:ext cx="2538492" cy="1495215"/>
          </a:xfrm>
          <a:custGeom>
            <a:rect b="b" l="l" r="r" t="t"/>
            <a:pathLst>
              <a:path extrusionOk="0" h="7511" w="12754">
                <a:moveTo>
                  <a:pt x="6774" y="1"/>
                </a:moveTo>
                <a:lnTo>
                  <a:pt x="0" y="7431"/>
                </a:lnTo>
                <a:lnTo>
                  <a:pt x="88" y="7511"/>
                </a:lnTo>
                <a:lnTo>
                  <a:pt x="6829" y="121"/>
                </a:lnTo>
                <a:lnTo>
                  <a:pt x="12753" y="121"/>
                </a:lnTo>
                <a:lnTo>
                  <a:pt x="1275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8"/>
          <p:cNvSpPr/>
          <p:nvPr/>
        </p:nvSpPr>
        <p:spPr>
          <a:xfrm>
            <a:off x="11349611" y="7180018"/>
            <a:ext cx="2002889" cy="1453609"/>
          </a:xfrm>
          <a:custGeom>
            <a:rect b="b" l="l" r="r" t="t"/>
            <a:pathLst>
              <a:path extrusionOk="0" h="7302" w="10063">
                <a:moveTo>
                  <a:pt x="8774" y="0"/>
                </a:moveTo>
                <a:cubicBezTo>
                  <a:pt x="8278" y="0"/>
                  <a:pt x="7819" y="322"/>
                  <a:pt x="7668" y="820"/>
                </a:cubicBezTo>
                <a:lnTo>
                  <a:pt x="6501" y="4637"/>
                </a:lnTo>
                <a:lnTo>
                  <a:pt x="1707" y="2858"/>
                </a:lnTo>
                <a:cubicBezTo>
                  <a:pt x="1574" y="2808"/>
                  <a:pt x="1437" y="2785"/>
                  <a:pt x="1303" y="2785"/>
                </a:cubicBezTo>
                <a:cubicBezTo>
                  <a:pt x="835" y="2785"/>
                  <a:pt x="396" y="3071"/>
                  <a:pt x="223" y="3536"/>
                </a:cubicBezTo>
                <a:cubicBezTo>
                  <a:pt x="1" y="4134"/>
                  <a:pt x="303" y="4797"/>
                  <a:pt x="901" y="5019"/>
                </a:cubicBezTo>
                <a:lnTo>
                  <a:pt x="6844" y="7229"/>
                </a:lnTo>
                <a:cubicBezTo>
                  <a:pt x="6975" y="7276"/>
                  <a:pt x="7110" y="7302"/>
                  <a:pt x="7248" y="7302"/>
                </a:cubicBezTo>
                <a:cubicBezTo>
                  <a:pt x="7423" y="7302"/>
                  <a:pt x="7598" y="7262"/>
                  <a:pt x="7759" y="7181"/>
                </a:cubicBezTo>
                <a:cubicBezTo>
                  <a:pt x="8043" y="7039"/>
                  <a:pt x="8258" y="6788"/>
                  <a:pt x="8349" y="6485"/>
                </a:cubicBezTo>
                <a:lnTo>
                  <a:pt x="9877" y="1494"/>
                </a:lnTo>
                <a:cubicBezTo>
                  <a:pt x="10063" y="885"/>
                  <a:pt x="9720" y="240"/>
                  <a:pt x="9111" y="50"/>
                </a:cubicBezTo>
                <a:cubicBezTo>
                  <a:pt x="8999" y="16"/>
                  <a:pt x="8886" y="0"/>
                  <a:pt x="87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8"/>
          <p:cNvSpPr/>
          <p:nvPr/>
        </p:nvSpPr>
        <p:spPr>
          <a:xfrm>
            <a:off x="10462114" y="7668734"/>
            <a:ext cx="1256309" cy="535299"/>
          </a:xfrm>
          <a:custGeom>
            <a:rect b="b" l="l" r="r" t="t"/>
            <a:pathLst>
              <a:path extrusionOk="0" h="2689" w="6312">
                <a:moveTo>
                  <a:pt x="4225" y="0"/>
                </a:moveTo>
                <a:cubicBezTo>
                  <a:pt x="3606" y="0"/>
                  <a:pt x="2897" y="117"/>
                  <a:pt x="2166" y="468"/>
                </a:cubicBezTo>
                <a:cubicBezTo>
                  <a:pt x="1" y="1511"/>
                  <a:pt x="3891" y="1908"/>
                  <a:pt x="5703" y="2688"/>
                </a:cubicBezTo>
                <a:lnTo>
                  <a:pt x="6312" y="450"/>
                </a:lnTo>
                <a:cubicBezTo>
                  <a:pt x="6312" y="450"/>
                  <a:pt x="5442" y="0"/>
                  <a:pt x="4225" y="0"/>
                </a:cubicBezTo>
                <a:close/>
              </a:path>
            </a:pathLst>
          </a:custGeom>
          <a:solidFill>
            <a:srgbClr val="CA5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8"/>
          <p:cNvSpPr/>
          <p:nvPr/>
        </p:nvSpPr>
        <p:spPr>
          <a:xfrm>
            <a:off x="10748127" y="7593287"/>
            <a:ext cx="605265" cy="182547"/>
          </a:xfrm>
          <a:custGeom>
            <a:rect b="b" l="l" r="r" t="t"/>
            <a:pathLst>
              <a:path extrusionOk="0" h="917" w="3041">
                <a:moveTo>
                  <a:pt x="502" y="1"/>
                </a:moveTo>
                <a:cubicBezTo>
                  <a:pt x="0" y="1"/>
                  <a:pt x="365" y="844"/>
                  <a:pt x="2275" y="916"/>
                </a:cubicBezTo>
                <a:lnTo>
                  <a:pt x="3041" y="395"/>
                </a:lnTo>
                <a:cubicBezTo>
                  <a:pt x="3041" y="395"/>
                  <a:pt x="1342" y="224"/>
                  <a:pt x="700" y="34"/>
                </a:cubicBezTo>
                <a:cubicBezTo>
                  <a:pt x="624" y="11"/>
                  <a:pt x="558" y="1"/>
                  <a:pt x="502" y="1"/>
                </a:cubicBezTo>
                <a:close/>
              </a:path>
            </a:pathLst>
          </a:custGeom>
          <a:solidFill>
            <a:srgbClr val="CA5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8"/>
          <p:cNvSpPr/>
          <p:nvPr/>
        </p:nvSpPr>
        <p:spPr>
          <a:xfrm>
            <a:off x="10742355" y="7818037"/>
            <a:ext cx="495796" cy="57133"/>
          </a:xfrm>
          <a:custGeom>
            <a:rect b="b" l="l" r="r" t="t"/>
            <a:pathLst>
              <a:path extrusionOk="0" h="287" w="2491">
                <a:moveTo>
                  <a:pt x="1752" y="0"/>
                </a:moveTo>
                <a:cubicBezTo>
                  <a:pt x="787" y="0"/>
                  <a:pt x="12" y="167"/>
                  <a:pt x="0" y="170"/>
                </a:cubicBezTo>
                <a:lnTo>
                  <a:pt x="29" y="287"/>
                </a:lnTo>
                <a:cubicBezTo>
                  <a:pt x="38" y="287"/>
                  <a:pt x="804" y="122"/>
                  <a:pt x="1759" y="122"/>
                </a:cubicBezTo>
                <a:cubicBezTo>
                  <a:pt x="1991" y="122"/>
                  <a:pt x="2233" y="131"/>
                  <a:pt x="2479" y="156"/>
                </a:cubicBezTo>
                <a:lnTo>
                  <a:pt x="2490" y="35"/>
                </a:lnTo>
                <a:cubicBezTo>
                  <a:pt x="2238" y="10"/>
                  <a:pt x="1989" y="0"/>
                  <a:pt x="175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8"/>
          <p:cNvSpPr/>
          <p:nvPr/>
        </p:nvSpPr>
        <p:spPr>
          <a:xfrm>
            <a:off x="10848242" y="7703572"/>
            <a:ext cx="389113" cy="58527"/>
          </a:xfrm>
          <a:custGeom>
            <a:rect b="b" l="l" r="r" t="t"/>
            <a:pathLst>
              <a:path extrusionOk="0" h="294" w="1955">
                <a:moveTo>
                  <a:pt x="1843" y="1"/>
                </a:moveTo>
                <a:cubicBezTo>
                  <a:pt x="918" y="1"/>
                  <a:pt x="11" y="169"/>
                  <a:pt x="0" y="173"/>
                </a:cubicBezTo>
                <a:lnTo>
                  <a:pt x="26" y="293"/>
                </a:lnTo>
                <a:cubicBezTo>
                  <a:pt x="33" y="290"/>
                  <a:pt x="926" y="121"/>
                  <a:pt x="1841" y="121"/>
                </a:cubicBezTo>
                <a:cubicBezTo>
                  <a:pt x="1878" y="121"/>
                  <a:pt x="1914" y="121"/>
                  <a:pt x="1951" y="122"/>
                </a:cubicBezTo>
                <a:lnTo>
                  <a:pt x="1954" y="2"/>
                </a:lnTo>
                <a:cubicBezTo>
                  <a:pt x="1917" y="1"/>
                  <a:pt x="1880" y="1"/>
                  <a:pt x="184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8"/>
          <p:cNvSpPr/>
          <p:nvPr/>
        </p:nvSpPr>
        <p:spPr>
          <a:xfrm>
            <a:off x="11846601" y="7113728"/>
            <a:ext cx="1158384" cy="987188"/>
          </a:xfrm>
          <a:custGeom>
            <a:rect b="b" l="l" r="r" t="t"/>
            <a:pathLst>
              <a:path extrusionOk="0" h="4959" w="5820">
                <a:moveTo>
                  <a:pt x="5703" y="1"/>
                </a:moveTo>
                <a:lnTo>
                  <a:pt x="4008" y="4806"/>
                </a:lnTo>
                <a:lnTo>
                  <a:pt x="37" y="3446"/>
                </a:lnTo>
                <a:lnTo>
                  <a:pt x="1" y="3559"/>
                </a:lnTo>
                <a:lnTo>
                  <a:pt x="4080" y="4959"/>
                </a:lnTo>
                <a:lnTo>
                  <a:pt x="5819" y="41"/>
                </a:lnTo>
                <a:lnTo>
                  <a:pt x="570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8"/>
          <p:cNvSpPr/>
          <p:nvPr/>
        </p:nvSpPr>
        <p:spPr>
          <a:xfrm>
            <a:off x="12546806" y="6824678"/>
            <a:ext cx="127183" cy="68679"/>
          </a:xfrm>
          <a:custGeom>
            <a:rect b="b" l="l" r="r" t="t"/>
            <a:pathLst>
              <a:path extrusionOk="0" h="345" w="639">
                <a:moveTo>
                  <a:pt x="535" y="1"/>
                </a:moveTo>
                <a:cubicBezTo>
                  <a:pt x="518" y="1"/>
                  <a:pt x="501" y="6"/>
                  <a:pt x="486" y="16"/>
                </a:cubicBezTo>
                <a:cubicBezTo>
                  <a:pt x="486" y="16"/>
                  <a:pt x="285" y="136"/>
                  <a:pt x="88" y="162"/>
                </a:cubicBezTo>
                <a:cubicBezTo>
                  <a:pt x="37" y="169"/>
                  <a:pt x="1" y="213"/>
                  <a:pt x="8" y="264"/>
                </a:cubicBezTo>
                <a:cubicBezTo>
                  <a:pt x="16" y="311"/>
                  <a:pt x="52" y="344"/>
                  <a:pt x="99" y="344"/>
                </a:cubicBezTo>
                <a:lnTo>
                  <a:pt x="110" y="344"/>
                </a:lnTo>
                <a:cubicBezTo>
                  <a:pt x="347" y="311"/>
                  <a:pt x="573" y="177"/>
                  <a:pt x="581" y="169"/>
                </a:cubicBezTo>
                <a:cubicBezTo>
                  <a:pt x="624" y="144"/>
                  <a:pt x="639" y="89"/>
                  <a:pt x="613" y="45"/>
                </a:cubicBezTo>
                <a:cubicBezTo>
                  <a:pt x="595" y="17"/>
                  <a:pt x="565" y="1"/>
                  <a:pt x="5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8"/>
          <p:cNvSpPr/>
          <p:nvPr/>
        </p:nvSpPr>
        <p:spPr>
          <a:xfrm>
            <a:off x="9013139" y="9289561"/>
            <a:ext cx="1417925" cy="1024215"/>
          </a:xfrm>
          <a:custGeom>
            <a:rect b="b" l="l" r="r" t="t"/>
            <a:pathLst>
              <a:path extrusionOk="0" h="5145" w="7124">
                <a:moveTo>
                  <a:pt x="4867" y="0"/>
                </a:moveTo>
                <a:cubicBezTo>
                  <a:pt x="3732" y="1222"/>
                  <a:pt x="1713" y="1394"/>
                  <a:pt x="668" y="1394"/>
                </a:cubicBezTo>
                <a:cubicBezTo>
                  <a:pt x="260" y="1394"/>
                  <a:pt x="0" y="1368"/>
                  <a:pt x="0" y="1368"/>
                </a:cubicBezTo>
                <a:lnTo>
                  <a:pt x="0" y="1368"/>
                </a:lnTo>
                <a:lnTo>
                  <a:pt x="5108" y="5145"/>
                </a:lnTo>
                <a:lnTo>
                  <a:pt x="7124" y="2961"/>
                </a:lnTo>
                <a:lnTo>
                  <a:pt x="48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8998609" y="9276223"/>
            <a:ext cx="1446984" cy="1050691"/>
          </a:xfrm>
          <a:custGeom>
            <a:rect b="b" l="l" r="r" t="t"/>
            <a:pathLst>
              <a:path extrusionOk="0" h="5278" w="7270">
                <a:moveTo>
                  <a:pt x="4937" y="170"/>
                </a:moveTo>
                <a:lnTo>
                  <a:pt x="7109" y="3024"/>
                </a:lnTo>
                <a:lnTo>
                  <a:pt x="5174" y="5124"/>
                </a:lnTo>
                <a:lnTo>
                  <a:pt x="296" y="1515"/>
                </a:lnTo>
                <a:lnTo>
                  <a:pt x="296" y="1515"/>
                </a:lnTo>
                <a:cubicBezTo>
                  <a:pt x="404" y="1520"/>
                  <a:pt x="547" y="1524"/>
                  <a:pt x="718" y="1524"/>
                </a:cubicBezTo>
                <a:cubicBezTo>
                  <a:pt x="1751" y="1524"/>
                  <a:pt x="3772" y="1359"/>
                  <a:pt x="4937" y="170"/>
                </a:cubicBezTo>
                <a:close/>
                <a:moveTo>
                  <a:pt x="4935" y="1"/>
                </a:moveTo>
                <a:cubicBezTo>
                  <a:pt x="4920" y="1"/>
                  <a:pt x="4905" y="8"/>
                  <a:pt x="4893" y="20"/>
                </a:cubicBezTo>
                <a:cubicBezTo>
                  <a:pt x="3774" y="1226"/>
                  <a:pt x="1755" y="1393"/>
                  <a:pt x="724" y="1393"/>
                </a:cubicBezTo>
                <a:cubicBezTo>
                  <a:pt x="337" y="1393"/>
                  <a:pt x="89" y="1370"/>
                  <a:pt x="80" y="1369"/>
                </a:cubicBezTo>
                <a:cubicBezTo>
                  <a:pt x="78" y="1369"/>
                  <a:pt x="75" y="1368"/>
                  <a:pt x="73" y="1368"/>
                </a:cubicBezTo>
                <a:cubicBezTo>
                  <a:pt x="46" y="1368"/>
                  <a:pt x="21" y="1386"/>
                  <a:pt x="11" y="1409"/>
                </a:cubicBezTo>
                <a:cubicBezTo>
                  <a:pt x="0" y="1438"/>
                  <a:pt x="11" y="1471"/>
                  <a:pt x="37" y="1489"/>
                </a:cubicBezTo>
                <a:lnTo>
                  <a:pt x="5141" y="5266"/>
                </a:lnTo>
                <a:cubicBezTo>
                  <a:pt x="5155" y="5273"/>
                  <a:pt x="5166" y="5277"/>
                  <a:pt x="5181" y="5277"/>
                </a:cubicBezTo>
                <a:cubicBezTo>
                  <a:pt x="5199" y="5277"/>
                  <a:pt x="5217" y="5270"/>
                  <a:pt x="5232" y="5255"/>
                </a:cubicBezTo>
                <a:lnTo>
                  <a:pt x="7244" y="3071"/>
                </a:lnTo>
                <a:cubicBezTo>
                  <a:pt x="7266" y="3050"/>
                  <a:pt x="7270" y="3013"/>
                  <a:pt x="7248" y="2988"/>
                </a:cubicBezTo>
                <a:lnTo>
                  <a:pt x="4995" y="27"/>
                </a:lnTo>
                <a:cubicBezTo>
                  <a:pt x="4984" y="9"/>
                  <a:pt x="4966" y="2"/>
                  <a:pt x="4944" y="2"/>
                </a:cubicBezTo>
                <a:cubicBezTo>
                  <a:pt x="4941" y="1"/>
                  <a:pt x="4938" y="1"/>
                  <a:pt x="49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8"/>
          <p:cNvSpPr/>
          <p:nvPr/>
        </p:nvSpPr>
        <p:spPr>
          <a:xfrm>
            <a:off x="12477940" y="7407754"/>
            <a:ext cx="137334" cy="660514"/>
          </a:xfrm>
          <a:custGeom>
            <a:rect b="b" l="l" r="r" t="t"/>
            <a:pathLst>
              <a:path extrusionOk="0" h="3318" w="690">
                <a:moveTo>
                  <a:pt x="121" y="0"/>
                </a:moveTo>
                <a:lnTo>
                  <a:pt x="1" y="22"/>
                </a:lnTo>
                <a:lnTo>
                  <a:pt x="569" y="3318"/>
                </a:lnTo>
                <a:lnTo>
                  <a:pt x="690" y="3299"/>
                </a:lnTo>
                <a:lnTo>
                  <a:pt x="1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8"/>
          <p:cNvSpPr/>
          <p:nvPr/>
        </p:nvSpPr>
        <p:spPr>
          <a:xfrm>
            <a:off x="12629605" y="6710810"/>
            <a:ext cx="125790" cy="52554"/>
          </a:xfrm>
          <a:custGeom>
            <a:rect b="b" l="l" r="r" t="t"/>
            <a:pathLst>
              <a:path extrusionOk="0" h="264" w="632">
                <a:moveTo>
                  <a:pt x="298" y="1"/>
                </a:moveTo>
                <a:cubicBezTo>
                  <a:pt x="213" y="1"/>
                  <a:pt x="122" y="28"/>
                  <a:pt x="37" y="107"/>
                </a:cubicBezTo>
                <a:cubicBezTo>
                  <a:pt x="1" y="140"/>
                  <a:pt x="1" y="198"/>
                  <a:pt x="33" y="235"/>
                </a:cubicBezTo>
                <a:cubicBezTo>
                  <a:pt x="53" y="254"/>
                  <a:pt x="77" y="264"/>
                  <a:pt x="101" y="264"/>
                </a:cubicBezTo>
                <a:cubicBezTo>
                  <a:pt x="123" y="264"/>
                  <a:pt x="146" y="256"/>
                  <a:pt x="165" y="238"/>
                </a:cubicBezTo>
                <a:cubicBezTo>
                  <a:pt x="209" y="196"/>
                  <a:pt x="257" y="182"/>
                  <a:pt x="301" y="182"/>
                </a:cubicBezTo>
                <a:cubicBezTo>
                  <a:pt x="386" y="182"/>
                  <a:pt x="459" y="236"/>
                  <a:pt x="471" y="245"/>
                </a:cubicBezTo>
                <a:cubicBezTo>
                  <a:pt x="489" y="256"/>
                  <a:pt x="507" y="264"/>
                  <a:pt x="529" y="264"/>
                </a:cubicBezTo>
                <a:cubicBezTo>
                  <a:pt x="555" y="264"/>
                  <a:pt x="584" y="253"/>
                  <a:pt x="599" y="231"/>
                </a:cubicBezTo>
                <a:cubicBezTo>
                  <a:pt x="631" y="191"/>
                  <a:pt x="624" y="132"/>
                  <a:pt x="584" y="103"/>
                </a:cubicBezTo>
                <a:cubicBezTo>
                  <a:pt x="526" y="56"/>
                  <a:pt x="419" y="1"/>
                  <a:pt x="29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8"/>
          <p:cNvSpPr/>
          <p:nvPr/>
        </p:nvSpPr>
        <p:spPr>
          <a:xfrm>
            <a:off x="12454056" y="6710014"/>
            <a:ext cx="114843" cy="52754"/>
          </a:xfrm>
          <a:custGeom>
            <a:rect b="b" l="l" r="r" t="t"/>
            <a:pathLst>
              <a:path extrusionOk="0" h="265" w="577">
                <a:moveTo>
                  <a:pt x="276" y="0"/>
                </a:moveTo>
                <a:cubicBezTo>
                  <a:pt x="194" y="0"/>
                  <a:pt x="109" y="31"/>
                  <a:pt x="33" y="111"/>
                </a:cubicBezTo>
                <a:cubicBezTo>
                  <a:pt x="0" y="147"/>
                  <a:pt x="0" y="202"/>
                  <a:pt x="37" y="239"/>
                </a:cubicBezTo>
                <a:cubicBezTo>
                  <a:pt x="55" y="255"/>
                  <a:pt x="77" y="263"/>
                  <a:pt x="101" y="263"/>
                </a:cubicBezTo>
                <a:cubicBezTo>
                  <a:pt x="125" y="263"/>
                  <a:pt x="149" y="254"/>
                  <a:pt x="168" y="235"/>
                </a:cubicBezTo>
                <a:cubicBezTo>
                  <a:pt x="204" y="195"/>
                  <a:pt x="242" y="181"/>
                  <a:pt x="278" y="181"/>
                </a:cubicBezTo>
                <a:cubicBezTo>
                  <a:pt x="343" y="181"/>
                  <a:pt x="398" y="227"/>
                  <a:pt x="412" y="239"/>
                </a:cubicBezTo>
                <a:cubicBezTo>
                  <a:pt x="431" y="257"/>
                  <a:pt x="452" y="264"/>
                  <a:pt x="474" y="264"/>
                </a:cubicBezTo>
                <a:cubicBezTo>
                  <a:pt x="500" y="264"/>
                  <a:pt x="525" y="253"/>
                  <a:pt x="544" y="231"/>
                </a:cubicBezTo>
                <a:cubicBezTo>
                  <a:pt x="576" y="195"/>
                  <a:pt x="573" y="136"/>
                  <a:pt x="536" y="104"/>
                </a:cubicBezTo>
                <a:cubicBezTo>
                  <a:pt x="475" y="49"/>
                  <a:pt x="379" y="0"/>
                  <a:pt x="27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8"/>
          <p:cNvSpPr/>
          <p:nvPr/>
        </p:nvSpPr>
        <p:spPr>
          <a:xfrm>
            <a:off x="12857500" y="6628993"/>
            <a:ext cx="335374" cy="365692"/>
          </a:xfrm>
          <a:custGeom>
            <a:rect b="b" l="l" r="r" t="t"/>
            <a:pathLst>
              <a:path extrusionOk="0" h="1837" w="1685">
                <a:moveTo>
                  <a:pt x="0" y="0"/>
                </a:moveTo>
                <a:cubicBezTo>
                  <a:pt x="0" y="0"/>
                  <a:pt x="0" y="1382"/>
                  <a:pt x="671" y="1710"/>
                </a:cubicBezTo>
                <a:cubicBezTo>
                  <a:pt x="855" y="1800"/>
                  <a:pt x="1008" y="1836"/>
                  <a:pt x="1134" y="1836"/>
                </a:cubicBezTo>
                <a:cubicBezTo>
                  <a:pt x="1569" y="1836"/>
                  <a:pt x="1685" y="1400"/>
                  <a:pt x="1634" y="1174"/>
                </a:cubicBezTo>
                <a:cubicBezTo>
                  <a:pt x="1608" y="1047"/>
                  <a:pt x="1561" y="952"/>
                  <a:pt x="1521" y="890"/>
                </a:cubicBezTo>
                <a:cubicBezTo>
                  <a:pt x="1382" y="664"/>
                  <a:pt x="1222" y="624"/>
                  <a:pt x="1014" y="438"/>
                </a:cubicBezTo>
                <a:cubicBezTo>
                  <a:pt x="919" y="354"/>
                  <a:pt x="791" y="219"/>
                  <a:pt x="67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8"/>
          <p:cNvSpPr/>
          <p:nvPr/>
        </p:nvSpPr>
        <p:spPr>
          <a:xfrm>
            <a:off x="12514961" y="6496213"/>
            <a:ext cx="476291" cy="132979"/>
          </a:xfrm>
          <a:custGeom>
            <a:rect b="b" l="l" r="r" t="t"/>
            <a:pathLst>
              <a:path extrusionOk="0" h="668" w="2393">
                <a:moveTo>
                  <a:pt x="1196" y="0"/>
                </a:moveTo>
                <a:cubicBezTo>
                  <a:pt x="690" y="0"/>
                  <a:pt x="248" y="266"/>
                  <a:pt x="1" y="667"/>
                </a:cubicBezTo>
                <a:lnTo>
                  <a:pt x="2392" y="667"/>
                </a:lnTo>
                <a:cubicBezTo>
                  <a:pt x="2144" y="266"/>
                  <a:pt x="1703" y="0"/>
                  <a:pt x="119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8"/>
          <p:cNvSpPr/>
          <p:nvPr/>
        </p:nvSpPr>
        <p:spPr>
          <a:xfrm>
            <a:off x="12251040" y="6441469"/>
            <a:ext cx="475296" cy="187723"/>
          </a:xfrm>
          <a:custGeom>
            <a:rect b="b" l="l" r="r" t="t"/>
            <a:pathLst>
              <a:path extrusionOk="0" h="943" w="2388">
                <a:moveTo>
                  <a:pt x="158" y="1"/>
                </a:moveTo>
                <a:cubicBezTo>
                  <a:pt x="1" y="1"/>
                  <a:pt x="244" y="236"/>
                  <a:pt x="1327" y="942"/>
                </a:cubicBezTo>
                <a:lnTo>
                  <a:pt x="2387" y="942"/>
                </a:lnTo>
                <a:cubicBezTo>
                  <a:pt x="2387" y="942"/>
                  <a:pt x="472" y="1"/>
                  <a:pt x="15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8"/>
          <p:cNvSpPr/>
          <p:nvPr/>
        </p:nvSpPr>
        <p:spPr>
          <a:xfrm>
            <a:off x="12827645" y="6727731"/>
            <a:ext cx="140320" cy="140942"/>
          </a:xfrm>
          <a:custGeom>
            <a:rect b="b" l="l" r="r" t="t"/>
            <a:pathLst>
              <a:path extrusionOk="0" h="708" w="705">
                <a:moveTo>
                  <a:pt x="351" y="0"/>
                </a:moveTo>
                <a:cubicBezTo>
                  <a:pt x="158" y="0"/>
                  <a:pt x="1" y="160"/>
                  <a:pt x="1" y="354"/>
                </a:cubicBezTo>
                <a:cubicBezTo>
                  <a:pt x="1" y="551"/>
                  <a:pt x="158" y="707"/>
                  <a:pt x="351" y="707"/>
                </a:cubicBezTo>
                <a:cubicBezTo>
                  <a:pt x="548" y="707"/>
                  <a:pt x="705" y="551"/>
                  <a:pt x="705" y="354"/>
                </a:cubicBezTo>
                <a:cubicBezTo>
                  <a:pt x="705" y="160"/>
                  <a:pt x="548" y="0"/>
                  <a:pt x="351" y="0"/>
                </a:cubicBezTo>
                <a:close/>
              </a:path>
            </a:pathLst>
          </a:custGeom>
          <a:solidFill>
            <a:srgbClr val="CA5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8"/>
          <p:cNvSpPr/>
          <p:nvPr/>
        </p:nvSpPr>
        <p:spPr>
          <a:xfrm>
            <a:off x="13112862" y="7547103"/>
            <a:ext cx="228094" cy="621297"/>
          </a:xfrm>
          <a:custGeom>
            <a:rect b="b" l="l" r="r" t="t"/>
            <a:pathLst>
              <a:path extrusionOk="0" h="3121" w="1146">
                <a:moveTo>
                  <a:pt x="1032" y="0"/>
                </a:moveTo>
                <a:lnTo>
                  <a:pt x="1" y="3081"/>
                </a:lnTo>
                <a:lnTo>
                  <a:pt x="114" y="3121"/>
                </a:lnTo>
                <a:lnTo>
                  <a:pt x="1145" y="40"/>
                </a:lnTo>
                <a:lnTo>
                  <a:pt x="10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8"/>
          <p:cNvSpPr/>
          <p:nvPr/>
        </p:nvSpPr>
        <p:spPr>
          <a:xfrm>
            <a:off x="10497741" y="7079687"/>
            <a:ext cx="350700" cy="558192"/>
          </a:xfrm>
          <a:custGeom>
            <a:rect b="b" l="l" r="r" t="t"/>
            <a:pathLst>
              <a:path extrusionOk="0" h="2804" w="1762">
                <a:moveTo>
                  <a:pt x="1054" y="0"/>
                </a:moveTo>
                <a:lnTo>
                  <a:pt x="0" y="2038"/>
                </a:lnTo>
                <a:lnTo>
                  <a:pt x="1123" y="2804"/>
                </a:lnTo>
                <a:lnTo>
                  <a:pt x="1761" y="471"/>
                </a:lnTo>
                <a:lnTo>
                  <a:pt x="1054" y="0"/>
                </a:ln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8"/>
          <p:cNvSpPr/>
          <p:nvPr/>
        </p:nvSpPr>
        <p:spPr>
          <a:xfrm>
            <a:off x="10047126" y="6604905"/>
            <a:ext cx="582774" cy="1040937"/>
          </a:xfrm>
          <a:custGeom>
            <a:rect b="b" l="l" r="r" t="t"/>
            <a:pathLst>
              <a:path extrusionOk="0" h="5229" w="2928">
                <a:moveTo>
                  <a:pt x="660" y="1"/>
                </a:moveTo>
                <a:cubicBezTo>
                  <a:pt x="296" y="1"/>
                  <a:pt x="0" y="296"/>
                  <a:pt x="0" y="661"/>
                </a:cubicBezTo>
                <a:lnTo>
                  <a:pt x="0" y="4565"/>
                </a:lnTo>
                <a:cubicBezTo>
                  <a:pt x="0" y="4930"/>
                  <a:pt x="296" y="5229"/>
                  <a:pt x="660" y="5229"/>
                </a:cubicBezTo>
                <a:lnTo>
                  <a:pt x="2268" y="5229"/>
                </a:lnTo>
                <a:cubicBezTo>
                  <a:pt x="2633" y="5229"/>
                  <a:pt x="2928" y="4930"/>
                  <a:pt x="2928" y="4565"/>
                </a:cubicBezTo>
                <a:lnTo>
                  <a:pt x="2928" y="661"/>
                </a:lnTo>
                <a:cubicBezTo>
                  <a:pt x="2928" y="296"/>
                  <a:pt x="2633" y="1"/>
                  <a:pt x="22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8"/>
          <p:cNvSpPr/>
          <p:nvPr/>
        </p:nvSpPr>
        <p:spPr>
          <a:xfrm>
            <a:off x="10029014" y="6586790"/>
            <a:ext cx="619198" cy="1077367"/>
          </a:xfrm>
          <a:custGeom>
            <a:rect b="b" l="l" r="r" t="t"/>
            <a:pathLst>
              <a:path extrusionOk="0" h="5412" w="3111">
                <a:moveTo>
                  <a:pt x="2359" y="183"/>
                </a:moveTo>
                <a:cubicBezTo>
                  <a:pt x="2673" y="183"/>
                  <a:pt x="2928" y="438"/>
                  <a:pt x="2928" y="752"/>
                </a:cubicBezTo>
                <a:lnTo>
                  <a:pt x="2928" y="4656"/>
                </a:lnTo>
                <a:cubicBezTo>
                  <a:pt x="2928" y="4974"/>
                  <a:pt x="2673" y="5229"/>
                  <a:pt x="2359" y="5229"/>
                </a:cubicBezTo>
                <a:lnTo>
                  <a:pt x="751" y="5229"/>
                </a:lnTo>
                <a:cubicBezTo>
                  <a:pt x="438" y="5229"/>
                  <a:pt x="183" y="4974"/>
                  <a:pt x="183" y="4656"/>
                </a:cubicBezTo>
                <a:lnTo>
                  <a:pt x="183" y="752"/>
                </a:lnTo>
                <a:cubicBezTo>
                  <a:pt x="183" y="438"/>
                  <a:pt x="438" y="183"/>
                  <a:pt x="751" y="183"/>
                </a:cubicBezTo>
                <a:close/>
                <a:moveTo>
                  <a:pt x="751" y="1"/>
                </a:moveTo>
                <a:cubicBezTo>
                  <a:pt x="336" y="1"/>
                  <a:pt x="0" y="336"/>
                  <a:pt x="0" y="752"/>
                </a:cubicBezTo>
                <a:lnTo>
                  <a:pt x="0" y="4656"/>
                </a:lnTo>
                <a:cubicBezTo>
                  <a:pt x="0" y="5072"/>
                  <a:pt x="336" y="5411"/>
                  <a:pt x="751" y="5411"/>
                </a:cubicBezTo>
                <a:lnTo>
                  <a:pt x="2359" y="5411"/>
                </a:lnTo>
                <a:cubicBezTo>
                  <a:pt x="2771" y="5411"/>
                  <a:pt x="3110" y="5072"/>
                  <a:pt x="3110" y="4656"/>
                </a:cubicBezTo>
                <a:lnTo>
                  <a:pt x="3110" y="752"/>
                </a:lnTo>
                <a:cubicBezTo>
                  <a:pt x="3110" y="336"/>
                  <a:pt x="2771" y="1"/>
                  <a:pt x="235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8"/>
          <p:cNvSpPr/>
          <p:nvPr/>
        </p:nvSpPr>
        <p:spPr>
          <a:xfrm>
            <a:off x="10455546" y="7022355"/>
            <a:ext cx="90362" cy="137956"/>
          </a:xfrm>
          <a:custGeom>
            <a:rect b="b" l="l" r="r" t="t"/>
            <a:pathLst>
              <a:path extrusionOk="0" h="693" w="454">
                <a:moveTo>
                  <a:pt x="1" y="0"/>
                </a:moveTo>
                <a:lnTo>
                  <a:pt x="1" y="0"/>
                </a:lnTo>
                <a:cubicBezTo>
                  <a:pt x="81" y="241"/>
                  <a:pt x="223" y="467"/>
                  <a:pt x="406" y="646"/>
                </a:cubicBezTo>
                <a:cubicBezTo>
                  <a:pt x="420" y="664"/>
                  <a:pt x="435" y="678"/>
                  <a:pt x="453" y="693"/>
                </a:cubicBezTo>
                <a:cubicBezTo>
                  <a:pt x="300" y="507"/>
                  <a:pt x="183" y="281"/>
                  <a:pt x="125" y="40"/>
                </a:cubicBezTo>
                <a:cubicBezTo>
                  <a:pt x="85" y="22"/>
                  <a:pt x="45" y="8"/>
                  <a:pt x="1" y="0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8"/>
          <p:cNvSpPr/>
          <p:nvPr/>
        </p:nvSpPr>
        <p:spPr>
          <a:xfrm>
            <a:off x="10480226" y="7030317"/>
            <a:ext cx="307907" cy="214199"/>
          </a:xfrm>
          <a:custGeom>
            <a:rect b="b" l="l" r="r" t="t"/>
            <a:pathLst>
              <a:path extrusionOk="0" h="1076" w="1547">
                <a:moveTo>
                  <a:pt x="1" y="0"/>
                </a:moveTo>
                <a:lnTo>
                  <a:pt x="1" y="0"/>
                </a:lnTo>
                <a:cubicBezTo>
                  <a:pt x="59" y="241"/>
                  <a:pt x="176" y="467"/>
                  <a:pt x="329" y="653"/>
                </a:cubicBezTo>
                <a:cubicBezTo>
                  <a:pt x="533" y="842"/>
                  <a:pt x="777" y="985"/>
                  <a:pt x="1040" y="1076"/>
                </a:cubicBezTo>
                <a:cubicBezTo>
                  <a:pt x="1211" y="890"/>
                  <a:pt x="1379" y="704"/>
                  <a:pt x="1547" y="518"/>
                </a:cubicBezTo>
                <a:cubicBezTo>
                  <a:pt x="1011" y="379"/>
                  <a:pt x="489" y="204"/>
                  <a:pt x="1" y="0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8"/>
          <p:cNvSpPr/>
          <p:nvPr/>
        </p:nvSpPr>
        <p:spPr>
          <a:xfrm>
            <a:off x="10439026" y="6903311"/>
            <a:ext cx="41399" cy="127206"/>
          </a:xfrm>
          <a:custGeom>
            <a:rect b="b" l="l" r="r" t="t"/>
            <a:pathLst>
              <a:path extrusionOk="0" h="639" w="208">
                <a:moveTo>
                  <a:pt x="37" y="0"/>
                </a:moveTo>
                <a:cubicBezTo>
                  <a:pt x="0" y="201"/>
                  <a:pt x="22" y="405"/>
                  <a:pt x="84" y="598"/>
                </a:cubicBezTo>
                <a:cubicBezTo>
                  <a:pt x="128" y="606"/>
                  <a:pt x="168" y="620"/>
                  <a:pt x="208" y="638"/>
                </a:cubicBezTo>
                <a:cubicBezTo>
                  <a:pt x="139" y="445"/>
                  <a:pt x="106" y="245"/>
                  <a:pt x="128" y="48"/>
                </a:cubicBezTo>
                <a:cubicBezTo>
                  <a:pt x="102" y="26"/>
                  <a:pt x="69" y="0"/>
                  <a:pt x="37" y="0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8"/>
          <p:cNvSpPr/>
          <p:nvPr/>
        </p:nvSpPr>
        <p:spPr>
          <a:xfrm>
            <a:off x="10459924" y="6912667"/>
            <a:ext cx="328209" cy="220769"/>
          </a:xfrm>
          <a:custGeom>
            <a:rect b="b" l="l" r="r" t="t"/>
            <a:pathLst>
              <a:path extrusionOk="0" h="1109" w="1649">
                <a:moveTo>
                  <a:pt x="23" y="1"/>
                </a:moveTo>
                <a:cubicBezTo>
                  <a:pt x="1" y="198"/>
                  <a:pt x="34" y="398"/>
                  <a:pt x="103" y="591"/>
                </a:cubicBezTo>
                <a:cubicBezTo>
                  <a:pt x="591" y="795"/>
                  <a:pt x="1113" y="970"/>
                  <a:pt x="1649" y="1109"/>
                </a:cubicBezTo>
                <a:cubicBezTo>
                  <a:pt x="1481" y="1000"/>
                  <a:pt x="1317" y="887"/>
                  <a:pt x="1153" y="770"/>
                </a:cubicBezTo>
                <a:cubicBezTo>
                  <a:pt x="759" y="537"/>
                  <a:pt x="380" y="278"/>
                  <a:pt x="23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8"/>
          <p:cNvSpPr/>
          <p:nvPr/>
        </p:nvSpPr>
        <p:spPr>
          <a:xfrm>
            <a:off x="10446191" y="6881413"/>
            <a:ext cx="32045" cy="31453"/>
          </a:xfrm>
          <a:custGeom>
            <a:rect b="b" l="l" r="r" t="t"/>
            <a:pathLst>
              <a:path extrusionOk="0" h="158" w="161">
                <a:moveTo>
                  <a:pt x="87" y="1"/>
                </a:moveTo>
                <a:cubicBezTo>
                  <a:pt x="85" y="1"/>
                  <a:pt x="83" y="1"/>
                  <a:pt x="81" y="1"/>
                </a:cubicBezTo>
                <a:cubicBezTo>
                  <a:pt x="30" y="1"/>
                  <a:pt x="8" y="63"/>
                  <a:pt x="1" y="110"/>
                </a:cubicBezTo>
                <a:cubicBezTo>
                  <a:pt x="33" y="110"/>
                  <a:pt x="66" y="136"/>
                  <a:pt x="92" y="158"/>
                </a:cubicBezTo>
                <a:cubicBezTo>
                  <a:pt x="99" y="107"/>
                  <a:pt x="117" y="48"/>
                  <a:pt x="161" y="45"/>
                </a:cubicBezTo>
                <a:cubicBezTo>
                  <a:pt x="141" y="24"/>
                  <a:pt x="117" y="1"/>
                  <a:pt x="87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8"/>
          <p:cNvSpPr/>
          <p:nvPr/>
        </p:nvSpPr>
        <p:spPr>
          <a:xfrm>
            <a:off x="10464303" y="6890172"/>
            <a:ext cx="225109" cy="175779"/>
          </a:xfrm>
          <a:custGeom>
            <a:rect b="b" l="l" r="r" t="t"/>
            <a:pathLst>
              <a:path extrusionOk="0" h="883" w="1131">
                <a:moveTo>
                  <a:pt x="70" y="1"/>
                </a:moveTo>
                <a:cubicBezTo>
                  <a:pt x="26" y="4"/>
                  <a:pt x="8" y="63"/>
                  <a:pt x="1" y="114"/>
                </a:cubicBezTo>
                <a:cubicBezTo>
                  <a:pt x="358" y="391"/>
                  <a:pt x="737" y="650"/>
                  <a:pt x="1131" y="883"/>
                </a:cubicBezTo>
                <a:cubicBezTo>
                  <a:pt x="1091" y="854"/>
                  <a:pt x="1047" y="821"/>
                  <a:pt x="1007" y="792"/>
                </a:cubicBezTo>
                <a:cubicBezTo>
                  <a:pt x="679" y="544"/>
                  <a:pt x="362" y="281"/>
                  <a:pt x="70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8"/>
          <p:cNvSpPr/>
          <p:nvPr/>
        </p:nvSpPr>
        <p:spPr>
          <a:xfrm>
            <a:off x="9898646" y="6901121"/>
            <a:ext cx="185700" cy="524151"/>
          </a:xfrm>
          <a:custGeom>
            <a:rect b="b" l="l" r="r" t="t"/>
            <a:pathLst>
              <a:path extrusionOk="0" h="2633" w="933">
                <a:moveTo>
                  <a:pt x="816" y="0"/>
                </a:moveTo>
                <a:cubicBezTo>
                  <a:pt x="183" y="0"/>
                  <a:pt x="1" y="1663"/>
                  <a:pt x="356" y="2447"/>
                </a:cubicBezTo>
                <a:cubicBezTo>
                  <a:pt x="396" y="2531"/>
                  <a:pt x="458" y="2625"/>
                  <a:pt x="553" y="2633"/>
                </a:cubicBezTo>
                <a:cubicBezTo>
                  <a:pt x="557" y="2633"/>
                  <a:pt x="560" y="2633"/>
                  <a:pt x="564" y="2633"/>
                </a:cubicBezTo>
                <a:cubicBezTo>
                  <a:pt x="654" y="2633"/>
                  <a:pt x="726" y="2545"/>
                  <a:pt x="768" y="2461"/>
                </a:cubicBezTo>
                <a:cubicBezTo>
                  <a:pt x="885" y="2221"/>
                  <a:pt x="896" y="1940"/>
                  <a:pt x="903" y="1674"/>
                </a:cubicBezTo>
                <a:cubicBezTo>
                  <a:pt x="918" y="1112"/>
                  <a:pt x="932" y="547"/>
                  <a:pt x="827" y="0"/>
                </a:cubicBezTo>
                <a:cubicBezTo>
                  <a:pt x="823" y="0"/>
                  <a:pt x="820" y="0"/>
                  <a:pt x="816" y="0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8"/>
          <p:cNvSpPr/>
          <p:nvPr/>
        </p:nvSpPr>
        <p:spPr>
          <a:xfrm rot="-5400000">
            <a:off x="12039450" y="8688457"/>
            <a:ext cx="1333800" cy="1943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6"/>
          <p:cNvSpPr txBox="1"/>
          <p:nvPr>
            <p:ph idx="1" type="body"/>
          </p:nvPr>
        </p:nvSpPr>
        <p:spPr>
          <a:xfrm>
            <a:off x="998850" y="2542550"/>
            <a:ext cx="159444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partir de la planilla “Clase 1: Excel vamos a conocernos”. Realizaremos un onboarding sobre: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/>
            </a:br>
            <a:endParaRPr/>
          </a:p>
        </p:txBody>
      </p:sp>
      <p:sp>
        <p:nvSpPr>
          <p:cNvPr id="1329" name="Google Shape;1329;p46"/>
          <p:cNvSpPr txBox="1"/>
          <p:nvPr>
            <p:ph type="title"/>
          </p:nvPr>
        </p:nvSpPr>
        <p:spPr>
          <a:xfrm>
            <a:off x="854400" y="764160"/>
            <a:ext cx="165792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Excel - Para la gestión de datos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330" name="Google Shape;133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2387" y="3601997"/>
            <a:ext cx="9407526" cy="5291728"/>
          </a:xfrm>
          <a:prstGeom prst="rect">
            <a:avLst/>
          </a:prstGeom>
          <a:noFill/>
          <a:ln>
            <a:noFill/>
          </a:ln>
        </p:spPr>
      </p:pic>
      <p:sp>
        <p:nvSpPr>
          <p:cNvPr id="1331" name="Google Shape;1331;p46"/>
          <p:cNvSpPr txBox="1"/>
          <p:nvPr/>
        </p:nvSpPr>
        <p:spPr>
          <a:xfrm>
            <a:off x="2455850" y="3602000"/>
            <a:ext cx="47364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Archivo"/>
                <a:ea typeface="Archivo"/>
                <a:cs typeface="Archivo"/>
                <a:sym typeface="Archivo"/>
              </a:rPr>
              <a:t>Paneles y funciones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32" name="Google Shape;1332;p46"/>
          <p:cNvSpPr txBox="1"/>
          <p:nvPr/>
        </p:nvSpPr>
        <p:spPr>
          <a:xfrm>
            <a:off x="1225600" y="3789660"/>
            <a:ext cx="11658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100">
                <a:solidFill>
                  <a:srgbClr val="33D698"/>
                </a:solidFill>
                <a:latin typeface="Archivo ExtraLight"/>
                <a:ea typeface="Archivo ExtraLight"/>
                <a:cs typeface="Archivo ExtraLight"/>
                <a:sym typeface="Archivo ExtraLight"/>
              </a:rPr>
              <a:t>01</a:t>
            </a:r>
            <a:endParaRPr sz="6100">
              <a:solidFill>
                <a:srgbClr val="33D698"/>
              </a:solidFill>
              <a:latin typeface="Archivo ExtraLight"/>
              <a:ea typeface="Archivo ExtraLight"/>
              <a:cs typeface="Archivo ExtraLight"/>
              <a:sym typeface="Archivo ExtraLight"/>
            </a:endParaRPr>
          </a:p>
        </p:txBody>
      </p:sp>
      <p:sp>
        <p:nvSpPr>
          <p:cNvPr id="1333" name="Google Shape;1333;p46"/>
          <p:cNvSpPr txBox="1"/>
          <p:nvPr/>
        </p:nvSpPr>
        <p:spPr>
          <a:xfrm>
            <a:off x="2455850" y="5144400"/>
            <a:ext cx="47364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Archivo"/>
                <a:ea typeface="Archivo"/>
                <a:cs typeface="Archivo"/>
                <a:sym typeface="Archivo"/>
              </a:rPr>
              <a:t>Tablas dinámicas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34" name="Google Shape;1334;p46"/>
          <p:cNvSpPr txBox="1"/>
          <p:nvPr/>
        </p:nvSpPr>
        <p:spPr>
          <a:xfrm>
            <a:off x="1225600" y="5332060"/>
            <a:ext cx="11658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100">
                <a:solidFill>
                  <a:srgbClr val="33D698"/>
                </a:solidFill>
                <a:latin typeface="Archivo ExtraLight"/>
                <a:ea typeface="Archivo ExtraLight"/>
                <a:cs typeface="Archivo ExtraLight"/>
                <a:sym typeface="Archivo ExtraLight"/>
              </a:rPr>
              <a:t>02</a:t>
            </a:r>
            <a:endParaRPr sz="6100">
              <a:solidFill>
                <a:srgbClr val="33D698"/>
              </a:solidFill>
              <a:latin typeface="Archivo ExtraLight"/>
              <a:ea typeface="Archivo ExtraLight"/>
              <a:cs typeface="Archivo ExtraLight"/>
              <a:sym typeface="Archivo ExtraLight"/>
            </a:endParaRPr>
          </a:p>
        </p:txBody>
      </p:sp>
      <p:sp>
        <p:nvSpPr>
          <p:cNvPr id="1335" name="Google Shape;1335;p46"/>
          <p:cNvSpPr txBox="1"/>
          <p:nvPr/>
        </p:nvSpPr>
        <p:spPr>
          <a:xfrm>
            <a:off x="2523225" y="6722050"/>
            <a:ext cx="47364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Archivo"/>
                <a:ea typeface="Archivo"/>
                <a:cs typeface="Archivo"/>
                <a:sym typeface="Archivo"/>
              </a:rPr>
              <a:t>Práctica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36" name="Google Shape;1336;p46"/>
          <p:cNvSpPr txBox="1"/>
          <p:nvPr/>
        </p:nvSpPr>
        <p:spPr>
          <a:xfrm>
            <a:off x="1225600" y="6909710"/>
            <a:ext cx="11658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100">
                <a:solidFill>
                  <a:srgbClr val="33D698"/>
                </a:solidFill>
                <a:latin typeface="Archivo ExtraLight"/>
                <a:ea typeface="Archivo ExtraLight"/>
                <a:cs typeface="Archivo ExtraLight"/>
                <a:sym typeface="Archivo ExtraLight"/>
              </a:rPr>
              <a:t>03</a:t>
            </a:r>
            <a:endParaRPr sz="6100">
              <a:solidFill>
                <a:srgbClr val="33D698"/>
              </a:solidFill>
              <a:latin typeface="Archivo ExtraLight"/>
              <a:ea typeface="Archivo ExtraLight"/>
              <a:cs typeface="Archivo ExtraLight"/>
              <a:sym typeface="Archivo Extra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47"/>
          <p:cNvSpPr txBox="1"/>
          <p:nvPr>
            <p:ph type="title"/>
          </p:nvPr>
        </p:nvSpPr>
        <p:spPr>
          <a:xfrm>
            <a:off x="368050" y="4186032"/>
            <a:ext cx="1847100" cy="10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1342" name="Google Shape;1342;p47"/>
          <p:cNvSpPr txBox="1"/>
          <p:nvPr>
            <p:ph idx="2" type="title"/>
          </p:nvPr>
        </p:nvSpPr>
        <p:spPr>
          <a:xfrm>
            <a:off x="3238800" y="4186032"/>
            <a:ext cx="101010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ONBOARDING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48"/>
          <p:cNvSpPr txBox="1"/>
          <p:nvPr>
            <p:ph idx="1" type="subTitle"/>
          </p:nvPr>
        </p:nvSpPr>
        <p:spPr>
          <a:xfrm>
            <a:off x="2414625" y="4268443"/>
            <a:ext cx="9375600" cy="35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Excel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Onboarding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49"/>
          <p:cNvSpPr txBox="1"/>
          <p:nvPr>
            <p:ph type="title"/>
          </p:nvPr>
        </p:nvSpPr>
        <p:spPr>
          <a:xfrm>
            <a:off x="913750" y="965485"/>
            <a:ext cx="165792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Excel - Libros</a:t>
            </a:r>
            <a:endParaRPr/>
          </a:p>
        </p:txBody>
      </p:sp>
      <p:sp>
        <p:nvSpPr>
          <p:cNvPr id="1353" name="Google Shape;1353;p49"/>
          <p:cNvSpPr txBox="1"/>
          <p:nvPr>
            <p:ph idx="1" type="body"/>
          </p:nvPr>
        </p:nvSpPr>
        <p:spPr>
          <a:xfrm>
            <a:off x="998850" y="2824750"/>
            <a:ext cx="15944400" cy="408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</a:t>
            </a:r>
            <a:r>
              <a:rPr b="1" lang="es"/>
              <a:t>libro</a:t>
            </a:r>
            <a:r>
              <a:rPr lang="es"/>
              <a:t> es un archivo que contiene una o más hojas de cálculo para ayudarle a organizar los datos. Puede crear un libro desde un libro en blanco o una plantilla.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crear un libro: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Abra Excel.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Seleccione Libro en blanco o presione Ctrl+U.  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Empiece a escribir.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/>
            </a:br>
            <a:br>
              <a:rPr lang="es"/>
            </a:br>
            <a:br>
              <a:rPr lang="es"/>
            </a:br>
            <a:br>
              <a:rPr lang="es"/>
            </a:br>
            <a:br>
              <a:rPr lang="es"/>
            </a:br>
            <a:endParaRPr/>
          </a:p>
        </p:txBody>
      </p:sp>
      <p:pic>
        <p:nvPicPr>
          <p:cNvPr id="1354" name="Google Shape;135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5425" y="4295897"/>
            <a:ext cx="9407526" cy="5291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50"/>
          <p:cNvSpPr txBox="1"/>
          <p:nvPr>
            <p:ph type="title"/>
          </p:nvPr>
        </p:nvSpPr>
        <p:spPr>
          <a:xfrm>
            <a:off x="913750" y="965485"/>
            <a:ext cx="165792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Excel</a:t>
            </a:r>
            <a:endParaRPr/>
          </a:p>
        </p:txBody>
      </p:sp>
      <p:pic>
        <p:nvPicPr>
          <p:cNvPr id="1360" name="Google Shape;136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425" y="1087025"/>
            <a:ext cx="10759649" cy="87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51"/>
          <p:cNvSpPr txBox="1"/>
          <p:nvPr>
            <p:ph type="title"/>
          </p:nvPr>
        </p:nvSpPr>
        <p:spPr>
          <a:xfrm>
            <a:off x="913950" y="963510"/>
            <a:ext cx="165792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Excel - Hojas de cálculos</a:t>
            </a:r>
            <a:endParaRPr/>
          </a:p>
        </p:txBody>
      </p:sp>
      <p:sp>
        <p:nvSpPr>
          <p:cNvPr id="1366" name="Google Shape;1366;p51"/>
          <p:cNvSpPr txBox="1"/>
          <p:nvPr>
            <p:ph idx="1" type="body"/>
          </p:nvPr>
        </p:nvSpPr>
        <p:spPr>
          <a:xfrm>
            <a:off x="922650" y="2571375"/>
            <a:ext cx="15944400" cy="4692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Excel, puede insertar, cambiar el nombre y eliminar hojas de cálculo fácilmente en el libro.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Insertar una hoja de cálculo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Seleccione el icono “más” situado en la parte inferior de la pantalla.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También puede seleccionar Inicio &gt; Insertar &gt; Insertar hoja.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Cambiar el nombre de una hoja de cálculo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Haga doble clic en el nombre de la hoja en la pestaña Hoja para cambiarle el nombre rápidamente.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También puede hacer clic con el botón derecho en la pestaña Hoja, hacer clic en Cambiar nombre y escribir el nuevo nombre.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Eliminar una hoja de cálculo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Haga clic con el botón derecho en la pestaña Hoja y seleccione Suprimir Eliminar.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También puede seleccionar la hoja y, después, seleccionar Inicio &gt; Eliminar &gt; Eliminar hoja.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/>
            </a:br>
            <a:br>
              <a:rPr lang="es"/>
            </a:br>
            <a:br>
              <a:rPr lang="es"/>
            </a:br>
            <a:endParaRPr/>
          </a:p>
        </p:txBody>
      </p:sp>
      <p:pic>
        <p:nvPicPr>
          <p:cNvPr id="1367" name="Google Shape;136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0075" y="1989075"/>
            <a:ext cx="4124825" cy="32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8" name="Google Shape;136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29981" y="7263675"/>
            <a:ext cx="3874919" cy="22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52"/>
          <p:cNvSpPr txBox="1"/>
          <p:nvPr>
            <p:ph type="title"/>
          </p:nvPr>
        </p:nvSpPr>
        <p:spPr>
          <a:xfrm>
            <a:off x="913950" y="1039710"/>
            <a:ext cx="165792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Excel - Filas y columnas</a:t>
            </a:r>
            <a:endParaRPr/>
          </a:p>
        </p:txBody>
      </p:sp>
      <p:sp>
        <p:nvSpPr>
          <p:cNvPr id="1374" name="Google Shape;1374;p52"/>
          <p:cNvSpPr txBox="1"/>
          <p:nvPr>
            <p:ph idx="1" type="body"/>
          </p:nvPr>
        </p:nvSpPr>
        <p:spPr>
          <a:xfrm>
            <a:off x="922650" y="2571375"/>
            <a:ext cx="15944400" cy="4692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Inserte y elimine filas y columnas para organizar mejor su hoja de cálculo.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Insertar o eliminar una columna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Seleccione cualquier celda de la columna y luego, vaya a Inicio &gt; Insertar &gt; Insertar columnas en la hoja o Eliminar columnas de la hoja.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 bien, haga clic con el botón derecho en la parte superior de la columna y luego, seleccione Insertar o Eliminar.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Insertar o eliminar una fila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Seleccione cualquier celda de la fila y luego, vaya a Inicio &gt; Insertar &gt; Insertar filas en la hoja o Eliminar filas de la hoja.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También puede hacer clic con el botón derecho en el número de fila y, a continuación, seleccionar Insertar o Eliminar.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/>
            </a:br>
            <a:br>
              <a:rPr lang="es"/>
            </a:b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53"/>
          <p:cNvSpPr txBox="1"/>
          <p:nvPr>
            <p:ph type="title"/>
          </p:nvPr>
        </p:nvSpPr>
        <p:spPr>
          <a:xfrm>
            <a:off x="913950" y="1039710"/>
            <a:ext cx="165792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Excel - Filas y columnas</a:t>
            </a:r>
            <a:endParaRPr/>
          </a:p>
        </p:txBody>
      </p:sp>
      <p:sp>
        <p:nvSpPr>
          <p:cNvPr id="1380" name="Google Shape;1380;p53"/>
          <p:cNvSpPr txBox="1"/>
          <p:nvPr>
            <p:ph idx="1" type="body"/>
          </p:nvPr>
        </p:nvSpPr>
        <p:spPr>
          <a:xfrm>
            <a:off x="922650" y="2571375"/>
            <a:ext cx="15944400" cy="4692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Opciones de formato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selecciona alguna fila o columna a la que se aplicó formato, este formato se transferirá a la fila o columna nueva que inserte. Si no quiere que se aplique el formato, puede seleccionar el botón Opciones de inserción después de insertar y elegir una de las siguientes opciones: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no aparece el botón de Opciones de inserción, vaya a Archivo &gt; Opciones &gt; Avanzado y en el grupo Cortar, copiar y pegar, marque la opción Mostrar botones de las opciones de inserción.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/>
            </a:br>
            <a:br>
              <a:rPr lang="es"/>
            </a:br>
            <a:br>
              <a:rPr lang="es"/>
            </a:br>
            <a:endParaRPr/>
          </a:p>
        </p:txBody>
      </p:sp>
      <p:pic>
        <p:nvPicPr>
          <p:cNvPr id="1381" name="Google Shape;138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150" y="4536225"/>
            <a:ext cx="5404775" cy="24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54"/>
          <p:cNvSpPr txBox="1"/>
          <p:nvPr>
            <p:ph type="title"/>
          </p:nvPr>
        </p:nvSpPr>
        <p:spPr>
          <a:xfrm>
            <a:off x="913950" y="1039710"/>
            <a:ext cx="165792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Excel - Celdas</a:t>
            </a:r>
            <a:endParaRPr/>
          </a:p>
        </p:txBody>
      </p:sp>
      <p:sp>
        <p:nvSpPr>
          <p:cNvPr id="1387" name="Google Shape;1387;p54"/>
          <p:cNvSpPr txBox="1"/>
          <p:nvPr>
            <p:ph idx="1" type="body"/>
          </p:nvPr>
        </p:nvSpPr>
        <p:spPr>
          <a:xfrm>
            <a:off x="922650" y="2571375"/>
            <a:ext cx="15944400" cy="4692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 Cortar,Copiar y Pegar para mover o copiar el contenido de la celda. O bien, copie contenidos o atributos específicos de las celdas. Por ejemplo, copie el valor resultante de una fórmula sin copiar la fórmula o copie solo la fórmula.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 mover o copiar una celda, Excel mueve o copia toda la celda, incluidas las fórmulas y sus valores resultantes, los formatos de celda y los comentarios.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Puede mover celdas en Excel arrastrando y soltando, o usando los comandos Cortar y Pegar.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/>
            </a:br>
            <a:br>
              <a:rPr lang="es"/>
            </a:b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55"/>
          <p:cNvSpPr txBox="1"/>
          <p:nvPr>
            <p:ph type="title"/>
          </p:nvPr>
        </p:nvSpPr>
        <p:spPr>
          <a:xfrm>
            <a:off x="913950" y="963510"/>
            <a:ext cx="165792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Excel - Formato</a:t>
            </a:r>
            <a:endParaRPr/>
          </a:p>
        </p:txBody>
      </p:sp>
      <p:sp>
        <p:nvSpPr>
          <p:cNvPr id="1393" name="Google Shape;1393;p55"/>
          <p:cNvSpPr txBox="1"/>
          <p:nvPr>
            <p:ph idx="1" type="body"/>
          </p:nvPr>
        </p:nvSpPr>
        <p:spPr>
          <a:xfrm>
            <a:off x="922650" y="2571375"/>
            <a:ext cx="15944400" cy="5722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Excel, puede aplicar formato a números en celdas para cosas como monedas, porcentajes, decimales, fechas, números de teléfono o números de la seguridad social.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Seleccione una celda o un rango de celdas.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En la pestaña Inicio, seleccione Número en la lista desplegable.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Otra opción es: Hacer clic con el botón derecho en la celda</a:t>
            </a:r>
            <a:br>
              <a:rPr lang="es"/>
            </a:br>
            <a:r>
              <a:rPr lang="es"/>
              <a:t> o el rango de celdas, y buscar la opción</a:t>
            </a:r>
            <a:br>
              <a:rPr lang="es"/>
            </a:br>
            <a:r>
              <a:rPr lang="es"/>
              <a:t>“Formato de celdas”  y elegir Número.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/>
            </a:br>
            <a:br>
              <a:rPr lang="es"/>
            </a:br>
            <a:endParaRPr/>
          </a:p>
        </p:txBody>
      </p:sp>
      <p:pic>
        <p:nvPicPr>
          <p:cNvPr id="1394" name="Google Shape;139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8250" y="4423525"/>
            <a:ext cx="6104525" cy="34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56"/>
          <p:cNvSpPr txBox="1"/>
          <p:nvPr>
            <p:ph type="title"/>
          </p:nvPr>
        </p:nvSpPr>
        <p:spPr>
          <a:xfrm>
            <a:off x="913950" y="1039710"/>
            <a:ext cx="165792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Excel - Fórmulas</a:t>
            </a:r>
            <a:endParaRPr/>
          </a:p>
        </p:txBody>
      </p:sp>
      <p:sp>
        <p:nvSpPr>
          <p:cNvPr id="1400" name="Google Shape;1400;p56"/>
          <p:cNvSpPr txBox="1"/>
          <p:nvPr>
            <p:ph idx="1" type="body"/>
          </p:nvPr>
        </p:nvSpPr>
        <p:spPr>
          <a:xfrm>
            <a:off x="922650" y="2571375"/>
            <a:ext cx="15944400" cy="5722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la creación de fórmulas y el uso de funciones integradas para realizar cálculos y solucionar problemas.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/>
            </a:br>
            <a:r>
              <a:rPr lang="es"/>
              <a:t>Crear una fórmula que haga referencia a valores de otras celdas:</a:t>
            </a:r>
            <a:br>
              <a:rPr lang="es"/>
            </a:br>
            <a:endParaRPr/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Seleccione una celda.</a:t>
            </a:r>
            <a:endParaRPr/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Escriba el signo igual =.</a:t>
            </a:r>
            <a:endParaRPr/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Seleccione una celda o escriba su dirección en la celda seleccionada.</a:t>
            </a:r>
            <a:endParaRPr/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Escriba un operador. Por ejemplo, “-” para restar.</a:t>
            </a:r>
            <a:endParaRPr/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Seleccione la celda siguiente o escriba su dirección en la celda seleccionada.</a:t>
            </a:r>
            <a:endParaRPr/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Presione Entrar. El resultado del cálculo se mostrará en la celda que contenga la fórmula.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57"/>
          <p:cNvSpPr txBox="1"/>
          <p:nvPr>
            <p:ph type="title"/>
          </p:nvPr>
        </p:nvSpPr>
        <p:spPr>
          <a:xfrm>
            <a:off x="913950" y="1039710"/>
            <a:ext cx="165792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Excel - Fórmulas</a:t>
            </a:r>
            <a:endParaRPr/>
          </a:p>
        </p:txBody>
      </p:sp>
      <p:sp>
        <p:nvSpPr>
          <p:cNvPr id="1406" name="Google Shape;1406;p57"/>
          <p:cNvSpPr txBox="1"/>
          <p:nvPr>
            <p:ph idx="1" type="body"/>
          </p:nvPr>
        </p:nvSpPr>
        <p:spPr>
          <a:xfrm>
            <a:off x="922650" y="2571375"/>
            <a:ext cx="15944400" cy="5722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 escribir una fórmula en una celda, también se muestra en la barra de fórmulas.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Barra de fórmulas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ver una fórmula, seleccione una celda y esta se mostrará en la barra de fórmulas.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7" name="Google Shape;140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975" y="4906275"/>
            <a:ext cx="130111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8" name="Google Shape;140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2838" y="5805200"/>
            <a:ext cx="4614826" cy="38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58"/>
          <p:cNvSpPr txBox="1"/>
          <p:nvPr>
            <p:ph type="title"/>
          </p:nvPr>
        </p:nvSpPr>
        <p:spPr>
          <a:xfrm>
            <a:off x="913950" y="1039710"/>
            <a:ext cx="165792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Excel - Fórmulas</a:t>
            </a:r>
            <a:endParaRPr/>
          </a:p>
        </p:txBody>
      </p:sp>
      <p:sp>
        <p:nvSpPr>
          <p:cNvPr id="1414" name="Google Shape;1414;p58"/>
          <p:cNvSpPr txBox="1"/>
          <p:nvPr>
            <p:ph idx="1" type="body"/>
          </p:nvPr>
        </p:nvSpPr>
        <p:spPr>
          <a:xfrm>
            <a:off x="922650" y="2571375"/>
            <a:ext cx="15944400" cy="5722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Escribir una fórmula que contiene una función integrada: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Seleccione una celda vacía.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Escriba un signo igual = y luego escriba una función. Por ejemplo, =SUMA para obtener las ventas totales.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Escriba un paréntesis de apertura: “(”.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Seleccione el rango de celdas y, después, escriba un paréntesis de cierre: “)”.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Presione Entrar para obtener el resultado.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59"/>
          <p:cNvSpPr txBox="1"/>
          <p:nvPr>
            <p:ph type="title"/>
          </p:nvPr>
        </p:nvSpPr>
        <p:spPr>
          <a:xfrm>
            <a:off x="1828850" y="1354437"/>
            <a:ext cx="6871500" cy="57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/>
              <a:t>En la siguiente clase veremos:</a:t>
            </a:r>
            <a:br>
              <a:rPr lang="es" sz="4700"/>
            </a:br>
            <a:endParaRPr sz="4700"/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chivo"/>
              <a:buChar char="●"/>
            </a:pPr>
            <a:r>
              <a:rPr lang="es" sz="2700">
                <a:latin typeface="Archivo"/>
                <a:ea typeface="Archivo"/>
                <a:cs typeface="Archivo"/>
                <a:sym typeface="Archivo"/>
              </a:rPr>
              <a:t>Limpieza de datos.  </a:t>
            </a:r>
            <a:endParaRPr sz="2700">
              <a:latin typeface="Archivo"/>
              <a:ea typeface="Archivo"/>
              <a:cs typeface="Archivo"/>
              <a:sym typeface="Archivo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chivo"/>
              <a:buChar char="●"/>
            </a:pPr>
            <a:r>
              <a:rPr lang="es" sz="2700">
                <a:latin typeface="Archivo"/>
                <a:ea typeface="Archivo"/>
                <a:cs typeface="Archivo"/>
                <a:sym typeface="Archivo"/>
              </a:rPr>
              <a:t>El secreto de la búsqueda.  </a:t>
            </a:r>
            <a:endParaRPr sz="2700">
              <a:latin typeface="Archivo"/>
              <a:ea typeface="Archivo"/>
              <a:cs typeface="Archivo"/>
              <a:sym typeface="Archivo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chivo"/>
              <a:buChar char="●"/>
            </a:pPr>
            <a:r>
              <a:rPr lang="es" sz="2700">
                <a:latin typeface="Archivo"/>
                <a:ea typeface="Archivo"/>
                <a:cs typeface="Archivo"/>
                <a:sym typeface="Archivo"/>
              </a:rPr>
              <a:t>Tablas dinámicas parte II.  </a:t>
            </a:r>
            <a:endParaRPr sz="2700">
              <a:latin typeface="Archivo"/>
              <a:ea typeface="Archivo"/>
              <a:cs typeface="Archivo"/>
              <a:sym typeface="Archivo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chivo"/>
              <a:buChar char="●"/>
            </a:pPr>
            <a:r>
              <a:rPr lang="es" sz="2700">
                <a:latin typeface="Archivo"/>
                <a:ea typeface="Archivo"/>
                <a:cs typeface="Archivo"/>
                <a:sym typeface="Archivo"/>
              </a:rPr>
              <a:t>¿Google sheets?</a:t>
            </a:r>
            <a:endParaRPr sz="2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7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60"/>
          <p:cNvSpPr txBox="1"/>
          <p:nvPr>
            <p:ph idx="1" type="subTitle"/>
          </p:nvPr>
        </p:nvSpPr>
        <p:spPr>
          <a:xfrm>
            <a:off x="5858400" y="4537718"/>
            <a:ext cx="9375600" cy="3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¿Preguntas?</a:t>
            </a:r>
            <a:endParaRPr sz="5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61"/>
          <p:cNvSpPr txBox="1"/>
          <p:nvPr>
            <p:ph idx="1" type="subTitle"/>
          </p:nvPr>
        </p:nvSpPr>
        <p:spPr>
          <a:xfrm>
            <a:off x="5858400" y="4537718"/>
            <a:ext cx="9375600" cy="3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Nos vemos en la</a:t>
            </a:r>
            <a:br>
              <a:rPr lang="es"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siguiente clase.</a:t>
            </a:r>
            <a:endParaRPr sz="5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0"/>
          <p:cNvSpPr/>
          <p:nvPr/>
        </p:nvSpPr>
        <p:spPr>
          <a:xfrm rot="10800000">
            <a:off x="15335250" y="6656220"/>
            <a:ext cx="2603100" cy="260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17" name="Google Shape;517;p30"/>
          <p:cNvCxnSpPr/>
          <p:nvPr/>
        </p:nvCxnSpPr>
        <p:spPr>
          <a:xfrm>
            <a:off x="16618600" y="925992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30"/>
          <p:cNvSpPr/>
          <p:nvPr/>
        </p:nvSpPr>
        <p:spPr>
          <a:xfrm flipH="1">
            <a:off x="15335250" y="2153477"/>
            <a:ext cx="2603100" cy="260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19" name="Google Shape;519;p30"/>
          <p:cNvCxnSpPr/>
          <p:nvPr/>
        </p:nvCxnSpPr>
        <p:spPr>
          <a:xfrm>
            <a:off x="16618600" y="2153477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30"/>
          <p:cNvCxnSpPr>
            <a:stCxn id="518" idx="2"/>
            <a:endCxn id="516" idx="2"/>
          </p:cNvCxnSpPr>
          <p:nvPr/>
        </p:nvCxnSpPr>
        <p:spPr>
          <a:xfrm>
            <a:off x="15335250" y="3455327"/>
            <a:ext cx="0" cy="4502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1" name="Google Shape;521;p30"/>
          <p:cNvSpPr/>
          <p:nvPr/>
        </p:nvSpPr>
        <p:spPr>
          <a:xfrm>
            <a:off x="-2164695" y="4115520"/>
            <a:ext cx="4909800" cy="13713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0"/>
          <p:cNvSpPr txBox="1"/>
          <p:nvPr/>
        </p:nvSpPr>
        <p:spPr>
          <a:xfrm>
            <a:off x="3238800" y="4262246"/>
            <a:ext cx="10705500" cy="2262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Perfiles de datos</a:t>
            </a:r>
            <a:endParaRPr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30"/>
          <p:cNvSpPr txBox="1"/>
          <p:nvPr/>
        </p:nvSpPr>
        <p:spPr>
          <a:xfrm>
            <a:off x="37225" y="4262246"/>
            <a:ext cx="22845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4" name="Google Shape;524;p30"/>
          <p:cNvPicPr preferRelativeResize="0"/>
          <p:nvPr/>
        </p:nvPicPr>
        <p:blipFill rotWithShape="1">
          <a:blip r:embed="rId3">
            <a:alphaModFix/>
          </a:blip>
          <a:srcRect b="32484" l="0" r="0" t="33730"/>
          <a:stretch/>
        </p:blipFill>
        <p:spPr>
          <a:xfrm>
            <a:off x="15595650" y="0"/>
            <a:ext cx="2692350" cy="909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1"/>
          <p:cNvSpPr txBox="1"/>
          <p:nvPr>
            <p:ph type="title"/>
          </p:nvPr>
        </p:nvSpPr>
        <p:spPr>
          <a:xfrm>
            <a:off x="992325" y="3539869"/>
            <a:ext cx="115971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s"/>
              <a:t>COE Data &amp; Analytics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s"/>
              <a:t>Modelo Operativo Ágil</a:t>
            </a:r>
            <a:endParaRPr/>
          </a:p>
        </p:txBody>
      </p:sp>
      <p:sp>
        <p:nvSpPr>
          <p:cNvPr id="530" name="Google Shape;530;p31"/>
          <p:cNvSpPr txBox="1"/>
          <p:nvPr>
            <p:ph idx="1" type="subTitle"/>
          </p:nvPr>
        </p:nvSpPr>
        <p:spPr>
          <a:xfrm>
            <a:off x="5776725" y="2355949"/>
            <a:ext cx="7820700" cy="53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¿Quienes son los que trabajan con Datos?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2"/>
          <p:cNvSpPr txBox="1"/>
          <p:nvPr>
            <p:ph type="title"/>
          </p:nvPr>
        </p:nvSpPr>
        <p:spPr>
          <a:xfrm>
            <a:off x="913950" y="887030"/>
            <a:ext cx="823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s"/>
              <a:t>Modelo Operativo Ágil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s" sz="3000"/>
              <a:t>¿Cómo lo llevamos a la práctica?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  <p:sp>
        <p:nvSpPr>
          <p:cNvPr id="536" name="Google Shape;536;p32"/>
          <p:cNvSpPr txBox="1"/>
          <p:nvPr/>
        </p:nvSpPr>
        <p:spPr>
          <a:xfrm>
            <a:off x="764399" y="2728552"/>
            <a:ext cx="12260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Tenemos sprints o Iteraciones de 15 días donde llevamos a cabo distintos eventos con un objetivo específico:</a:t>
            </a:r>
            <a:endParaRPr b="0" i="0" sz="20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537" name="Google Shape;537;p32"/>
          <p:cNvPicPr preferRelativeResize="0"/>
          <p:nvPr/>
        </p:nvPicPr>
        <p:blipFill rotWithShape="1">
          <a:blip r:embed="rId3">
            <a:alphaModFix/>
          </a:blip>
          <a:srcRect b="14502" l="0" r="0" t="15267"/>
          <a:stretch/>
        </p:blipFill>
        <p:spPr>
          <a:xfrm>
            <a:off x="1971000" y="3081739"/>
            <a:ext cx="14531425" cy="63699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8" name="Google Shape;538;p32"/>
          <p:cNvGrpSpPr/>
          <p:nvPr/>
        </p:nvGrpSpPr>
        <p:grpSpPr>
          <a:xfrm rot="-5400000">
            <a:off x="13628521" y="-1618795"/>
            <a:ext cx="2147124" cy="5387163"/>
            <a:chOff x="15335250" y="2153100"/>
            <a:chExt cx="2966050" cy="7105200"/>
          </a:xfrm>
        </p:grpSpPr>
        <p:sp>
          <p:nvSpPr>
            <p:cNvPr id="539" name="Google Shape;539;p32"/>
            <p:cNvSpPr/>
            <p:nvPr/>
          </p:nvSpPr>
          <p:spPr>
            <a:xfrm rot="10800000">
              <a:off x="15335250" y="6655200"/>
              <a:ext cx="2603100" cy="26031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0" name="Google Shape;540;p32"/>
            <p:cNvCxnSpPr/>
            <p:nvPr/>
          </p:nvCxnSpPr>
          <p:spPr>
            <a:xfrm>
              <a:off x="16618600" y="9258300"/>
              <a:ext cx="1682700" cy="0"/>
            </a:xfrm>
            <a:prstGeom prst="straightConnector1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41" name="Google Shape;541;p32"/>
            <p:cNvSpPr/>
            <p:nvPr/>
          </p:nvSpPr>
          <p:spPr>
            <a:xfrm flipH="1">
              <a:off x="15335250" y="2153100"/>
              <a:ext cx="2603100" cy="26031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2" name="Google Shape;542;p32"/>
            <p:cNvCxnSpPr/>
            <p:nvPr/>
          </p:nvCxnSpPr>
          <p:spPr>
            <a:xfrm>
              <a:off x="16618600" y="2153100"/>
              <a:ext cx="1682700" cy="0"/>
            </a:xfrm>
            <a:prstGeom prst="straightConnector1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3" name="Google Shape;543;p32"/>
            <p:cNvCxnSpPr>
              <a:stCxn id="541" idx="2"/>
              <a:endCxn id="539" idx="2"/>
            </p:cNvCxnSpPr>
            <p:nvPr/>
          </p:nvCxnSpPr>
          <p:spPr>
            <a:xfrm rot="5400000">
              <a:off x="13084200" y="5705700"/>
              <a:ext cx="4502100" cy="0"/>
            </a:xfrm>
            <a:prstGeom prst="straightConnector1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44" name="Google Shape;544;p32"/>
          <p:cNvGrpSpPr/>
          <p:nvPr/>
        </p:nvGrpSpPr>
        <p:grpSpPr>
          <a:xfrm>
            <a:off x="12626204" y="394422"/>
            <a:ext cx="4943088" cy="3811403"/>
            <a:chOff x="11132755" y="152186"/>
            <a:chExt cx="6816172" cy="5504625"/>
          </a:xfrm>
        </p:grpSpPr>
        <p:sp>
          <p:nvSpPr>
            <p:cNvPr id="545" name="Google Shape;545;p32"/>
            <p:cNvSpPr/>
            <p:nvPr/>
          </p:nvSpPr>
          <p:spPr>
            <a:xfrm>
              <a:off x="11194281" y="2512947"/>
              <a:ext cx="289432" cy="59889"/>
            </a:xfrm>
            <a:custGeom>
              <a:rect b="b" l="l" r="r" t="t"/>
              <a:pathLst>
                <a:path extrusionOk="0" h="329" w="1590">
                  <a:moveTo>
                    <a:pt x="1312" y="1"/>
                  </a:moveTo>
                  <a:cubicBezTo>
                    <a:pt x="749" y="1"/>
                    <a:pt x="34" y="144"/>
                    <a:pt x="0" y="150"/>
                  </a:cubicBezTo>
                  <a:lnTo>
                    <a:pt x="37" y="329"/>
                  </a:lnTo>
                  <a:cubicBezTo>
                    <a:pt x="46" y="326"/>
                    <a:pt x="768" y="181"/>
                    <a:pt x="1314" y="181"/>
                  </a:cubicBezTo>
                  <a:cubicBezTo>
                    <a:pt x="1405" y="181"/>
                    <a:pt x="1491" y="185"/>
                    <a:pt x="1568" y="194"/>
                  </a:cubicBezTo>
                  <a:lnTo>
                    <a:pt x="1590" y="15"/>
                  </a:lnTo>
                  <a:cubicBezTo>
                    <a:pt x="1505" y="5"/>
                    <a:pt x="1411" y="1"/>
                    <a:pt x="13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11220130" y="2418655"/>
              <a:ext cx="317465" cy="84645"/>
            </a:xfrm>
            <a:custGeom>
              <a:rect b="b" l="l" r="r" t="t"/>
              <a:pathLst>
                <a:path extrusionOk="0" h="465" w="1744">
                  <a:moveTo>
                    <a:pt x="1492" y="1"/>
                  </a:moveTo>
                  <a:cubicBezTo>
                    <a:pt x="843" y="1"/>
                    <a:pt x="49" y="259"/>
                    <a:pt x="0" y="333"/>
                  </a:cubicBezTo>
                  <a:lnTo>
                    <a:pt x="84" y="388"/>
                  </a:lnTo>
                  <a:lnTo>
                    <a:pt x="121" y="464"/>
                  </a:lnTo>
                  <a:cubicBezTo>
                    <a:pt x="205" y="425"/>
                    <a:pt x="900" y="181"/>
                    <a:pt x="1493" y="181"/>
                  </a:cubicBezTo>
                  <a:cubicBezTo>
                    <a:pt x="1570" y="181"/>
                    <a:pt x="1646" y="185"/>
                    <a:pt x="1718" y="194"/>
                  </a:cubicBezTo>
                  <a:lnTo>
                    <a:pt x="1743" y="16"/>
                  </a:lnTo>
                  <a:cubicBezTo>
                    <a:pt x="1663" y="5"/>
                    <a:pt x="1579" y="1"/>
                    <a:pt x="14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11271280" y="2348755"/>
              <a:ext cx="285427" cy="88104"/>
            </a:xfrm>
            <a:custGeom>
              <a:rect b="b" l="l" r="r" t="t"/>
              <a:pathLst>
                <a:path extrusionOk="0" h="484" w="1568">
                  <a:moveTo>
                    <a:pt x="1274" y="0"/>
                  </a:moveTo>
                  <a:cubicBezTo>
                    <a:pt x="646" y="0"/>
                    <a:pt x="48" y="302"/>
                    <a:pt x="0" y="352"/>
                  </a:cubicBezTo>
                  <a:lnTo>
                    <a:pt x="135" y="476"/>
                  </a:lnTo>
                  <a:cubicBezTo>
                    <a:pt x="131" y="480"/>
                    <a:pt x="131" y="480"/>
                    <a:pt x="128" y="483"/>
                  </a:cubicBezTo>
                  <a:cubicBezTo>
                    <a:pt x="169" y="452"/>
                    <a:pt x="717" y="182"/>
                    <a:pt x="1280" y="182"/>
                  </a:cubicBezTo>
                  <a:cubicBezTo>
                    <a:pt x="1367" y="182"/>
                    <a:pt x="1453" y="188"/>
                    <a:pt x="1539" y="203"/>
                  </a:cubicBezTo>
                  <a:lnTo>
                    <a:pt x="1568" y="24"/>
                  </a:lnTo>
                  <a:cubicBezTo>
                    <a:pt x="1471" y="7"/>
                    <a:pt x="1372" y="0"/>
                    <a:pt x="1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14815063" y="2280675"/>
              <a:ext cx="674066" cy="612721"/>
            </a:xfrm>
            <a:custGeom>
              <a:rect b="b" l="l" r="r" t="t"/>
              <a:pathLst>
                <a:path extrusionOk="0" h="3366" w="3703">
                  <a:moveTo>
                    <a:pt x="3490" y="1"/>
                  </a:moveTo>
                  <a:cubicBezTo>
                    <a:pt x="3463" y="1"/>
                    <a:pt x="3436" y="7"/>
                    <a:pt x="3409" y="19"/>
                  </a:cubicBezTo>
                  <a:lnTo>
                    <a:pt x="117" y="1696"/>
                  </a:lnTo>
                  <a:cubicBezTo>
                    <a:pt x="44" y="1732"/>
                    <a:pt x="0" y="1809"/>
                    <a:pt x="11" y="1886"/>
                  </a:cubicBezTo>
                  <a:cubicBezTo>
                    <a:pt x="62" y="2400"/>
                    <a:pt x="576" y="3366"/>
                    <a:pt x="576" y="3366"/>
                  </a:cubicBezTo>
                  <a:cubicBezTo>
                    <a:pt x="576" y="3366"/>
                    <a:pt x="3373" y="1762"/>
                    <a:pt x="3675" y="227"/>
                  </a:cubicBezTo>
                  <a:cubicBezTo>
                    <a:pt x="3702" y="105"/>
                    <a:pt x="3604" y="1"/>
                    <a:pt x="3490" y="1"/>
                  </a:cubicBezTo>
                  <a:close/>
                </a:path>
              </a:pathLst>
            </a:custGeom>
            <a:solidFill>
              <a:srgbClr val="E5C0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5184040" y="2293417"/>
              <a:ext cx="303448" cy="259578"/>
            </a:xfrm>
            <a:custGeom>
              <a:rect b="b" l="l" r="r" t="t"/>
              <a:pathLst>
                <a:path extrusionOk="0" h="1426" w="1667">
                  <a:moveTo>
                    <a:pt x="1503" y="0"/>
                  </a:moveTo>
                  <a:cubicBezTo>
                    <a:pt x="1120" y="540"/>
                    <a:pt x="602" y="970"/>
                    <a:pt x="1" y="1247"/>
                  </a:cubicBezTo>
                  <a:lnTo>
                    <a:pt x="84" y="1425"/>
                  </a:lnTo>
                  <a:cubicBezTo>
                    <a:pt x="715" y="1137"/>
                    <a:pt x="1262" y="682"/>
                    <a:pt x="1667" y="113"/>
                  </a:cubicBezTo>
                  <a:lnTo>
                    <a:pt x="15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14862209" y="2605782"/>
              <a:ext cx="1257116" cy="1471551"/>
            </a:xfrm>
            <a:custGeom>
              <a:rect b="b" l="l" r="r" t="t"/>
              <a:pathLst>
                <a:path extrusionOk="0" h="8084" w="6906">
                  <a:moveTo>
                    <a:pt x="1036" y="1"/>
                  </a:moveTo>
                  <a:cubicBezTo>
                    <a:pt x="905" y="1"/>
                    <a:pt x="772" y="29"/>
                    <a:pt x="646" y="89"/>
                  </a:cubicBezTo>
                  <a:cubicBezTo>
                    <a:pt x="194" y="304"/>
                    <a:pt x="0" y="851"/>
                    <a:pt x="215" y="1303"/>
                  </a:cubicBezTo>
                  <a:lnTo>
                    <a:pt x="1652" y="4321"/>
                  </a:lnTo>
                  <a:cubicBezTo>
                    <a:pt x="1699" y="4423"/>
                    <a:pt x="1765" y="4515"/>
                    <a:pt x="1845" y="4591"/>
                  </a:cubicBezTo>
                  <a:lnTo>
                    <a:pt x="5272" y="7832"/>
                  </a:lnTo>
                  <a:cubicBezTo>
                    <a:pt x="5447" y="8000"/>
                    <a:pt x="5673" y="8084"/>
                    <a:pt x="5899" y="8084"/>
                  </a:cubicBezTo>
                  <a:cubicBezTo>
                    <a:pt x="6140" y="8084"/>
                    <a:pt x="6380" y="7989"/>
                    <a:pt x="6559" y="7799"/>
                  </a:cubicBezTo>
                  <a:cubicBezTo>
                    <a:pt x="6905" y="7431"/>
                    <a:pt x="6891" y="6855"/>
                    <a:pt x="6526" y="6509"/>
                  </a:cubicBezTo>
                  <a:lnTo>
                    <a:pt x="3223" y="3384"/>
                  </a:lnTo>
                  <a:lnTo>
                    <a:pt x="1863" y="522"/>
                  </a:lnTo>
                  <a:cubicBezTo>
                    <a:pt x="1705" y="193"/>
                    <a:pt x="1377" y="1"/>
                    <a:pt x="1036" y="1"/>
                  </a:cubicBezTo>
                  <a:close/>
                </a:path>
              </a:pathLst>
            </a:custGeom>
            <a:solidFill>
              <a:srgbClr val="E5C0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16066523" y="3339174"/>
              <a:ext cx="578312" cy="702116"/>
            </a:xfrm>
            <a:custGeom>
              <a:rect b="b" l="l" r="r" t="t"/>
              <a:pathLst>
                <a:path extrusionOk="0" h="3660" w="2954">
                  <a:moveTo>
                    <a:pt x="1517" y="1"/>
                  </a:moveTo>
                  <a:lnTo>
                    <a:pt x="1616" y="15"/>
                  </a:lnTo>
                  <a:cubicBezTo>
                    <a:pt x="1566" y="10"/>
                    <a:pt x="1517" y="8"/>
                    <a:pt x="1469" y="8"/>
                  </a:cubicBezTo>
                  <a:cubicBezTo>
                    <a:pt x="966" y="8"/>
                    <a:pt x="530" y="281"/>
                    <a:pt x="274" y="730"/>
                  </a:cubicBezTo>
                  <a:cubicBezTo>
                    <a:pt x="66" y="1094"/>
                    <a:pt x="1" y="1524"/>
                    <a:pt x="15" y="1944"/>
                  </a:cubicBezTo>
                  <a:cubicBezTo>
                    <a:pt x="30" y="2323"/>
                    <a:pt x="117" y="2709"/>
                    <a:pt x="329" y="3023"/>
                  </a:cubicBezTo>
                  <a:cubicBezTo>
                    <a:pt x="577" y="3387"/>
                    <a:pt x="992" y="3632"/>
                    <a:pt x="1434" y="3657"/>
                  </a:cubicBezTo>
                  <a:cubicBezTo>
                    <a:pt x="1458" y="3659"/>
                    <a:pt x="1483" y="3659"/>
                    <a:pt x="1507" y="3659"/>
                  </a:cubicBezTo>
                  <a:cubicBezTo>
                    <a:pt x="1921" y="3659"/>
                    <a:pt x="2334" y="3459"/>
                    <a:pt x="2578" y="3129"/>
                  </a:cubicBezTo>
                  <a:cubicBezTo>
                    <a:pt x="2768" y="2873"/>
                    <a:pt x="2855" y="2556"/>
                    <a:pt x="2881" y="2243"/>
                  </a:cubicBezTo>
                  <a:cubicBezTo>
                    <a:pt x="2954" y="1371"/>
                    <a:pt x="2545" y="88"/>
                    <a:pt x="1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15649312" y="3628615"/>
              <a:ext cx="563573" cy="545551"/>
            </a:xfrm>
            <a:custGeom>
              <a:rect b="b" l="l" r="r" t="t"/>
              <a:pathLst>
                <a:path extrusionOk="0" h="2997" w="3096">
                  <a:moveTo>
                    <a:pt x="1433" y="0"/>
                  </a:moveTo>
                  <a:lnTo>
                    <a:pt x="0" y="1433"/>
                  </a:lnTo>
                  <a:lnTo>
                    <a:pt x="1265" y="2698"/>
                  </a:lnTo>
                  <a:cubicBezTo>
                    <a:pt x="1462" y="2897"/>
                    <a:pt x="1721" y="2996"/>
                    <a:pt x="1980" y="2996"/>
                  </a:cubicBezTo>
                  <a:cubicBezTo>
                    <a:pt x="2240" y="2996"/>
                    <a:pt x="2499" y="2897"/>
                    <a:pt x="2698" y="2698"/>
                  </a:cubicBezTo>
                  <a:cubicBezTo>
                    <a:pt x="3095" y="2304"/>
                    <a:pt x="3095" y="1659"/>
                    <a:pt x="2698" y="1265"/>
                  </a:cubicBezTo>
                  <a:lnTo>
                    <a:pt x="14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15892141" y="3862161"/>
              <a:ext cx="791295" cy="733409"/>
            </a:xfrm>
            <a:custGeom>
              <a:rect b="b" l="l" r="r" t="t"/>
              <a:pathLst>
                <a:path extrusionOk="0" h="4029" w="4347">
                  <a:moveTo>
                    <a:pt x="1" y="0"/>
                  </a:moveTo>
                  <a:lnTo>
                    <a:pt x="1" y="3107"/>
                  </a:lnTo>
                  <a:cubicBezTo>
                    <a:pt x="1" y="3617"/>
                    <a:pt x="412" y="4029"/>
                    <a:pt x="919" y="4029"/>
                  </a:cubicBezTo>
                  <a:lnTo>
                    <a:pt x="3424" y="4029"/>
                  </a:lnTo>
                  <a:cubicBezTo>
                    <a:pt x="3934" y="4029"/>
                    <a:pt x="4346" y="3617"/>
                    <a:pt x="4346" y="3107"/>
                  </a:cubicBezTo>
                  <a:lnTo>
                    <a:pt x="43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16089281" y="3402168"/>
              <a:ext cx="460724" cy="427230"/>
            </a:xfrm>
            <a:custGeom>
              <a:rect b="b" l="l" r="r" t="t"/>
              <a:pathLst>
                <a:path extrusionOk="0" h="2347" w="2531">
                  <a:moveTo>
                    <a:pt x="1232" y="0"/>
                  </a:moveTo>
                  <a:cubicBezTo>
                    <a:pt x="710" y="0"/>
                    <a:pt x="234" y="350"/>
                    <a:pt x="99" y="880"/>
                  </a:cubicBezTo>
                  <a:cubicBezTo>
                    <a:pt x="0" y="1259"/>
                    <a:pt x="99" y="1645"/>
                    <a:pt x="332" y="1926"/>
                  </a:cubicBezTo>
                  <a:cubicBezTo>
                    <a:pt x="485" y="2108"/>
                    <a:pt x="693" y="2247"/>
                    <a:pt x="941" y="2309"/>
                  </a:cubicBezTo>
                  <a:cubicBezTo>
                    <a:pt x="1039" y="2335"/>
                    <a:pt x="1137" y="2347"/>
                    <a:pt x="1234" y="2347"/>
                  </a:cubicBezTo>
                  <a:cubicBezTo>
                    <a:pt x="1383" y="2347"/>
                    <a:pt x="1528" y="2318"/>
                    <a:pt x="1663" y="2265"/>
                  </a:cubicBezTo>
                  <a:cubicBezTo>
                    <a:pt x="2002" y="2130"/>
                    <a:pt x="2272" y="1842"/>
                    <a:pt x="2366" y="1467"/>
                  </a:cubicBezTo>
                  <a:cubicBezTo>
                    <a:pt x="2530" y="840"/>
                    <a:pt x="2151" y="202"/>
                    <a:pt x="1524" y="37"/>
                  </a:cubicBezTo>
                  <a:cubicBezTo>
                    <a:pt x="1426" y="12"/>
                    <a:pt x="1328" y="0"/>
                    <a:pt x="1232" y="0"/>
                  </a:cubicBezTo>
                  <a:close/>
                </a:path>
              </a:pathLst>
            </a:custGeom>
            <a:solidFill>
              <a:srgbClr val="E5C0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16284397" y="3354479"/>
              <a:ext cx="328023" cy="302356"/>
            </a:xfrm>
            <a:custGeom>
              <a:rect b="b" l="l" r="r" t="t"/>
              <a:pathLst>
                <a:path extrusionOk="0" h="1661" w="1802">
                  <a:moveTo>
                    <a:pt x="1" y="1"/>
                  </a:moveTo>
                  <a:lnTo>
                    <a:pt x="1" y="1"/>
                  </a:lnTo>
                  <a:cubicBezTo>
                    <a:pt x="40" y="887"/>
                    <a:pt x="863" y="1660"/>
                    <a:pt x="1747" y="1660"/>
                  </a:cubicBezTo>
                  <a:cubicBezTo>
                    <a:pt x="1765" y="1660"/>
                    <a:pt x="1784" y="1660"/>
                    <a:pt x="1802" y="1659"/>
                  </a:cubicBezTo>
                  <a:lnTo>
                    <a:pt x="1135" y="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16112136" y="3369693"/>
              <a:ext cx="267049" cy="166421"/>
            </a:xfrm>
            <a:custGeom>
              <a:rect b="b" l="l" r="r" t="t"/>
              <a:pathLst>
                <a:path extrusionOk="0" h="1098" w="1762">
                  <a:moveTo>
                    <a:pt x="1762" y="1"/>
                  </a:moveTo>
                  <a:lnTo>
                    <a:pt x="526" y="223"/>
                  </a:lnTo>
                  <a:lnTo>
                    <a:pt x="1" y="1062"/>
                  </a:lnTo>
                  <a:cubicBezTo>
                    <a:pt x="102" y="1086"/>
                    <a:pt x="205" y="1098"/>
                    <a:pt x="308" y="1098"/>
                  </a:cubicBezTo>
                  <a:cubicBezTo>
                    <a:pt x="955" y="1098"/>
                    <a:pt x="1601" y="636"/>
                    <a:pt x="17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16289697" y="3573642"/>
              <a:ext cx="82461" cy="49877"/>
            </a:xfrm>
            <a:custGeom>
              <a:rect b="b" l="l" r="r" t="t"/>
              <a:pathLst>
                <a:path extrusionOk="0" h="274" w="453">
                  <a:moveTo>
                    <a:pt x="103" y="1"/>
                  </a:moveTo>
                  <a:cubicBezTo>
                    <a:pt x="67" y="1"/>
                    <a:pt x="33" y="24"/>
                    <a:pt x="19" y="58"/>
                  </a:cubicBezTo>
                  <a:cubicBezTo>
                    <a:pt x="0" y="105"/>
                    <a:pt x="26" y="160"/>
                    <a:pt x="73" y="178"/>
                  </a:cubicBezTo>
                  <a:lnTo>
                    <a:pt x="317" y="269"/>
                  </a:lnTo>
                  <a:cubicBezTo>
                    <a:pt x="328" y="273"/>
                    <a:pt x="339" y="273"/>
                    <a:pt x="350" y="273"/>
                  </a:cubicBezTo>
                  <a:cubicBezTo>
                    <a:pt x="387" y="273"/>
                    <a:pt x="423" y="251"/>
                    <a:pt x="434" y="215"/>
                  </a:cubicBezTo>
                  <a:cubicBezTo>
                    <a:pt x="452" y="167"/>
                    <a:pt x="431" y="116"/>
                    <a:pt x="383" y="98"/>
                  </a:cubicBezTo>
                  <a:lnTo>
                    <a:pt x="135" y="7"/>
                  </a:lnTo>
                  <a:cubicBezTo>
                    <a:pt x="125" y="3"/>
                    <a:pt x="114" y="1"/>
                    <a:pt x="1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16130966" y="3542332"/>
              <a:ext cx="75179" cy="34040"/>
            </a:xfrm>
            <a:custGeom>
              <a:rect b="b" l="l" r="r" t="t"/>
              <a:pathLst>
                <a:path extrusionOk="0" h="187" w="413">
                  <a:moveTo>
                    <a:pt x="96" y="0"/>
                  </a:moveTo>
                  <a:cubicBezTo>
                    <a:pt x="45" y="0"/>
                    <a:pt x="5" y="37"/>
                    <a:pt x="5" y="88"/>
                  </a:cubicBezTo>
                  <a:cubicBezTo>
                    <a:pt x="1" y="139"/>
                    <a:pt x="41" y="179"/>
                    <a:pt x="92" y="183"/>
                  </a:cubicBezTo>
                  <a:lnTo>
                    <a:pt x="318" y="186"/>
                  </a:lnTo>
                  <a:cubicBezTo>
                    <a:pt x="369" y="186"/>
                    <a:pt x="409" y="150"/>
                    <a:pt x="409" y="99"/>
                  </a:cubicBezTo>
                  <a:cubicBezTo>
                    <a:pt x="413" y="48"/>
                    <a:pt x="373" y="8"/>
                    <a:pt x="322" y="4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16172833" y="3635350"/>
              <a:ext cx="102484" cy="52425"/>
            </a:xfrm>
            <a:custGeom>
              <a:rect b="b" l="l" r="r" t="t"/>
              <a:pathLst>
                <a:path extrusionOk="0" h="288" w="563">
                  <a:moveTo>
                    <a:pt x="101" y="1"/>
                  </a:moveTo>
                  <a:cubicBezTo>
                    <a:pt x="79" y="1"/>
                    <a:pt x="57" y="9"/>
                    <a:pt x="41" y="25"/>
                  </a:cubicBezTo>
                  <a:cubicBezTo>
                    <a:pt x="4" y="62"/>
                    <a:pt x="1" y="120"/>
                    <a:pt x="37" y="156"/>
                  </a:cubicBezTo>
                  <a:cubicBezTo>
                    <a:pt x="143" y="266"/>
                    <a:pt x="267" y="288"/>
                    <a:pt x="358" y="288"/>
                  </a:cubicBezTo>
                  <a:cubicBezTo>
                    <a:pt x="431" y="288"/>
                    <a:pt x="482" y="273"/>
                    <a:pt x="489" y="273"/>
                  </a:cubicBezTo>
                  <a:cubicBezTo>
                    <a:pt x="537" y="258"/>
                    <a:pt x="562" y="207"/>
                    <a:pt x="548" y="160"/>
                  </a:cubicBezTo>
                  <a:cubicBezTo>
                    <a:pt x="536" y="121"/>
                    <a:pt x="499" y="94"/>
                    <a:pt x="460" y="94"/>
                  </a:cubicBezTo>
                  <a:cubicBezTo>
                    <a:pt x="451" y="94"/>
                    <a:pt x="443" y="96"/>
                    <a:pt x="435" y="98"/>
                  </a:cubicBezTo>
                  <a:cubicBezTo>
                    <a:pt x="431" y="98"/>
                    <a:pt x="401" y="106"/>
                    <a:pt x="359" y="106"/>
                  </a:cubicBezTo>
                  <a:cubicBezTo>
                    <a:pt x="304" y="106"/>
                    <a:pt x="230" y="93"/>
                    <a:pt x="168" y="29"/>
                  </a:cubicBezTo>
                  <a:cubicBezTo>
                    <a:pt x="150" y="10"/>
                    <a:pt x="125" y="1"/>
                    <a:pt x="1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6457530" y="3609684"/>
              <a:ext cx="107763" cy="97569"/>
            </a:xfrm>
            <a:custGeom>
              <a:rect b="b" l="l" r="r" t="t"/>
              <a:pathLst>
                <a:path extrusionOk="0" h="536" w="592">
                  <a:moveTo>
                    <a:pt x="294" y="1"/>
                  </a:moveTo>
                  <a:cubicBezTo>
                    <a:pt x="176" y="1"/>
                    <a:pt x="68" y="79"/>
                    <a:pt x="37" y="199"/>
                  </a:cubicBezTo>
                  <a:cubicBezTo>
                    <a:pt x="1" y="345"/>
                    <a:pt x="85" y="491"/>
                    <a:pt x="227" y="527"/>
                  </a:cubicBezTo>
                  <a:cubicBezTo>
                    <a:pt x="249" y="533"/>
                    <a:pt x="272" y="535"/>
                    <a:pt x="294" y="535"/>
                  </a:cubicBezTo>
                  <a:cubicBezTo>
                    <a:pt x="415" y="535"/>
                    <a:pt x="524" y="454"/>
                    <a:pt x="555" y="334"/>
                  </a:cubicBezTo>
                  <a:cubicBezTo>
                    <a:pt x="591" y="192"/>
                    <a:pt x="504" y="46"/>
                    <a:pt x="362" y="9"/>
                  </a:cubicBezTo>
                  <a:cubicBezTo>
                    <a:pt x="339" y="4"/>
                    <a:pt x="317" y="1"/>
                    <a:pt x="294" y="1"/>
                  </a:cubicBezTo>
                  <a:close/>
                </a:path>
              </a:pathLst>
            </a:custGeom>
            <a:solidFill>
              <a:srgbClr val="E5C0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15777279" y="4225859"/>
              <a:ext cx="760168" cy="619275"/>
            </a:xfrm>
            <a:custGeom>
              <a:rect b="b" l="l" r="r" t="t"/>
              <a:pathLst>
                <a:path extrusionOk="0" h="3402" w="4176">
                  <a:moveTo>
                    <a:pt x="1" y="0"/>
                  </a:moveTo>
                  <a:lnTo>
                    <a:pt x="1" y="3402"/>
                  </a:lnTo>
                  <a:lnTo>
                    <a:pt x="4175" y="3402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4A4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15803128" y="4259535"/>
              <a:ext cx="2145799" cy="1275138"/>
            </a:xfrm>
            <a:custGeom>
              <a:rect b="b" l="l" r="r" t="t"/>
              <a:pathLst>
                <a:path extrusionOk="0" h="7005" w="11788">
                  <a:moveTo>
                    <a:pt x="9815" y="1"/>
                  </a:moveTo>
                  <a:cubicBezTo>
                    <a:pt x="9577" y="1"/>
                    <a:pt x="9335" y="50"/>
                    <a:pt x="9104" y="154"/>
                  </a:cubicBezTo>
                  <a:lnTo>
                    <a:pt x="1259" y="3691"/>
                  </a:lnTo>
                  <a:cubicBezTo>
                    <a:pt x="387" y="4084"/>
                    <a:pt x="1" y="5109"/>
                    <a:pt x="395" y="5984"/>
                  </a:cubicBezTo>
                  <a:cubicBezTo>
                    <a:pt x="683" y="6622"/>
                    <a:pt x="1313" y="7005"/>
                    <a:pt x="1973" y="7005"/>
                  </a:cubicBezTo>
                  <a:cubicBezTo>
                    <a:pt x="2210" y="7005"/>
                    <a:pt x="2451" y="6954"/>
                    <a:pt x="2684" y="6848"/>
                  </a:cubicBezTo>
                  <a:lnTo>
                    <a:pt x="10530" y="3312"/>
                  </a:lnTo>
                  <a:cubicBezTo>
                    <a:pt x="11401" y="2918"/>
                    <a:pt x="11788" y="1893"/>
                    <a:pt x="11398" y="1022"/>
                  </a:cubicBezTo>
                  <a:cubicBezTo>
                    <a:pt x="11108" y="381"/>
                    <a:pt x="10476" y="1"/>
                    <a:pt x="98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15421591" y="4842398"/>
              <a:ext cx="1056153" cy="797848"/>
            </a:xfrm>
            <a:custGeom>
              <a:rect b="b" l="l" r="r" t="t"/>
              <a:pathLst>
                <a:path extrusionOk="0" h="4383" w="5802">
                  <a:moveTo>
                    <a:pt x="4288" y="0"/>
                  </a:moveTo>
                  <a:cubicBezTo>
                    <a:pt x="3605" y="528"/>
                    <a:pt x="2696" y="676"/>
                    <a:pt x="1890" y="676"/>
                  </a:cubicBezTo>
                  <a:cubicBezTo>
                    <a:pt x="861" y="676"/>
                    <a:pt x="1" y="434"/>
                    <a:pt x="1" y="434"/>
                  </a:cubicBezTo>
                  <a:lnTo>
                    <a:pt x="1" y="434"/>
                  </a:lnTo>
                  <a:lnTo>
                    <a:pt x="3810" y="4382"/>
                  </a:lnTo>
                  <a:lnTo>
                    <a:pt x="5801" y="2837"/>
                  </a:lnTo>
                  <a:lnTo>
                    <a:pt x="42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15403752" y="4825651"/>
              <a:ext cx="1092559" cy="831160"/>
            </a:xfrm>
            <a:custGeom>
              <a:rect b="b" l="l" r="r" t="t"/>
              <a:pathLst>
                <a:path extrusionOk="0" h="4566" w="6002">
                  <a:moveTo>
                    <a:pt x="4357" y="227"/>
                  </a:moveTo>
                  <a:lnTo>
                    <a:pt x="5782" y="2903"/>
                  </a:lnTo>
                  <a:lnTo>
                    <a:pt x="3916" y="4354"/>
                  </a:lnTo>
                  <a:lnTo>
                    <a:pt x="379" y="686"/>
                  </a:lnTo>
                  <a:lnTo>
                    <a:pt x="379" y="686"/>
                  </a:lnTo>
                  <a:cubicBezTo>
                    <a:pt x="664" y="748"/>
                    <a:pt x="1123" y="829"/>
                    <a:pt x="1655" y="851"/>
                  </a:cubicBezTo>
                  <a:cubicBezTo>
                    <a:pt x="1761" y="856"/>
                    <a:pt x="1873" y="859"/>
                    <a:pt x="1989" y="859"/>
                  </a:cubicBezTo>
                  <a:cubicBezTo>
                    <a:pt x="2732" y="859"/>
                    <a:pt x="3647" y="729"/>
                    <a:pt x="4357" y="227"/>
                  </a:cubicBezTo>
                  <a:close/>
                  <a:moveTo>
                    <a:pt x="4393" y="0"/>
                  </a:moveTo>
                  <a:cubicBezTo>
                    <a:pt x="4370" y="0"/>
                    <a:pt x="4350" y="7"/>
                    <a:pt x="4331" y="19"/>
                  </a:cubicBezTo>
                  <a:cubicBezTo>
                    <a:pt x="3670" y="531"/>
                    <a:pt x="2781" y="675"/>
                    <a:pt x="1990" y="675"/>
                  </a:cubicBezTo>
                  <a:cubicBezTo>
                    <a:pt x="984" y="675"/>
                    <a:pt x="138" y="443"/>
                    <a:pt x="124" y="439"/>
                  </a:cubicBezTo>
                  <a:cubicBezTo>
                    <a:pt x="116" y="436"/>
                    <a:pt x="108" y="435"/>
                    <a:pt x="101" y="435"/>
                  </a:cubicBezTo>
                  <a:cubicBezTo>
                    <a:pt x="68" y="435"/>
                    <a:pt x="36" y="453"/>
                    <a:pt x="18" y="482"/>
                  </a:cubicBezTo>
                  <a:cubicBezTo>
                    <a:pt x="0" y="515"/>
                    <a:pt x="4" y="562"/>
                    <a:pt x="33" y="592"/>
                  </a:cubicBezTo>
                  <a:lnTo>
                    <a:pt x="3843" y="4536"/>
                  </a:lnTo>
                  <a:cubicBezTo>
                    <a:pt x="3861" y="4555"/>
                    <a:pt x="3883" y="4565"/>
                    <a:pt x="3908" y="4565"/>
                  </a:cubicBezTo>
                  <a:cubicBezTo>
                    <a:pt x="3927" y="4565"/>
                    <a:pt x="3949" y="4558"/>
                    <a:pt x="3963" y="4547"/>
                  </a:cubicBezTo>
                  <a:lnTo>
                    <a:pt x="5954" y="2998"/>
                  </a:lnTo>
                  <a:cubicBezTo>
                    <a:pt x="5990" y="2972"/>
                    <a:pt x="6001" y="2925"/>
                    <a:pt x="5979" y="2885"/>
                  </a:cubicBezTo>
                  <a:lnTo>
                    <a:pt x="4466" y="48"/>
                  </a:lnTo>
                  <a:cubicBezTo>
                    <a:pt x="4455" y="27"/>
                    <a:pt x="4433" y="8"/>
                    <a:pt x="4408" y="1"/>
                  </a:cubicBezTo>
                  <a:cubicBezTo>
                    <a:pt x="4403" y="0"/>
                    <a:pt x="4398" y="0"/>
                    <a:pt x="4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14602632" y="4259899"/>
              <a:ext cx="1918805" cy="1197774"/>
            </a:xfrm>
            <a:custGeom>
              <a:rect b="b" l="l" r="r" t="t"/>
              <a:pathLst>
                <a:path extrusionOk="0" h="6580" w="10541">
                  <a:moveTo>
                    <a:pt x="1975" y="0"/>
                  </a:moveTo>
                  <a:cubicBezTo>
                    <a:pt x="1326" y="0"/>
                    <a:pt x="704" y="366"/>
                    <a:pt x="409" y="991"/>
                  </a:cubicBezTo>
                  <a:cubicBezTo>
                    <a:pt x="1" y="1855"/>
                    <a:pt x="373" y="2890"/>
                    <a:pt x="1237" y="3299"/>
                  </a:cubicBezTo>
                  <a:lnTo>
                    <a:pt x="7828" y="6412"/>
                  </a:lnTo>
                  <a:cubicBezTo>
                    <a:pt x="8065" y="6525"/>
                    <a:pt x="8317" y="6580"/>
                    <a:pt x="8565" y="6580"/>
                  </a:cubicBezTo>
                  <a:cubicBezTo>
                    <a:pt x="9214" y="6580"/>
                    <a:pt x="9837" y="6212"/>
                    <a:pt x="10132" y="5584"/>
                  </a:cubicBezTo>
                  <a:cubicBezTo>
                    <a:pt x="10541" y="4720"/>
                    <a:pt x="10172" y="3689"/>
                    <a:pt x="9305" y="3280"/>
                  </a:cubicBezTo>
                  <a:lnTo>
                    <a:pt x="2717" y="167"/>
                  </a:lnTo>
                  <a:cubicBezTo>
                    <a:pt x="2477" y="54"/>
                    <a:pt x="2224" y="0"/>
                    <a:pt x="19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15843721" y="4752839"/>
              <a:ext cx="1160821" cy="878671"/>
            </a:xfrm>
            <a:custGeom>
              <a:rect b="b" l="l" r="r" t="t"/>
              <a:pathLst>
                <a:path extrusionOk="0" h="4827" w="6377">
                  <a:moveTo>
                    <a:pt x="6377" y="0"/>
                  </a:moveTo>
                  <a:lnTo>
                    <a:pt x="6377" y="0"/>
                  </a:lnTo>
                  <a:cubicBezTo>
                    <a:pt x="6377" y="0"/>
                    <a:pt x="4807" y="642"/>
                    <a:pt x="3200" y="642"/>
                  </a:cubicBezTo>
                  <a:cubicBezTo>
                    <a:pt x="2755" y="642"/>
                    <a:pt x="2307" y="592"/>
                    <a:pt x="1889" y="467"/>
                  </a:cubicBezTo>
                  <a:lnTo>
                    <a:pt x="0" y="3110"/>
                  </a:lnTo>
                  <a:lnTo>
                    <a:pt x="2924" y="4827"/>
                  </a:lnTo>
                  <a:lnTo>
                    <a:pt x="3486" y="4043"/>
                  </a:lnTo>
                  <a:lnTo>
                    <a:pt x="2771" y="3533"/>
                  </a:lnTo>
                  <a:lnTo>
                    <a:pt x="2771" y="3533"/>
                  </a:lnTo>
                  <a:cubicBezTo>
                    <a:pt x="2812" y="3536"/>
                    <a:pt x="2853" y="3537"/>
                    <a:pt x="2894" y="3537"/>
                  </a:cubicBezTo>
                  <a:cubicBezTo>
                    <a:pt x="3583" y="3537"/>
                    <a:pt x="4146" y="3121"/>
                    <a:pt x="4146" y="3121"/>
                  </a:cubicBezTo>
                  <a:lnTo>
                    <a:pt x="63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15826428" y="4736274"/>
              <a:ext cx="1196136" cy="911983"/>
            </a:xfrm>
            <a:custGeom>
              <a:rect b="b" l="l" r="r" t="t"/>
              <a:pathLst>
                <a:path extrusionOk="0" h="5010" w="6571">
                  <a:moveTo>
                    <a:pt x="6224" y="281"/>
                  </a:moveTo>
                  <a:lnTo>
                    <a:pt x="4175" y="3146"/>
                  </a:lnTo>
                  <a:cubicBezTo>
                    <a:pt x="4093" y="3204"/>
                    <a:pt x="3588" y="3537"/>
                    <a:pt x="2989" y="3537"/>
                  </a:cubicBezTo>
                  <a:cubicBezTo>
                    <a:pt x="2951" y="3537"/>
                    <a:pt x="2912" y="3535"/>
                    <a:pt x="2873" y="3533"/>
                  </a:cubicBezTo>
                  <a:cubicBezTo>
                    <a:pt x="2871" y="3532"/>
                    <a:pt x="2868" y="3532"/>
                    <a:pt x="2865" y="3532"/>
                  </a:cubicBezTo>
                  <a:cubicBezTo>
                    <a:pt x="2825" y="3532"/>
                    <a:pt x="2792" y="3557"/>
                    <a:pt x="2779" y="3595"/>
                  </a:cubicBezTo>
                  <a:cubicBezTo>
                    <a:pt x="2768" y="3631"/>
                    <a:pt x="2779" y="3675"/>
                    <a:pt x="2811" y="3700"/>
                  </a:cubicBezTo>
                  <a:lnTo>
                    <a:pt x="3453" y="4156"/>
                  </a:lnTo>
                  <a:lnTo>
                    <a:pt x="2994" y="4798"/>
                  </a:lnTo>
                  <a:lnTo>
                    <a:pt x="227" y="3172"/>
                  </a:lnTo>
                  <a:lnTo>
                    <a:pt x="2020" y="663"/>
                  </a:lnTo>
                  <a:cubicBezTo>
                    <a:pt x="2432" y="779"/>
                    <a:pt x="2868" y="823"/>
                    <a:pt x="3295" y="823"/>
                  </a:cubicBezTo>
                  <a:cubicBezTo>
                    <a:pt x="3908" y="823"/>
                    <a:pt x="4501" y="732"/>
                    <a:pt x="4970" y="631"/>
                  </a:cubicBezTo>
                  <a:cubicBezTo>
                    <a:pt x="5502" y="518"/>
                    <a:pt x="5954" y="375"/>
                    <a:pt x="6224" y="281"/>
                  </a:cubicBezTo>
                  <a:close/>
                  <a:moveTo>
                    <a:pt x="6472" y="1"/>
                  </a:moveTo>
                  <a:cubicBezTo>
                    <a:pt x="6461" y="1"/>
                    <a:pt x="6450" y="3"/>
                    <a:pt x="6439" y="7"/>
                  </a:cubicBezTo>
                  <a:cubicBezTo>
                    <a:pt x="6419" y="16"/>
                    <a:pt x="4866" y="641"/>
                    <a:pt x="3294" y="641"/>
                  </a:cubicBezTo>
                  <a:cubicBezTo>
                    <a:pt x="2858" y="641"/>
                    <a:pt x="2420" y="593"/>
                    <a:pt x="2013" y="470"/>
                  </a:cubicBezTo>
                  <a:cubicBezTo>
                    <a:pt x="2004" y="468"/>
                    <a:pt x="1995" y="467"/>
                    <a:pt x="1986" y="467"/>
                  </a:cubicBezTo>
                  <a:cubicBezTo>
                    <a:pt x="1956" y="467"/>
                    <a:pt x="1928" y="480"/>
                    <a:pt x="1911" y="503"/>
                  </a:cubicBezTo>
                  <a:lnTo>
                    <a:pt x="22" y="3146"/>
                  </a:lnTo>
                  <a:cubicBezTo>
                    <a:pt x="8" y="3168"/>
                    <a:pt x="1" y="3194"/>
                    <a:pt x="4" y="3219"/>
                  </a:cubicBezTo>
                  <a:cubicBezTo>
                    <a:pt x="12" y="3245"/>
                    <a:pt x="26" y="3266"/>
                    <a:pt x="48" y="3277"/>
                  </a:cubicBezTo>
                  <a:lnTo>
                    <a:pt x="2972" y="4998"/>
                  </a:lnTo>
                  <a:cubicBezTo>
                    <a:pt x="2986" y="5005"/>
                    <a:pt x="3005" y="5009"/>
                    <a:pt x="3019" y="5009"/>
                  </a:cubicBezTo>
                  <a:cubicBezTo>
                    <a:pt x="3048" y="5009"/>
                    <a:pt x="3078" y="4998"/>
                    <a:pt x="3092" y="4973"/>
                  </a:cubicBezTo>
                  <a:lnTo>
                    <a:pt x="3654" y="4189"/>
                  </a:lnTo>
                  <a:cubicBezTo>
                    <a:pt x="3683" y="4149"/>
                    <a:pt x="3676" y="4090"/>
                    <a:pt x="3632" y="4061"/>
                  </a:cubicBezTo>
                  <a:lnTo>
                    <a:pt x="3147" y="3715"/>
                  </a:lnTo>
                  <a:cubicBezTo>
                    <a:pt x="3781" y="3660"/>
                    <a:pt x="4270" y="3303"/>
                    <a:pt x="4295" y="3288"/>
                  </a:cubicBezTo>
                  <a:cubicBezTo>
                    <a:pt x="4303" y="3281"/>
                    <a:pt x="4310" y="3274"/>
                    <a:pt x="4314" y="3266"/>
                  </a:cubicBezTo>
                  <a:lnTo>
                    <a:pt x="6545" y="146"/>
                  </a:lnTo>
                  <a:cubicBezTo>
                    <a:pt x="6570" y="113"/>
                    <a:pt x="6570" y="69"/>
                    <a:pt x="6545" y="36"/>
                  </a:cubicBezTo>
                  <a:cubicBezTo>
                    <a:pt x="6527" y="13"/>
                    <a:pt x="6499" y="1"/>
                    <a:pt x="64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16549820" y="3876541"/>
              <a:ext cx="966411" cy="1098020"/>
            </a:xfrm>
            <a:custGeom>
              <a:rect b="b" l="l" r="r" t="t"/>
              <a:pathLst>
                <a:path extrusionOk="0" h="6032" w="5309">
                  <a:moveTo>
                    <a:pt x="1042" y="0"/>
                  </a:moveTo>
                  <a:cubicBezTo>
                    <a:pt x="757" y="0"/>
                    <a:pt x="477" y="134"/>
                    <a:pt x="299" y="384"/>
                  </a:cubicBezTo>
                  <a:cubicBezTo>
                    <a:pt x="8" y="793"/>
                    <a:pt x="103" y="1362"/>
                    <a:pt x="515" y="1657"/>
                  </a:cubicBezTo>
                  <a:lnTo>
                    <a:pt x="2669" y="3188"/>
                  </a:lnTo>
                  <a:lnTo>
                    <a:pt x="602" y="4322"/>
                  </a:lnTo>
                  <a:cubicBezTo>
                    <a:pt x="161" y="4566"/>
                    <a:pt x="0" y="5120"/>
                    <a:pt x="245" y="5561"/>
                  </a:cubicBezTo>
                  <a:cubicBezTo>
                    <a:pt x="409" y="5864"/>
                    <a:pt x="722" y="6032"/>
                    <a:pt x="1043" y="6032"/>
                  </a:cubicBezTo>
                  <a:cubicBezTo>
                    <a:pt x="1193" y="6032"/>
                    <a:pt x="1342" y="5995"/>
                    <a:pt x="1481" y="5922"/>
                  </a:cubicBezTo>
                  <a:lnTo>
                    <a:pt x="4816" y="4089"/>
                  </a:lnTo>
                  <a:cubicBezTo>
                    <a:pt x="5094" y="3935"/>
                    <a:pt x="5272" y="3655"/>
                    <a:pt x="5290" y="3341"/>
                  </a:cubicBezTo>
                  <a:cubicBezTo>
                    <a:pt x="5309" y="3028"/>
                    <a:pt x="5163" y="2729"/>
                    <a:pt x="4908" y="2546"/>
                  </a:cubicBezTo>
                  <a:lnTo>
                    <a:pt x="1572" y="169"/>
                  </a:lnTo>
                  <a:cubicBezTo>
                    <a:pt x="1411" y="55"/>
                    <a:pt x="1226" y="0"/>
                    <a:pt x="1042" y="0"/>
                  </a:cubicBezTo>
                  <a:close/>
                </a:path>
              </a:pathLst>
            </a:custGeom>
            <a:solidFill>
              <a:srgbClr val="E5C0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16526520" y="3852877"/>
              <a:ext cx="578317" cy="521705"/>
            </a:xfrm>
            <a:custGeom>
              <a:rect b="b" l="l" r="r" t="t"/>
              <a:pathLst>
                <a:path extrusionOk="0" h="2866" w="3177">
                  <a:moveTo>
                    <a:pt x="1145" y="0"/>
                  </a:moveTo>
                  <a:cubicBezTo>
                    <a:pt x="832" y="0"/>
                    <a:pt x="524" y="146"/>
                    <a:pt x="325" y="420"/>
                  </a:cubicBezTo>
                  <a:cubicBezTo>
                    <a:pt x="1" y="872"/>
                    <a:pt x="103" y="1502"/>
                    <a:pt x="555" y="1827"/>
                  </a:cubicBezTo>
                  <a:lnTo>
                    <a:pt x="1999" y="2866"/>
                  </a:lnTo>
                  <a:lnTo>
                    <a:pt x="3176" y="1229"/>
                  </a:lnTo>
                  <a:lnTo>
                    <a:pt x="1733" y="190"/>
                  </a:lnTo>
                  <a:cubicBezTo>
                    <a:pt x="1554" y="62"/>
                    <a:pt x="1349" y="0"/>
                    <a:pt x="1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16201776" y="4643074"/>
              <a:ext cx="614360" cy="532445"/>
            </a:xfrm>
            <a:custGeom>
              <a:rect b="b" l="l" r="r" t="t"/>
              <a:pathLst>
                <a:path extrusionOk="0" h="2925" w="3375">
                  <a:moveTo>
                    <a:pt x="2896" y="1"/>
                  </a:moveTo>
                  <a:cubicBezTo>
                    <a:pt x="2141" y="1"/>
                    <a:pt x="813" y="636"/>
                    <a:pt x="451" y="1088"/>
                  </a:cubicBezTo>
                  <a:cubicBezTo>
                    <a:pt x="107" y="1515"/>
                    <a:pt x="0" y="2700"/>
                    <a:pt x="289" y="2700"/>
                  </a:cubicBezTo>
                  <a:cubicBezTo>
                    <a:pt x="313" y="2700"/>
                    <a:pt x="340" y="2692"/>
                    <a:pt x="370" y="2674"/>
                  </a:cubicBezTo>
                  <a:cubicBezTo>
                    <a:pt x="757" y="2448"/>
                    <a:pt x="1661" y="2149"/>
                    <a:pt x="1661" y="2149"/>
                  </a:cubicBezTo>
                  <a:lnTo>
                    <a:pt x="1661" y="2149"/>
                  </a:lnTo>
                  <a:cubicBezTo>
                    <a:pt x="1661" y="2149"/>
                    <a:pt x="921" y="2924"/>
                    <a:pt x="1077" y="2924"/>
                  </a:cubicBezTo>
                  <a:cubicBezTo>
                    <a:pt x="1113" y="2924"/>
                    <a:pt x="1198" y="2883"/>
                    <a:pt x="1351" y="2780"/>
                  </a:cubicBezTo>
                  <a:cubicBezTo>
                    <a:pt x="2164" y="2233"/>
                    <a:pt x="3374" y="1730"/>
                    <a:pt x="3374" y="1730"/>
                  </a:cubicBezTo>
                  <a:lnTo>
                    <a:pt x="2933" y="1"/>
                  </a:lnTo>
                  <a:cubicBezTo>
                    <a:pt x="2921" y="1"/>
                    <a:pt x="2908" y="1"/>
                    <a:pt x="2896" y="1"/>
                  </a:cubicBezTo>
                  <a:close/>
                </a:path>
              </a:pathLst>
            </a:custGeom>
            <a:solidFill>
              <a:srgbClr val="E5C0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16214700" y="4915393"/>
              <a:ext cx="254299" cy="163465"/>
            </a:xfrm>
            <a:custGeom>
              <a:rect b="b" l="l" r="r" t="t"/>
              <a:pathLst>
                <a:path extrusionOk="0" h="898" w="1397">
                  <a:moveTo>
                    <a:pt x="1342" y="0"/>
                  </a:moveTo>
                  <a:cubicBezTo>
                    <a:pt x="813" y="164"/>
                    <a:pt x="33" y="726"/>
                    <a:pt x="0" y="748"/>
                  </a:cubicBezTo>
                  <a:lnTo>
                    <a:pt x="106" y="897"/>
                  </a:lnTo>
                  <a:cubicBezTo>
                    <a:pt x="113" y="890"/>
                    <a:pt x="897" y="328"/>
                    <a:pt x="1397" y="172"/>
                  </a:cubicBezTo>
                  <a:lnTo>
                    <a:pt x="13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16212698" y="4811089"/>
              <a:ext cx="265585" cy="190042"/>
            </a:xfrm>
            <a:custGeom>
              <a:rect b="b" l="l" r="r" t="t"/>
              <a:pathLst>
                <a:path extrusionOk="0" h="1044" w="1459">
                  <a:moveTo>
                    <a:pt x="1404" y="1"/>
                  </a:moveTo>
                  <a:cubicBezTo>
                    <a:pt x="777" y="190"/>
                    <a:pt x="15" y="879"/>
                    <a:pt x="0" y="974"/>
                  </a:cubicBezTo>
                  <a:lnTo>
                    <a:pt x="99" y="985"/>
                  </a:lnTo>
                  <a:lnTo>
                    <a:pt x="161" y="1044"/>
                  </a:lnTo>
                  <a:cubicBezTo>
                    <a:pt x="168" y="1036"/>
                    <a:pt x="821" y="369"/>
                    <a:pt x="1459" y="176"/>
                  </a:cubicBezTo>
                  <a:lnTo>
                    <a:pt x="14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16231265" y="4743373"/>
              <a:ext cx="235732" cy="178210"/>
            </a:xfrm>
            <a:custGeom>
              <a:rect b="b" l="l" r="r" t="t"/>
              <a:pathLst>
                <a:path extrusionOk="0" h="979" w="1295">
                  <a:moveTo>
                    <a:pt x="1251" y="1"/>
                  </a:moveTo>
                  <a:cubicBezTo>
                    <a:pt x="566" y="176"/>
                    <a:pt x="26" y="839"/>
                    <a:pt x="0" y="912"/>
                  </a:cubicBezTo>
                  <a:lnTo>
                    <a:pt x="172" y="971"/>
                  </a:lnTo>
                  <a:cubicBezTo>
                    <a:pt x="172" y="971"/>
                    <a:pt x="172" y="972"/>
                    <a:pt x="172" y="972"/>
                  </a:cubicBezTo>
                  <a:lnTo>
                    <a:pt x="172" y="972"/>
                  </a:lnTo>
                  <a:cubicBezTo>
                    <a:pt x="240" y="868"/>
                    <a:pt x="734" y="322"/>
                    <a:pt x="1295" y="176"/>
                  </a:cubicBezTo>
                  <a:lnTo>
                    <a:pt x="1251" y="1"/>
                  </a:lnTo>
                  <a:close/>
                  <a:moveTo>
                    <a:pt x="172" y="972"/>
                  </a:moveTo>
                  <a:cubicBezTo>
                    <a:pt x="170" y="974"/>
                    <a:pt x="169" y="976"/>
                    <a:pt x="168" y="978"/>
                  </a:cubicBezTo>
                  <a:cubicBezTo>
                    <a:pt x="171" y="975"/>
                    <a:pt x="172" y="974"/>
                    <a:pt x="172" y="9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12689485" y="152186"/>
              <a:ext cx="669698" cy="622551"/>
            </a:xfrm>
            <a:custGeom>
              <a:rect b="b" l="l" r="r" t="t"/>
              <a:pathLst>
                <a:path extrusionOk="0" h="3420" w="3679">
                  <a:moveTo>
                    <a:pt x="1838" y="1"/>
                  </a:moveTo>
                  <a:cubicBezTo>
                    <a:pt x="1015" y="1"/>
                    <a:pt x="291" y="595"/>
                    <a:pt x="153" y="1431"/>
                  </a:cubicBezTo>
                  <a:cubicBezTo>
                    <a:pt x="0" y="2361"/>
                    <a:pt x="627" y="3239"/>
                    <a:pt x="1561" y="3396"/>
                  </a:cubicBezTo>
                  <a:cubicBezTo>
                    <a:pt x="1654" y="3412"/>
                    <a:pt x="1747" y="3419"/>
                    <a:pt x="1839" y="3419"/>
                  </a:cubicBezTo>
                  <a:cubicBezTo>
                    <a:pt x="2660" y="3419"/>
                    <a:pt x="3385" y="2825"/>
                    <a:pt x="3526" y="1989"/>
                  </a:cubicBezTo>
                  <a:cubicBezTo>
                    <a:pt x="3679" y="1059"/>
                    <a:pt x="3048" y="177"/>
                    <a:pt x="2118" y="24"/>
                  </a:cubicBezTo>
                  <a:cubicBezTo>
                    <a:pt x="2024" y="8"/>
                    <a:pt x="1931" y="1"/>
                    <a:pt x="18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13464574" y="864655"/>
              <a:ext cx="1550371" cy="1588780"/>
            </a:xfrm>
            <a:custGeom>
              <a:rect b="b" l="l" r="r" t="t"/>
              <a:pathLst>
                <a:path extrusionOk="0" h="8728" w="8517">
                  <a:moveTo>
                    <a:pt x="1134" y="1"/>
                  </a:moveTo>
                  <a:cubicBezTo>
                    <a:pt x="925" y="1"/>
                    <a:pt x="715" y="66"/>
                    <a:pt x="536" y="200"/>
                  </a:cubicBezTo>
                  <a:cubicBezTo>
                    <a:pt x="92" y="532"/>
                    <a:pt x="0" y="1159"/>
                    <a:pt x="328" y="1604"/>
                  </a:cubicBezTo>
                  <a:lnTo>
                    <a:pt x="3344" y="5647"/>
                  </a:lnTo>
                  <a:cubicBezTo>
                    <a:pt x="3391" y="5709"/>
                    <a:pt x="3446" y="5767"/>
                    <a:pt x="3508" y="5818"/>
                  </a:cubicBezTo>
                  <a:lnTo>
                    <a:pt x="6752" y="8498"/>
                  </a:lnTo>
                  <a:cubicBezTo>
                    <a:pt x="6938" y="8651"/>
                    <a:pt x="7164" y="8728"/>
                    <a:pt x="7390" y="8728"/>
                  </a:cubicBezTo>
                  <a:cubicBezTo>
                    <a:pt x="7678" y="8728"/>
                    <a:pt x="7966" y="8604"/>
                    <a:pt x="8163" y="8363"/>
                  </a:cubicBezTo>
                  <a:cubicBezTo>
                    <a:pt x="8517" y="7937"/>
                    <a:pt x="8455" y="7306"/>
                    <a:pt x="8028" y="6952"/>
                  </a:cubicBezTo>
                  <a:lnTo>
                    <a:pt x="4878" y="4349"/>
                  </a:lnTo>
                  <a:lnTo>
                    <a:pt x="1936" y="404"/>
                  </a:lnTo>
                  <a:cubicBezTo>
                    <a:pt x="1741" y="140"/>
                    <a:pt x="1439" y="1"/>
                    <a:pt x="11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12549321" y="2040576"/>
              <a:ext cx="2346945" cy="2515871"/>
            </a:xfrm>
            <a:custGeom>
              <a:rect b="b" l="l" r="r" t="t"/>
              <a:pathLst>
                <a:path extrusionOk="0" h="13821" w="12893">
                  <a:moveTo>
                    <a:pt x="6180" y="3733"/>
                  </a:moveTo>
                  <a:lnTo>
                    <a:pt x="8809" y="5140"/>
                  </a:lnTo>
                  <a:lnTo>
                    <a:pt x="6749" y="8885"/>
                  </a:lnTo>
                  <a:cubicBezTo>
                    <a:pt x="6687" y="8990"/>
                    <a:pt x="6640" y="9103"/>
                    <a:pt x="6607" y="9216"/>
                  </a:cubicBezTo>
                  <a:lnTo>
                    <a:pt x="6264" y="4160"/>
                  </a:lnTo>
                  <a:cubicBezTo>
                    <a:pt x="6257" y="4014"/>
                    <a:pt x="6228" y="3872"/>
                    <a:pt x="6180" y="3733"/>
                  </a:cubicBezTo>
                  <a:close/>
                  <a:moveTo>
                    <a:pt x="1838" y="0"/>
                  </a:moveTo>
                  <a:cubicBezTo>
                    <a:pt x="1142" y="0"/>
                    <a:pt x="515" y="427"/>
                    <a:pt x="260" y="1072"/>
                  </a:cubicBezTo>
                  <a:cubicBezTo>
                    <a:pt x="1" y="1721"/>
                    <a:pt x="165" y="2461"/>
                    <a:pt x="672" y="2938"/>
                  </a:cubicBezTo>
                  <a:lnTo>
                    <a:pt x="2917" y="5053"/>
                  </a:lnTo>
                  <a:lnTo>
                    <a:pt x="3402" y="12235"/>
                  </a:lnTo>
                  <a:cubicBezTo>
                    <a:pt x="3461" y="13132"/>
                    <a:pt x="4208" y="13821"/>
                    <a:pt x="5098" y="13821"/>
                  </a:cubicBezTo>
                  <a:cubicBezTo>
                    <a:pt x="5134" y="13821"/>
                    <a:pt x="5174" y="13821"/>
                    <a:pt x="5214" y="13817"/>
                  </a:cubicBezTo>
                  <a:cubicBezTo>
                    <a:pt x="6151" y="13755"/>
                    <a:pt x="6859" y="12942"/>
                    <a:pt x="6797" y="12005"/>
                  </a:cubicBezTo>
                  <a:lnTo>
                    <a:pt x="6687" y="10405"/>
                  </a:lnTo>
                  <a:lnTo>
                    <a:pt x="6687" y="10405"/>
                  </a:lnTo>
                  <a:cubicBezTo>
                    <a:pt x="6833" y="10729"/>
                    <a:pt x="7081" y="11010"/>
                    <a:pt x="7416" y="11196"/>
                  </a:cubicBezTo>
                  <a:cubicBezTo>
                    <a:pt x="7677" y="11339"/>
                    <a:pt x="7958" y="11407"/>
                    <a:pt x="8236" y="11407"/>
                  </a:cubicBezTo>
                  <a:cubicBezTo>
                    <a:pt x="8836" y="11407"/>
                    <a:pt x="9419" y="11089"/>
                    <a:pt x="9728" y="10525"/>
                  </a:cubicBezTo>
                  <a:lnTo>
                    <a:pt x="12622" y="5272"/>
                  </a:lnTo>
                  <a:cubicBezTo>
                    <a:pt x="12841" y="4874"/>
                    <a:pt x="12892" y="4404"/>
                    <a:pt x="12761" y="3967"/>
                  </a:cubicBezTo>
                  <a:cubicBezTo>
                    <a:pt x="12633" y="3529"/>
                    <a:pt x="12334" y="3164"/>
                    <a:pt x="11933" y="2949"/>
                  </a:cubicBezTo>
                  <a:lnTo>
                    <a:pt x="6789" y="201"/>
                  </a:lnTo>
                  <a:cubicBezTo>
                    <a:pt x="6541" y="69"/>
                    <a:pt x="6268" y="0"/>
                    <a:pt x="5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13183882" y="4100986"/>
              <a:ext cx="922541" cy="648582"/>
            </a:xfrm>
            <a:custGeom>
              <a:rect b="b" l="l" r="r" t="t"/>
              <a:pathLst>
                <a:path extrusionOk="0" h="3563" w="5068">
                  <a:moveTo>
                    <a:pt x="0" y="1"/>
                  </a:moveTo>
                  <a:lnTo>
                    <a:pt x="0" y="3563"/>
                  </a:lnTo>
                  <a:lnTo>
                    <a:pt x="5068" y="3563"/>
                  </a:lnTo>
                  <a:cubicBezTo>
                    <a:pt x="5068" y="3563"/>
                    <a:pt x="3278" y="2039"/>
                    <a:pt x="3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13164586" y="4081872"/>
              <a:ext cx="993715" cy="686991"/>
            </a:xfrm>
            <a:custGeom>
              <a:rect b="b" l="l" r="r" t="t"/>
              <a:pathLst>
                <a:path extrusionOk="0" h="3774" w="5459">
                  <a:moveTo>
                    <a:pt x="3249" y="208"/>
                  </a:moveTo>
                  <a:cubicBezTo>
                    <a:pt x="3318" y="1834"/>
                    <a:pt x="4445" y="3106"/>
                    <a:pt x="4911" y="3562"/>
                  </a:cubicBezTo>
                  <a:lnTo>
                    <a:pt x="212" y="3562"/>
                  </a:lnTo>
                  <a:lnTo>
                    <a:pt x="212" y="208"/>
                  </a:lnTo>
                  <a:close/>
                  <a:moveTo>
                    <a:pt x="0" y="0"/>
                  </a:moveTo>
                  <a:lnTo>
                    <a:pt x="0" y="3774"/>
                  </a:lnTo>
                  <a:lnTo>
                    <a:pt x="5458" y="3774"/>
                  </a:lnTo>
                  <a:lnTo>
                    <a:pt x="5243" y="3588"/>
                  </a:lnTo>
                  <a:cubicBezTo>
                    <a:pt x="5225" y="3573"/>
                    <a:pt x="3486" y="2071"/>
                    <a:pt x="3453" y="102"/>
                  </a:cubicBez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13600005" y="3377776"/>
              <a:ext cx="842993" cy="1032670"/>
            </a:xfrm>
            <a:custGeom>
              <a:rect b="b" l="l" r="r" t="t"/>
              <a:pathLst>
                <a:path extrusionOk="0" h="5673" w="4631">
                  <a:moveTo>
                    <a:pt x="1976" y="0"/>
                  </a:moveTo>
                  <a:lnTo>
                    <a:pt x="0" y="2742"/>
                  </a:lnTo>
                  <a:lnTo>
                    <a:pt x="4058" y="5673"/>
                  </a:lnTo>
                  <a:cubicBezTo>
                    <a:pt x="4058" y="5673"/>
                    <a:pt x="3522" y="3507"/>
                    <a:pt x="4630" y="1918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13576705" y="3354476"/>
              <a:ext cx="888865" cy="1095836"/>
            </a:xfrm>
            <a:custGeom>
              <a:rect b="b" l="l" r="r" t="t"/>
              <a:pathLst>
                <a:path extrusionOk="0" h="6020" w="4883">
                  <a:moveTo>
                    <a:pt x="2122" y="256"/>
                  </a:moveTo>
                  <a:lnTo>
                    <a:pt x="4631" y="2068"/>
                  </a:lnTo>
                  <a:cubicBezTo>
                    <a:pt x="3774" y="3373"/>
                    <a:pt x="3949" y="4991"/>
                    <a:pt x="4051" y="5589"/>
                  </a:cubicBezTo>
                  <a:lnTo>
                    <a:pt x="256" y="2851"/>
                  </a:lnTo>
                  <a:lnTo>
                    <a:pt x="2122" y="256"/>
                  </a:lnTo>
                  <a:close/>
                  <a:moveTo>
                    <a:pt x="2082" y="1"/>
                  </a:moveTo>
                  <a:lnTo>
                    <a:pt x="1" y="2892"/>
                  </a:lnTo>
                  <a:lnTo>
                    <a:pt x="4335" y="6020"/>
                  </a:lnTo>
                  <a:lnTo>
                    <a:pt x="4277" y="5779"/>
                  </a:lnTo>
                  <a:cubicBezTo>
                    <a:pt x="4270" y="5757"/>
                    <a:pt x="3763" y="3635"/>
                    <a:pt x="4831" y="2100"/>
                  </a:cubicBezTo>
                  <a:lnTo>
                    <a:pt x="4882" y="2024"/>
                  </a:lnTo>
                  <a:lnTo>
                    <a:pt x="20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12881164" y="396471"/>
              <a:ext cx="452169" cy="426866"/>
            </a:xfrm>
            <a:custGeom>
              <a:rect b="b" l="l" r="r" t="t"/>
              <a:pathLst>
                <a:path extrusionOk="0" h="2345" w="2484">
                  <a:moveTo>
                    <a:pt x="1218" y="0"/>
                  </a:moveTo>
                  <a:cubicBezTo>
                    <a:pt x="656" y="0"/>
                    <a:pt x="158" y="406"/>
                    <a:pt x="63" y="982"/>
                  </a:cubicBezTo>
                  <a:cubicBezTo>
                    <a:pt x="1" y="1365"/>
                    <a:pt x="132" y="1737"/>
                    <a:pt x="384" y="1996"/>
                  </a:cubicBezTo>
                  <a:cubicBezTo>
                    <a:pt x="551" y="2167"/>
                    <a:pt x="774" y="2287"/>
                    <a:pt x="1029" y="2328"/>
                  </a:cubicBezTo>
                  <a:cubicBezTo>
                    <a:pt x="1094" y="2339"/>
                    <a:pt x="1159" y="2344"/>
                    <a:pt x="1224" y="2344"/>
                  </a:cubicBezTo>
                  <a:cubicBezTo>
                    <a:pt x="1407" y="2344"/>
                    <a:pt x="1583" y="2300"/>
                    <a:pt x="1740" y="2222"/>
                  </a:cubicBezTo>
                  <a:cubicBezTo>
                    <a:pt x="2068" y="2061"/>
                    <a:pt x="2312" y="1752"/>
                    <a:pt x="2378" y="1365"/>
                  </a:cubicBezTo>
                  <a:cubicBezTo>
                    <a:pt x="2484" y="723"/>
                    <a:pt x="2050" y="122"/>
                    <a:pt x="1412" y="16"/>
                  </a:cubicBezTo>
                  <a:cubicBezTo>
                    <a:pt x="1347" y="5"/>
                    <a:pt x="1282" y="0"/>
                    <a:pt x="1218" y="0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13027881" y="640393"/>
              <a:ext cx="267042" cy="248838"/>
            </a:xfrm>
            <a:custGeom>
              <a:rect b="b" l="l" r="r" t="t"/>
              <a:pathLst>
                <a:path extrusionOk="0" h="1367" w="1467">
                  <a:moveTo>
                    <a:pt x="770" y="0"/>
                  </a:moveTo>
                  <a:cubicBezTo>
                    <a:pt x="421" y="0"/>
                    <a:pt x="93" y="351"/>
                    <a:pt x="15" y="831"/>
                  </a:cubicBezTo>
                  <a:cubicBezTo>
                    <a:pt x="8" y="867"/>
                    <a:pt x="4" y="904"/>
                    <a:pt x="0" y="936"/>
                  </a:cubicBezTo>
                  <a:cubicBezTo>
                    <a:pt x="161" y="1163"/>
                    <a:pt x="380" y="1312"/>
                    <a:pt x="631" y="1356"/>
                  </a:cubicBezTo>
                  <a:cubicBezTo>
                    <a:pt x="678" y="1363"/>
                    <a:pt x="725" y="1367"/>
                    <a:pt x="772" y="1367"/>
                  </a:cubicBezTo>
                  <a:cubicBezTo>
                    <a:pt x="976" y="1367"/>
                    <a:pt x="1176" y="1297"/>
                    <a:pt x="1357" y="1170"/>
                  </a:cubicBezTo>
                  <a:cubicBezTo>
                    <a:pt x="1368" y="1133"/>
                    <a:pt x="1375" y="1093"/>
                    <a:pt x="1382" y="1057"/>
                  </a:cubicBezTo>
                  <a:cubicBezTo>
                    <a:pt x="1466" y="539"/>
                    <a:pt x="1229" y="69"/>
                    <a:pt x="854" y="7"/>
                  </a:cubicBezTo>
                  <a:cubicBezTo>
                    <a:pt x="826" y="2"/>
                    <a:pt x="798" y="0"/>
                    <a:pt x="7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13078304" y="543735"/>
              <a:ext cx="69900" cy="39683"/>
            </a:xfrm>
            <a:custGeom>
              <a:rect b="b" l="l" r="r" t="t"/>
              <a:pathLst>
                <a:path extrusionOk="0" h="218" w="384">
                  <a:moveTo>
                    <a:pt x="100" y="1"/>
                  </a:moveTo>
                  <a:cubicBezTo>
                    <a:pt x="58" y="1"/>
                    <a:pt x="18" y="32"/>
                    <a:pt x="11" y="78"/>
                  </a:cubicBezTo>
                  <a:cubicBezTo>
                    <a:pt x="1" y="130"/>
                    <a:pt x="33" y="173"/>
                    <a:pt x="84" y="184"/>
                  </a:cubicBezTo>
                  <a:lnTo>
                    <a:pt x="270" y="213"/>
                  </a:lnTo>
                  <a:cubicBezTo>
                    <a:pt x="278" y="213"/>
                    <a:pt x="281" y="217"/>
                    <a:pt x="289" y="217"/>
                  </a:cubicBezTo>
                  <a:cubicBezTo>
                    <a:pt x="332" y="217"/>
                    <a:pt x="369" y="184"/>
                    <a:pt x="376" y="140"/>
                  </a:cubicBezTo>
                  <a:cubicBezTo>
                    <a:pt x="383" y="89"/>
                    <a:pt x="351" y="42"/>
                    <a:pt x="303" y="35"/>
                  </a:cubicBezTo>
                  <a:lnTo>
                    <a:pt x="114" y="2"/>
                  </a:lnTo>
                  <a:cubicBezTo>
                    <a:pt x="109" y="1"/>
                    <a:pt x="105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13238309" y="570311"/>
              <a:ext cx="71721" cy="39501"/>
            </a:xfrm>
            <a:custGeom>
              <a:rect b="b" l="l" r="r" t="t"/>
              <a:pathLst>
                <a:path extrusionOk="0" h="217" w="394">
                  <a:moveTo>
                    <a:pt x="100" y="1"/>
                  </a:moveTo>
                  <a:cubicBezTo>
                    <a:pt x="57" y="1"/>
                    <a:pt x="18" y="32"/>
                    <a:pt x="11" y="78"/>
                  </a:cubicBezTo>
                  <a:cubicBezTo>
                    <a:pt x="0" y="129"/>
                    <a:pt x="37" y="173"/>
                    <a:pt x="84" y="184"/>
                  </a:cubicBezTo>
                  <a:lnTo>
                    <a:pt x="281" y="217"/>
                  </a:lnTo>
                  <a:lnTo>
                    <a:pt x="295" y="217"/>
                  </a:lnTo>
                  <a:cubicBezTo>
                    <a:pt x="339" y="217"/>
                    <a:pt x="379" y="184"/>
                    <a:pt x="387" y="140"/>
                  </a:cubicBezTo>
                  <a:cubicBezTo>
                    <a:pt x="394" y="89"/>
                    <a:pt x="361" y="42"/>
                    <a:pt x="310" y="35"/>
                  </a:cubicBezTo>
                  <a:lnTo>
                    <a:pt x="113" y="2"/>
                  </a:lnTo>
                  <a:cubicBezTo>
                    <a:pt x="109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13121445" y="680440"/>
              <a:ext cx="102302" cy="45508"/>
            </a:xfrm>
            <a:custGeom>
              <a:rect b="b" l="l" r="r" t="t"/>
              <a:pathLst>
                <a:path extrusionOk="0" h="250" w="562">
                  <a:moveTo>
                    <a:pt x="104" y="0"/>
                  </a:moveTo>
                  <a:cubicBezTo>
                    <a:pt x="71" y="0"/>
                    <a:pt x="38" y="19"/>
                    <a:pt x="22" y="53"/>
                  </a:cubicBezTo>
                  <a:cubicBezTo>
                    <a:pt x="1" y="97"/>
                    <a:pt x="22" y="151"/>
                    <a:pt x="66" y="173"/>
                  </a:cubicBezTo>
                  <a:cubicBezTo>
                    <a:pt x="73" y="177"/>
                    <a:pt x="230" y="250"/>
                    <a:pt x="394" y="250"/>
                  </a:cubicBezTo>
                  <a:cubicBezTo>
                    <a:pt x="423" y="250"/>
                    <a:pt x="449" y="246"/>
                    <a:pt x="478" y="243"/>
                  </a:cubicBezTo>
                  <a:cubicBezTo>
                    <a:pt x="529" y="232"/>
                    <a:pt x="562" y="184"/>
                    <a:pt x="551" y="137"/>
                  </a:cubicBezTo>
                  <a:cubicBezTo>
                    <a:pt x="545" y="92"/>
                    <a:pt x="508" y="62"/>
                    <a:pt x="465" y="62"/>
                  </a:cubicBezTo>
                  <a:cubicBezTo>
                    <a:pt x="459" y="62"/>
                    <a:pt x="452" y="62"/>
                    <a:pt x="445" y="64"/>
                  </a:cubicBezTo>
                  <a:cubicBezTo>
                    <a:pt x="429" y="67"/>
                    <a:pt x="412" y="68"/>
                    <a:pt x="395" y="68"/>
                  </a:cubicBezTo>
                  <a:cubicBezTo>
                    <a:pt x="295" y="68"/>
                    <a:pt x="183" y="28"/>
                    <a:pt x="143" y="9"/>
                  </a:cubicBezTo>
                  <a:cubicBezTo>
                    <a:pt x="130" y="3"/>
                    <a:pt x="117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12815451" y="513335"/>
              <a:ext cx="105033" cy="97751"/>
            </a:xfrm>
            <a:custGeom>
              <a:rect b="b" l="l" r="r" t="t"/>
              <a:pathLst>
                <a:path extrusionOk="0" h="537" w="577">
                  <a:moveTo>
                    <a:pt x="286" y="1"/>
                  </a:moveTo>
                  <a:cubicBezTo>
                    <a:pt x="159" y="1"/>
                    <a:pt x="46" y="93"/>
                    <a:pt x="23" y="224"/>
                  </a:cubicBezTo>
                  <a:cubicBezTo>
                    <a:pt x="1" y="369"/>
                    <a:pt x="99" y="508"/>
                    <a:pt x="245" y="533"/>
                  </a:cubicBezTo>
                  <a:cubicBezTo>
                    <a:pt x="259" y="536"/>
                    <a:pt x="272" y="537"/>
                    <a:pt x="286" y="537"/>
                  </a:cubicBezTo>
                  <a:cubicBezTo>
                    <a:pt x="416" y="537"/>
                    <a:pt x="532" y="443"/>
                    <a:pt x="551" y="311"/>
                  </a:cubicBezTo>
                  <a:cubicBezTo>
                    <a:pt x="577" y="165"/>
                    <a:pt x="478" y="27"/>
                    <a:pt x="333" y="5"/>
                  </a:cubicBezTo>
                  <a:cubicBezTo>
                    <a:pt x="317" y="2"/>
                    <a:pt x="302" y="1"/>
                    <a:pt x="286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11598390" y="834074"/>
              <a:ext cx="1207968" cy="1835798"/>
            </a:xfrm>
            <a:custGeom>
              <a:rect b="b" l="l" r="r" t="t"/>
              <a:pathLst>
                <a:path extrusionOk="0" h="10085" w="6636">
                  <a:moveTo>
                    <a:pt x="5490" y="0"/>
                  </a:moveTo>
                  <a:cubicBezTo>
                    <a:pt x="5132" y="0"/>
                    <a:pt x="4786" y="192"/>
                    <a:pt x="4605" y="529"/>
                  </a:cubicBezTo>
                  <a:lnTo>
                    <a:pt x="263" y="8608"/>
                  </a:lnTo>
                  <a:cubicBezTo>
                    <a:pt x="1" y="9096"/>
                    <a:pt x="183" y="9701"/>
                    <a:pt x="671" y="9964"/>
                  </a:cubicBezTo>
                  <a:cubicBezTo>
                    <a:pt x="821" y="10044"/>
                    <a:pt x="985" y="10084"/>
                    <a:pt x="1145" y="10084"/>
                  </a:cubicBezTo>
                  <a:cubicBezTo>
                    <a:pt x="1503" y="10084"/>
                    <a:pt x="1845" y="9895"/>
                    <a:pt x="2028" y="9556"/>
                  </a:cubicBezTo>
                  <a:lnTo>
                    <a:pt x="6373" y="1477"/>
                  </a:lnTo>
                  <a:cubicBezTo>
                    <a:pt x="6636" y="992"/>
                    <a:pt x="6454" y="383"/>
                    <a:pt x="5965" y="120"/>
                  </a:cubicBezTo>
                  <a:cubicBezTo>
                    <a:pt x="5814" y="39"/>
                    <a:pt x="5650" y="0"/>
                    <a:pt x="5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14663067" y="2193482"/>
              <a:ext cx="845723" cy="390460"/>
            </a:xfrm>
            <a:custGeom>
              <a:rect b="b" l="l" r="r" t="t"/>
              <a:pathLst>
                <a:path extrusionOk="0" h="2145" w="4646">
                  <a:moveTo>
                    <a:pt x="3410" y="1"/>
                  </a:moveTo>
                  <a:cubicBezTo>
                    <a:pt x="1903" y="1"/>
                    <a:pt x="1" y="804"/>
                    <a:pt x="1" y="804"/>
                  </a:cubicBezTo>
                  <a:cubicBezTo>
                    <a:pt x="1" y="804"/>
                    <a:pt x="766" y="1734"/>
                    <a:pt x="1149" y="2091"/>
                  </a:cubicBezTo>
                  <a:cubicBezTo>
                    <a:pt x="1185" y="2127"/>
                    <a:pt x="1232" y="2145"/>
                    <a:pt x="1280" y="2145"/>
                  </a:cubicBezTo>
                  <a:cubicBezTo>
                    <a:pt x="1310" y="2145"/>
                    <a:pt x="1340" y="2138"/>
                    <a:pt x="1368" y="2124"/>
                  </a:cubicBezTo>
                  <a:lnTo>
                    <a:pt x="4507" y="549"/>
                  </a:lnTo>
                  <a:cubicBezTo>
                    <a:pt x="4645" y="480"/>
                    <a:pt x="4645" y="283"/>
                    <a:pt x="4503" y="210"/>
                  </a:cubicBezTo>
                  <a:cubicBezTo>
                    <a:pt x="4198" y="60"/>
                    <a:pt x="3819" y="1"/>
                    <a:pt x="3410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15121603" y="2235531"/>
              <a:ext cx="369890" cy="110494"/>
            </a:xfrm>
            <a:custGeom>
              <a:rect b="b" l="l" r="r" t="t"/>
              <a:pathLst>
                <a:path extrusionOk="0" h="607" w="2032">
                  <a:moveTo>
                    <a:pt x="1844" y="0"/>
                  </a:moveTo>
                  <a:cubicBezTo>
                    <a:pt x="1201" y="0"/>
                    <a:pt x="569" y="153"/>
                    <a:pt x="1" y="442"/>
                  </a:cubicBezTo>
                  <a:lnTo>
                    <a:pt x="85" y="606"/>
                  </a:lnTo>
                  <a:cubicBezTo>
                    <a:pt x="624" y="328"/>
                    <a:pt x="1227" y="182"/>
                    <a:pt x="1835" y="182"/>
                  </a:cubicBezTo>
                  <a:cubicBezTo>
                    <a:pt x="1897" y="182"/>
                    <a:pt x="1959" y="184"/>
                    <a:pt x="2021" y="187"/>
                  </a:cubicBezTo>
                  <a:lnTo>
                    <a:pt x="2031" y="4"/>
                  </a:lnTo>
                  <a:cubicBezTo>
                    <a:pt x="1969" y="2"/>
                    <a:pt x="1906" y="0"/>
                    <a:pt x="18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14602632" y="2070429"/>
              <a:ext cx="431599" cy="405568"/>
            </a:xfrm>
            <a:custGeom>
              <a:rect b="b" l="l" r="r" t="t"/>
              <a:pathLst>
                <a:path extrusionOk="0" h="2228" w="2371">
                  <a:moveTo>
                    <a:pt x="1317" y="0"/>
                  </a:moveTo>
                  <a:lnTo>
                    <a:pt x="1" y="1404"/>
                  </a:lnTo>
                  <a:lnTo>
                    <a:pt x="971" y="2228"/>
                  </a:lnTo>
                  <a:lnTo>
                    <a:pt x="2371" y="842"/>
                  </a:lnTo>
                  <a:lnTo>
                    <a:pt x="1317" y="0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11132755" y="2330734"/>
              <a:ext cx="729222" cy="406115"/>
            </a:xfrm>
            <a:custGeom>
              <a:rect b="b" l="l" r="r" t="t"/>
              <a:pathLst>
                <a:path extrusionOk="0" h="2231" w="4006">
                  <a:moveTo>
                    <a:pt x="2540" y="0"/>
                  </a:moveTo>
                  <a:cubicBezTo>
                    <a:pt x="1992" y="0"/>
                    <a:pt x="1463" y="78"/>
                    <a:pt x="1191" y="218"/>
                  </a:cubicBezTo>
                  <a:cubicBezTo>
                    <a:pt x="656" y="493"/>
                    <a:pt x="1" y="1685"/>
                    <a:pt x="410" y="1685"/>
                  </a:cubicBezTo>
                  <a:cubicBezTo>
                    <a:pt x="418" y="1685"/>
                    <a:pt x="427" y="1685"/>
                    <a:pt x="437" y="1683"/>
                  </a:cubicBezTo>
                  <a:cubicBezTo>
                    <a:pt x="527" y="1674"/>
                    <a:pt x="638" y="1670"/>
                    <a:pt x="756" y="1670"/>
                  </a:cubicBezTo>
                  <a:cubicBezTo>
                    <a:pt x="1248" y="1670"/>
                    <a:pt x="1884" y="1738"/>
                    <a:pt x="1884" y="1738"/>
                  </a:cubicBezTo>
                  <a:cubicBezTo>
                    <a:pt x="1884" y="1738"/>
                    <a:pt x="670" y="2231"/>
                    <a:pt x="1067" y="2231"/>
                  </a:cubicBezTo>
                  <a:cubicBezTo>
                    <a:pt x="1120" y="2231"/>
                    <a:pt x="1203" y="2222"/>
                    <a:pt x="1323" y="2201"/>
                  </a:cubicBezTo>
                  <a:cubicBezTo>
                    <a:pt x="2006" y="2084"/>
                    <a:pt x="2856" y="2066"/>
                    <a:pt x="3329" y="2066"/>
                  </a:cubicBezTo>
                  <a:cubicBezTo>
                    <a:pt x="3550" y="2066"/>
                    <a:pt x="3689" y="2070"/>
                    <a:pt x="3689" y="2070"/>
                  </a:cubicBezTo>
                  <a:lnTo>
                    <a:pt x="4006" y="247"/>
                  </a:lnTo>
                  <a:cubicBezTo>
                    <a:pt x="3656" y="78"/>
                    <a:pt x="3088" y="0"/>
                    <a:pt x="2540" y="0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11553975" y="2172549"/>
              <a:ext cx="515880" cy="536814"/>
            </a:xfrm>
            <a:custGeom>
              <a:rect b="b" l="l" r="r" t="t"/>
              <a:pathLst>
                <a:path extrusionOk="0" h="2949" w="2834">
                  <a:moveTo>
                    <a:pt x="1247" y="0"/>
                  </a:moveTo>
                  <a:lnTo>
                    <a:pt x="0" y="2272"/>
                  </a:lnTo>
                  <a:lnTo>
                    <a:pt x="1269" y="2924"/>
                  </a:lnTo>
                  <a:lnTo>
                    <a:pt x="1375" y="2939"/>
                  </a:lnTo>
                  <a:cubicBezTo>
                    <a:pt x="1410" y="2945"/>
                    <a:pt x="1446" y="2948"/>
                    <a:pt x="1481" y="2948"/>
                  </a:cubicBezTo>
                  <a:cubicBezTo>
                    <a:pt x="1710" y="2948"/>
                    <a:pt x="1927" y="2819"/>
                    <a:pt x="2035" y="2611"/>
                  </a:cubicBezTo>
                  <a:lnTo>
                    <a:pt x="2833" y="1058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13364274" y="2417380"/>
              <a:ext cx="307453" cy="290888"/>
            </a:xfrm>
            <a:custGeom>
              <a:rect b="b" l="l" r="r" t="t"/>
              <a:pathLst>
                <a:path extrusionOk="0" h="1598" w="1689">
                  <a:moveTo>
                    <a:pt x="1" y="1"/>
                  </a:moveTo>
                  <a:lnTo>
                    <a:pt x="1689" y="1598"/>
                  </a:lnTo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13352989" y="2404820"/>
              <a:ext cx="330025" cy="316008"/>
            </a:xfrm>
            <a:custGeom>
              <a:rect b="b" l="l" r="r" t="t"/>
              <a:pathLst>
                <a:path extrusionOk="0" h="1736" w="1813">
                  <a:moveTo>
                    <a:pt x="125" y="0"/>
                  </a:moveTo>
                  <a:lnTo>
                    <a:pt x="1" y="135"/>
                  </a:lnTo>
                  <a:lnTo>
                    <a:pt x="1685" y="1736"/>
                  </a:lnTo>
                  <a:lnTo>
                    <a:pt x="1813" y="160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12532756" y="912894"/>
              <a:ext cx="1308268" cy="1034855"/>
            </a:xfrm>
            <a:custGeom>
              <a:rect b="b" l="l" r="r" t="t"/>
              <a:pathLst>
                <a:path extrusionOk="0" h="5685" w="7187">
                  <a:moveTo>
                    <a:pt x="1" y="1"/>
                  </a:moveTo>
                  <a:lnTo>
                    <a:pt x="661" y="4642"/>
                  </a:lnTo>
                  <a:cubicBezTo>
                    <a:pt x="744" y="5240"/>
                    <a:pt x="1255" y="5685"/>
                    <a:pt x="1860" y="5685"/>
                  </a:cubicBezTo>
                  <a:lnTo>
                    <a:pt x="5885" y="5685"/>
                  </a:lnTo>
                  <a:cubicBezTo>
                    <a:pt x="6621" y="5685"/>
                    <a:pt x="7187" y="5032"/>
                    <a:pt x="7081" y="4303"/>
                  </a:cubicBezTo>
                  <a:lnTo>
                    <a:pt x="64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12585181" y="966775"/>
              <a:ext cx="173477" cy="418311"/>
            </a:xfrm>
            <a:custGeom>
              <a:rect b="b" l="l" r="r" t="t"/>
              <a:pathLst>
                <a:path extrusionOk="0" h="2298" w="953">
                  <a:moveTo>
                    <a:pt x="952" y="0"/>
                  </a:moveTo>
                  <a:lnTo>
                    <a:pt x="1" y="2297"/>
                  </a:lnTo>
                </a:path>
              </a:pathLst>
            </a:custGeom>
            <a:solidFill>
              <a:srgbClr val="2B3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12569891" y="960040"/>
              <a:ext cx="204058" cy="431599"/>
            </a:xfrm>
            <a:custGeom>
              <a:rect b="b" l="l" r="r" t="t"/>
              <a:pathLst>
                <a:path extrusionOk="0" h="2371" w="1121">
                  <a:moveTo>
                    <a:pt x="952" y="1"/>
                  </a:moveTo>
                  <a:lnTo>
                    <a:pt x="1" y="2301"/>
                  </a:lnTo>
                  <a:lnTo>
                    <a:pt x="169" y="2370"/>
                  </a:lnTo>
                  <a:lnTo>
                    <a:pt x="1120" y="70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13712136" y="1030486"/>
              <a:ext cx="84463" cy="493854"/>
            </a:xfrm>
            <a:custGeom>
              <a:rect b="b" l="l" r="r" t="t"/>
              <a:pathLst>
                <a:path extrusionOk="0" h="2713" w="464">
                  <a:moveTo>
                    <a:pt x="0" y="0"/>
                  </a:moveTo>
                  <a:lnTo>
                    <a:pt x="463" y="2713"/>
                  </a:lnTo>
                </a:path>
              </a:pathLst>
            </a:custGeom>
            <a:solidFill>
              <a:srgbClr val="2B3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13696117" y="1027755"/>
              <a:ext cx="116319" cy="499861"/>
            </a:xfrm>
            <a:custGeom>
              <a:rect b="b" l="l" r="r" t="t"/>
              <a:pathLst>
                <a:path extrusionOk="0" h="2746" w="639">
                  <a:moveTo>
                    <a:pt x="179" y="1"/>
                  </a:moveTo>
                  <a:lnTo>
                    <a:pt x="1" y="30"/>
                  </a:lnTo>
                  <a:lnTo>
                    <a:pt x="460" y="2746"/>
                  </a:lnTo>
                  <a:lnTo>
                    <a:pt x="639" y="2713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32"/>
          <p:cNvSpPr/>
          <p:nvPr/>
        </p:nvSpPr>
        <p:spPr>
          <a:xfrm>
            <a:off x="16253180" y="503422"/>
            <a:ext cx="582858" cy="739050"/>
          </a:xfrm>
          <a:custGeom>
            <a:rect b="b" l="l" r="r" t="t"/>
            <a:pathLst>
              <a:path extrusionOk="0" h="5608" w="4223">
                <a:moveTo>
                  <a:pt x="2112" y="0"/>
                </a:moveTo>
                <a:cubicBezTo>
                  <a:pt x="2112" y="0"/>
                  <a:pt x="2057" y="2804"/>
                  <a:pt x="1" y="2804"/>
                </a:cubicBezTo>
                <a:cubicBezTo>
                  <a:pt x="2057" y="2804"/>
                  <a:pt x="2112" y="5607"/>
                  <a:pt x="2112" y="5607"/>
                </a:cubicBezTo>
                <a:cubicBezTo>
                  <a:pt x="2112" y="5607"/>
                  <a:pt x="2166" y="2804"/>
                  <a:pt x="4222" y="2804"/>
                </a:cubicBezTo>
                <a:cubicBezTo>
                  <a:pt x="2166" y="2804"/>
                  <a:pt x="2112" y="0"/>
                  <a:pt x="21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3"/>
          <p:cNvSpPr/>
          <p:nvPr/>
        </p:nvSpPr>
        <p:spPr>
          <a:xfrm>
            <a:off x="429850" y="2733378"/>
            <a:ext cx="2400900" cy="520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3"/>
          <p:cNvSpPr txBox="1"/>
          <p:nvPr/>
        </p:nvSpPr>
        <p:spPr>
          <a:xfrm>
            <a:off x="562975" y="2276098"/>
            <a:ext cx="7914600" cy="6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" sz="33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Beneficios</a:t>
            </a:r>
            <a:endParaRPr b="1" i="0" sz="3300" u="none" cap="none" strike="noStrike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★"/>
            </a:pPr>
            <a:r>
              <a:rPr b="0" i="0" lang="es" sz="24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Cultura de trabajo colaborativa e interdisciplinaria</a:t>
            </a:r>
            <a:endParaRPr b="0" i="0" sz="2400" u="none" cap="none" strike="noStrike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★"/>
            </a:pPr>
            <a:r>
              <a:rPr b="0" i="0" lang="es" sz="24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Mindset iterativo e incremental </a:t>
            </a:r>
            <a:endParaRPr b="0" i="0" sz="2400" u="none" cap="none" strike="noStrike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★"/>
            </a:pPr>
            <a:r>
              <a:rPr b="0" i="0" lang="es" sz="24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Foco en la entrega de valor</a:t>
            </a:r>
            <a:endParaRPr b="0" i="0" sz="2400" u="none" cap="none" strike="noStrike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★"/>
            </a:pPr>
            <a:r>
              <a:rPr b="0" i="0" lang="es" sz="24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Feedback continuo</a:t>
            </a:r>
            <a:endParaRPr b="0" i="0" sz="2400" u="none" cap="none" strike="noStrike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★"/>
            </a:pPr>
            <a:r>
              <a:rPr b="0" i="0" lang="es" sz="24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Flexibilidad ante contexto dinámico</a:t>
            </a:r>
            <a:endParaRPr b="0" i="0" sz="2400" u="none" cap="none" strike="noStrike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★"/>
            </a:pPr>
            <a:r>
              <a:rPr b="0" i="0" lang="es" sz="24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Auto-organización</a:t>
            </a:r>
            <a:endParaRPr b="0" i="0" sz="2400" u="none" cap="none" strike="noStrike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07" name="Google Shape;607;p33"/>
          <p:cNvSpPr/>
          <p:nvPr/>
        </p:nvSpPr>
        <p:spPr>
          <a:xfrm flipH="1" rot="10800000">
            <a:off x="0" y="2077252"/>
            <a:ext cx="133200" cy="822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A6D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33"/>
          <p:cNvSpPr txBox="1"/>
          <p:nvPr>
            <p:ph type="title"/>
          </p:nvPr>
        </p:nvSpPr>
        <p:spPr>
          <a:xfrm>
            <a:off x="913950" y="335559"/>
            <a:ext cx="7786200" cy="18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Modelo Operativo Ágil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3000"/>
              <a:t>¿Por qué trabajamos de esta manera?</a:t>
            </a:r>
            <a:endParaRPr/>
          </a:p>
        </p:txBody>
      </p:sp>
      <p:pic>
        <p:nvPicPr>
          <p:cNvPr id="609" name="Google Shape;6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5025" y="4497527"/>
            <a:ext cx="7312424" cy="49350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0" name="Google Shape;610;p33"/>
          <p:cNvGrpSpPr/>
          <p:nvPr/>
        </p:nvGrpSpPr>
        <p:grpSpPr>
          <a:xfrm rot="-5400000">
            <a:off x="13628521" y="-1618795"/>
            <a:ext cx="2147124" cy="5387163"/>
            <a:chOff x="15335250" y="2153100"/>
            <a:chExt cx="2966050" cy="7105200"/>
          </a:xfrm>
        </p:grpSpPr>
        <p:sp>
          <p:nvSpPr>
            <p:cNvPr id="611" name="Google Shape;611;p33"/>
            <p:cNvSpPr/>
            <p:nvPr/>
          </p:nvSpPr>
          <p:spPr>
            <a:xfrm rot="10800000">
              <a:off x="15335250" y="6655200"/>
              <a:ext cx="2603100" cy="26031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2" name="Google Shape;612;p33"/>
            <p:cNvCxnSpPr/>
            <p:nvPr/>
          </p:nvCxnSpPr>
          <p:spPr>
            <a:xfrm>
              <a:off x="16618600" y="9258300"/>
              <a:ext cx="1682700" cy="0"/>
            </a:xfrm>
            <a:prstGeom prst="straightConnector1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13" name="Google Shape;613;p33"/>
            <p:cNvSpPr/>
            <p:nvPr/>
          </p:nvSpPr>
          <p:spPr>
            <a:xfrm flipH="1">
              <a:off x="15335250" y="2153100"/>
              <a:ext cx="2603100" cy="26031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4" name="Google Shape;614;p33"/>
            <p:cNvCxnSpPr/>
            <p:nvPr/>
          </p:nvCxnSpPr>
          <p:spPr>
            <a:xfrm>
              <a:off x="16618600" y="2153100"/>
              <a:ext cx="1682700" cy="0"/>
            </a:xfrm>
            <a:prstGeom prst="straightConnector1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5" name="Google Shape;615;p33"/>
            <p:cNvCxnSpPr>
              <a:stCxn id="613" idx="2"/>
              <a:endCxn id="611" idx="2"/>
            </p:cNvCxnSpPr>
            <p:nvPr/>
          </p:nvCxnSpPr>
          <p:spPr>
            <a:xfrm rot="5400000">
              <a:off x="13084200" y="5705700"/>
              <a:ext cx="4502100" cy="0"/>
            </a:xfrm>
            <a:prstGeom prst="straightConnector1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16" name="Google Shape;616;p33"/>
          <p:cNvGrpSpPr/>
          <p:nvPr/>
        </p:nvGrpSpPr>
        <p:grpSpPr>
          <a:xfrm>
            <a:off x="12626204" y="394422"/>
            <a:ext cx="4943088" cy="3811403"/>
            <a:chOff x="11132755" y="152186"/>
            <a:chExt cx="6816172" cy="5504625"/>
          </a:xfrm>
        </p:grpSpPr>
        <p:sp>
          <p:nvSpPr>
            <p:cNvPr id="617" name="Google Shape;617;p33"/>
            <p:cNvSpPr/>
            <p:nvPr/>
          </p:nvSpPr>
          <p:spPr>
            <a:xfrm>
              <a:off x="11194281" y="2512947"/>
              <a:ext cx="289432" cy="59889"/>
            </a:xfrm>
            <a:custGeom>
              <a:rect b="b" l="l" r="r" t="t"/>
              <a:pathLst>
                <a:path extrusionOk="0" h="329" w="1590">
                  <a:moveTo>
                    <a:pt x="1312" y="1"/>
                  </a:moveTo>
                  <a:cubicBezTo>
                    <a:pt x="749" y="1"/>
                    <a:pt x="34" y="144"/>
                    <a:pt x="0" y="150"/>
                  </a:cubicBezTo>
                  <a:lnTo>
                    <a:pt x="37" y="329"/>
                  </a:lnTo>
                  <a:cubicBezTo>
                    <a:pt x="46" y="326"/>
                    <a:pt x="768" y="181"/>
                    <a:pt x="1314" y="181"/>
                  </a:cubicBezTo>
                  <a:cubicBezTo>
                    <a:pt x="1405" y="181"/>
                    <a:pt x="1491" y="185"/>
                    <a:pt x="1568" y="194"/>
                  </a:cubicBezTo>
                  <a:lnTo>
                    <a:pt x="1590" y="15"/>
                  </a:lnTo>
                  <a:cubicBezTo>
                    <a:pt x="1505" y="5"/>
                    <a:pt x="1411" y="1"/>
                    <a:pt x="13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11220130" y="2418655"/>
              <a:ext cx="317465" cy="84645"/>
            </a:xfrm>
            <a:custGeom>
              <a:rect b="b" l="l" r="r" t="t"/>
              <a:pathLst>
                <a:path extrusionOk="0" h="465" w="1744">
                  <a:moveTo>
                    <a:pt x="1492" y="1"/>
                  </a:moveTo>
                  <a:cubicBezTo>
                    <a:pt x="843" y="1"/>
                    <a:pt x="49" y="259"/>
                    <a:pt x="0" y="333"/>
                  </a:cubicBezTo>
                  <a:lnTo>
                    <a:pt x="84" y="388"/>
                  </a:lnTo>
                  <a:lnTo>
                    <a:pt x="121" y="464"/>
                  </a:lnTo>
                  <a:cubicBezTo>
                    <a:pt x="205" y="425"/>
                    <a:pt x="900" y="181"/>
                    <a:pt x="1493" y="181"/>
                  </a:cubicBezTo>
                  <a:cubicBezTo>
                    <a:pt x="1570" y="181"/>
                    <a:pt x="1646" y="185"/>
                    <a:pt x="1718" y="194"/>
                  </a:cubicBezTo>
                  <a:lnTo>
                    <a:pt x="1743" y="16"/>
                  </a:lnTo>
                  <a:cubicBezTo>
                    <a:pt x="1663" y="5"/>
                    <a:pt x="1579" y="1"/>
                    <a:pt x="14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11271280" y="2348755"/>
              <a:ext cx="285427" cy="88104"/>
            </a:xfrm>
            <a:custGeom>
              <a:rect b="b" l="l" r="r" t="t"/>
              <a:pathLst>
                <a:path extrusionOk="0" h="484" w="1568">
                  <a:moveTo>
                    <a:pt x="1274" y="0"/>
                  </a:moveTo>
                  <a:cubicBezTo>
                    <a:pt x="646" y="0"/>
                    <a:pt x="48" y="302"/>
                    <a:pt x="0" y="352"/>
                  </a:cubicBezTo>
                  <a:lnTo>
                    <a:pt x="135" y="476"/>
                  </a:lnTo>
                  <a:cubicBezTo>
                    <a:pt x="131" y="480"/>
                    <a:pt x="131" y="480"/>
                    <a:pt x="128" y="483"/>
                  </a:cubicBezTo>
                  <a:cubicBezTo>
                    <a:pt x="169" y="452"/>
                    <a:pt x="717" y="182"/>
                    <a:pt x="1280" y="182"/>
                  </a:cubicBezTo>
                  <a:cubicBezTo>
                    <a:pt x="1367" y="182"/>
                    <a:pt x="1453" y="188"/>
                    <a:pt x="1539" y="203"/>
                  </a:cubicBezTo>
                  <a:lnTo>
                    <a:pt x="1568" y="24"/>
                  </a:lnTo>
                  <a:cubicBezTo>
                    <a:pt x="1471" y="7"/>
                    <a:pt x="1372" y="0"/>
                    <a:pt x="1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14815063" y="2280675"/>
              <a:ext cx="674066" cy="612721"/>
            </a:xfrm>
            <a:custGeom>
              <a:rect b="b" l="l" r="r" t="t"/>
              <a:pathLst>
                <a:path extrusionOk="0" h="3366" w="3703">
                  <a:moveTo>
                    <a:pt x="3490" y="1"/>
                  </a:moveTo>
                  <a:cubicBezTo>
                    <a:pt x="3463" y="1"/>
                    <a:pt x="3436" y="7"/>
                    <a:pt x="3409" y="19"/>
                  </a:cubicBezTo>
                  <a:lnTo>
                    <a:pt x="117" y="1696"/>
                  </a:lnTo>
                  <a:cubicBezTo>
                    <a:pt x="44" y="1732"/>
                    <a:pt x="0" y="1809"/>
                    <a:pt x="11" y="1886"/>
                  </a:cubicBezTo>
                  <a:cubicBezTo>
                    <a:pt x="62" y="2400"/>
                    <a:pt x="576" y="3366"/>
                    <a:pt x="576" y="3366"/>
                  </a:cubicBezTo>
                  <a:cubicBezTo>
                    <a:pt x="576" y="3366"/>
                    <a:pt x="3373" y="1762"/>
                    <a:pt x="3675" y="227"/>
                  </a:cubicBezTo>
                  <a:cubicBezTo>
                    <a:pt x="3702" y="105"/>
                    <a:pt x="3604" y="1"/>
                    <a:pt x="3490" y="1"/>
                  </a:cubicBezTo>
                  <a:close/>
                </a:path>
              </a:pathLst>
            </a:custGeom>
            <a:solidFill>
              <a:srgbClr val="E5C0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15184040" y="2293417"/>
              <a:ext cx="303448" cy="259578"/>
            </a:xfrm>
            <a:custGeom>
              <a:rect b="b" l="l" r="r" t="t"/>
              <a:pathLst>
                <a:path extrusionOk="0" h="1426" w="1667">
                  <a:moveTo>
                    <a:pt x="1503" y="0"/>
                  </a:moveTo>
                  <a:cubicBezTo>
                    <a:pt x="1120" y="540"/>
                    <a:pt x="602" y="970"/>
                    <a:pt x="1" y="1247"/>
                  </a:cubicBezTo>
                  <a:lnTo>
                    <a:pt x="84" y="1425"/>
                  </a:lnTo>
                  <a:cubicBezTo>
                    <a:pt x="715" y="1137"/>
                    <a:pt x="1262" y="682"/>
                    <a:pt x="1667" y="113"/>
                  </a:cubicBezTo>
                  <a:lnTo>
                    <a:pt x="15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14862209" y="2605782"/>
              <a:ext cx="1257116" cy="1471551"/>
            </a:xfrm>
            <a:custGeom>
              <a:rect b="b" l="l" r="r" t="t"/>
              <a:pathLst>
                <a:path extrusionOk="0" h="8084" w="6906">
                  <a:moveTo>
                    <a:pt x="1036" y="1"/>
                  </a:moveTo>
                  <a:cubicBezTo>
                    <a:pt x="905" y="1"/>
                    <a:pt x="772" y="29"/>
                    <a:pt x="646" y="89"/>
                  </a:cubicBezTo>
                  <a:cubicBezTo>
                    <a:pt x="194" y="304"/>
                    <a:pt x="0" y="851"/>
                    <a:pt x="215" y="1303"/>
                  </a:cubicBezTo>
                  <a:lnTo>
                    <a:pt x="1652" y="4321"/>
                  </a:lnTo>
                  <a:cubicBezTo>
                    <a:pt x="1699" y="4423"/>
                    <a:pt x="1765" y="4515"/>
                    <a:pt x="1845" y="4591"/>
                  </a:cubicBezTo>
                  <a:lnTo>
                    <a:pt x="5272" y="7832"/>
                  </a:lnTo>
                  <a:cubicBezTo>
                    <a:pt x="5447" y="8000"/>
                    <a:pt x="5673" y="8084"/>
                    <a:pt x="5899" y="8084"/>
                  </a:cubicBezTo>
                  <a:cubicBezTo>
                    <a:pt x="6140" y="8084"/>
                    <a:pt x="6380" y="7989"/>
                    <a:pt x="6559" y="7799"/>
                  </a:cubicBezTo>
                  <a:cubicBezTo>
                    <a:pt x="6905" y="7431"/>
                    <a:pt x="6891" y="6855"/>
                    <a:pt x="6526" y="6509"/>
                  </a:cubicBezTo>
                  <a:lnTo>
                    <a:pt x="3223" y="3384"/>
                  </a:lnTo>
                  <a:lnTo>
                    <a:pt x="1863" y="522"/>
                  </a:lnTo>
                  <a:cubicBezTo>
                    <a:pt x="1705" y="193"/>
                    <a:pt x="1377" y="1"/>
                    <a:pt x="1036" y="1"/>
                  </a:cubicBezTo>
                  <a:close/>
                </a:path>
              </a:pathLst>
            </a:custGeom>
            <a:solidFill>
              <a:srgbClr val="E5C0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16066523" y="3339174"/>
              <a:ext cx="578312" cy="702116"/>
            </a:xfrm>
            <a:custGeom>
              <a:rect b="b" l="l" r="r" t="t"/>
              <a:pathLst>
                <a:path extrusionOk="0" h="3660" w="2954">
                  <a:moveTo>
                    <a:pt x="1517" y="1"/>
                  </a:moveTo>
                  <a:lnTo>
                    <a:pt x="1616" y="15"/>
                  </a:lnTo>
                  <a:cubicBezTo>
                    <a:pt x="1566" y="10"/>
                    <a:pt x="1517" y="8"/>
                    <a:pt x="1469" y="8"/>
                  </a:cubicBezTo>
                  <a:cubicBezTo>
                    <a:pt x="966" y="8"/>
                    <a:pt x="530" y="281"/>
                    <a:pt x="274" y="730"/>
                  </a:cubicBezTo>
                  <a:cubicBezTo>
                    <a:pt x="66" y="1094"/>
                    <a:pt x="1" y="1524"/>
                    <a:pt x="15" y="1944"/>
                  </a:cubicBezTo>
                  <a:cubicBezTo>
                    <a:pt x="30" y="2323"/>
                    <a:pt x="117" y="2709"/>
                    <a:pt x="329" y="3023"/>
                  </a:cubicBezTo>
                  <a:cubicBezTo>
                    <a:pt x="577" y="3387"/>
                    <a:pt x="992" y="3632"/>
                    <a:pt x="1434" y="3657"/>
                  </a:cubicBezTo>
                  <a:cubicBezTo>
                    <a:pt x="1458" y="3659"/>
                    <a:pt x="1483" y="3659"/>
                    <a:pt x="1507" y="3659"/>
                  </a:cubicBezTo>
                  <a:cubicBezTo>
                    <a:pt x="1921" y="3659"/>
                    <a:pt x="2334" y="3459"/>
                    <a:pt x="2578" y="3129"/>
                  </a:cubicBezTo>
                  <a:cubicBezTo>
                    <a:pt x="2768" y="2873"/>
                    <a:pt x="2855" y="2556"/>
                    <a:pt x="2881" y="2243"/>
                  </a:cubicBezTo>
                  <a:cubicBezTo>
                    <a:pt x="2954" y="1371"/>
                    <a:pt x="2545" y="88"/>
                    <a:pt x="1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15649312" y="3628615"/>
              <a:ext cx="563573" cy="545551"/>
            </a:xfrm>
            <a:custGeom>
              <a:rect b="b" l="l" r="r" t="t"/>
              <a:pathLst>
                <a:path extrusionOk="0" h="2997" w="3096">
                  <a:moveTo>
                    <a:pt x="1433" y="0"/>
                  </a:moveTo>
                  <a:lnTo>
                    <a:pt x="0" y="1433"/>
                  </a:lnTo>
                  <a:lnTo>
                    <a:pt x="1265" y="2698"/>
                  </a:lnTo>
                  <a:cubicBezTo>
                    <a:pt x="1462" y="2897"/>
                    <a:pt x="1721" y="2996"/>
                    <a:pt x="1980" y="2996"/>
                  </a:cubicBezTo>
                  <a:cubicBezTo>
                    <a:pt x="2240" y="2996"/>
                    <a:pt x="2499" y="2897"/>
                    <a:pt x="2698" y="2698"/>
                  </a:cubicBezTo>
                  <a:cubicBezTo>
                    <a:pt x="3095" y="2304"/>
                    <a:pt x="3095" y="1659"/>
                    <a:pt x="2698" y="1265"/>
                  </a:cubicBezTo>
                  <a:lnTo>
                    <a:pt x="14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15892141" y="3862161"/>
              <a:ext cx="791295" cy="733409"/>
            </a:xfrm>
            <a:custGeom>
              <a:rect b="b" l="l" r="r" t="t"/>
              <a:pathLst>
                <a:path extrusionOk="0" h="4029" w="4347">
                  <a:moveTo>
                    <a:pt x="1" y="0"/>
                  </a:moveTo>
                  <a:lnTo>
                    <a:pt x="1" y="3107"/>
                  </a:lnTo>
                  <a:cubicBezTo>
                    <a:pt x="1" y="3617"/>
                    <a:pt x="412" y="4029"/>
                    <a:pt x="919" y="4029"/>
                  </a:cubicBezTo>
                  <a:lnTo>
                    <a:pt x="3424" y="4029"/>
                  </a:lnTo>
                  <a:cubicBezTo>
                    <a:pt x="3934" y="4029"/>
                    <a:pt x="4346" y="3617"/>
                    <a:pt x="4346" y="3107"/>
                  </a:cubicBezTo>
                  <a:lnTo>
                    <a:pt x="43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16089281" y="3402168"/>
              <a:ext cx="460724" cy="427230"/>
            </a:xfrm>
            <a:custGeom>
              <a:rect b="b" l="l" r="r" t="t"/>
              <a:pathLst>
                <a:path extrusionOk="0" h="2347" w="2531">
                  <a:moveTo>
                    <a:pt x="1232" y="0"/>
                  </a:moveTo>
                  <a:cubicBezTo>
                    <a:pt x="710" y="0"/>
                    <a:pt x="234" y="350"/>
                    <a:pt x="99" y="880"/>
                  </a:cubicBezTo>
                  <a:cubicBezTo>
                    <a:pt x="0" y="1259"/>
                    <a:pt x="99" y="1645"/>
                    <a:pt x="332" y="1926"/>
                  </a:cubicBezTo>
                  <a:cubicBezTo>
                    <a:pt x="485" y="2108"/>
                    <a:pt x="693" y="2247"/>
                    <a:pt x="941" y="2309"/>
                  </a:cubicBezTo>
                  <a:cubicBezTo>
                    <a:pt x="1039" y="2335"/>
                    <a:pt x="1137" y="2347"/>
                    <a:pt x="1234" y="2347"/>
                  </a:cubicBezTo>
                  <a:cubicBezTo>
                    <a:pt x="1383" y="2347"/>
                    <a:pt x="1528" y="2318"/>
                    <a:pt x="1663" y="2265"/>
                  </a:cubicBezTo>
                  <a:cubicBezTo>
                    <a:pt x="2002" y="2130"/>
                    <a:pt x="2272" y="1842"/>
                    <a:pt x="2366" y="1467"/>
                  </a:cubicBezTo>
                  <a:cubicBezTo>
                    <a:pt x="2530" y="840"/>
                    <a:pt x="2151" y="202"/>
                    <a:pt x="1524" y="37"/>
                  </a:cubicBezTo>
                  <a:cubicBezTo>
                    <a:pt x="1426" y="12"/>
                    <a:pt x="1328" y="0"/>
                    <a:pt x="1232" y="0"/>
                  </a:cubicBezTo>
                  <a:close/>
                </a:path>
              </a:pathLst>
            </a:custGeom>
            <a:solidFill>
              <a:srgbClr val="E5C0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16284397" y="3354479"/>
              <a:ext cx="328023" cy="302356"/>
            </a:xfrm>
            <a:custGeom>
              <a:rect b="b" l="l" r="r" t="t"/>
              <a:pathLst>
                <a:path extrusionOk="0" h="1661" w="1802">
                  <a:moveTo>
                    <a:pt x="1" y="1"/>
                  </a:moveTo>
                  <a:lnTo>
                    <a:pt x="1" y="1"/>
                  </a:lnTo>
                  <a:cubicBezTo>
                    <a:pt x="40" y="887"/>
                    <a:pt x="863" y="1660"/>
                    <a:pt x="1747" y="1660"/>
                  </a:cubicBezTo>
                  <a:cubicBezTo>
                    <a:pt x="1765" y="1660"/>
                    <a:pt x="1784" y="1660"/>
                    <a:pt x="1802" y="1659"/>
                  </a:cubicBezTo>
                  <a:lnTo>
                    <a:pt x="1135" y="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16112136" y="3369693"/>
              <a:ext cx="267049" cy="166421"/>
            </a:xfrm>
            <a:custGeom>
              <a:rect b="b" l="l" r="r" t="t"/>
              <a:pathLst>
                <a:path extrusionOk="0" h="1098" w="1762">
                  <a:moveTo>
                    <a:pt x="1762" y="1"/>
                  </a:moveTo>
                  <a:lnTo>
                    <a:pt x="526" y="223"/>
                  </a:lnTo>
                  <a:lnTo>
                    <a:pt x="1" y="1062"/>
                  </a:lnTo>
                  <a:cubicBezTo>
                    <a:pt x="102" y="1086"/>
                    <a:pt x="205" y="1098"/>
                    <a:pt x="308" y="1098"/>
                  </a:cubicBezTo>
                  <a:cubicBezTo>
                    <a:pt x="955" y="1098"/>
                    <a:pt x="1601" y="636"/>
                    <a:pt x="17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16289697" y="3573642"/>
              <a:ext cx="82461" cy="49877"/>
            </a:xfrm>
            <a:custGeom>
              <a:rect b="b" l="l" r="r" t="t"/>
              <a:pathLst>
                <a:path extrusionOk="0" h="274" w="453">
                  <a:moveTo>
                    <a:pt x="103" y="1"/>
                  </a:moveTo>
                  <a:cubicBezTo>
                    <a:pt x="67" y="1"/>
                    <a:pt x="33" y="24"/>
                    <a:pt x="19" y="58"/>
                  </a:cubicBezTo>
                  <a:cubicBezTo>
                    <a:pt x="0" y="105"/>
                    <a:pt x="26" y="160"/>
                    <a:pt x="73" y="178"/>
                  </a:cubicBezTo>
                  <a:lnTo>
                    <a:pt x="317" y="269"/>
                  </a:lnTo>
                  <a:cubicBezTo>
                    <a:pt x="328" y="273"/>
                    <a:pt x="339" y="273"/>
                    <a:pt x="350" y="273"/>
                  </a:cubicBezTo>
                  <a:cubicBezTo>
                    <a:pt x="387" y="273"/>
                    <a:pt x="423" y="251"/>
                    <a:pt x="434" y="215"/>
                  </a:cubicBezTo>
                  <a:cubicBezTo>
                    <a:pt x="452" y="167"/>
                    <a:pt x="431" y="116"/>
                    <a:pt x="383" y="98"/>
                  </a:cubicBezTo>
                  <a:lnTo>
                    <a:pt x="135" y="7"/>
                  </a:lnTo>
                  <a:cubicBezTo>
                    <a:pt x="125" y="3"/>
                    <a:pt x="114" y="1"/>
                    <a:pt x="1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16130966" y="3542332"/>
              <a:ext cx="75179" cy="34040"/>
            </a:xfrm>
            <a:custGeom>
              <a:rect b="b" l="l" r="r" t="t"/>
              <a:pathLst>
                <a:path extrusionOk="0" h="187" w="413">
                  <a:moveTo>
                    <a:pt x="96" y="0"/>
                  </a:moveTo>
                  <a:cubicBezTo>
                    <a:pt x="45" y="0"/>
                    <a:pt x="5" y="37"/>
                    <a:pt x="5" y="88"/>
                  </a:cubicBezTo>
                  <a:cubicBezTo>
                    <a:pt x="1" y="139"/>
                    <a:pt x="41" y="179"/>
                    <a:pt x="92" y="183"/>
                  </a:cubicBezTo>
                  <a:lnTo>
                    <a:pt x="318" y="186"/>
                  </a:lnTo>
                  <a:cubicBezTo>
                    <a:pt x="369" y="186"/>
                    <a:pt x="409" y="150"/>
                    <a:pt x="409" y="99"/>
                  </a:cubicBezTo>
                  <a:cubicBezTo>
                    <a:pt x="413" y="48"/>
                    <a:pt x="373" y="8"/>
                    <a:pt x="322" y="4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16172833" y="3635350"/>
              <a:ext cx="102484" cy="52425"/>
            </a:xfrm>
            <a:custGeom>
              <a:rect b="b" l="l" r="r" t="t"/>
              <a:pathLst>
                <a:path extrusionOk="0" h="288" w="563">
                  <a:moveTo>
                    <a:pt x="101" y="1"/>
                  </a:moveTo>
                  <a:cubicBezTo>
                    <a:pt x="79" y="1"/>
                    <a:pt x="57" y="9"/>
                    <a:pt x="41" y="25"/>
                  </a:cubicBezTo>
                  <a:cubicBezTo>
                    <a:pt x="4" y="62"/>
                    <a:pt x="1" y="120"/>
                    <a:pt x="37" y="156"/>
                  </a:cubicBezTo>
                  <a:cubicBezTo>
                    <a:pt x="143" y="266"/>
                    <a:pt x="267" y="288"/>
                    <a:pt x="358" y="288"/>
                  </a:cubicBezTo>
                  <a:cubicBezTo>
                    <a:pt x="431" y="288"/>
                    <a:pt x="482" y="273"/>
                    <a:pt x="489" y="273"/>
                  </a:cubicBezTo>
                  <a:cubicBezTo>
                    <a:pt x="537" y="258"/>
                    <a:pt x="562" y="207"/>
                    <a:pt x="548" y="160"/>
                  </a:cubicBezTo>
                  <a:cubicBezTo>
                    <a:pt x="536" y="121"/>
                    <a:pt x="499" y="94"/>
                    <a:pt x="460" y="94"/>
                  </a:cubicBezTo>
                  <a:cubicBezTo>
                    <a:pt x="451" y="94"/>
                    <a:pt x="443" y="96"/>
                    <a:pt x="435" y="98"/>
                  </a:cubicBezTo>
                  <a:cubicBezTo>
                    <a:pt x="431" y="98"/>
                    <a:pt x="401" y="106"/>
                    <a:pt x="359" y="106"/>
                  </a:cubicBezTo>
                  <a:cubicBezTo>
                    <a:pt x="304" y="106"/>
                    <a:pt x="230" y="93"/>
                    <a:pt x="168" y="29"/>
                  </a:cubicBezTo>
                  <a:cubicBezTo>
                    <a:pt x="150" y="10"/>
                    <a:pt x="125" y="1"/>
                    <a:pt x="1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16457530" y="3609684"/>
              <a:ext cx="107763" cy="97569"/>
            </a:xfrm>
            <a:custGeom>
              <a:rect b="b" l="l" r="r" t="t"/>
              <a:pathLst>
                <a:path extrusionOk="0" h="536" w="592">
                  <a:moveTo>
                    <a:pt x="294" y="1"/>
                  </a:moveTo>
                  <a:cubicBezTo>
                    <a:pt x="176" y="1"/>
                    <a:pt x="68" y="79"/>
                    <a:pt x="37" y="199"/>
                  </a:cubicBezTo>
                  <a:cubicBezTo>
                    <a:pt x="1" y="345"/>
                    <a:pt x="85" y="491"/>
                    <a:pt x="227" y="527"/>
                  </a:cubicBezTo>
                  <a:cubicBezTo>
                    <a:pt x="249" y="533"/>
                    <a:pt x="272" y="535"/>
                    <a:pt x="294" y="535"/>
                  </a:cubicBezTo>
                  <a:cubicBezTo>
                    <a:pt x="415" y="535"/>
                    <a:pt x="524" y="454"/>
                    <a:pt x="555" y="334"/>
                  </a:cubicBezTo>
                  <a:cubicBezTo>
                    <a:pt x="591" y="192"/>
                    <a:pt x="504" y="46"/>
                    <a:pt x="362" y="9"/>
                  </a:cubicBezTo>
                  <a:cubicBezTo>
                    <a:pt x="339" y="4"/>
                    <a:pt x="317" y="1"/>
                    <a:pt x="294" y="1"/>
                  </a:cubicBezTo>
                  <a:close/>
                </a:path>
              </a:pathLst>
            </a:custGeom>
            <a:solidFill>
              <a:srgbClr val="E5C0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15777279" y="4225859"/>
              <a:ext cx="760168" cy="619275"/>
            </a:xfrm>
            <a:custGeom>
              <a:rect b="b" l="l" r="r" t="t"/>
              <a:pathLst>
                <a:path extrusionOk="0" h="3402" w="4176">
                  <a:moveTo>
                    <a:pt x="1" y="0"/>
                  </a:moveTo>
                  <a:lnTo>
                    <a:pt x="1" y="3402"/>
                  </a:lnTo>
                  <a:lnTo>
                    <a:pt x="4175" y="3402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4A4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15803128" y="4259535"/>
              <a:ext cx="2145799" cy="1275138"/>
            </a:xfrm>
            <a:custGeom>
              <a:rect b="b" l="l" r="r" t="t"/>
              <a:pathLst>
                <a:path extrusionOk="0" h="7005" w="11788">
                  <a:moveTo>
                    <a:pt x="9815" y="1"/>
                  </a:moveTo>
                  <a:cubicBezTo>
                    <a:pt x="9577" y="1"/>
                    <a:pt x="9335" y="50"/>
                    <a:pt x="9104" y="154"/>
                  </a:cubicBezTo>
                  <a:lnTo>
                    <a:pt x="1259" y="3691"/>
                  </a:lnTo>
                  <a:cubicBezTo>
                    <a:pt x="387" y="4084"/>
                    <a:pt x="1" y="5109"/>
                    <a:pt x="395" y="5984"/>
                  </a:cubicBezTo>
                  <a:cubicBezTo>
                    <a:pt x="683" y="6622"/>
                    <a:pt x="1313" y="7005"/>
                    <a:pt x="1973" y="7005"/>
                  </a:cubicBezTo>
                  <a:cubicBezTo>
                    <a:pt x="2210" y="7005"/>
                    <a:pt x="2451" y="6954"/>
                    <a:pt x="2684" y="6848"/>
                  </a:cubicBezTo>
                  <a:lnTo>
                    <a:pt x="10530" y="3312"/>
                  </a:lnTo>
                  <a:cubicBezTo>
                    <a:pt x="11401" y="2918"/>
                    <a:pt x="11788" y="1893"/>
                    <a:pt x="11398" y="1022"/>
                  </a:cubicBezTo>
                  <a:cubicBezTo>
                    <a:pt x="11108" y="381"/>
                    <a:pt x="10476" y="1"/>
                    <a:pt x="98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15421591" y="4842398"/>
              <a:ext cx="1056153" cy="797848"/>
            </a:xfrm>
            <a:custGeom>
              <a:rect b="b" l="l" r="r" t="t"/>
              <a:pathLst>
                <a:path extrusionOk="0" h="4383" w="5802">
                  <a:moveTo>
                    <a:pt x="4288" y="0"/>
                  </a:moveTo>
                  <a:cubicBezTo>
                    <a:pt x="3605" y="528"/>
                    <a:pt x="2696" y="676"/>
                    <a:pt x="1890" y="676"/>
                  </a:cubicBezTo>
                  <a:cubicBezTo>
                    <a:pt x="861" y="676"/>
                    <a:pt x="1" y="434"/>
                    <a:pt x="1" y="434"/>
                  </a:cubicBezTo>
                  <a:lnTo>
                    <a:pt x="1" y="434"/>
                  </a:lnTo>
                  <a:lnTo>
                    <a:pt x="3810" y="4382"/>
                  </a:lnTo>
                  <a:lnTo>
                    <a:pt x="5801" y="2837"/>
                  </a:lnTo>
                  <a:lnTo>
                    <a:pt x="42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15403752" y="4825651"/>
              <a:ext cx="1092559" cy="831160"/>
            </a:xfrm>
            <a:custGeom>
              <a:rect b="b" l="l" r="r" t="t"/>
              <a:pathLst>
                <a:path extrusionOk="0" h="4566" w="6002">
                  <a:moveTo>
                    <a:pt x="4357" y="227"/>
                  </a:moveTo>
                  <a:lnTo>
                    <a:pt x="5782" y="2903"/>
                  </a:lnTo>
                  <a:lnTo>
                    <a:pt x="3916" y="4354"/>
                  </a:lnTo>
                  <a:lnTo>
                    <a:pt x="379" y="686"/>
                  </a:lnTo>
                  <a:lnTo>
                    <a:pt x="379" y="686"/>
                  </a:lnTo>
                  <a:cubicBezTo>
                    <a:pt x="664" y="748"/>
                    <a:pt x="1123" y="829"/>
                    <a:pt x="1655" y="851"/>
                  </a:cubicBezTo>
                  <a:cubicBezTo>
                    <a:pt x="1761" y="856"/>
                    <a:pt x="1873" y="859"/>
                    <a:pt x="1989" y="859"/>
                  </a:cubicBezTo>
                  <a:cubicBezTo>
                    <a:pt x="2732" y="859"/>
                    <a:pt x="3647" y="729"/>
                    <a:pt x="4357" y="227"/>
                  </a:cubicBezTo>
                  <a:close/>
                  <a:moveTo>
                    <a:pt x="4393" y="0"/>
                  </a:moveTo>
                  <a:cubicBezTo>
                    <a:pt x="4370" y="0"/>
                    <a:pt x="4350" y="7"/>
                    <a:pt x="4331" y="19"/>
                  </a:cubicBezTo>
                  <a:cubicBezTo>
                    <a:pt x="3670" y="531"/>
                    <a:pt x="2781" y="675"/>
                    <a:pt x="1990" y="675"/>
                  </a:cubicBezTo>
                  <a:cubicBezTo>
                    <a:pt x="984" y="675"/>
                    <a:pt x="138" y="443"/>
                    <a:pt x="124" y="439"/>
                  </a:cubicBezTo>
                  <a:cubicBezTo>
                    <a:pt x="116" y="436"/>
                    <a:pt x="108" y="435"/>
                    <a:pt x="101" y="435"/>
                  </a:cubicBezTo>
                  <a:cubicBezTo>
                    <a:pt x="68" y="435"/>
                    <a:pt x="36" y="453"/>
                    <a:pt x="18" y="482"/>
                  </a:cubicBezTo>
                  <a:cubicBezTo>
                    <a:pt x="0" y="515"/>
                    <a:pt x="4" y="562"/>
                    <a:pt x="33" y="592"/>
                  </a:cubicBezTo>
                  <a:lnTo>
                    <a:pt x="3843" y="4536"/>
                  </a:lnTo>
                  <a:cubicBezTo>
                    <a:pt x="3861" y="4555"/>
                    <a:pt x="3883" y="4565"/>
                    <a:pt x="3908" y="4565"/>
                  </a:cubicBezTo>
                  <a:cubicBezTo>
                    <a:pt x="3927" y="4565"/>
                    <a:pt x="3949" y="4558"/>
                    <a:pt x="3963" y="4547"/>
                  </a:cubicBezTo>
                  <a:lnTo>
                    <a:pt x="5954" y="2998"/>
                  </a:lnTo>
                  <a:cubicBezTo>
                    <a:pt x="5990" y="2972"/>
                    <a:pt x="6001" y="2925"/>
                    <a:pt x="5979" y="2885"/>
                  </a:cubicBezTo>
                  <a:lnTo>
                    <a:pt x="4466" y="48"/>
                  </a:lnTo>
                  <a:cubicBezTo>
                    <a:pt x="4455" y="27"/>
                    <a:pt x="4433" y="8"/>
                    <a:pt x="4408" y="1"/>
                  </a:cubicBezTo>
                  <a:cubicBezTo>
                    <a:pt x="4403" y="0"/>
                    <a:pt x="4398" y="0"/>
                    <a:pt x="4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14602632" y="4259899"/>
              <a:ext cx="1918805" cy="1197774"/>
            </a:xfrm>
            <a:custGeom>
              <a:rect b="b" l="l" r="r" t="t"/>
              <a:pathLst>
                <a:path extrusionOk="0" h="6580" w="10541">
                  <a:moveTo>
                    <a:pt x="1975" y="0"/>
                  </a:moveTo>
                  <a:cubicBezTo>
                    <a:pt x="1326" y="0"/>
                    <a:pt x="704" y="366"/>
                    <a:pt x="409" y="991"/>
                  </a:cubicBezTo>
                  <a:cubicBezTo>
                    <a:pt x="1" y="1855"/>
                    <a:pt x="373" y="2890"/>
                    <a:pt x="1237" y="3299"/>
                  </a:cubicBezTo>
                  <a:lnTo>
                    <a:pt x="7828" y="6412"/>
                  </a:lnTo>
                  <a:cubicBezTo>
                    <a:pt x="8065" y="6525"/>
                    <a:pt x="8317" y="6580"/>
                    <a:pt x="8565" y="6580"/>
                  </a:cubicBezTo>
                  <a:cubicBezTo>
                    <a:pt x="9214" y="6580"/>
                    <a:pt x="9837" y="6212"/>
                    <a:pt x="10132" y="5584"/>
                  </a:cubicBezTo>
                  <a:cubicBezTo>
                    <a:pt x="10541" y="4720"/>
                    <a:pt x="10172" y="3689"/>
                    <a:pt x="9305" y="3280"/>
                  </a:cubicBezTo>
                  <a:lnTo>
                    <a:pt x="2717" y="167"/>
                  </a:lnTo>
                  <a:cubicBezTo>
                    <a:pt x="2477" y="54"/>
                    <a:pt x="2224" y="0"/>
                    <a:pt x="19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15843721" y="4752839"/>
              <a:ext cx="1160821" cy="878671"/>
            </a:xfrm>
            <a:custGeom>
              <a:rect b="b" l="l" r="r" t="t"/>
              <a:pathLst>
                <a:path extrusionOk="0" h="4827" w="6377">
                  <a:moveTo>
                    <a:pt x="6377" y="0"/>
                  </a:moveTo>
                  <a:lnTo>
                    <a:pt x="6377" y="0"/>
                  </a:lnTo>
                  <a:cubicBezTo>
                    <a:pt x="6377" y="0"/>
                    <a:pt x="4807" y="642"/>
                    <a:pt x="3200" y="642"/>
                  </a:cubicBezTo>
                  <a:cubicBezTo>
                    <a:pt x="2755" y="642"/>
                    <a:pt x="2307" y="592"/>
                    <a:pt x="1889" y="467"/>
                  </a:cubicBezTo>
                  <a:lnTo>
                    <a:pt x="0" y="3110"/>
                  </a:lnTo>
                  <a:lnTo>
                    <a:pt x="2924" y="4827"/>
                  </a:lnTo>
                  <a:lnTo>
                    <a:pt x="3486" y="4043"/>
                  </a:lnTo>
                  <a:lnTo>
                    <a:pt x="2771" y="3533"/>
                  </a:lnTo>
                  <a:lnTo>
                    <a:pt x="2771" y="3533"/>
                  </a:lnTo>
                  <a:cubicBezTo>
                    <a:pt x="2812" y="3536"/>
                    <a:pt x="2853" y="3537"/>
                    <a:pt x="2894" y="3537"/>
                  </a:cubicBezTo>
                  <a:cubicBezTo>
                    <a:pt x="3583" y="3537"/>
                    <a:pt x="4146" y="3121"/>
                    <a:pt x="4146" y="3121"/>
                  </a:cubicBezTo>
                  <a:lnTo>
                    <a:pt x="63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15826428" y="4736274"/>
              <a:ext cx="1196136" cy="911983"/>
            </a:xfrm>
            <a:custGeom>
              <a:rect b="b" l="l" r="r" t="t"/>
              <a:pathLst>
                <a:path extrusionOk="0" h="5010" w="6571">
                  <a:moveTo>
                    <a:pt x="6224" y="281"/>
                  </a:moveTo>
                  <a:lnTo>
                    <a:pt x="4175" y="3146"/>
                  </a:lnTo>
                  <a:cubicBezTo>
                    <a:pt x="4093" y="3204"/>
                    <a:pt x="3588" y="3537"/>
                    <a:pt x="2989" y="3537"/>
                  </a:cubicBezTo>
                  <a:cubicBezTo>
                    <a:pt x="2951" y="3537"/>
                    <a:pt x="2912" y="3535"/>
                    <a:pt x="2873" y="3533"/>
                  </a:cubicBezTo>
                  <a:cubicBezTo>
                    <a:pt x="2871" y="3532"/>
                    <a:pt x="2868" y="3532"/>
                    <a:pt x="2865" y="3532"/>
                  </a:cubicBezTo>
                  <a:cubicBezTo>
                    <a:pt x="2825" y="3532"/>
                    <a:pt x="2792" y="3557"/>
                    <a:pt x="2779" y="3595"/>
                  </a:cubicBezTo>
                  <a:cubicBezTo>
                    <a:pt x="2768" y="3631"/>
                    <a:pt x="2779" y="3675"/>
                    <a:pt x="2811" y="3700"/>
                  </a:cubicBezTo>
                  <a:lnTo>
                    <a:pt x="3453" y="4156"/>
                  </a:lnTo>
                  <a:lnTo>
                    <a:pt x="2994" y="4798"/>
                  </a:lnTo>
                  <a:lnTo>
                    <a:pt x="227" y="3172"/>
                  </a:lnTo>
                  <a:lnTo>
                    <a:pt x="2020" y="663"/>
                  </a:lnTo>
                  <a:cubicBezTo>
                    <a:pt x="2432" y="779"/>
                    <a:pt x="2868" y="823"/>
                    <a:pt x="3295" y="823"/>
                  </a:cubicBezTo>
                  <a:cubicBezTo>
                    <a:pt x="3908" y="823"/>
                    <a:pt x="4501" y="732"/>
                    <a:pt x="4970" y="631"/>
                  </a:cubicBezTo>
                  <a:cubicBezTo>
                    <a:pt x="5502" y="518"/>
                    <a:pt x="5954" y="375"/>
                    <a:pt x="6224" y="281"/>
                  </a:cubicBezTo>
                  <a:close/>
                  <a:moveTo>
                    <a:pt x="6472" y="1"/>
                  </a:moveTo>
                  <a:cubicBezTo>
                    <a:pt x="6461" y="1"/>
                    <a:pt x="6450" y="3"/>
                    <a:pt x="6439" y="7"/>
                  </a:cubicBezTo>
                  <a:cubicBezTo>
                    <a:pt x="6419" y="16"/>
                    <a:pt x="4866" y="641"/>
                    <a:pt x="3294" y="641"/>
                  </a:cubicBezTo>
                  <a:cubicBezTo>
                    <a:pt x="2858" y="641"/>
                    <a:pt x="2420" y="593"/>
                    <a:pt x="2013" y="470"/>
                  </a:cubicBezTo>
                  <a:cubicBezTo>
                    <a:pt x="2004" y="468"/>
                    <a:pt x="1995" y="467"/>
                    <a:pt x="1986" y="467"/>
                  </a:cubicBezTo>
                  <a:cubicBezTo>
                    <a:pt x="1956" y="467"/>
                    <a:pt x="1928" y="480"/>
                    <a:pt x="1911" y="503"/>
                  </a:cubicBezTo>
                  <a:lnTo>
                    <a:pt x="22" y="3146"/>
                  </a:lnTo>
                  <a:cubicBezTo>
                    <a:pt x="8" y="3168"/>
                    <a:pt x="1" y="3194"/>
                    <a:pt x="4" y="3219"/>
                  </a:cubicBezTo>
                  <a:cubicBezTo>
                    <a:pt x="12" y="3245"/>
                    <a:pt x="26" y="3266"/>
                    <a:pt x="48" y="3277"/>
                  </a:cubicBezTo>
                  <a:lnTo>
                    <a:pt x="2972" y="4998"/>
                  </a:lnTo>
                  <a:cubicBezTo>
                    <a:pt x="2986" y="5005"/>
                    <a:pt x="3005" y="5009"/>
                    <a:pt x="3019" y="5009"/>
                  </a:cubicBezTo>
                  <a:cubicBezTo>
                    <a:pt x="3048" y="5009"/>
                    <a:pt x="3078" y="4998"/>
                    <a:pt x="3092" y="4973"/>
                  </a:cubicBezTo>
                  <a:lnTo>
                    <a:pt x="3654" y="4189"/>
                  </a:lnTo>
                  <a:cubicBezTo>
                    <a:pt x="3683" y="4149"/>
                    <a:pt x="3676" y="4090"/>
                    <a:pt x="3632" y="4061"/>
                  </a:cubicBezTo>
                  <a:lnTo>
                    <a:pt x="3147" y="3715"/>
                  </a:lnTo>
                  <a:cubicBezTo>
                    <a:pt x="3781" y="3660"/>
                    <a:pt x="4270" y="3303"/>
                    <a:pt x="4295" y="3288"/>
                  </a:cubicBezTo>
                  <a:cubicBezTo>
                    <a:pt x="4303" y="3281"/>
                    <a:pt x="4310" y="3274"/>
                    <a:pt x="4314" y="3266"/>
                  </a:cubicBezTo>
                  <a:lnTo>
                    <a:pt x="6545" y="146"/>
                  </a:lnTo>
                  <a:cubicBezTo>
                    <a:pt x="6570" y="113"/>
                    <a:pt x="6570" y="69"/>
                    <a:pt x="6545" y="36"/>
                  </a:cubicBezTo>
                  <a:cubicBezTo>
                    <a:pt x="6527" y="13"/>
                    <a:pt x="6499" y="1"/>
                    <a:pt x="64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16549820" y="3876541"/>
              <a:ext cx="966411" cy="1098020"/>
            </a:xfrm>
            <a:custGeom>
              <a:rect b="b" l="l" r="r" t="t"/>
              <a:pathLst>
                <a:path extrusionOk="0" h="6032" w="5309">
                  <a:moveTo>
                    <a:pt x="1042" y="0"/>
                  </a:moveTo>
                  <a:cubicBezTo>
                    <a:pt x="757" y="0"/>
                    <a:pt x="477" y="134"/>
                    <a:pt x="299" y="384"/>
                  </a:cubicBezTo>
                  <a:cubicBezTo>
                    <a:pt x="8" y="793"/>
                    <a:pt x="103" y="1362"/>
                    <a:pt x="515" y="1657"/>
                  </a:cubicBezTo>
                  <a:lnTo>
                    <a:pt x="2669" y="3188"/>
                  </a:lnTo>
                  <a:lnTo>
                    <a:pt x="602" y="4322"/>
                  </a:lnTo>
                  <a:cubicBezTo>
                    <a:pt x="161" y="4566"/>
                    <a:pt x="0" y="5120"/>
                    <a:pt x="245" y="5561"/>
                  </a:cubicBezTo>
                  <a:cubicBezTo>
                    <a:pt x="409" y="5864"/>
                    <a:pt x="722" y="6032"/>
                    <a:pt x="1043" y="6032"/>
                  </a:cubicBezTo>
                  <a:cubicBezTo>
                    <a:pt x="1193" y="6032"/>
                    <a:pt x="1342" y="5995"/>
                    <a:pt x="1481" y="5922"/>
                  </a:cubicBezTo>
                  <a:lnTo>
                    <a:pt x="4816" y="4089"/>
                  </a:lnTo>
                  <a:cubicBezTo>
                    <a:pt x="5094" y="3935"/>
                    <a:pt x="5272" y="3655"/>
                    <a:pt x="5290" y="3341"/>
                  </a:cubicBezTo>
                  <a:cubicBezTo>
                    <a:pt x="5309" y="3028"/>
                    <a:pt x="5163" y="2729"/>
                    <a:pt x="4908" y="2546"/>
                  </a:cubicBezTo>
                  <a:lnTo>
                    <a:pt x="1572" y="169"/>
                  </a:lnTo>
                  <a:cubicBezTo>
                    <a:pt x="1411" y="55"/>
                    <a:pt x="1226" y="0"/>
                    <a:pt x="1042" y="0"/>
                  </a:cubicBezTo>
                  <a:close/>
                </a:path>
              </a:pathLst>
            </a:custGeom>
            <a:solidFill>
              <a:srgbClr val="E5C0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16526520" y="3852877"/>
              <a:ext cx="578317" cy="521705"/>
            </a:xfrm>
            <a:custGeom>
              <a:rect b="b" l="l" r="r" t="t"/>
              <a:pathLst>
                <a:path extrusionOk="0" h="2866" w="3177">
                  <a:moveTo>
                    <a:pt x="1145" y="0"/>
                  </a:moveTo>
                  <a:cubicBezTo>
                    <a:pt x="832" y="0"/>
                    <a:pt x="524" y="146"/>
                    <a:pt x="325" y="420"/>
                  </a:cubicBezTo>
                  <a:cubicBezTo>
                    <a:pt x="1" y="872"/>
                    <a:pt x="103" y="1502"/>
                    <a:pt x="555" y="1827"/>
                  </a:cubicBezTo>
                  <a:lnTo>
                    <a:pt x="1999" y="2866"/>
                  </a:lnTo>
                  <a:lnTo>
                    <a:pt x="3176" y="1229"/>
                  </a:lnTo>
                  <a:lnTo>
                    <a:pt x="1733" y="190"/>
                  </a:lnTo>
                  <a:cubicBezTo>
                    <a:pt x="1554" y="62"/>
                    <a:pt x="1349" y="0"/>
                    <a:pt x="1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16201776" y="4643074"/>
              <a:ext cx="614360" cy="532445"/>
            </a:xfrm>
            <a:custGeom>
              <a:rect b="b" l="l" r="r" t="t"/>
              <a:pathLst>
                <a:path extrusionOk="0" h="2925" w="3375">
                  <a:moveTo>
                    <a:pt x="2896" y="1"/>
                  </a:moveTo>
                  <a:cubicBezTo>
                    <a:pt x="2141" y="1"/>
                    <a:pt x="813" y="636"/>
                    <a:pt x="451" y="1088"/>
                  </a:cubicBezTo>
                  <a:cubicBezTo>
                    <a:pt x="107" y="1515"/>
                    <a:pt x="0" y="2700"/>
                    <a:pt x="289" y="2700"/>
                  </a:cubicBezTo>
                  <a:cubicBezTo>
                    <a:pt x="313" y="2700"/>
                    <a:pt x="340" y="2692"/>
                    <a:pt x="370" y="2674"/>
                  </a:cubicBezTo>
                  <a:cubicBezTo>
                    <a:pt x="757" y="2448"/>
                    <a:pt x="1661" y="2149"/>
                    <a:pt x="1661" y="2149"/>
                  </a:cubicBezTo>
                  <a:lnTo>
                    <a:pt x="1661" y="2149"/>
                  </a:lnTo>
                  <a:cubicBezTo>
                    <a:pt x="1661" y="2149"/>
                    <a:pt x="921" y="2924"/>
                    <a:pt x="1077" y="2924"/>
                  </a:cubicBezTo>
                  <a:cubicBezTo>
                    <a:pt x="1113" y="2924"/>
                    <a:pt x="1198" y="2883"/>
                    <a:pt x="1351" y="2780"/>
                  </a:cubicBezTo>
                  <a:cubicBezTo>
                    <a:pt x="2164" y="2233"/>
                    <a:pt x="3374" y="1730"/>
                    <a:pt x="3374" y="1730"/>
                  </a:cubicBezTo>
                  <a:lnTo>
                    <a:pt x="2933" y="1"/>
                  </a:lnTo>
                  <a:cubicBezTo>
                    <a:pt x="2921" y="1"/>
                    <a:pt x="2908" y="1"/>
                    <a:pt x="2896" y="1"/>
                  </a:cubicBezTo>
                  <a:close/>
                </a:path>
              </a:pathLst>
            </a:custGeom>
            <a:solidFill>
              <a:srgbClr val="E5C0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16214700" y="4915393"/>
              <a:ext cx="254299" cy="163465"/>
            </a:xfrm>
            <a:custGeom>
              <a:rect b="b" l="l" r="r" t="t"/>
              <a:pathLst>
                <a:path extrusionOk="0" h="898" w="1397">
                  <a:moveTo>
                    <a:pt x="1342" y="0"/>
                  </a:moveTo>
                  <a:cubicBezTo>
                    <a:pt x="813" y="164"/>
                    <a:pt x="33" y="726"/>
                    <a:pt x="0" y="748"/>
                  </a:cubicBezTo>
                  <a:lnTo>
                    <a:pt x="106" y="897"/>
                  </a:lnTo>
                  <a:cubicBezTo>
                    <a:pt x="113" y="890"/>
                    <a:pt x="897" y="328"/>
                    <a:pt x="1397" y="172"/>
                  </a:cubicBezTo>
                  <a:lnTo>
                    <a:pt x="13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16212698" y="4811089"/>
              <a:ext cx="265585" cy="190042"/>
            </a:xfrm>
            <a:custGeom>
              <a:rect b="b" l="l" r="r" t="t"/>
              <a:pathLst>
                <a:path extrusionOk="0" h="1044" w="1459">
                  <a:moveTo>
                    <a:pt x="1404" y="1"/>
                  </a:moveTo>
                  <a:cubicBezTo>
                    <a:pt x="777" y="190"/>
                    <a:pt x="15" y="879"/>
                    <a:pt x="0" y="974"/>
                  </a:cubicBezTo>
                  <a:lnTo>
                    <a:pt x="99" y="985"/>
                  </a:lnTo>
                  <a:lnTo>
                    <a:pt x="161" y="1044"/>
                  </a:lnTo>
                  <a:cubicBezTo>
                    <a:pt x="168" y="1036"/>
                    <a:pt x="821" y="369"/>
                    <a:pt x="1459" y="176"/>
                  </a:cubicBezTo>
                  <a:lnTo>
                    <a:pt x="14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16231265" y="4743373"/>
              <a:ext cx="235732" cy="178210"/>
            </a:xfrm>
            <a:custGeom>
              <a:rect b="b" l="l" r="r" t="t"/>
              <a:pathLst>
                <a:path extrusionOk="0" h="979" w="1295">
                  <a:moveTo>
                    <a:pt x="1251" y="1"/>
                  </a:moveTo>
                  <a:cubicBezTo>
                    <a:pt x="566" y="176"/>
                    <a:pt x="26" y="839"/>
                    <a:pt x="0" y="912"/>
                  </a:cubicBezTo>
                  <a:lnTo>
                    <a:pt x="172" y="971"/>
                  </a:lnTo>
                  <a:cubicBezTo>
                    <a:pt x="172" y="971"/>
                    <a:pt x="172" y="972"/>
                    <a:pt x="172" y="972"/>
                  </a:cubicBezTo>
                  <a:lnTo>
                    <a:pt x="172" y="972"/>
                  </a:lnTo>
                  <a:cubicBezTo>
                    <a:pt x="240" y="868"/>
                    <a:pt x="734" y="322"/>
                    <a:pt x="1295" y="176"/>
                  </a:cubicBezTo>
                  <a:lnTo>
                    <a:pt x="1251" y="1"/>
                  </a:lnTo>
                  <a:close/>
                  <a:moveTo>
                    <a:pt x="172" y="972"/>
                  </a:moveTo>
                  <a:cubicBezTo>
                    <a:pt x="170" y="974"/>
                    <a:pt x="169" y="976"/>
                    <a:pt x="168" y="978"/>
                  </a:cubicBezTo>
                  <a:cubicBezTo>
                    <a:pt x="171" y="975"/>
                    <a:pt x="172" y="974"/>
                    <a:pt x="172" y="9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12689485" y="152186"/>
              <a:ext cx="669698" cy="622551"/>
            </a:xfrm>
            <a:custGeom>
              <a:rect b="b" l="l" r="r" t="t"/>
              <a:pathLst>
                <a:path extrusionOk="0" h="3420" w="3679">
                  <a:moveTo>
                    <a:pt x="1838" y="1"/>
                  </a:moveTo>
                  <a:cubicBezTo>
                    <a:pt x="1015" y="1"/>
                    <a:pt x="291" y="595"/>
                    <a:pt x="153" y="1431"/>
                  </a:cubicBezTo>
                  <a:cubicBezTo>
                    <a:pt x="0" y="2361"/>
                    <a:pt x="627" y="3239"/>
                    <a:pt x="1561" y="3396"/>
                  </a:cubicBezTo>
                  <a:cubicBezTo>
                    <a:pt x="1654" y="3412"/>
                    <a:pt x="1747" y="3419"/>
                    <a:pt x="1839" y="3419"/>
                  </a:cubicBezTo>
                  <a:cubicBezTo>
                    <a:pt x="2660" y="3419"/>
                    <a:pt x="3385" y="2825"/>
                    <a:pt x="3526" y="1989"/>
                  </a:cubicBezTo>
                  <a:cubicBezTo>
                    <a:pt x="3679" y="1059"/>
                    <a:pt x="3048" y="177"/>
                    <a:pt x="2118" y="24"/>
                  </a:cubicBezTo>
                  <a:cubicBezTo>
                    <a:pt x="2024" y="8"/>
                    <a:pt x="1931" y="1"/>
                    <a:pt x="18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13464574" y="864655"/>
              <a:ext cx="1550371" cy="1588780"/>
            </a:xfrm>
            <a:custGeom>
              <a:rect b="b" l="l" r="r" t="t"/>
              <a:pathLst>
                <a:path extrusionOk="0" h="8728" w="8517">
                  <a:moveTo>
                    <a:pt x="1134" y="1"/>
                  </a:moveTo>
                  <a:cubicBezTo>
                    <a:pt x="925" y="1"/>
                    <a:pt x="715" y="66"/>
                    <a:pt x="536" y="200"/>
                  </a:cubicBezTo>
                  <a:cubicBezTo>
                    <a:pt x="92" y="532"/>
                    <a:pt x="0" y="1159"/>
                    <a:pt x="328" y="1604"/>
                  </a:cubicBezTo>
                  <a:lnTo>
                    <a:pt x="3344" y="5647"/>
                  </a:lnTo>
                  <a:cubicBezTo>
                    <a:pt x="3391" y="5709"/>
                    <a:pt x="3446" y="5767"/>
                    <a:pt x="3508" y="5818"/>
                  </a:cubicBezTo>
                  <a:lnTo>
                    <a:pt x="6752" y="8498"/>
                  </a:lnTo>
                  <a:cubicBezTo>
                    <a:pt x="6938" y="8651"/>
                    <a:pt x="7164" y="8728"/>
                    <a:pt x="7390" y="8728"/>
                  </a:cubicBezTo>
                  <a:cubicBezTo>
                    <a:pt x="7678" y="8728"/>
                    <a:pt x="7966" y="8604"/>
                    <a:pt x="8163" y="8363"/>
                  </a:cubicBezTo>
                  <a:cubicBezTo>
                    <a:pt x="8517" y="7937"/>
                    <a:pt x="8455" y="7306"/>
                    <a:pt x="8028" y="6952"/>
                  </a:cubicBezTo>
                  <a:lnTo>
                    <a:pt x="4878" y="4349"/>
                  </a:lnTo>
                  <a:lnTo>
                    <a:pt x="1936" y="404"/>
                  </a:lnTo>
                  <a:cubicBezTo>
                    <a:pt x="1741" y="140"/>
                    <a:pt x="1439" y="1"/>
                    <a:pt x="11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12549321" y="2040576"/>
              <a:ext cx="2346945" cy="2515871"/>
            </a:xfrm>
            <a:custGeom>
              <a:rect b="b" l="l" r="r" t="t"/>
              <a:pathLst>
                <a:path extrusionOk="0" h="13821" w="12893">
                  <a:moveTo>
                    <a:pt x="6180" y="3733"/>
                  </a:moveTo>
                  <a:lnTo>
                    <a:pt x="8809" y="5140"/>
                  </a:lnTo>
                  <a:lnTo>
                    <a:pt x="6749" y="8885"/>
                  </a:lnTo>
                  <a:cubicBezTo>
                    <a:pt x="6687" y="8990"/>
                    <a:pt x="6640" y="9103"/>
                    <a:pt x="6607" y="9216"/>
                  </a:cubicBezTo>
                  <a:lnTo>
                    <a:pt x="6264" y="4160"/>
                  </a:lnTo>
                  <a:cubicBezTo>
                    <a:pt x="6257" y="4014"/>
                    <a:pt x="6228" y="3872"/>
                    <a:pt x="6180" y="3733"/>
                  </a:cubicBezTo>
                  <a:close/>
                  <a:moveTo>
                    <a:pt x="1838" y="0"/>
                  </a:moveTo>
                  <a:cubicBezTo>
                    <a:pt x="1142" y="0"/>
                    <a:pt x="515" y="427"/>
                    <a:pt x="260" y="1072"/>
                  </a:cubicBezTo>
                  <a:cubicBezTo>
                    <a:pt x="1" y="1721"/>
                    <a:pt x="165" y="2461"/>
                    <a:pt x="672" y="2938"/>
                  </a:cubicBezTo>
                  <a:lnTo>
                    <a:pt x="2917" y="5053"/>
                  </a:lnTo>
                  <a:lnTo>
                    <a:pt x="3402" y="12235"/>
                  </a:lnTo>
                  <a:cubicBezTo>
                    <a:pt x="3461" y="13132"/>
                    <a:pt x="4208" y="13821"/>
                    <a:pt x="5098" y="13821"/>
                  </a:cubicBezTo>
                  <a:cubicBezTo>
                    <a:pt x="5134" y="13821"/>
                    <a:pt x="5174" y="13821"/>
                    <a:pt x="5214" y="13817"/>
                  </a:cubicBezTo>
                  <a:cubicBezTo>
                    <a:pt x="6151" y="13755"/>
                    <a:pt x="6859" y="12942"/>
                    <a:pt x="6797" y="12005"/>
                  </a:cubicBezTo>
                  <a:lnTo>
                    <a:pt x="6687" y="10405"/>
                  </a:lnTo>
                  <a:lnTo>
                    <a:pt x="6687" y="10405"/>
                  </a:lnTo>
                  <a:cubicBezTo>
                    <a:pt x="6833" y="10729"/>
                    <a:pt x="7081" y="11010"/>
                    <a:pt x="7416" y="11196"/>
                  </a:cubicBezTo>
                  <a:cubicBezTo>
                    <a:pt x="7677" y="11339"/>
                    <a:pt x="7958" y="11407"/>
                    <a:pt x="8236" y="11407"/>
                  </a:cubicBezTo>
                  <a:cubicBezTo>
                    <a:pt x="8836" y="11407"/>
                    <a:pt x="9419" y="11089"/>
                    <a:pt x="9728" y="10525"/>
                  </a:cubicBezTo>
                  <a:lnTo>
                    <a:pt x="12622" y="5272"/>
                  </a:lnTo>
                  <a:cubicBezTo>
                    <a:pt x="12841" y="4874"/>
                    <a:pt x="12892" y="4404"/>
                    <a:pt x="12761" y="3967"/>
                  </a:cubicBezTo>
                  <a:cubicBezTo>
                    <a:pt x="12633" y="3529"/>
                    <a:pt x="12334" y="3164"/>
                    <a:pt x="11933" y="2949"/>
                  </a:cubicBezTo>
                  <a:lnTo>
                    <a:pt x="6789" y="201"/>
                  </a:lnTo>
                  <a:cubicBezTo>
                    <a:pt x="6541" y="69"/>
                    <a:pt x="6268" y="0"/>
                    <a:pt x="5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13183882" y="4100986"/>
              <a:ext cx="922541" cy="648582"/>
            </a:xfrm>
            <a:custGeom>
              <a:rect b="b" l="l" r="r" t="t"/>
              <a:pathLst>
                <a:path extrusionOk="0" h="3563" w="5068">
                  <a:moveTo>
                    <a:pt x="0" y="1"/>
                  </a:moveTo>
                  <a:lnTo>
                    <a:pt x="0" y="3563"/>
                  </a:lnTo>
                  <a:lnTo>
                    <a:pt x="5068" y="3563"/>
                  </a:lnTo>
                  <a:cubicBezTo>
                    <a:pt x="5068" y="3563"/>
                    <a:pt x="3278" y="2039"/>
                    <a:pt x="3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13164586" y="4081872"/>
              <a:ext cx="993715" cy="686991"/>
            </a:xfrm>
            <a:custGeom>
              <a:rect b="b" l="l" r="r" t="t"/>
              <a:pathLst>
                <a:path extrusionOk="0" h="3774" w="5459">
                  <a:moveTo>
                    <a:pt x="3249" y="208"/>
                  </a:moveTo>
                  <a:cubicBezTo>
                    <a:pt x="3318" y="1834"/>
                    <a:pt x="4445" y="3106"/>
                    <a:pt x="4911" y="3562"/>
                  </a:cubicBezTo>
                  <a:lnTo>
                    <a:pt x="212" y="3562"/>
                  </a:lnTo>
                  <a:lnTo>
                    <a:pt x="212" y="208"/>
                  </a:lnTo>
                  <a:close/>
                  <a:moveTo>
                    <a:pt x="0" y="0"/>
                  </a:moveTo>
                  <a:lnTo>
                    <a:pt x="0" y="3774"/>
                  </a:lnTo>
                  <a:lnTo>
                    <a:pt x="5458" y="3774"/>
                  </a:lnTo>
                  <a:lnTo>
                    <a:pt x="5243" y="3588"/>
                  </a:lnTo>
                  <a:cubicBezTo>
                    <a:pt x="5225" y="3573"/>
                    <a:pt x="3486" y="2071"/>
                    <a:pt x="3453" y="102"/>
                  </a:cubicBez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13600005" y="3377776"/>
              <a:ext cx="842993" cy="1032670"/>
            </a:xfrm>
            <a:custGeom>
              <a:rect b="b" l="l" r="r" t="t"/>
              <a:pathLst>
                <a:path extrusionOk="0" h="5673" w="4631">
                  <a:moveTo>
                    <a:pt x="1976" y="0"/>
                  </a:moveTo>
                  <a:lnTo>
                    <a:pt x="0" y="2742"/>
                  </a:lnTo>
                  <a:lnTo>
                    <a:pt x="4058" y="5673"/>
                  </a:lnTo>
                  <a:cubicBezTo>
                    <a:pt x="4058" y="5673"/>
                    <a:pt x="3522" y="3507"/>
                    <a:pt x="4630" y="1918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13576705" y="3354476"/>
              <a:ext cx="888865" cy="1095836"/>
            </a:xfrm>
            <a:custGeom>
              <a:rect b="b" l="l" r="r" t="t"/>
              <a:pathLst>
                <a:path extrusionOk="0" h="6020" w="4883">
                  <a:moveTo>
                    <a:pt x="2122" y="256"/>
                  </a:moveTo>
                  <a:lnTo>
                    <a:pt x="4631" y="2068"/>
                  </a:lnTo>
                  <a:cubicBezTo>
                    <a:pt x="3774" y="3373"/>
                    <a:pt x="3949" y="4991"/>
                    <a:pt x="4051" y="5589"/>
                  </a:cubicBezTo>
                  <a:lnTo>
                    <a:pt x="256" y="2851"/>
                  </a:lnTo>
                  <a:lnTo>
                    <a:pt x="2122" y="256"/>
                  </a:lnTo>
                  <a:close/>
                  <a:moveTo>
                    <a:pt x="2082" y="1"/>
                  </a:moveTo>
                  <a:lnTo>
                    <a:pt x="1" y="2892"/>
                  </a:lnTo>
                  <a:lnTo>
                    <a:pt x="4335" y="6020"/>
                  </a:lnTo>
                  <a:lnTo>
                    <a:pt x="4277" y="5779"/>
                  </a:lnTo>
                  <a:cubicBezTo>
                    <a:pt x="4270" y="5757"/>
                    <a:pt x="3763" y="3635"/>
                    <a:pt x="4831" y="2100"/>
                  </a:cubicBezTo>
                  <a:lnTo>
                    <a:pt x="4882" y="2024"/>
                  </a:lnTo>
                  <a:lnTo>
                    <a:pt x="20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12881164" y="396471"/>
              <a:ext cx="452169" cy="426866"/>
            </a:xfrm>
            <a:custGeom>
              <a:rect b="b" l="l" r="r" t="t"/>
              <a:pathLst>
                <a:path extrusionOk="0" h="2345" w="2484">
                  <a:moveTo>
                    <a:pt x="1218" y="0"/>
                  </a:moveTo>
                  <a:cubicBezTo>
                    <a:pt x="656" y="0"/>
                    <a:pt x="158" y="406"/>
                    <a:pt x="63" y="982"/>
                  </a:cubicBezTo>
                  <a:cubicBezTo>
                    <a:pt x="1" y="1365"/>
                    <a:pt x="132" y="1737"/>
                    <a:pt x="384" y="1996"/>
                  </a:cubicBezTo>
                  <a:cubicBezTo>
                    <a:pt x="551" y="2167"/>
                    <a:pt x="774" y="2287"/>
                    <a:pt x="1029" y="2328"/>
                  </a:cubicBezTo>
                  <a:cubicBezTo>
                    <a:pt x="1094" y="2339"/>
                    <a:pt x="1159" y="2344"/>
                    <a:pt x="1224" y="2344"/>
                  </a:cubicBezTo>
                  <a:cubicBezTo>
                    <a:pt x="1407" y="2344"/>
                    <a:pt x="1583" y="2300"/>
                    <a:pt x="1740" y="2222"/>
                  </a:cubicBezTo>
                  <a:cubicBezTo>
                    <a:pt x="2068" y="2061"/>
                    <a:pt x="2312" y="1752"/>
                    <a:pt x="2378" y="1365"/>
                  </a:cubicBezTo>
                  <a:cubicBezTo>
                    <a:pt x="2484" y="723"/>
                    <a:pt x="2050" y="122"/>
                    <a:pt x="1412" y="16"/>
                  </a:cubicBezTo>
                  <a:cubicBezTo>
                    <a:pt x="1347" y="5"/>
                    <a:pt x="1282" y="0"/>
                    <a:pt x="1218" y="0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13027881" y="640393"/>
              <a:ext cx="267042" cy="248838"/>
            </a:xfrm>
            <a:custGeom>
              <a:rect b="b" l="l" r="r" t="t"/>
              <a:pathLst>
                <a:path extrusionOk="0" h="1367" w="1467">
                  <a:moveTo>
                    <a:pt x="770" y="0"/>
                  </a:moveTo>
                  <a:cubicBezTo>
                    <a:pt x="421" y="0"/>
                    <a:pt x="93" y="351"/>
                    <a:pt x="15" y="831"/>
                  </a:cubicBezTo>
                  <a:cubicBezTo>
                    <a:pt x="8" y="867"/>
                    <a:pt x="4" y="904"/>
                    <a:pt x="0" y="936"/>
                  </a:cubicBezTo>
                  <a:cubicBezTo>
                    <a:pt x="161" y="1163"/>
                    <a:pt x="380" y="1312"/>
                    <a:pt x="631" y="1356"/>
                  </a:cubicBezTo>
                  <a:cubicBezTo>
                    <a:pt x="678" y="1363"/>
                    <a:pt x="725" y="1367"/>
                    <a:pt x="772" y="1367"/>
                  </a:cubicBezTo>
                  <a:cubicBezTo>
                    <a:pt x="976" y="1367"/>
                    <a:pt x="1176" y="1297"/>
                    <a:pt x="1357" y="1170"/>
                  </a:cubicBezTo>
                  <a:cubicBezTo>
                    <a:pt x="1368" y="1133"/>
                    <a:pt x="1375" y="1093"/>
                    <a:pt x="1382" y="1057"/>
                  </a:cubicBezTo>
                  <a:cubicBezTo>
                    <a:pt x="1466" y="539"/>
                    <a:pt x="1229" y="69"/>
                    <a:pt x="854" y="7"/>
                  </a:cubicBezTo>
                  <a:cubicBezTo>
                    <a:pt x="826" y="2"/>
                    <a:pt x="798" y="0"/>
                    <a:pt x="7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13078304" y="543735"/>
              <a:ext cx="69900" cy="39683"/>
            </a:xfrm>
            <a:custGeom>
              <a:rect b="b" l="l" r="r" t="t"/>
              <a:pathLst>
                <a:path extrusionOk="0" h="218" w="384">
                  <a:moveTo>
                    <a:pt x="100" y="1"/>
                  </a:moveTo>
                  <a:cubicBezTo>
                    <a:pt x="58" y="1"/>
                    <a:pt x="18" y="32"/>
                    <a:pt x="11" y="78"/>
                  </a:cubicBezTo>
                  <a:cubicBezTo>
                    <a:pt x="1" y="130"/>
                    <a:pt x="33" y="173"/>
                    <a:pt x="84" y="184"/>
                  </a:cubicBezTo>
                  <a:lnTo>
                    <a:pt x="270" y="213"/>
                  </a:lnTo>
                  <a:cubicBezTo>
                    <a:pt x="278" y="213"/>
                    <a:pt x="281" y="217"/>
                    <a:pt x="289" y="217"/>
                  </a:cubicBezTo>
                  <a:cubicBezTo>
                    <a:pt x="332" y="217"/>
                    <a:pt x="369" y="184"/>
                    <a:pt x="376" y="140"/>
                  </a:cubicBezTo>
                  <a:cubicBezTo>
                    <a:pt x="383" y="89"/>
                    <a:pt x="351" y="42"/>
                    <a:pt x="303" y="35"/>
                  </a:cubicBezTo>
                  <a:lnTo>
                    <a:pt x="114" y="2"/>
                  </a:lnTo>
                  <a:cubicBezTo>
                    <a:pt x="109" y="1"/>
                    <a:pt x="105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13238309" y="570311"/>
              <a:ext cx="71721" cy="39501"/>
            </a:xfrm>
            <a:custGeom>
              <a:rect b="b" l="l" r="r" t="t"/>
              <a:pathLst>
                <a:path extrusionOk="0" h="217" w="394">
                  <a:moveTo>
                    <a:pt x="100" y="1"/>
                  </a:moveTo>
                  <a:cubicBezTo>
                    <a:pt x="57" y="1"/>
                    <a:pt x="18" y="32"/>
                    <a:pt x="11" y="78"/>
                  </a:cubicBezTo>
                  <a:cubicBezTo>
                    <a:pt x="0" y="129"/>
                    <a:pt x="37" y="173"/>
                    <a:pt x="84" y="184"/>
                  </a:cubicBezTo>
                  <a:lnTo>
                    <a:pt x="281" y="217"/>
                  </a:lnTo>
                  <a:lnTo>
                    <a:pt x="295" y="217"/>
                  </a:lnTo>
                  <a:cubicBezTo>
                    <a:pt x="339" y="217"/>
                    <a:pt x="379" y="184"/>
                    <a:pt x="387" y="140"/>
                  </a:cubicBezTo>
                  <a:cubicBezTo>
                    <a:pt x="394" y="89"/>
                    <a:pt x="361" y="42"/>
                    <a:pt x="310" y="35"/>
                  </a:cubicBezTo>
                  <a:lnTo>
                    <a:pt x="113" y="2"/>
                  </a:lnTo>
                  <a:cubicBezTo>
                    <a:pt x="109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13121445" y="680440"/>
              <a:ext cx="102302" cy="45508"/>
            </a:xfrm>
            <a:custGeom>
              <a:rect b="b" l="l" r="r" t="t"/>
              <a:pathLst>
                <a:path extrusionOk="0" h="250" w="562">
                  <a:moveTo>
                    <a:pt x="104" y="0"/>
                  </a:moveTo>
                  <a:cubicBezTo>
                    <a:pt x="71" y="0"/>
                    <a:pt x="38" y="19"/>
                    <a:pt x="22" y="53"/>
                  </a:cubicBezTo>
                  <a:cubicBezTo>
                    <a:pt x="1" y="97"/>
                    <a:pt x="22" y="151"/>
                    <a:pt x="66" y="173"/>
                  </a:cubicBezTo>
                  <a:cubicBezTo>
                    <a:pt x="73" y="177"/>
                    <a:pt x="230" y="250"/>
                    <a:pt x="394" y="250"/>
                  </a:cubicBezTo>
                  <a:cubicBezTo>
                    <a:pt x="423" y="250"/>
                    <a:pt x="449" y="246"/>
                    <a:pt x="478" y="243"/>
                  </a:cubicBezTo>
                  <a:cubicBezTo>
                    <a:pt x="529" y="232"/>
                    <a:pt x="562" y="184"/>
                    <a:pt x="551" y="137"/>
                  </a:cubicBezTo>
                  <a:cubicBezTo>
                    <a:pt x="545" y="92"/>
                    <a:pt x="508" y="62"/>
                    <a:pt x="465" y="62"/>
                  </a:cubicBezTo>
                  <a:cubicBezTo>
                    <a:pt x="459" y="62"/>
                    <a:pt x="452" y="62"/>
                    <a:pt x="445" y="64"/>
                  </a:cubicBezTo>
                  <a:cubicBezTo>
                    <a:pt x="429" y="67"/>
                    <a:pt x="412" y="68"/>
                    <a:pt x="395" y="68"/>
                  </a:cubicBezTo>
                  <a:cubicBezTo>
                    <a:pt x="295" y="68"/>
                    <a:pt x="183" y="28"/>
                    <a:pt x="143" y="9"/>
                  </a:cubicBezTo>
                  <a:cubicBezTo>
                    <a:pt x="130" y="3"/>
                    <a:pt x="117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12815451" y="513335"/>
              <a:ext cx="105033" cy="97751"/>
            </a:xfrm>
            <a:custGeom>
              <a:rect b="b" l="l" r="r" t="t"/>
              <a:pathLst>
                <a:path extrusionOk="0" h="537" w="577">
                  <a:moveTo>
                    <a:pt x="286" y="1"/>
                  </a:moveTo>
                  <a:cubicBezTo>
                    <a:pt x="159" y="1"/>
                    <a:pt x="46" y="93"/>
                    <a:pt x="23" y="224"/>
                  </a:cubicBezTo>
                  <a:cubicBezTo>
                    <a:pt x="1" y="369"/>
                    <a:pt x="99" y="508"/>
                    <a:pt x="245" y="533"/>
                  </a:cubicBezTo>
                  <a:cubicBezTo>
                    <a:pt x="259" y="536"/>
                    <a:pt x="272" y="537"/>
                    <a:pt x="286" y="537"/>
                  </a:cubicBezTo>
                  <a:cubicBezTo>
                    <a:pt x="416" y="537"/>
                    <a:pt x="532" y="443"/>
                    <a:pt x="551" y="311"/>
                  </a:cubicBezTo>
                  <a:cubicBezTo>
                    <a:pt x="577" y="165"/>
                    <a:pt x="478" y="27"/>
                    <a:pt x="333" y="5"/>
                  </a:cubicBezTo>
                  <a:cubicBezTo>
                    <a:pt x="317" y="2"/>
                    <a:pt x="302" y="1"/>
                    <a:pt x="286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11598390" y="834074"/>
              <a:ext cx="1207968" cy="1835798"/>
            </a:xfrm>
            <a:custGeom>
              <a:rect b="b" l="l" r="r" t="t"/>
              <a:pathLst>
                <a:path extrusionOk="0" h="10085" w="6636">
                  <a:moveTo>
                    <a:pt x="5490" y="0"/>
                  </a:moveTo>
                  <a:cubicBezTo>
                    <a:pt x="5132" y="0"/>
                    <a:pt x="4786" y="192"/>
                    <a:pt x="4605" y="529"/>
                  </a:cubicBezTo>
                  <a:lnTo>
                    <a:pt x="263" y="8608"/>
                  </a:lnTo>
                  <a:cubicBezTo>
                    <a:pt x="1" y="9096"/>
                    <a:pt x="183" y="9701"/>
                    <a:pt x="671" y="9964"/>
                  </a:cubicBezTo>
                  <a:cubicBezTo>
                    <a:pt x="821" y="10044"/>
                    <a:pt x="985" y="10084"/>
                    <a:pt x="1145" y="10084"/>
                  </a:cubicBezTo>
                  <a:cubicBezTo>
                    <a:pt x="1503" y="10084"/>
                    <a:pt x="1845" y="9895"/>
                    <a:pt x="2028" y="9556"/>
                  </a:cubicBezTo>
                  <a:lnTo>
                    <a:pt x="6373" y="1477"/>
                  </a:lnTo>
                  <a:cubicBezTo>
                    <a:pt x="6636" y="992"/>
                    <a:pt x="6454" y="383"/>
                    <a:pt x="5965" y="120"/>
                  </a:cubicBezTo>
                  <a:cubicBezTo>
                    <a:pt x="5814" y="39"/>
                    <a:pt x="5650" y="0"/>
                    <a:pt x="5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14663067" y="2193482"/>
              <a:ext cx="845723" cy="390460"/>
            </a:xfrm>
            <a:custGeom>
              <a:rect b="b" l="l" r="r" t="t"/>
              <a:pathLst>
                <a:path extrusionOk="0" h="2145" w="4646">
                  <a:moveTo>
                    <a:pt x="3410" y="1"/>
                  </a:moveTo>
                  <a:cubicBezTo>
                    <a:pt x="1903" y="1"/>
                    <a:pt x="1" y="804"/>
                    <a:pt x="1" y="804"/>
                  </a:cubicBezTo>
                  <a:cubicBezTo>
                    <a:pt x="1" y="804"/>
                    <a:pt x="766" y="1734"/>
                    <a:pt x="1149" y="2091"/>
                  </a:cubicBezTo>
                  <a:cubicBezTo>
                    <a:pt x="1185" y="2127"/>
                    <a:pt x="1232" y="2145"/>
                    <a:pt x="1280" y="2145"/>
                  </a:cubicBezTo>
                  <a:cubicBezTo>
                    <a:pt x="1310" y="2145"/>
                    <a:pt x="1340" y="2138"/>
                    <a:pt x="1368" y="2124"/>
                  </a:cubicBezTo>
                  <a:lnTo>
                    <a:pt x="4507" y="549"/>
                  </a:lnTo>
                  <a:cubicBezTo>
                    <a:pt x="4645" y="480"/>
                    <a:pt x="4645" y="283"/>
                    <a:pt x="4503" y="210"/>
                  </a:cubicBezTo>
                  <a:cubicBezTo>
                    <a:pt x="4198" y="60"/>
                    <a:pt x="3819" y="1"/>
                    <a:pt x="3410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15121603" y="2235531"/>
              <a:ext cx="369890" cy="110494"/>
            </a:xfrm>
            <a:custGeom>
              <a:rect b="b" l="l" r="r" t="t"/>
              <a:pathLst>
                <a:path extrusionOk="0" h="607" w="2032">
                  <a:moveTo>
                    <a:pt x="1844" y="0"/>
                  </a:moveTo>
                  <a:cubicBezTo>
                    <a:pt x="1201" y="0"/>
                    <a:pt x="569" y="153"/>
                    <a:pt x="1" y="442"/>
                  </a:cubicBezTo>
                  <a:lnTo>
                    <a:pt x="85" y="606"/>
                  </a:lnTo>
                  <a:cubicBezTo>
                    <a:pt x="624" y="328"/>
                    <a:pt x="1227" y="182"/>
                    <a:pt x="1835" y="182"/>
                  </a:cubicBezTo>
                  <a:cubicBezTo>
                    <a:pt x="1897" y="182"/>
                    <a:pt x="1959" y="184"/>
                    <a:pt x="2021" y="187"/>
                  </a:cubicBezTo>
                  <a:lnTo>
                    <a:pt x="2031" y="4"/>
                  </a:lnTo>
                  <a:cubicBezTo>
                    <a:pt x="1969" y="2"/>
                    <a:pt x="1906" y="0"/>
                    <a:pt x="18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14602632" y="2070429"/>
              <a:ext cx="431599" cy="405568"/>
            </a:xfrm>
            <a:custGeom>
              <a:rect b="b" l="l" r="r" t="t"/>
              <a:pathLst>
                <a:path extrusionOk="0" h="2228" w="2371">
                  <a:moveTo>
                    <a:pt x="1317" y="0"/>
                  </a:moveTo>
                  <a:lnTo>
                    <a:pt x="1" y="1404"/>
                  </a:lnTo>
                  <a:lnTo>
                    <a:pt x="971" y="2228"/>
                  </a:lnTo>
                  <a:lnTo>
                    <a:pt x="2371" y="842"/>
                  </a:lnTo>
                  <a:lnTo>
                    <a:pt x="1317" y="0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11132755" y="2330734"/>
              <a:ext cx="729222" cy="406115"/>
            </a:xfrm>
            <a:custGeom>
              <a:rect b="b" l="l" r="r" t="t"/>
              <a:pathLst>
                <a:path extrusionOk="0" h="2231" w="4006">
                  <a:moveTo>
                    <a:pt x="2540" y="0"/>
                  </a:moveTo>
                  <a:cubicBezTo>
                    <a:pt x="1992" y="0"/>
                    <a:pt x="1463" y="78"/>
                    <a:pt x="1191" y="218"/>
                  </a:cubicBezTo>
                  <a:cubicBezTo>
                    <a:pt x="656" y="493"/>
                    <a:pt x="1" y="1685"/>
                    <a:pt x="410" y="1685"/>
                  </a:cubicBezTo>
                  <a:cubicBezTo>
                    <a:pt x="418" y="1685"/>
                    <a:pt x="427" y="1685"/>
                    <a:pt x="437" y="1683"/>
                  </a:cubicBezTo>
                  <a:cubicBezTo>
                    <a:pt x="527" y="1674"/>
                    <a:pt x="638" y="1670"/>
                    <a:pt x="756" y="1670"/>
                  </a:cubicBezTo>
                  <a:cubicBezTo>
                    <a:pt x="1248" y="1670"/>
                    <a:pt x="1884" y="1738"/>
                    <a:pt x="1884" y="1738"/>
                  </a:cubicBezTo>
                  <a:cubicBezTo>
                    <a:pt x="1884" y="1738"/>
                    <a:pt x="670" y="2231"/>
                    <a:pt x="1067" y="2231"/>
                  </a:cubicBezTo>
                  <a:cubicBezTo>
                    <a:pt x="1120" y="2231"/>
                    <a:pt x="1203" y="2222"/>
                    <a:pt x="1323" y="2201"/>
                  </a:cubicBezTo>
                  <a:cubicBezTo>
                    <a:pt x="2006" y="2084"/>
                    <a:pt x="2856" y="2066"/>
                    <a:pt x="3329" y="2066"/>
                  </a:cubicBezTo>
                  <a:cubicBezTo>
                    <a:pt x="3550" y="2066"/>
                    <a:pt x="3689" y="2070"/>
                    <a:pt x="3689" y="2070"/>
                  </a:cubicBezTo>
                  <a:lnTo>
                    <a:pt x="4006" y="247"/>
                  </a:lnTo>
                  <a:cubicBezTo>
                    <a:pt x="3656" y="78"/>
                    <a:pt x="3088" y="0"/>
                    <a:pt x="2540" y="0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11553975" y="2172549"/>
              <a:ext cx="515880" cy="536814"/>
            </a:xfrm>
            <a:custGeom>
              <a:rect b="b" l="l" r="r" t="t"/>
              <a:pathLst>
                <a:path extrusionOk="0" h="2949" w="2834">
                  <a:moveTo>
                    <a:pt x="1247" y="0"/>
                  </a:moveTo>
                  <a:lnTo>
                    <a:pt x="0" y="2272"/>
                  </a:lnTo>
                  <a:lnTo>
                    <a:pt x="1269" y="2924"/>
                  </a:lnTo>
                  <a:lnTo>
                    <a:pt x="1375" y="2939"/>
                  </a:lnTo>
                  <a:cubicBezTo>
                    <a:pt x="1410" y="2945"/>
                    <a:pt x="1446" y="2948"/>
                    <a:pt x="1481" y="2948"/>
                  </a:cubicBezTo>
                  <a:cubicBezTo>
                    <a:pt x="1710" y="2948"/>
                    <a:pt x="1927" y="2819"/>
                    <a:pt x="2035" y="2611"/>
                  </a:cubicBezTo>
                  <a:lnTo>
                    <a:pt x="2833" y="1058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13364274" y="2417380"/>
              <a:ext cx="307453" cy="290888"/>
            </a:xfrm>
            <a:custGeom>
              <a:rect b="b" l="l" r="r" t="t"/>
              <a:pathLst>
                <a:path extrusionOk="0" h="1598" w="1689">
                  <a:moveTo>
                    <a:pt x="1" y="1"/>
                  </a:moveTo>
                  <a:lnTo>
                    <a:pt x="1689" y="1598"/>
                  </a:lnTo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13352989" y="2404820"/>
              <a:ext cx="330025" cy="316008"/>
            </a:xfrm>
            <a:custGeom>
              <a:rect b="b" l="l" r="r" t="t"/>
              <a:pathLst>
                <a:path extrusionOk="0" h="1736" w="1813">
                  <a:moveTo>
                    <a:pt x="125" y="0"/>
                  </a:moveTo>
                  <a:lnTo>
                    <a:pt x="1" y="135"/>
                  </a:lnTo>
                  <a:lnTo>
                    <a:pt x="1685" y="1736"/>
                  </a:lnTo>
                  <a:lnTo>
                    <a:pt x="1813" y="160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12532756" y="912894"/>
              <a:ext cx="1308268" cy="1034855"/>
            </a:xfrm>
            <a:custGeom>
              <a:rect b="b" l="l" r="r" t="t"/>
              <a:pathLst>
                <a:path extrusionOk="0" h="5685" w="7187">
                  <a:moveTo>
                    <a:pt x="1" y="1"/>
                  </a:moveTo>
                  <a:lnTo>
                    <a:pt x="661" y="4642"/>
                  </a:lnTo>
                  <a:cubicBezTo>
                    <a:pt x="744" y="5240"/>
                    <a:pt x="1255" y="5685"/>
                    <a:pt x="1860" y="5685"/>
                  </a:cubicBezTo>
                  <a:lnTo>
                    <a:pt x="5885" y="5685"/>
                  </a:lnTo>
                  <a:cubicBezTo>
                    <a:pt x="6621" y="5685"/>
                    <a:pt x="7187" y="5032"/>
                    <a:pt x="7081" y="4303"/>
                  </a:cubicBezTo>
                  <a:lnTo>
                    <a:pt x="64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12585181" y="966775"/>
              <a:ext cx="173477" cy="418311"/>
            </a:xfrm>
            <a:custGeom>
              <a:rect b="b" l="l" r="r" t="t"/>
              <a:pathLst>
                <a:path extrusionOk="0" h="2298" w="953">
                  <a:moveTo>
                    <a:pt x="952" y="0"/>
                  </a:moveTo>
                  <a:lnTo>
                    <a:pt x="1" y="2297"/>
                  </a:lnTo>
                </a:path>
              </a:pathLst>
            </a:custGeom>
            <a:solidFill>
              <a:srgbClr val="2B3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12569891" y="960040"/>
              <a:ext cx="204058" cy="431599"/>
            </a:xfrm>
            <a:custGeom>
              <a:rect b="b" l="l" r="r" t="t"/>
              <a:pathLst>
                <a:path extrusionOk="0" h="2371" w="1121">
                  <a:moveTo>
                    <a:pt x="952" y="1"/>
                  </a:moveTo>
                  <a:lnTo>
                    <a:pt x="1" y="2301"/>
                  </a:lnTo>
                  <a:lnTo>
                    <a:pt x="169" y="2370"/>
                  </a:lnTo>
                  <a:lnTo>
                    <a:pt x="1120" y="70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13712136" y="1030486"/>
              <a:ext cx="84463" cy="493854"/>
            </a:xfrm>
            <a:custGeom>
              <a:rect b="b" l="l" r="r" t="t"/>
              <a:pathLst>
                <a:path extrusionOk="0" h="2713" w="464">
                  <a:moveTo>
                    <a:pt x="0" y="0"/>
                  </a:moveTo>
                  <a:lnTo>
                    <a:pt x="463" y="2713"/>
                  </a:lnTo>
                </a:path>
              </a:pathLst>
            </a:custGeom>
            <a:solidFill>
              <a:srgbClr val="2B3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13696117" y="1027755"/>
              <a:ext cx="116319" cy="499861"/>
            </a:xfrm>
            <a:custGeom>
              <a:rect b="b" l="l" r="r" t="t"/>
              <a:pathLst>
                <a:path extrusionOk="0" h="2746" w="639">
                  <a:moveTo>
                    <a:pt x="179" y="1"/>
                  </a:moveTo>
                  <a:lnTo>
                    <a:pt x="1" y="30"/>
                  </a:lnTo>
                  <a:lnTo>
                    <a:pt x="460" y="2746"/>
                  </a:lnTo>
                  <a:lnTo>
                    <a:pt x="639" y="2713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2" name="Google Shape;672;p33"/>
          <p:cNvSpPr/>
          <p:nvPr/>
        </p:nvSpPr>
        <p:spPr>
          <a:xfrm>
            <a:off x="16253180" y="503422"/>
            <a:ext cx="582858" cy="739050"/>
          </a:xfrm>
          <a:custGeom>
            <a:rect b="b" l="l" r="r" t="t"/>
            <a:pathLst>
              <a:path extrusionOk="0" h="5608" w="4223">
                <a:moveTo>
                  <a:pt x="2112" y="0"/>
                </a:moveTo>
                <a:cubicBezTo>
                  <a:pt x="2112" y="0"/>
                  <a:pt x="2057" y="2804"/>
                  <a:pt x="1" y="2804"/>
                </a:cubicBezTo>
                <a:cubicBezTo>
                  <a:pt x="2057" y="2804"/>
                  <a:pt x="2112" y="5607"/>
                  <a:pt x="2112" y="5607"/>
                </a:cubicBezTo>
                <a:cubicBezTo>
                  <a:pt x="2112" y="5607"/>
                  <a:pt x="2166" y="2804"/>
                  <a:pt x="4222" y="2804"/>
                </a:cubicBezTo>
                <a:cubicBezTo>
                  <a:pt x="2166" y="2804"/>
                  <a:pt x="2112" y="0"/>
                  <a:pt x="21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4"/>
          <p:cNvSpPr/>
          <p:nvPr/>
        </p:nvSpPr>
        <p:spPr>
          <a:xfrm>
            <a:off x="429850" y="6236866"/>
            <a:ext cx="1264800" cy="520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4"/>
          <p:cNvSpPr/>
          <p:nvPr/>
        </p:nvSpPr>
        <p:spPr>
          <a:xfrm>
            <a:off x="429850" y="2657165"/>
            <a:ext cx="2400900" cy="520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4"/>
          <p:cNvSpPr/>
          <p:nvPr/>
        </p:nvSpPr>
        <p:spPr>
          <a:xfrm flipH="1" rot="10800000">
            <a:off x="0" y="2077252"/>
            <a:ext cx="133200" cy="822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A6D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4"/>
          <p:cNvSpPr txBox="1"/>
          <p:nvPr>
            <p:ph type="title"/>
          </p:nvPr>
        </p:nvSpPr>
        <p:spPr>
          <a:xfrm>
            <a:off x="562975" y="427875"/>
            <a:ext cx="79146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s"/>
              <a:t>Modelo Operativo Ágil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s" sz="3000"/>
              <a:t>¿Qué es un squad de Data &amp; Analytics?</a:t>
            </a:r>
            <a:endParaRPr sz="30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  <p:sp>
        <p:nvSpPr>
          <p:cNvPr id="681" name="Google Shape;681;p34"/>
          <p:cNvSpPr txBox="1"/>
          <p:nvPr/>
        </p:nvSpPr>
        <p:spPr>
          <a:xfrm>
            <a:off x="562975" y="2657165"/>
            <a:ext cx="7914600" cy="7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D&amp;A Squad</a:t>
            </a:r>
            <a:endParaRPr b="1" i="0" sz="3000" u="none" cap="none" strike="noStrike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Es un equipo interdisciplinario compuesto por miembros de distintos equipos de DH que tienen un objetivo en común: generar valor a partir de la co-creación de soluciones basadas en datos.</a:t>
            </a:r>
            <a:endParaRPr b="0" i="0" sz="2400" u="none" cap="none" strike="noStrike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Cada squad está compuesto por diversos roles:</a:t>
            </a:r>
            <a:endParaRPr b="1" i="0" sz="3000" u="none" cap="none" strike="noStrike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★"/>
            </a:pPr>
            <a:r>
              <a:rPr b="0" i="0" lang="es" sz="24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D&amp;A Translator</a:t>
            </a:r>
            <a:endParaRPr b="0" i="0" sz="2400" u="none" cap="none" strike="noStrike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★"/>
            </a:pPr>
            <a:r>
              <a:rPr b="0" i="0" lang="es" sz="24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Business Sponsors</a:t>
            </a:r>
            <a:endParaRPr b="0" i="0" sz="2400" u="none" cap="none" strike="noStrike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★"/>
            </a:pPr>
            <a:r>
              <a:rPr b="0" i="0" lang="es" sz="24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Business Key Users</a:t>
            </a:r>
            <a:endParaRPr b="0" i="0" sz="2400" u="none" cap="none" strike="noStrike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★"/>
            </a:pPr>
            <a:r>
              <a:rPr b="0" i="0" lang="es" sz="24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COE D&amp;A Dev Team</a:t>
            </a:r>
            <a:endParaRPr b="0" i="0" sz="2400" u="none" cap="none" strike="noStrike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★"/>
            </a:pPr>
            <a:r>
              <a:rPr b="0" i="0" lang="es" sz="24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Product &amp; Technology Team</a:t>
            </a:r>
            <a:endParaRPr b="0" i="0" sz="2400" u="none" cap="none" strike="noStrike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82" name="Google Shape;682;p34"/>
          <p:cNvSpPr/>
          <p:nvPr/>
        </p:nvSpPr>
        <p:spPr>
          <a:xfrm rot="-1976292">
            <a:off x="11833946" y="4424254"/>
            <a:ext cx="2447520" cy="2386864"/>
          </a:xfrm>
          <a:prstGeom prst="ellipse">
            <a:avLst/>
          </a:prstGeom>
          <a:solidFill>
            <a:srgbClr val="65F0AD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83" name="Google Shape;683;p34"/>
          <p:cNvGrpSpPr/>
          <p:nvPr/>
        </p:nvGrpSpPr>
        <p:grpSpPr>
          <a:xfrm>
            <a:off x="8157060" y="3208381"/>
            <a:ext cx="4543491" cy="3869803"/>
            <a:chOff x="1978637" y="1202069"/>
            <a:chExt cx="2407147" cy="2190413"/>
          </a:xfrm>
        </p:grpSpPr>
        <p:sp>
          <p:nvSpPr>
            <p:cNvPr id="684" name="Google Shape;684;p34"/>
            <p:cNvSpPr/>
            <p:nvPr/>
          </p:nvSpPr>
          <p:spPr>
            <a:xfrm rot="-2081186">
              <a:off x="2278971" y="1519484"/>
              <a:ext cx="1601327" cy="1555582"/>
            </a:xfrm>
            <a:custGeom>
              <a:rect b="b" l="l" r="r" t="t"/>
              <a:pathLst>
                <a:path extrusionOk="0" h="240" w="246">
                  <a:moveTo>
                    <a:pt x="246" y="29"/>
                  </a:moveTo>
                  <a:cubicBezTo>
                    <a:pt x="241" y="19"/>
                    <a:pt x="235" y="9"/>
                    <a:pt x="228" y="0"/>
                  </a:cubicBezTo>
                  <a:cubicBezTo>
                    <a:pt x="111" y="25"/>
                    <a:pt x="19" y="120"/>
                    <a:pt x="0" y="240"/>
                  </a:cubicBezTo>
                  <a:cubicBezTo>
                    <a:pt x="11" y="237"/>
                    <a:pt x="22" y="234"/>
                    <a:pt x="34" y="232"/>
                  </a:cubicBezTo>
                  <a:cubicBezTo>
                    <a:pt x="56" y="128"/>
                    <a:pt x="140" y="46"/>
                    <a:pt x="246" y="29"/>
                  </a:cubicBezTo>
                  <a:close/>
                </a:path>
              </a:pathLst>
            </a:custGeom>
            <a:solidFill>
              <a:srgbClr val="65F0AD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85" name="Google Shape;685;p34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rect b="b" l="l" r="r" t="t"/>
              <a:pathLst>
                <a:path extrusionOk="0" h="213" w="248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rgbClr val="0B7140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86" name="Google Shape;686;p34"/>
            <p:cNvSpPr txBox="1"/>
            <p:nvPr/>
          </p:nvSpPr>
          <p:spPr>
            <a:xfrm rot="-4432199">
              <a:off x="2798344" y="1964944"/>
              <a:ext cx="1304451" cy="5624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s" sz="21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Business Sponsors</a:t>
              </a:r>
              <a:endParaRPr b="1" i="0" sz="2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87" name="Google Shape;687;p34"/>
          <p:cNvGrpSpPr/>
          <p:nvPr/>
        </p:nvGrpSpPr>
        <p:grpSpPr>
          <a:xfrm>
            <a:off x="9834058" y="5677979"/>
            <a:ext cx="3978862" cy="4305738"/>
            <a:chOff x="2867111" y="2599928"/>
            <a:chExt cx="2108006" cy="2437164"/>
          </a:xfrm>
        </p:grpSpPr>
        <p:sp>
          <p:nvSpPr>
            <p:cNvPr id="688" name="Google Shape;688;p34"/>
            <p:cNvSpPr/>
            <p:nvPr/>
          </p:nvSpPr>
          <p:spPr>
            <a:xfrm rot="-2081188">
              <a:off x="3325156" y="2966530"/>
              <a:ext cx="1061085" cy="1941128"/>
            </a:xfrm>
            <a:custGeom>
              <a:rect b="b" l="l" r="r" t="t"/>
              <a:pathLst>
                <a:path extrusionOk="0" h="300" w="163">
                  <a:moveTo>
                    <a:pt x="32" y="39"/>
                  </a:moveTo>
                  <a:cubicBezTo>
                    <a:pt x="32" y="26"/>
                    <a:pt x="33" y="13"/>
                    <a:pt x="35" y="0"/>
                  </a:cubicBezTo>
                  <a:cubicBezTo>
                    <a:pt x="24" y="2"/>
                    <a:pt x="13" y="5"/>
                    <a:pt x="2" y="8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0" y="153"/>
                    <a:pt x="65" y="252"/>
                    <a:pt x="160" y="300"/>
                  </a:cubicBezTo>
                  <a:cubicBezTo>
                    <a:pt x="160" y="289"/>
                    <a:pt x="161" y="277"/>
                    <a:pt x="163" y="265"/>
                  </a:cubicBezTo>
                  <a:cubicBezTo>
                    <a:pt x="85" y="220"/>
                    <a:pt x="32" y="136"/>
                    <a:pt x="32" y="39"/>
                  </a:cubicBezTo>
                  <a:close/>
                </a:path>
              </a:pathLst>
            </a:custGeom>
            <a:solidFill>
              <a:srgbClr val="65F0AD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89" name="Google Shape;689;p34"/>
            <p:cNvSpPr/>
            <p:nvPr/>
          </p:nvSpPr>
          <p:spPr>
            <a:xfrm rot="-2081186">
              <a:off x="3456358" y="2773799"/>
              <a:ext cx="1138968" cy="1690435"/>
            </a:xfrm>
            <a:custGeom>
              <a:rect b="b" l="l" r="r" t="t"/>
              <a:pathLst>
                <a:path extrusionOk="0" h="273" w="183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rgbClr val="0B7743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90" name="Google Shape;690;p34"/>
            <p:cNvSpPr txBox="1"/>
            <p:nvPr/>
          </p:nvSpPr>
          <p:spPr>
            <a:xfrm rot="2156063">
              <a:off x="3231801" y="3231416"/>
              <a:ext cx="1304574" cy="562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s" sz="21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Business Key Users</a:t>
              </a:r>
              <a:endParaRPr b="1" i="0" sz="2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91" name="Google Shape;691;p34"/>
          <p:cNvGrpSpPr/>
          <p:nvPr/>
        </p:nvGrpSpPr>
        <p:grpSpPr>
          <a:xfrm>
            <a:off x="12609443" y="5438568"/>
            <a:ext cx="4576257" cy="3705727"/>
            <a:chOff x="4337515" y="2464414"/>
            <a:chExt cx="2424507" cy="2097542"/>
          </a:xfrm>
        </p:grpSpPr>
        <p:sp>
          <p:nvSpPr>
            <p:cNvPr id="692" name="Google Shape;692;p34"/>
            <p:cNvSpPr/>
            <p:nvPr/>
          </p:nvSpPr>
          <p:spPr>
            <a:xfrm rot="-2081187">
              <a:off x="4648818" y="3375680"/>
              <a:ext cx="2119401" cy="640096"/>
            </a:xfrm>
            <a:custGeom>
              <a:rect b="b" l="l" r="r" t="t"/>
              <a:pathLst>
                <a:path extrusionOk="0" h="99" w="326">
                  <a:moveTo>
                    <a:pt x="119" y="67"/>
                  </a:moveTo>
                  <a:cubicBezTo>
                    <a:pt x="77" y="67"/>
                    <a:pt x="37" y="57"/>
                    <a:pt x="2" y="40"/>
                  </a:cubicBezTo>
                  <a:cubicBezTo>
                    <a:pt x="1" y="51"/>
                    <a:pt x="0" y="63"/>
                    <a:pt x="0" y="74"/>
                  </a:cubicBezTo>
                  <a:cubicBezTo>
                    <a:pt x="36" y="90"/>
                    <a:pt x="76" y="99"/>
                    <a:pt x="119" y="99"/>
                  </a:cubicBezTo>
                  <a:cubicBezTo>
                    <a:pt x="200" y="99"/>
                    <a:pt x="273" y="67"/>
                    <a:pt x="326" y="14"/>
                  </a:cubicBezTo>
                  <a:cubicBezTo>
                    <a:pt x="315" y="10"/>
                    <a:pt x="304" y="5"/>
                    <a:pt x="294" y="0"/>
                  </a:cubicBezTo>
                  <a:cubicBezTo>
                    <a:pt x="247" y="42"/>
                    <a:pt x="186" y="67"/>
                    <a:pt x="119" y="67"/>
                  </a:cubicBezTo>
                  <a:close/>
                </a:path>
              </a:pathLst>
            </a:custGeom>
            <a:solidFill>
              <a:srgbClr val="65F0AD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93" name="Google Shape;693;p34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rect b="b" l="l" r="r" t="t"/>
              <a:pathLst>
                <a:path extrusionOk="0" h="159" w="292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rgbClr val="0C8148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94" name="Google Shape;694;p34"/>
            <p:cNvSpPr txBox="1"/>
            <p:nvPr/>
          </p:nvSpPr>
          <p:spPr>
            <a:xfrm rot="-2245873">
              <a:off x="4639474" y="3207898"/>
              <a:ext cx="1304523" cy="563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s" sz="21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Prod &amp; Tech Team</a:t>
              </a:r>
              <a:endParaRPr b="1" i="0" sz="2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95" name="Google Shape;695;p34"/>
          <p:cNvGrpSpPr/>
          <p:nvPr/>
        </p:nvGrpSpPr>
        <p:grpSpPr>
          <a:xfrm>
            <a:off x="10581478" y="1210712"/>
            <a:ext cx="4424494" cy="4188261"/>
            <a:chOff x="3263096" y="71334"/>
            <a:chExt cx="2344103" cy="2370669"/>
          </a:xfrm>
        </p:grpSpPr>
        <p:sp>
          <p:nvSpPr>
            <p:cNvPr id="696" name="Google Shape;696;p34"/>
            <p:cNvSpPr/>
            <p:nvPr/>
          </p:nvSpPr>
          <p:spPr>
            <a:xfrm rot="-2081187">
              <a:off x="3407226" y="525393"/>
              <a:ext cx="1943480" cy="1113468"/>
            </a:xfrm>
            <a:custGeom>
              <a:rect b="b" l="l" r="r" t="t"/>
              <a:pathLst>
                <a:path extrusionOk="0" h="172" w="299">
                  <a:moveTo>
                    <a:pt x="45" y="32"/>
                  </a:moveTo>
                  <a:cubicBezTo>
                    <a:pt x="146" y="32"/>
                    <a:pt x="233" y="89"/>
                    <a:pt x="276" y="172"/>
                  </a:cubicBezTo>
                  <a:cubicBezTo>
                    <a:pt x="284" y="164"/>
                    <a:pt x="292" y="155"/>
                    <a:pt x="299" y="146"/>
                  </a:cubicBezTo>
                  <a:cubicBezTo>
                    <a:pt x="248" y="59"/>
                    <a:pt x="153" y="0"/>
                    <a:pt x="45" y="0"/>
                  </a:cubicBezTo>
                  <a:cubicBezTo>
                    <a:pt x="30" y="0"/>
                    <a:pt x="14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65F0AD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97" name="Google Shape;697;p34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rect b="b" l="l" r="r" t="t"/>
              <a:pathLst>
                <a:path extrusionOk="0" h="217" w="258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rgbClr val="085631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98" name="Google Shape;698;p34"/>
            <p:cNvSpPr txBox="1"/>
            <p:nvPr/>
          </p:nvSpPr>
          <p:spPr>
            <a:xfrm>
              <a:off x="3919788" y="1123225"/>
              <a:ext cx="13044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s" sz="21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COE D&amp;A Translator</a:t>
              </a:r>
              <a:endParaRPr b="1" i="0" sz="2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99" name="Google Shape;699;p34"/>
          <p:cNvGrpSpPr/>
          <p:nvPr/>
        </p:nvGrpSpPr>
        <p:grpSpPr>
          <a:xfrm>
            <a:off x="13092251" y="2505777"/>
            <a:ext cx="4282249" cy="4317815"/>
            <a:chOff x="4593307" y="804376"/>
            <a:chExt cx="2268741" cy="2444000"/>
          </a:xfrm>
        </p:grpSpPr>
        <p:sp>
          <p:nvSpPr>
            <p:cNvPr id="700" name="Google Shape;700;p34"/>
            <p:cNvSpPr/>
            <p:nvPr/>
          </p:nvSpPr>
          <p:spPr>
            <a:xfrm rot="-2081188">
              <a:off x="5623193" y="814800"/>
              <a:ext cx="698156" cy="2118270"/>
            </a:xfrm>
            <a:custGeom>
              <a:rect b="b" l="l" r="r" t="t"/>
              <a:pathLst>
                <a:path extrusionOk="0" h="328" w="107">
                  <a:moveTo>
                    <a:pt x="52" y="26"/>
                  </a:moveTo>
                  <a:cubicBezTo>
                    <a:pt x="67" y="59"/>
                    <a:pt x="75" y="95"/>
                    <a:pt x="75" y="132"/>
                  </a:cubicBezTo>
                  <a:cubicBezTo>
                    <a:pt x="75" y="204"/>
                    <a:pt x="46" y="268"/>
                    <a:pt x="0" y="315"/>
                  </a:cubicBezTo>
                  <a:cubicBezTo>
                    <a:pt x="10" y="320"/>
                    <a:pt x="21" y="325"/>
                    <a:pt x="32" y="328"/>
                  </a:cubicBezTo>
                  <a:cubicBezTo>
                    <a:pt x="78" y="276"/>
                    <a:pt x="107" y="208"/>
                    <a:pt x="107" y="132"/>
                  </a:cubicBezTo>
                  <a:cubicBezTo>
                    <a:pt x="107" y="85"/>
                    <a:pt x="95" y="40"/>
                    <a:pt x="75" y="0"/>
                  </a:cubicBezTo>
                  <a:cubicBezTo>
                    <a:pt x="68" y="9"/>
                    <a:pt x="60" y="18"/>
                    <a:pt x="52" y="26"/>
                  </a:cubicBezTo>
                  <a:close/>
                </a:path>
              </a:pathLst>
            </a:custGeom>
            <a:solidFill>
              <a:srgbClr val="65F0AD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01" name="Google Shape;701;p34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rect b="b" l="l" r="r" t="t"/>
              <a:pathLst>
                <a:path extrusionOk="0" h="289" w="184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rgbClr val="0E9453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02" name="Google Shape;702;p34"/>
            <p:cNvSpPr txBox="1"/>
            <p:nvPr/>
          </p:nvSpPr>
          <p:spPr>
            <a:xfrm rot="4352156">
              <a:off x="5032990" y="1939686"/>
              <a:ext cx="1304532" cy="56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s" sz="21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COE D&amp;A Dev Team</a:t>
              </a:r>
              <a:endParaRPr b="1" i="0" sz="2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03" name="Google Shape;703;p34"/>
          <p:cNvSpPr txBox="1"/>
          <p:nvPr/>
        </p:nvSpPr>
        <p:spPr>
          <a:xfrm>
            <a:off x="11830107" y="4880999"/>
            <a:ext cx="24555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" sz="3600" u="none" cap="none" strike="noStrik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D&amp;A</a:t>
            </a:r>
            <a:endParaRPr b="1" i="0" sz="3600" u="none" cap="none" strike="noStrik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" sz="3600" u="none" cap="none" strike="noStrik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SQUAD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5"/>
          <p:cNvSpPr txBox="1"/>
          <p:nvPr/>
        </p:nvSpPr>
        <p:spPr>
          <a:xfrm>
            <a:off x="373725" y="60186"/>
            <a:ext cx="7378500" cy="3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s" sz="50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Modelo Operativo Ágil</a:t>
            </a:r>
            <a:endParaRPr b="0" i="0" sz="50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" sz="30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Roles del Squad de Data &amp; Analytics</a:t>
            </a:r>
            <a:endParaRPr b="0" i="0" sz="4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9" name="Google Shape;709;p35"/>
          <p:cNvSpPr/>
          <p:nvPr/>
        </p:nvSpPr>
        <p:spPr>
          <a:xfrm rot="5400000">
            <a:off x="9523225" y="4776716"/>
            <a:ext cx="670800" cy="690300"/>
          </a:xfrm>
          <a:prstGeom prst="triangle">
            <a:avLst>
              <a:gd fmla="val 5089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5"/>
          <p:cNvSpPr/>
          <p:nvPr/>
        </p:nvSpPr>
        <p:spPr>
          <a:xfrm>
            <a:off x="1023350" y="3830345"/>
            <a:ext cx="8564100" cy="576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1" name="Google Shape;71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975" y="4619622"/>
            <a:ext cx="1267200" cy="1267222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35"/>
          <p:cNvSpPr/>
          <p:nvPr/>
        </p:nvSpPr>
        <p:spPr>
          <a:xfrm>
            <a:off x="3079108" y="3997180"/>
            <a:ext cx="5911500" cy="520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5"/>
          <p:cNvSpPr txBox="1"/>
          <p:nvPr/>
        </p:nvSpPr>
        <p:spPr>
          <a:xfrm>
            <a:off x="3248494" y="4103399"/>
            <a:ext cx="562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" sz="22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D&amp;A TRANSLATOR</a:t>
            </a:r>
            <a:endParaRPr b="1" i="0" sz="2200" u="none" cap="none" strike="noStrike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14" name="Google Shape;714;p35"/>
          <p:cNvSpPr/>
          <p:nvPr/>
        </p:nvSpPr>
        <p:spPr>
          <a:xfrm>
            <a:off x="2807662" y="5076433"/>
            <a:ext cx="4728600" cy="16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35"/>
          <p:cNvSpPr txBox="1"/>
          <p:nvPr/>
        </p:nvSpPr>
        <p:spPr>
          <a:xfrm>
            <a:off x="2793925" y="4611807"/>
            <a:ext cx="66375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3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chivo"/>
              <a:buChar char="●"/>
            </a:pPr>
            <a:r>
              <a:rPr b="0" i="0" lang="es" sz="25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Traduce, entiende y gestiona las necesidades de D&amp;A de su dominio de datos junto con Sponsor y Key Users.</a:t>
            </a:r>
            <a:endParaRPr b="0" i="0" sz="25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73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chivo"/>
              <a:buChar char="●"/>
            </a:pPr>
            <a:r>
              <a:rPr b="0" i="0" lang="es" sz="25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Prioriza el Backlog de necesidades junto con el Sponsor.</a:t>
            </a:r>
            <a:endParaRPr b="0" i="0" sz="25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73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chivo"/>
              <a:buChar char="●"/>
            </a:pPr>
            <a:r>
              <a:rPr b="0" i="0" lang="es" sz="25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Es el Product Owner del Squad de D&amp;A de su dominio de datos.</a:t>
            </a:r>
            <a:endParaRPr b="0" i="0" sz="25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73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chivo"/>
              <a:buChar char="●"/>
            </a:pPr>
            <a:r>
              <a:rPr b="0" i="0" lang="es" sz="25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Acompaña a usuarios en etapa de adopción tecnológica.</a:t>
            </a:r>
            <a:endParaRPr b="0" i="0" sz="25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73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chivo"/>
              <a:buChar char="●"/>
            </a:pPr>
            <a:r>
              <a:rPr b="0" i="0" lang="es" sz="25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Comparte experiencias de D&amp;A con toda la organización.</a:t>
            </a:r>
            <a:endParaRPr b="0" i="0" sz="25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716" name="Google Shape;716;p35"/>
          <p:cNvGrpSpPr/>
          <p:nvPr/>
        </p:nvGrpSpPr>
        <p:grpSpPr>
          <a:xfrm>
            <a:off x="10757302" y="3830299"/>
            <a:ext cx="4862335" cy="4365694"/>
            <a:chOff x="11566342" y="3245858"/>
            <a:chExt cx="4308671" cy="3621480"/>
          </a:xfrm>
        </p:grpSpPr>
        <p:sp>
          <p:nvSpPr>
            <p:cNvPr id="717" name="Google Shape;717;p35"/>
            <p:cNvSpPr/>
            <p:nvPr/>
          </p:nvSpPr>
          <p:spPr>
            <a:xfrm>
              <a:off x="11566342" y="5766326"/>
              <a:ext cx="2377009" cy="1101011"/>
            </a:xfrm>
            <a:custGeom>
              <a:rect b="b" l="l" r="r" t="t"/>
              <a:pathLst>
                <a:path extrusionOk="0" h="2071" w="4115">
                  <a:moveTo>
                    <a:pt x="2056" y="0"/>
                  </a:moveTo>
                  <a:cubicBezTo>
                    <a:pt x="922" y="0"/>
                    <a:pt x="0" y="927"/>
                    <a:pt x="0" y="2070"/>
                  </a:cubicBezTo>
                  <a:lnTo>
                    <a:pt x="4114" y="2070"/>
                  </a:lnTo>
                  <a:cubicBezTo>
                    <a:pt x="4114" y="927"/>
                    <a:pt x="3192" y="0"/>
                    <a:pt x="20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12071206" y="4370791"/>
              <a:ext cx="1367286" cy="1265817"/>
            </a:xfrm>
            <a:custGeom>
              <a:rect b="b" l="l" r="r" t="t"/>
              <a:pathLst>
                <a:path extrusionOk="0" h="2381" w="2367">
                  <a:moveTo>
                    <a:pt x="1182" y="0"/>
                  </a:moveTo>
                  <a:cubicBezTo>
                    <a:pt x="529" y="0"/>
                    <a:pt x="1" y="534"/>
                    <a:pt x="1" y="1191"/>
                  </a:cubicBezTo>
                  <a:cubicBezTo>
                    <a:pt x="1" y="1849"/>
                    <a:pt x="529" y="2380"/>
                    <a:pt x="1182" y="2380"/>
                  </a:cubicBezTo>
                  <a:cubicBezTo>
                    <a:pt x="1835" y="2380"/>
                    <a:pt x="2366" y="1849"/>
                    <a:pt x="2366" y="1191"/>
                  </a:cubicBezTo>
                  <a:cubicBezTo>
                    <a:pt x="2366" y="534"/>
                    <a:pt x="1835" y="0"/>
                    <a:pt x="1182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11727506" y="4697214"/>
              <a:ext cx="332146" cy="611377"/>
            </a:xfrm>
            <a:custGeom>
              <a:rect b="b" l="l" r="r" t="t"/>
              <a:pathLst>
                <a:path extrusionOk="0" h="1150" w="575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2"/>
                    <a:pt x="257" y="1149"/>
                    <a:pt x="574" y="1149"/>
                  </a:cubicBezTo>
                  <a:lnTo>
                    <a:pt x="57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13428101" y="4697214"/>
              <a:ext cx="332146" cy="611377"/>
            </a:xfrm>
            <a:custGeom>
              <a:rect b="b" l="l" r="r" t="t"/>
              <a:pathLst>
                <a:path extrusionOk="0" h="1150" w="575">
                  <a:moveTo>
                    <a:pt x="0" y="1"/>
                  </a:moveTo>
                  <a:lnTo>
                    <a:pt x="0" y="1149"/>
                  </a:lnTo>
                  <a:cubicBezTo>
                    <a:pt x="317" y="1149"/>
                    <a:pt x="574" y="892"/>
                    <a:pt x="574" y="575"/>
                  </a:cubicBezTo>
                  <a:cubicBezTo>
                    <a:pt x="574" y="258"/>
                    <a:pt x="317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12013441" y="3865209"/>
              <a:ext cx="1460287" cy="921319"/>
            </a:xfrm>
            <a:custGeom>
              <a:rect b="b" l="l" r="r" t="t"/>
              <a:pathLst>
                <a:path extrusionOk="0" h="1733" w="2528">
                  <a:moveTo>
                    <a:pt x="1263" y="1"/>
                  </a:moveTo>
                  <a:cubicBezTo>
                    <a:pt x="582" y="1"/>
                    <a:pt x="24" y="530"/>
                    <a:pt x="1" y="1187"/>
                  </a:cubicBezTo>
                  <a:lnTo>
                    <a:pt x="1" y="1733"/>
                  </a:lnTo>
                  <a:lnTo>
                    <a:pt x="101" y="1733"/>
                  </a:lnTo>
                  <a:lnTo>
                    <a:pt x="101" y="1287"/>
                  </a:lnTo>
                  <a:lnTo>
                    <a:pt x="101" y="1230"/>
                  </a:lnTo>
                  <a:cubicBezTo>
                    <a:pt x="101" y="606"/>
                    <a:pt x="622" y="98"/>
                    <a:pt x="1263" y="98"/>
                  </a:cubicBezTo>
                  <a:cubicBezTo>
                    <a:pt x="1906" y="98"/>
                    <a:pt x="2428" y="606"/>
                    <a:pt x="2428" y="1232"/>
                  </a:cubicBezTo>
                  <a:lnTo>
                    <a:pt x="2428" y="1723"/>
                  </a:lnTo>
                  <a:lnTo>
                    <a:pt x="2528" y="1723"/>
                  </a:lnTo>
                  <a:lnTo>
                    <a:pt x="2528" y="1230"/>
                  </a:lnTo>
                  <a:cubicBezTo>
                    <a:pt x="2528" y="1228"/>
                    <a:pt x="2528" y="1223"/>
                    <a:pt x="2528" y="1218"/>
                  </a:cubicBezTo>
                  <a:lnTo>
                    <a:pt x="2526" y="1187"/>
                  </a:lnTo>
                  <a:cubicBezTo>
                    <a:pt x="2502" y="530"/>
                    <a:pt x="1944" y="1"/>
                    <a:pt x="12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12347899" y="5320287"/>
              <a:ext cx="219505" cy="157895"/>
            </a:xfrm>
            <a:custGeom>
              <a:rect b="b" l="l" r="r" t="t"/>
              <a:pathLst>
                <a:path extrusionOk="0" h="297" w="380">
                  <a:moveTo>
                    <a:pt x="103" y="1"/>
                  </a:moveTo>
                  <a:cubicBezTo>
                    <a:pt x="46" y="1"/>
                    <a:pt x="0" y="46"/>
                    <a:pt x="0" y="103"/>
                  </a:cubicBezTo>
                  <a:cubicBezTo>
                    <a:pt x="0" y="149"/>
                    <a:pt x="31" y="184"/>
                    <a:pt x="69" y="201"/>
                  </a:cubicBezTo>
                  <a:cubicBezTo>
                    <a:pt x="117" y="220"/>
                    <a:pt x="236" y="287"/>
                    <a:pt x="248" y="292"/>
                  </a:cubicBezTo>
                  <a:cubicBezTo>
                    <a:pt x="248" y="292"/>
                    <a:pt x="267" y="296"/>
                    <a:pt x="277" y="296"/>
                  </a:cubicBezTo>
                  <a:cubicBezTo>
                    <a:pt x="334" y="296"/>
                    <a:pt x="379" y="249"/>
                    <a:pt x="379" y="194"/>
                  </a:cubicBezTo>
                  <a:cubicBezTo>
                    <a:pt x="379" y="160"/>
                    <a:pt x="362" y="130"/>
                    <a:pt x="339" y="110"/>
                  </a:cubicBezTo>
                  <a:lnTo>
                    <a:pt x="162" y="20"/>
                  </a:lnTo>
                  <a:cubicBezTo>
                    <a:pt x="146" y="8"/>
                    <a:pt x="124" y="1"/>
                    <a:pt x="1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12013441" y="4572280"/>
              <a:ext cx="516415" cy="881978"/>
            </a:xfrm>
            <a:custGeom>
              <a:rect b="b" l="l" r="r" t="t"/>
              <a:pathLst>
                <a:path extrusionOk="0" h="1659" w="894">
                  <a:moveTo>
                    <a:pt x="1" y="0"/>
                  </a:moveTo>
                  <a:lnTo>
                    <a:pt x="1" y="524"/>
                  </a:lnTo>
                  <a:lnTo>
                    <a:pt x="1" y="688"/>
                  </a:lnTo>
                  <a:cubicBezTo>
                    <a:pt x="1" y="1301"/>
                    <a:pt x="463" y="1529"/>
                    <a:pt x="863" y="1658"/>
                  </a:cubicBezTo>
                  <a:lnTo>
                    <a:pt x="894" y="1565"/>
                  </a:lnTo>
                  <a:cubicBezTo>
                    <a:pt x="336" y="1384"/>
                    <a:pt x="101" y="1122"/>
                    <a:pt x="101" y="688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12753986" y="5451068"/>
              <a:ext cx="1840377" cy="1183414"/>
            </a:xfrm>
            <a:custGeom>
              <a:rect b="b" l="l" r="r" t="t"/>
              <a:pathLst>
                <a:path extrusionOk="0" h="2226" w="3186">
                  <a:moveTo>
                    <a:pt x="141" y="0"/>
                  </a:moveTo>
                  <a:cubicBezTo>
                    <a:pt x="64" y="0"/>
                    <a:pt x="0" y="65"/>
                    <a:pt x="0" y="141"/>
                  </a:cubicBezTo>
                  <a:lnTo>
                    <a:pt x="0" y="2085"/>
                  </a:lnTo>
                  <a:cubicBezTo>
                    <a:pt x="0" y="2163"/>
                    <a:pt x="64" y="2225"/>
                    <a:pt x="141" y="2225"/>
                  </a:cubicBezTo>
                  <a:lnTo>
                    <a:pt x="3045" y="2225"/>
                  </a:lnTo>
                  <a:cubicBezTo>
                    <a:pt x="3121" y="2225"/>
                    <a:pt x="3185" y="2163"/>
                    <a:pt x="3185" y="2085"/>
                  </a:cubicBezTo>
                  <a:lnTo>
                    <a:pt x="3185" y="141"/>
                  </a:lnTo>
                  <a:cubicBezTo>
                    <a:pt x="3185" y="65"/>
                    <a:pt x="3121" y="0"/>
                    <a:pt x="3045" y="0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12753986" y="6721138"/>
              <a:ext cx="1840377" cy="146199"/>
            </a:xfrm>
            <a:custGeom>
              <a:rect b="b" l="l" r="r" t="t"/>
              <a:pathLst>
                <a:path extrusionOk="0" h="275" w="3186">
                  <a:moveTo>
                    <a:pt x="0" y="1"/>
                  </a:moveTo>
                  <a:lnTo>
                    <a:pt x="0" y="151"/>
                  </a:lnTo>
                  <a:cubicBezTo>
                    <a:pt x="0" y="220"/>
                    <a:pt x="57" y="274"/>
                    <a:pt x="124" y="274"/>
                  </a:cubicBezTo>
                  <a:lnTo>
                    <a:pt x="3061" y="274"/>
                  </a:lnTo>
                  <a:cubicBezTo>
                    <a:pt x="3130" y="274"/>
                    <a:pt x="3185" y="220"/>
                    <a:pt x="3185" y="151"/>
                  </a:cubicBezTo>
                  <a:lnTo>
                    <a:pt x="3185" y="1"/>
                  </a:ln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13560382" y="5936980"/>
              <a:ext cx="228747" cy="211058"/>
            </a:xfrm>
            <a:custGeom>
              <a:rect b="b" l="l" r="r" t="t"/>
              <a:pathLst>
                <a:path extrusionOk="0" h="397" w="396">
                  <a:moveTo>
                    <a:pt x="198" y="1"/>
                  </a:moveTo>
                  <a:cubicBezTo>
                    <a:pt x="88" y="1"/>
                    <a:pt x="0" y="89"/>
                    <a:pt x="0" y="199"/>
                  </a:cubicBezTo>
                  <a:cubicBezTo>
                    <a:pt x="0" y="308"/>
                    <a:pt x="88" y="396"/>
                    <a:pt x="198" y="396"/>
                  </a:cubicBezTo>
                  <a:cubicBezTo>
                    <a:pt x="307" y="396"/>
                    <a:pt x="396" y="308"/>
                    <a:pt x="396" y="199"/>
                  </a:cubicBezTo>
                  <a:cubicBezTo>
                    <a:pt x="396" y="89"/>
                    <a:pt x="307" y="1"/>
                    <a:pt x="198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12521194" y="5061913"/>
              <a:ext cx="663714" cy="306220"/>
            </a:xfrm>
            <a:custGeom>
              <a:rect b="b" l="l" r="r" t="t"/>
              <a:pathLst>
                <a:path extrusionOk="0" h="576" w="1149">
                  <a:moveTo>
                    <a:pt x="1" y="1"/>
                  </a:moveTo>
                  <a:cubicBezTo>
                    <a:pt x="1" y="318"/>
                    <a:pt x="258" y="575"/>
                    <a:pt x="575" y="575"/>
                  </a:cubicBezTo>
                  <a:cubicBezTo>
                    <a:pt x="891" y="575"/>
                    <a:pt x="1149" y="318"/>
                    <a:pt x="11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13662048" y="3245858"/>
              <a:ext cx="1887166" cy="1467306"/>
            </a:xfrm>
            <a:custGeom>
              <a:rect b="b" l="l" r="r" t="t"/>
              <a:pathLst>
                <a:path extrusionOk="0" h="2760" w="3267">
                  <a:moveTo>
                    <a:pt x="312" y="1"/>
                  </a:moveTo>
                  <a:cubicBezTo>
                    <a:pt x="141" y="1"/>
                    <a:pt x="0" y="139"/>
                    <a:pt x="0" y="311"/>
                  </a:cubicBezTo>
                  <a:lnTo>
                    <a:pt x="0" y="2104"/>
                  </a:lnTo>
                  <a:cubicBezTo>
                    <a:pt x="0" y="2276"/>
                    <a:pt x="141" y="2414"/>
                    <a:pt x="312" y="2414"/>
                  </a:cubicBezTo>
                  <a:lnTo>
                    <a:pt x="246" y="2759"/>
                  </a:lnTo>
                  <a:lnTo>
                    <a:pt x="246" y="2759"/>
                  </a:lnTo>
                  <a:lnTo>
                    <a:pt x="729" y="2414"/>
                  </a:lnTo>
                  <a:lnTo>
                    <a:pt x="2954" y="2414"/>
                  </a:lnTo>
                  <a:cubicBezTo>
                    <a:pt x="3126" y="2414"/>
                    <a:pt x="3266" y="2276"/>
                    <a:pt x="3266" y="2104"/>
                  </a:cubicBezTo>
                  <a:lnTo>
                    <a:pt x="3266" y="311"/>
                  </a:lnTo>
                  <a:cubicBezTo>
                    <a:pt x="3266" y="139"/>
                    <a:pt x="3126" y="1"/>
                    <a:pt x="29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14299194" y="3460105"/>
              <a:ext cx="58342" cy="811271"/>
            </a:xfrm>
            <a:custGeom>
              <a:rect b="b" l="l" r="r" t="t"/>
              <a:pathLst>
                <a:path extrusionOk="0" h="1526" w="101">
                  <a:moveTo>
                    <a:pt x="50" y="1"/>
                  </a:moveTo>
                  <a:cubicBezTo>
                    <a:pt x="24" y="1"/>
                    <a:pt x="0" y="22"/>
                    <a:pt x="0" y="51"/>
                  </a:cubicBezTo>
                  <a:lnTo>
                    <a:pt x="0" y="1477"/>
                  </a:lnTo>
                  <a:cubicBezTo>
                    <a:pt x="0" y="1504"/>
                    <a:pt x="24" y="1525"/>
                    <a:pt x="50" y="1525"/>
                  </a:cubicBezTo>
                  <a:cubicBezTo>
                    <a:pt x="79" y="1525"/>
                    <a:pt x="100" y="1504"/>
                    <a:pt x="100" y="1477"/>
                  </a:cubicBezTo>
                  <a:lnTo>
                    <a:pt x="100" y="51"/>
                  </a:lnTo>
                  <a:cubicBezTo>
                    <a:pt x="100" y="22"/>
                    <a:pt x="79" y="1"/>
                    <a:pt x="50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14393928" y="3642455"/>
              <a:ext cx="58342" cy="434875"/>
            </a:xfrm>
            <a:custGeom>
              <a:rect b="b" l="l" r="r" t="t"/>
              <a:pathLst>
                <a:path extrusionOk="0" h="818" w="101">
                  <a:moveTo>
                    <a:pt x="51" y="1"/>
                  </a:moveTo>
                  <a:cubicBezTo>
                    <a:pt x="22" y="1"/>
                    <a:pt x="1" y="22"/>
                    <a:pt x="1" y="51"/>
                  </a:cubicBezTo>
                  <a:lnTo>
                    <a:pt x="1" y="768"/>
                  </a:lnTo>
                  <a:cubicBezTo>
                    <a:pt x="1" y="796"/>
                    <a:pt x="22" y="818"/>
                    <a:pt x="51" y="818"/>
                  </a:cubicBezTo>
                  <a:cubicBezTo>
                    <a:pt x="77" y="818"/>
                    <a:pt x="101" y="796"/>
                    <a:pt x="101" y="768"/>
                  </a:cubicBezTo>
                  <a:lnTo>
                    <a:pt x="101" y="51"/>
                  </a:lnTo>
                  <a:cubicBezTo>
                    <a:pt x="101" y="22"/>
                    <a:pt x="77" y="1"/>
                    <a:pt x="51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14489240" y="3731238"/>
              <a:ext cx="56609" cy="293993"/>
            </a:xfrm>
            <a:custGeom>
              <a:rect b="b" l="l" r="r" t="t"/>
              <a:pathLst>
                <a:path extrusionOk="0" h="553" w="98">
                  <a:moveTo>
                    <a:pt x="48" y="0"/>
                  </a:moveTo>
                  <a:cubicBezTo>
                    <a:pt x="21" y="0"/>
                    <a:pt x="0" y="24"/>
                    <a:pt x="0" y="50"/>
                  </a:cubicBezTo>
                  <a:lnTo>
                    <a:pt x="0" y="503"/>
                  </a:lnTo>
                  <a:cubicBezTo>
                    <a:pt x="0" y="532"/>
                    <a:pt x="21" y="553"/>
                    <a:pt x="48" y="553"/>
                  </a:cubicBezTo>
                  <a:cubicBezTo>
                    <a:pt x="76" y="553"/>
                    <a:pt x="98" y="532"/>
                    <a:pt x="98" y="503"/>
                  </a:cubicBezTo>
                  <a:lnTo>
                    <a:pt x="98" y="50"/>
                  </a:lnTo>
                  <a:cubicBezTo>
                    <a:pt x="98" y="24"/>
                    <a:pt x="76" y="0"/>
                    <a:pt x="48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14582241" y="3566432"/>
              <a:ext cx="58920" cy="626263"/>
            </a:xfrm>
            <a:custGeom>
              <a:rect b="b" l="l" r="r" t="t"/>
              <a:pathLst>
                <a:path extrusionOk="0" h="1178" w="102">
                  <a:moveTo>
                    <a:pt x="51" y="1"/>
                  </a:moveTo>
                  <a:cubicBezTo>
                    <a:pt x="22" y="1"/>
                    <a:pt x="1" y="22"/>
                    <a:pt x="1" y="51"/>
                  </a:cubicBezTo>
                  <a:lnTo>
                    <a:pt x="1" y="1127"/>
                  </a:lnTo>
                  <a:cubicBezTo>
                    <a:pt x="1" y="1154"/>
                    <a:pt x="22" y="1177"/>
                    <a:pt x="51" y="1177"/>
                  </a:cubicBezTo>
                  <a:cubicBezTo>
                    <a:pt x="77" y="1177"/>
                    <a:pt x="101" y="1154"/>
                    <a:pt x="101" y="1127"/>
                  </a:cubicBezTo>
                  <a:lnTo>
                    <a:pt x="101" y="51"/>
                  </a:lnTo>
                  <a:cubicBezTo>
                    <a:pt x="101" y="22"/>
                    <a:pt x="77" y="1"/>
                    <a:pt x="51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14677553" y="3493067"/>
              <a:ext cx="57187" cy="778310"/>
            </a:xfrm>
            <a:custGeom>
              <a:rect b="b" l="l" r="r" t="t"/>
              <a:pathLst>
                <a:path extrusionOk="0" h="1464" w="99">
                  <a:moveTo>
                    <a:pt x="50" y="0"/>
                  </a:moveTo>
                  <a:cubicBezTo>
                    <a:pt x="22" y="0"/>
                    <a:pt x="0" y="22"/>
                    <a:pt x="0" y="51"/>
                  </a:cubicBezTo>
                  <a:lnTo>
                    <a:pt x="0" y="1415"/>
                  </a:lnTo>
                  <a:cubicBezTo>
                    <a:pt x="0" y="1442"/>
                    <a:pt x="22" y="1463"/>
                    <a:pt x="50" y="1463"/>
                  </a:cubicBezTo>
                  <a:cubicBezTo>
                    <a:pt x="77" y="1463"/>
                    <a:pt x="98" y="1442"/>
                    <a:pt x="98" y="1415"/>
                  </a:cubicBezTo>
                  <a:lnTo>
                    <a:pt x="98" y="51"/>
                  </a:lnTo>
                  <a:cubicBezTo>
                    <a:pt x="98" y="22"/>
                    <a:pt x="77" y="0"/>
                    <a:pt x="50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14771132" y="3389398"/>
              <a:ext cx="58342" cy="959065"/>
            </a:xfrm>
            <a:custGeom>
              <a:rect b="b" l="l" r="r" t="t"/>
              <a:pathLst>
                <a:path extrusionOk="0" h="1804" w="101">
                  <a:moveTo>
                    <a:pt x="50" y="0"/>
                  </a:moveTo>
                  <a:cubicBezTo>
                    <a:pt x="24" y="0"/>
                    <a:pt x="0" y="22"/>
                    <a:pt x="0" y="50"/>
                  </a:cubicBezTo>
                  <a:lnTo>
                    <a:pt x="0" y="1753"/>
                  </a:lnTo>
                  <a:cubicBezTo>
                    <a:pt x="0" y="1780"/>
                    <a:pt x="24" y="1803"/>
                    <a:pt x="50" y="1803"/>
                  </a:cubicBezTo>
                  <a:cubicBezTo>
                    <a:pt x="79" y="1803"/>
                    <a:pt x="100" y="1780"/>
                    <a:pt x="100" y="1753"/>
                  </a:cubicBezTo>
                  <a:lnTo>
                    <a:pt x="100" y="50"/>
                  </a:lnTo>
                  <a:cubicBezTo>
                    <a:pt x="100" y="22"/>
                    <a:pt x="79" y="0"/>
                    <a:pt x="50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14865866" y="3512205"/>
              <a:ext cx="58342" cy="759171"/>
            </a:xfrm>
            <a:custGeom>
              <a:rect b="b" l="l" r="r" t="t"/>
              <a:pathLst>
                <a:path extrusionOk="0" h="1428" w="101">
                  <a:moveTo>
                    <a:pt x="51" y="0"/>
                  </a:moveTo>
                  <a:cubicBezTo>
                    <a:pt x="22" y="0"/>
                    <a:pt x="1" y="22"/>
                    <a:pt x="1" y="50"/>
                  </a:cubicBezTo>
                  <a:lnTo>
                    <a:pt x="1" y="1379"/>
                  </a:lnTo>
                  <a:cubicBezTo>
                    <a:pt x="1" y="1406"/>
                    <a:pt x="22" y="1427"/>
                    <a:pt x="51" y="1427"/>
                  </a:cubicBezTo>
                  <a:cubicBezTo>
                    <a:pt x="77" y="1427"/>
                    <a:pt x="101" y="1406"/>
                    <a:pt x="101" y="1379"/>
                  </a:cubicBezTo>
                  <a:lnTo>
                    <a:pt x="101" y="50"/>
                  </a:lnTo>
                  <a:cubicBezTo>
                    <a:pt x="101" y="22"/>
                    <a:pt x="77" y="0"/>
                    <a:pt x="51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4961178" y="3614810"/>
              <a:ext cx="56609" cy="577885"/>
            </a:xfrm>
            <a:custGeom>
              <a:rect b="b" l="l" r="r" t="t"/>
              <a:pathLst>
                <a:path extrusionOk="0" h="1087" w="98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lnTo>
                    <a:pt x="0" y="1036"/>
                  </a:lnTo>
                  <a:cubicBezTo>
                    <a:pt x="0" y="1063"/>
                    <a:pt x="22" y="1086"/>
                    <a:pt x="48" y="1086"/>
                  </a:cubicBezTo>
                  <a:cubicBezTo>
                    <a:pt x="76" y="1086"/>
                    <a:pt x="98" y="1063"/>
                    <a:pt x="98" y="1036"/>
                  </a:cubicBezTo>
                  <a:lnTo>
                    <a:pt x="98" y="48"/>
                  </a:lnTo>
                  <a:cubicBezTo>
                    <a:pt x="98" y="22"/>
                    <a:pt x="76" y="0"/>
                    <a:pt x="48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5054757" y="3758883"/>
              <a:ext cx="58342" cy="351409"/>
            </a:xfrm>
            <a:custGeom>
              <a:rect b="b" l="l" r="r" t="t"/>
              <a:pathLst>
                <a:path extrusionOk="0" h="661" w="101">
                  <a:moveTo>
                    <a:pt x="50" y="1"/>
                  </a:moveTo>
                  <a:cubicBezTo>
                    <a:pt x="24" y="1"/>
                    <a:pt x="0" y="22"/>
                    <a:pt x="0" y="51"/>
                  </a:cubicBezTo>
                  <a:lnTo>
                    <a:pt x="0" y="613"/>
                  </a:lnTo>
                  <a:cubicBezTo>
                    <a:pt x="0" y="639"/>
                    <a:pt x="24" y="661"/>
                    <a:pt x="50" y="661"/>
                  </a:cubicBezTo>
                  <a:cubicBezTo>
                    <a:pt x="79" y="661"/>
                    <a:pt x="100" y="639"/>
                    <a:pt x="100" y="613"/>
                  </a:cubicBezTo>
                  <a:lnTo>
                    <a:pt x="100" y="51"/>
                  </a:lnTo>
                  <a:cubicBezTo>
                    <a:pt x="100" y="22"/>
                    <a:pt x="79" y="1"/>
                    <a:pt x="50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15149491" y="3838628"/>
              <a:ext cx="57187" cy="229665"/>
            </a:xfrm>
            <a:custGeom>
              <a:rect b="b" l="l" r="r" t="t"/>
              <a:pathLst>
                <a:path extrusionOk="0" h="432" w="99">
                  <a:moveTo>
                    <a:pt x="50" y="1"/>
                  </a:moveTo>
                  <a:cubicBezTo>
                    <a:pt x="22" y="1"/>
                    <a:pt x="0" y="25"/>
                    <a:pt x="0" y="51"/>
                  </a:cubicBezTo>
                  <a:lnTo>
                    <a:pt x="0" y="382"/>
                  </a:lnTo>
                  <a:cubicBezTo>
                    <a:pt x="0" y="408"/>
                    <a:pt x="22" y="432"/>
                    <a:pt x="50" y="432"/>
                  </a:cubicBezTo>
                  <a:cubicBezTo>
                    <a:pt x="77" y="432"/>
                    <a:pt x="98" y="408"/>
                    <a:pt x="98" y="382"/>
                  </a:cubicBezTo>
                  <a:lnTo>
                    <a:pt x="98" y="51"/>
                  </a:lnTo>
                  <a:cubicBezTo>
                    <a:pt x="98" y="25"/>
                    <a:pt x="77" y="1"/>
                    <a:pt x="50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15243070" y="3858830"/>
              <a:ext cx="58342" cy="180755"/>
            </a:xfrm>
            <a:custGeom>
              <a:rect b="b" l="l" r="r" t="t"/>
              <a:pathLst>
                <a:path extrusionOk="0" h="340" w="101">
                  <a:moveTo>
                    <a:pt x="50" y="1"/>
                  </a:moveTo>
                  <a:cubicBezTo>
                    <a:pt x="24" y="1"/>
                    <a:pt x="0" y="22"/>
                    <a:pt x="0" y="51"/>
                  </a:cubicBezTo>
                  <a:lnTo>
                    <a:pt x="0" y="289"/>
                  </a:lnTo>
                  <a:cubicBezTo>
                    <a:pt x="0" y="318"/>
                    <a:pt x="24" y="339"/>
                    <a:pt x="50" y="339"/>
                  </a:cubicBezTo>
                  <a:cubicBezTo>
                    <a:pt x="79" y="339"/>
                    <a:pt x="100" y="318"/>
                    <a:pt x="100" y="289"/>
                  </a:cubicBezTo>
                  <a:lnTo>
                    <a:pt x="100" y="51"/>
                  </a:lnTo>
                  <a:cubicBezTo>
                    <a:pt x="100" y="22"/>
                    <a:pt x="79" y="1"/>
                    <a:pt x="50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13921990" y="3838628"/>
              <a:ext cx="58342" cy="186603"/>
            </a:xfrm>
            <a:custGeom>
              <a:rect b="b" l="l" r="r" t="t"/>
              <a:pathLst>
                <a:path extrusionOk="0" h="351" w="101">
                  <a:moveTo>
                    <a:pt x="51" y="1"/>
                  </a:moveTo>
                  <a:cubicBezTo>
                    <a:pt x="22" y="1"/>
                    <a:pt x="1" y="22"/>
                    <a:pt x="1" y="51"/>
                  </a:cubicBezTo>
                  <a:lnTo>
                    <a:pt x="1" y="301"/>
                  </a:lnTo>
                  <a:cubicBezTo>
                    <a:pt x="1" y="330"/>
                    <a:pt x="22" y="351"/>
                    <a:pt x="51" y="351"/>
                  </a:cubicBezTo>
                  <a:cubicBezTo>
                    <a:pt x="77" y="351"/>
                    <a:pt x="101" y="330"/>
                    <a:pt x="101" y="301"/>
                  </a:cubicBezTo>
                  <a:lnTo>
                    <a:pt x="101" y="51"/>
                  </a:lnTo>
                  <a:cubicBezTo>
                    <a:pt x="101" y="22"/>
                    <a:pt x="77" y="1"/>
                    <a:pt x="51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14015569" y="3784401"/>
              <a:ext cx="58342" cy="292930"/>
            </a:xfrm>
            <a:custGeom>
              <a:rect b="b" l="l" r="r" t="t"/>
              <a:pathLst>
                <a:path extrusionOk="0" h="551" w="101">
                  <a:moveTo>
                    <a:pt x="51" y="0"/>
                  </a:moveTo>
                  <a:cubicBezTo>
                    <a:pt x="24" y="0"/>
                    <a:pt x="1" y="22"/>
                    <a:pt x="1" y="50"/>
                  </a:cubicBezTo>
                  <a:lnTo>
                    <a:pt x="1" y="501"/>
                  </a:lnTo>
                  <a:cubicBezTo>
                    <a:pt x="1" y="529"/>
                    <a:pt x="24" y="551"/>
                    <a:pt x="51" y="551"/>
                  </a:cubicBezTo>
                  <a:cubicBezTo>
                    <a:pt x="79" y="551"/>
                    <a:pt x="101" y="529"/>
                    <a:pt x="101" y="501"/>
                  </a:cubicBezTo>
                  <a:lnTo>
                    <a:pt x="101" y="50"/>
                  </a:lnTo>
                  <a:cubicBezTo>
                    <a:pt x="101" y="22"/>
                    <a:pt x="79" y="0"/>
                    <a:pt x="51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14110303" y="3667974"/>
              <a:ext cx="58342" cy="432217"/>
            </a:xfrm>
            <a:custGeom>
              <a:rect b="b" l="l" r="r" t="t"/>
              <a:pathLst>
                <a:path extrusionOk="0" h="813" w="101">
                  <a:moveTo>
                    <a:pt x="51" y="0"/>
                  </a:moveTo>
                  <a:cubicBezTo>
                    <a:pt x="22" y="0"/>
                    <a:pt x="1" y="24"/>
                    <a:pt x="1" y="50"/>
                  </a:cubicBezTo>
                  <a:lnTo>
                    <a:pt x="1" y="762"/>
                  </a:lnTo>
                  <a:cubicBezTo>
                    <a:pt x="1" y="791"/>
                    <a:pt x="22" y="813"/>
                    <a:pt x="51" y="813"/>
                  </a:cubicBezTo>
                  <a:cubicBezTo>
                    <a:pt x="77" y="813"/>
                    <a:pt x="101" y="791"/>
                    <a:pt x="101" y="762"/>
                  </a:cubicBezTo>
                  <a:lnTo>
                    <a:pt x="101" y="50"/>
                  </a:lnTo>
                  <a:cubicBezTo>
                    <a:pt x="101" y="24"/>
                    <a:pt x="77" y="0"/>
                    <a:pt x="51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14205615" y="3581849"/>
              <a:ext cx="56609" cy="629985"/>
            </a:xfrm>
            <a:custGeom>
              <a:rect b="b" l="l" r="r" t="t"/>
              <a:pathLst>
                <a:path extrusionOk="0" h="1185" w="98">
                  <a:moveTo>
                    <a:pt x="50" y="0"/>
                  </a:moveTo>
                  <a:cubicBezTo>
                    <a:pt x="22" y="0"/>
                    <a:pt x="0" y="24"/>
                    <a:pt x="0" y="50"/>
                  </a:cubicBezTo>
                  <a:lnTo>
                    <a:pt x="0" y="1134"/>
                  </a:lnTo>
                  <a:cubicBezTo>
                    <a:pt x="0" y="1160"/>
                    <a:pt x="22" y="1184"/>
                    <a:pt x="50" y="1184"/>
                  </a:cubicBezTo>
                  <a:cubicBezTo>
                    <a:pt x="77" y="1184"/>
                    <a:pt x="98" y="1160"/>
                    <a:pt x="98" y="1134"/>
                  </a:cubicBezTo>
                  <a:lnTo>
                    <a:pt x="98" y="50"/>
                  </a:lnTo>
                  <a:cubicBezTo>
                    <a:pt x="98" y="24"/>
                    <a:pt x="77" y="0"/>
                    <a:pt x="50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15107901" y="4165581"/>
              <a:ext cx="767113" cy="642212"/>
            </a:xfrm>
            <a:custGeom>
              <a:rect b="b" l="l" r="r" t="t"/>
              <a:pathLst>
                <a:path extrusionOk="0" h="1208" w="1328">
                  <a:moveTo>
                    <a:pt x="665" y="1"/>
                  </a:moveTo>
                  <a:cubicBezTo>
                    <a:pt x="511" y="1"/>
                    <a:pt x="357" y="58"/>
                    <a:pt x="239" y="174"/>
                  </a:cubicBezTo>
                  <a:cubicBezTo>
                    <a:pt x="3" y="408"/>
                    <a:pt x="1" y="791"/>
                    <a:pt x="234" y="1027"/>
                  </a:cubicBezTo>
                  <a:cubicBezTo>
                    <a:pt x="352" y="1147"/>
                    <a:pt x="509" y="1208"/>
                    <a:pt x="665" y="1208"/>
                  </a:cubicBezTo>
                  <a:cubicBezTo>
                    <a:pt x="818" y="1208"/>
                    <a:pt x="972" y="1150"/>
                    <a:pt x="1090" y="1034"/>
                  </a:cubicBezTo>
                  <a:cubicBezTo>
                    <a:pt x="1325" y="798"/>
                    <a:pt x="1328" y="417"/>
                    <a:pt x="1094" y="179"/>
                  </a:cubicBezTo>
                  <a:cubicBezTo>
                    <a:pt x="977" y="60"/>
                    <a:pt x="821" y="1"/>
                    <a:pt x="665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15297947" y="4346868"/>
              <a:ext cx="388755" cy="301436"/>
            </a:xfrm>
            <a:custGeom>
              <a:rect b="b" l="l" r="r" t="t"/>
              <a:pathLst>
                <a:path extrusionOk="0" h="567" w="673">
                  <a:moveTo>
                    <a:pt x="599" y="0"/>
                  </a:moveTo>
                  <a:lnTo>
                    <a:pt x="217" y="426"/>
                  </a:lnTo>
                  <a:lnTo>
                    <a:pt x="67" y="288"/>
                  </a:lnTo>
                  <a:lnTo>
                    <a:pt x="1" y="362"/>
                  </a:lnTo>
                  <a:lnTo>
                    <a:pt x="225" y="567"/>
                  </a:lnTo>
                  <a:lnTo>
                    <a:pt x="672" y="67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007A4C"/>
      </a:accent1>
      <a:accent2>
        <a:srgbClr val="00A365"/>
      </a:accent2>
      <a:accent3>
        <a:srgbClr val="00CC7E"/>
      </a:accent3>
      <a:accent4>
        <a:srgbClr val="33D698"/>
      </a:accent4>
      <a:accent5>
        <a:srgbClr val="66E0B2"/>
      </a:accent5>
      <a:accent6>
        <a:srgbClr val="666666"/>
      </a:accent6>
      <a:hlink>
        <a:srgbClr val="423A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