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8800" cx="18288000"/>
  <p:notesSz cx="6858000" cy="9144000"/>
  <p:embeddedFontLst>
    <p:embeddedFont>
      <p:font typeface="Montserrat SemiBold"/>
      <p:regular r:id="rId18"/>
      <p:bold r:id="rId19"/>
      <p:italic r:id="rId20"/>
      <p:boldItalic r:id="rId21"/>
    </p:embeddedFont>
    <p:embeddedFont>
      <p:font typeface="Montserrat"/>
      <p:regular r:id="rId22"/>
      <p:bold r:id="rId23"/>
      <p:italic r:id="rId24"/>
      <p:boldItalic r:id="rId25"/>
    </p:embeddedFont>
    <p:embeddedFont>
      <p:font typeface="Montserrat Medium"/>
      <p:regular r:id="rId26"/>
      <p:bold r:id="rId27"/>
      <p:italic r:id="rId28"/>
      <p:boldItalic r:id="rId29"/>
    </p:embeddedFont>
    <p:embeddedFont>
      <p:font typeface="Archivo"/>
      <p:regular r:id="rId30"/>
      <p:bold r:id="rId31"/>
      <p:italic r:id="rId32"/>
      <p:boldItalic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241">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241" orient="horz"/>
        <p:guide pos="57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SemiBold-italic.fntdata"/><Relationship Id="rId22" Type="http://schemas.openxmlformats.org/officeDocument/2006/relationships/font" Target="fonts/Montserrat-regular.fntdata"/><Relationship Id="rId21" Type="http://schemas.openxmlformats.org/officeDocument/2006/relationships/font" Target="fonts/MontserratSemiBold-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Medium-regular.fntdata"/><Relationship Id="rId25" Type="http://schemas.openxmlformats.org/officeDocument/2006/relationships/font" Target="fonts/Montserrat-boldItalic.fntdata"/><Relationship Id="rId28" Type="http://schemas.openxmlformats.org/officeDocument/2006/relationships/font" Target="fonts/MontserratMedium-italic.fntdata"/><Relationship Id="rId27" Type="http://schemas.openxmlformats.org/officeDocument/2006/relationships/font" Target="fonts/Montserrat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rchivo-bold.fntdata"/><Relationship Id="rId30" Type="http://schemas.openxmlformats.org/officeDocument/2006/relationships/font" Target="fonts/Archivo-regular.fntdata"/><Relationship Id="rId11" Type="http://schemas.openxmlformats.org/officeDocument/2006/relationships/slide" Target="slides/slide6.xml"/><Relationship Id="rId33" Type="http://schemas.openxmlformats.org/officeDocument/2006/relationships/font" Target="fonts/Archivo-boldItalic.fntdata"/><Relationship Id="rId10" Type="http://schemas.openxmlformats.org/officeDocument/2006/relationships/slide" Target="slides/slide5.xml"/><Relationship Id="rId32" Type="http://schemas.openxmlformats.org/officeDocument/2006/relationships/font" Target="fonts/Archivo-italic.fntdata"/><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regular.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SemiBold-bold.fntdata"/><Relationship Id="rId18" Type="http://schemas.openxmlformats.org/officeDocument/2006/relationships/font" Target="fonts/Montserrat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833"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notes"/>
          <p:cNvSpPr/>
          <p:nvPr>
            <p:ph idx="2" type="sldImg"/>
          </p:nvPr>
        </p:nvSpPr>
        <p:spPr>
          <a:xfrm>
            <a:off x="381833" y="685800"/>
            <a:ext cx="60951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1f14f38c3e_0_54:notes"/>
          <p:cNvSpPr/>
          <p:nvPr>
            <p:ph idx="2" type="sldImg"/>
          </p:nvPr>
        </p:nvSpPr>
        <p:spPr>
          <a:xfrm>
            <a:off x="381833" y="685800"/>
            <a:ext cx="60951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1f14f38c3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1f14f38c3e_0_64:notes"/>
          <p:cNvSpPr/>
          <p:nvPr>
            <p:ph idx="2" type="sldImg"/>
          </p:nvPr>
        </p:nvSpPr>
        <p:spPr>
          <a:xfrm>
            <a:off x="381833" y="685800"/>
            <a:ext cx="60951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1f14f38c3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f3a99a8a29_0_16:notes"/>
          <p:cNvSpPr/>
          <p:nvPr>
            <p:ph idx="2" type="sldImg"/>
          </p:nvPr>
        </p:nvSpPr>
        <p:spPr>
          <a:xfrm>
            <a:off x="381833" y="685800"/>
            <a:ext cx="60951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f3a99a8a2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170b501104_0_322:notes"/>
          <p:cNvSpPr/>
          <p:nvPr>
            <p:ph idx="2" type="sldImg"/>
          </p:nvPr>
        </p:nvSpPr>
        <p:spPr>
          <a:xfrm>
            <a:off x="381833" y="685800"/>
            <a:ext cx="60948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170b501104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170b501104_0_508:notes"/>
          <p:cNvSpPr/>
          <p:nvPr>
            <p:ph idx="2" type="sldImg"/>
          </p:nvPr>
        </p:nvSpPr>
        <p:spPr>
          <a:xfrm>
            <a:off x="381833" y="685800"/>
            <a:ext cx="60951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170b501104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170b501104_0_517:notes"/>
          <p:cNvSpPr/>
          <p:nvPr>
            <p:ph idx="2" type="sldImg"/>
          </p:nvPr>
        </p:nvSpPr>
        <p:spPr>
          <a:xfrm>
            <a:off x="381833" y="685800"/>
            <a:ext cx="60951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170b501104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1f14f38c3e_0_11:notes"/>
          <p:cNvSpPr/>
          <p:nvPr>
            <p:ph idx="2" type="sldImg"/>
          </p:nvPr>
        </p:nvSpPr>
        <p:spPr>
          <a:xfrm>
            <a:off x="381833" y="685800"/>
            <a:ext cx="60948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1f14f38c3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1f14f38c3e_0_15:notes"/>
          <p:cNvSpPr/>
          <p:nvPr>
            <p:ph idx="2" type="sldImg"/>
          </p:nvPr>
        </p:nvSpPr>
        <p:spPr>
          <a:xfrm>
            <a:off x="381833" y="685800"/>
            <a:ext cx="60951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1f14f38c3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1f14f38c3e_0_42:notes"/>
          <p:cNvSpPr/>
          <p:nvPr>
            <p:ph idx="2" type="sldImg"/>
          </p:nvPr>
        </p:nvSpPr>
        <p:spPr>
          <a:xfrm>
            <a:off x="381833" y="685800"/>
            <a:ext cx="60951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1f14f38c3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1f14f38c3e_0_73:notes"/>
          <p:cNvSpPr/>
          <p:nvPr>
            <p:ph idx="2" type="sldImg"/>
          </p:nvPr>
        </p:nvSpPr>
        <p:spPr>
          <a:xfrm>
            <a:off x="381833" y="685800"/>
            <a:ext cx="60951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1f14f38c3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1f14f38c3e_0_47:notes"/>
          <p:cNvSpPr/>
          <p:nvPr>
            <p:ph idx="2" type="sldImg"/>
          </p:nvPr>
        </p:nvSpPr>
        <p:spPr>
          <a:xfrm>
            <a:off x="381833" y="685800"/>
            <a:ext cx="60951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1f14f38c3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erre">
  <p:cSld name="TITLE_5">
    <p:bg>
      <p:bgPr>
        <a:solidFill>
          <a:srgbClr val="000000"/>
        </a:solidFill>
      </p:bgPr>
    </p:bg>
    <p:spTree>
      <p:nvGrpSpPr>
        <p:cNvPr id="9" name="Shape 9"/>
        <p:cNvGrpSpPr/>
        <p:nvPr/>
      </p:nvGrpSpPr>
      <p:grpSpPr>
        <a:xfrm>
          <a:off x="0" y="0"/>
          <a:ext cx="0" cy="0"/>
          <a:chOff x="0" y="0"/>
          <a:chExt cx="0" cy="0"/>
        </a:xfrm>
      </p:grpSpPr>
      <p:sp>
        <p:nvSpPr>
          <p:cNvPr id="10" name="Google Shape;10;p2"/>
          <p:cNvSpPr/>
          <p:nvPr/>
        </p:nvSpPr>
        <p:spPr>
          <a:xfrm flipH="1">
            <a:off x="-27150" y="2057760"/>
            <a:ext cx="1488300" cy="8231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1" name="Google Shape;11;p2"/>
          <p:cNvGrpSpPr/>
          <p:nvPr/>
        </p:nvGrpSpPr>
        <p:grpSpPr>
          <a:xfrm rot="-5400000">
            <a:off x="-458945" y="6083558"/>
            <a:ext cx="2252256" cy="179993"/>
            <a:chOff x="4935498" y="1642212"/>
            <a:chExt cx="2734980" cy="217042"/>
          </a:xfrm>
        </p:grpSpPr>
        <p:sp>
          <p:nvSpPr>
            <p:cNvPr id="12" name="Google Shape;12;p2"/>
            <p:cNvSpPr/>
            <p:nvPr/>
          </p:nvSpPr>
          <p:spPr>
            <a:xfrm>
              <a:off x="5197136" y="1646235"/>
              <a:ext cx="18839" cy="209333"/>
            </a:xfrm>
            <a:custGeom>
              <a:rect b="b" l="l" r="r" t="t"/>
              <a:pathLst>
                <a:path extrusionOk="0" h="5567" w="501">
                  <a:moveTo>
                    <a:pt x="1" y="0"/>
                  </a:moveTo>
                  <a:lnTo>
                    <a:pt x="1" y="5567"/>
                  </a:lnTo>
                  <a:lnTo>
                    <a:pt x="500" y="5567"/>
                  </a:lnTo>
                  <a:lnTo>
                    <a:pt x="50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99114" y="1642550"/>
              <a:ext cx="199293" cy="216703"/>
            </a:xfrm>
            <a:custGeom>
              <a:rect b="b" l="l" r="r" t="t"/>
              <a:pathLst>
                <a:path extrusionOk="0" h="5763" w="5300">
                  <a:moveTo>
                    <a:pt x="2820" y="0"/>
                  </a:moveTo>
                  <a:cubicBezTo>
                    <a:pt x="2204" y="0"/>
                    <a:pt x="1687" y="107"/>
                    <a:pt x="1268" y="321"/>
                  </a:cubicBezTo>
                  <a:cubicBezTo>
                    <a:pt x="848" y="544"/>
                    <a:pt x="527" y="865"/>
                    <a:pt x="322" y="1294"/>
                  </a:cubicBezTo>
                  <a:cubicBezTo>
                    <a:pt x="108" y="1722"/>
                    <a:pt x="1" y="2248"/>
                    <a:pt x="1" y="2882"/>
                  </a:cubicBezTo>
                  <a:cubicBezTo>
                    <a:pt x="1" y="3845"/>
                    <a:pt x="233" y="4568"/>
                    <a:pt x="697" y="5049"/>
                  </a:cubicBezTo>
                  <a:cubicBezTo>
                    <a:pt x="1161" y="5522"/>
                    <a:pt x="1856" y="5763"/>
                    <a:pt x="2775" y="5763"/>
                  </a:cubicBezTo>
                  <a:cubicBezTo>
                    <a:pt x="3043" y="5763"/>
                    <a:pt x="3302" y="5727"/>
                    <a:pt x="3560" y="5674"/>
                  </a:cubicBezTo>
                  <a:cubicBezTo>
                    <a:pt x="3810" y="5620"/>
                    <a:pt x="4042" y="5522"/>
                    <a:pt x="4256" y="5397"/>
                  </a:cubicBezTo>
                  <a:cubicBezTo>
                    <a:pt x="4470" y="5272"/>
                    <a:pt x="4649" y="5103"/>
                    <a:pt x="4774" y="4898"/>
                  </a:cubicBezTo>
                  <a:lnTo>
                    <a:pt x="4845" y="5665"/>
                  </a:lnTo>
                  <a:lnTo>
                    <a:pt x="5300" y="5665"/>
                  </a:lnTo>
                  <a:lnTo>
                    <a:pt x="5300" y="2783"/>
                  </a:lnTo>
                  <a:lnTo>
                    <a:pt x="2632" y="2783"/>
                  </a:lnTo>
                  <a:lnTo>
                    <a:pt x="2632" y="3265"/>
                  </a:lnTo>
                  <a:lnTo>
                    <a:pt x="4738" y="3265"/>
                  </a:lnTo>
                  <a:lnTo>
                    <a:pt x="4738" y="3408"/>
                  </a:lnTo>
                  <a:cubicBezTo>
                    <a:pt x="4738" y="3827"/>
                    <a:pt x="4666" y="4175"/>
                    <a:pt x="4542" y="4452"/>
                  </a:cubicBezTo>
                  <a:cubicBezTo>
                    <a:pt x="4408" y="4728"/>
                    <a:pt x="4203" y="4933"/>
                    <a:pt x="3908" y="5067"/>
                  </a:cubicBezTo>
                  <a:cubicBezTo>
                    <a:pt x="3623" y="5201"/>
                    <a:pt x="3230" y="5263"/>
                    <a:pt x="2748" y="5263"/>
                  </a:cubicBezTo>
                  <a:cubicBezTo>
                    <a:pt x="2302" y="5263"/>
                    <a:pt x="1919" y="5192"/>
                    <a:pt x="1598" y="5040"/>
                  </a:cubicBezTo>
                  <a:cubicBezTo>
                    <a:pt x="1276" y="4889"/>
                    <a:pt x="1027" y="4639"/>
                    <a:pt x="857" y="4300"/>
                  </a:cubicBezTo>
                  <a:cubicBezTo>
                    <a:pt x="679" y="3961"/>
                    <a:pt x="598" y="3515"/>
                    <a:pt x="598" y="2971"/>
                  </a:cubicBezTo>
                  <a:lnTo>
                    <a:pt x="598" y="2792"/>
                  </a:lnTo>
                  <a:cubicBezTo>
                    <a:pt x="598" y="2382"/>
                    <a:pt x="643" y="2034"/>
                    <a:pt x="750" y="1740"/>
                  </a:cubicBezTo>
                  <a:cubicBezTo>
                    <a:pt x="848" y="1445"/>
                    <a:pt x="1000" y="1213"/>
                    <a:pt x="1196" y="1026"/>
                  </a:cubicBezTo>
                  <a:cubicBezTo>
                    <a:pt x="1392" y="839"/>
                    <a:pt x="1624" y="705"/>
                    <a:pt x="1901" y="616"/>
                  </a:cubicBezTo>
                  <a:cubicBezTo>
                    <a:pt x="2169" y="535"/>
                    <a:pt x="2481" y="491"/>
                    <a:pt x="2820" y="491"/>
                  </a:cubicBezTo>
                  <a:cubicBezTo>
                    <a:pt x="3087" y="491"/>
                    <a:pt x="3346" y="517"/>
                    <a:pt x="3578" y="571"/>
                  </a:cubicBezTo>
                  <a:cubicBezTo>
                    <a:pt x="3810" y="616"/>
                    <a:pt x="4015" y="705"/>
                    <a:pt x="4185" y="821"/>
                  </a:cubicBezTo>
                  <a:cubicBezTo>
                    <a:pt x="4354" y="937"/>
                    <a:pt x="4488" y="1088"/>
                    <a:pt x="4586" y="1285"/>
                  </a:cubicBezTo>
                  <a:cubicBezTo>
                    <a:pt x="4684" y="1472"/>
                    <a:pt x="4738" y="1713"/>
                    <a:pt x="4738" y="1989"/>
                  </a:cubicBezTo>
                  <a:lnTo>
                    <a:pt x="5300" y="1989"/>
                  </a:lnTo>
                  <a:cubicBezTo>
                    <a:pt x="5300" y="1659"/>
                    <a:pt x="5246" y="1365"/>
                    <a:pt x="5130" y="1115"/>
                  </a:cubicBezTo>
                  <a:cubicBezTo>
                    <a:pt x="5023" y="865"/>
                    <a:pt x="4854" y="660"/>
                    <a:pt x="4640" y="500"/>
                  </a:cubicBezTo>
                  <a:cubicBezTo>
                    <a:pt x="4426" y="330"/>
                    <a:pt x="4167" y="205"/>
                    <a:pt x="3864" y="125"/>
                  </a:cubicBezTo>
                  <a:cubicBezTo>
                    <a:pt x="3560" y="36"/>
                    <a:pt x="3212" y="0"/>
                    <a:pt x="282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5599031" y="1646235"/>
              <a:ext cx="24517" cy="209333"/>
            </a:xfrm>
            <a:custGeom>
              <a:rect b="b" l="l" r="r" t="t"/>
              <a:pathLst>
                <a:path extrusionOk="0" h="5567" w="652">
                  <a:moveTo>
                    <a:pt x="0" y="0"/>
                  </a:moveTo>
                  <a:lnTo>
                    <a:pt x="0" y="5567"/>
                  </a:lnTo>
                  <a:lnTo>
                    <a:pt x="651" y="5567"/>
                  </a:lnTo>
                  <a:lnTo>
                    <a:pt x="65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703679" y="1645897"/>
              <a:ext cx="173122" cy="209672"/>
            </a:xfrm>
            <a:custGeom>
              <a:rect b="b" l="l" r="r" t="t"/>
              <a:pathLst>
                <a:path extrusionOk="0" h="5576" w="4604">
                  <a:moveTo>
                    <a:pt x="1" y="0"/>
                  </a:moveTo>
                  <a:lnTo>
                    <a:pt x="1" y="651"/>
                  </a:lnTo>
                  <a:lnTo>
                    <a:pt x="1927" y="651"/>
                  </a:lnTo>
                  <a:lnTo>
                    <a:pt x="1927" y="5576"/>
                  </a:lnTo>
                  <a:lnTo>
                    <a:pt x="2677" y="5576"/>
                  </a:lnTo>
                  <a:lnTo>
                    <a:pt x="2677" y="651"/>
                  </a:lnTo>
                  <a:lnTo>
                    <a:pt x="4604" y="651"/>
                  </a:lnTo>
                  <a:lnTo>
                    <a:pt x="460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915344" y="1646235"/>
              <a:ext cx="206363" cy="209333"/>
            </a:xfrm>
            <a:custGeom>
              <a:rect b="b" l="l" r="r" t="t"/>
              <a:pathLst>
                <a:path extrusionOk="0" h="5567" w="5488">
                  <a:moveTo>
                    <a:pt x="2739" y="714"/>
                  </a:moveTo>
                  <a:cubicBezTo>
                    <a:pt x="2775" y="812"/>
                    <a:pt x="2802" y="910"/>
                    <a:pt x="2838" y="1017"/>
                  </a:cubicBezTo>
                  <a:cubicBezTo>
                    <a:pt x="2873" y="1124"/>
                    <a:pt x="2909" y="1231"/>
                    <a:pt x="2954" y="1338"/>
                  </a:cubicBezTo>
                  <a:cubicBezTo>
                    <a:pt x="2989" y="1445"/>
                    <a:pt x="3025" y="1543"/>
                    <a:pt x="3052" y="1624"/>
                  </a:cubicBezTo>
                  <a:cubicBezTo>
                    <a:pt x="3078" y="1704"/>
                    <a:pt x="3105" y="1775"/>
                    <a:pt x="3132" y="1820"/>
                  </a:cubicBezTo>
                  <a:lnTo>
                    <a:pt x="3774" y="3515"/>
                  </a:lnTo>
                  <a:lnTo>
                    <a:pt x="1651" y="3515"/>
                  </a:lnTo>
                  <a:lnTo>
                    <a:pt x="2302" y="1820"/>
                  </a:lnTo>
                  <a:cubicBezTo>
                    <a:pt x="2338" y="1740"/>
                    <a:pt x="2374" y="1633"/>
                    <a:pt x="2418" y="1499"/>
                  </a:cubicBezTo>
                  <a:cubicBezTo>
                    <a:pt x="2463" y="1365"/>
                    <a:pt x="2516" y="1231"/>
                    <a:pt x="2561" y="1089"/>
                  </a:cubicBezTo>
                  <a:cubicBezTo>
                    <a:pt x="2606" y="955"/>
                    <a:pt x="2650" y="830"/>
                    <a:pt x="2695" y="714"/>
                  </a:cubicBezTo>
                  <a:close/>
                  <a:moveTo>
                    <a:pt x="2195" y="0"/>
                  </a:moveTo>
                  <a:lnTo>
                    <a:pt x="1" y="5567"/>
                  </a:lnTo>
                  <a:lnTo>
                    <a:pt x="866" y="5567"/>
                  </a:lnTo>
                  <a:lnTo>
                    <a:pt x="1375" y="4229"/>
                  </a:lnTo>
                  <a:lnTo>
                    <a:pt x="4051" y="4229"/>
                  </a:lnTo>
                  <a:lnTo>
                    <a:pt x="4577" y="5567"/>
                  </a:lnTo>
                  <a:lnTo>
                    <a:pt x="5487" y="5567"/>
                  </a:lnTo>
                  <a:lnTo>
                    <a:pt x="328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194467" y="1645897"/>
              <a:ext cx="139919" cy="209672"/>
            </a:xfrm>
            <a:custGeom>
              <a:rect b="b" l="l" r="r" t="t"/>
              <a:pathLst>
                <a:path extrusionOk="0" h="5576" w="3721">
                  <a:moveTo>
                    <a:pt x="0" y="0"/>
                  </a:moveTo>
                  <a:lnTo>
                    <a:pt x="0" y="5576"/>
                  </a:lnTo>
                  <a:lnTo>
                    <a:pt x="3720" y="5576"/>
                  </a:lnTo>
                  <a:lnTo>
                    <a:pt x="3720" y="4764"/>
                  </a:lnTo>
                  <a:lnTo>
                    <a:pt x="937" y="4764"/>
                  </a:lnTo>
                  <a:lnTo>
                    <a:pt x="93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410155" y="1645897"/>
              <a:ext cx="176469" cy="209672"/>
            </a:xfrm>
            <a:custGeom>
              <a:rect b="b" l="l" r="r" t="t"/>
              <a:pathLst>
                <a:path extrusionOk="0" h="5576" w="4693">
                  <a:moveTo>
                    <a:pt x="0" y="0"/>
                  </a:moveTo>
                  <a:lnTo>
                    <a:pt x="0" y="5576"/>
                  </a:lnTo>
                  <a:lnTo>
                    <a:pt x="1035" y="5576"/>
                  </a:lnTo>
                  <a:lnTo>
                    <a:pt x="1035" y="3167"/>
                  </a:lnTo>
                  <a:lnTo>
                    <a:pt x="3658" y="3167"/>
                  </a:lnTo>
                  <a:lnTo>
                    <a:pt x="3658" y="5576"/>
                  </a:lnTo>
                  <a:lnTo>
                    <a:pt x="4693" y="5576"/>
                  </a:lnTo>
                  <a:lnTo>
                    <a:pt x="4693" y="0"/>
                  </a:lnTo>
                  <a:lnTo>
                    <a:pt x="3658" y="0"/>
                  </a:lnTo>
                  <a:lnTo>
                    <a:pt x="3658" y="2275"/>
                  </a:lnTo>
                  <a:lnTo>
                    <a:pt x="1035" y="2275"/>
                  </a:lnTo>
                  <a:lnTo>
                    <a:pt x="103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666416" y="1642550"/>
              <a:ext cx="213394" cy="216703"/>
            </a:xfrm>
            <a:custGeom>
              <a:rect b="b" l="l" r="r" t="t"/>
              <a:pathLst>
                <a:path extrusionOk="0" h="5763" w="5675">
                  <a:moveTo>
                    <a:pt x="2829" y="946"/>
                  </a:moveTo>
                  <a:cubicBezTo>
                    <a:pt x="3105" y="946"/>
                    <a:pt x="3337" y="981"/>
                    <a:pt x="3543" y="1062"/>
                  </a:cubicBezTo>
                  <a:cubicBezTo>
                    <a:pt x="3748" y="1142"/>
                    <a:pt x="3926" y="1258"/>
                    <a:pt x="4069" y="1410"/>
                  </a:cubicBezTo>
                  <a:cubicBezTo>
                    <a:pt x="4203" y="1570"/>
                    <a:pt x="4310" y="1757"/>
                    <a:pt x="4390" y="1980"/>
                  </a:cubicBezTo>
                  <a:cubicBezTo>
                    <a:pt x="4461" y="2212"/>
                    <a:pt x="4497" y="2471"/>
                    <a:pt x="4497" y="2774"/>
                  </a:cubicBezTo>
                  <a:lnTo>
                    <a:pt x="4497" y="2989"/>
                  </a:lnTo>
                  <a:cubicBezTo>
                    <a:pt x="4497" y="3292"/>
                    <a:pt x="4461" y="3551"/>
                    <a:pt x="4390" y="3774"/>
                  </a:cubicBezTo>
                  <a:cubicBezTo>
                    <a:pt x="4310" y="3997"/>
                    <a:pt x="4203" y="4193"/>
                    <a:pt x="4069" y="4345"/>
                  </a:cubicBezTo>
                  <a:cubicBezTo>
                    <a:pt x="3926" y="4496"/>
                    <a:pt x="3748" y="4612"/>
                    <a:pt x="3543" y="4692"/>
                  </a:cubicBezTo>
                  <a:cubicBezTo>
                    <a:pt x="3337" y="4773"/>
                    <a:pt x="3105" y="4808"/>
                    <a:pt x="2829" y="4808"/>
                  </a:cubicBezTo>
                  <a:cubicBezTo>
                    <a:pt x="2561" y="4808"/>
                    <a:pt x="2320" y="4773"/>
                    <a:pt x="2115" y="4692"/>
                  </a:cubicBezTo>
                  <a:cubicBezTo>
                    <a:pt x="1910" y="4612"/>
                    <a:pt x="1741" y="4496"/>
                    <a:pt x="1598" y="4345"/>
                  </a:cubicBezTo>
                  <a:cubicBezTo>
                    <a:pt x="1464" y="4193"/>
                    <a:pt x="1357" y="3997"/>
                    <a:pt x="1286" y="3774"/>
                  </a:cubicBezTo>
                  <a:cubicBezTo>
                    <a:pt x="1223" y="3551"/>
                    <a:pt x="1187" y="3292"/>
                    <a:pt x="1187" y="2989"/>
                  </a:cubicBezTo>
                  <a:lnTo>
                    <a:pt x="1187" y="2774"/>
                  </a:lnTo>
                  <a:cubicBezTo>
                    <a:pt x="1187" y="2471"/>
                    <a:pt x="1223" y="2212"/>
                    <a:pt x="1286" y="1980"/>
                  </a:cubicBezTo>
                  <a:cubicBezTo>
                    <a:pt x="1357" y="1757"/>
                    <a:pt x="1464" y="1570"/>
                    <a:pt x="1598" y="1410"/>
                  </a:cubicBezTo>
                  <a:cubicBezTo>
                    <a:pt x="1741" y="1258"/>
                    <a:pt x="1910" y="1142"/>
                    <a:pt x="2115" y="1062"/>
                  </a:cubicBezTo>
                  <a:cubicBezTo>
                    <a:pt x="2320" y="981"/>
                    <a:pt x="2561" y="946"/>
                    <a:pt x="2829" y="946"/>
                  </a:cubicBezTo>
                  <a:close/>
                  <a:moveTo>
                    <a:pt x="2829" y="0"/>
                  </a:moveTo>
                  <a:cubicBezTo>
                    <a:pt x="2249" y="0"/>
                    <a:pt x="1741" y="98"/>
                    <a:pt x="1321" y="312"/>
                  </a:cubicBezTo>
                  <a:cubicBezTo>
                    <a:pt x="893" y="517"/>
                    <a:pt x="563" y="830"/>
                    <a:pt x="340" y="1258"/>
                  </a:cubicBezTo>
                  <a:cubicBezTo>
                    <a:pt x="117" y="1686"/>
                    <a:pt x="1" y="2221"/>
                    <a:pt x="1" y="2882"/>
                  </a:cubicBezTo>
                  <a:cubicBezTo>
                    <a:pt x="1" y="3524"/>
                    <a:pt x="117" y="4059"/>
                    <a:pt x="340" y="4487"/>
                  </a:cubicBezTo>
                  <a:cubicBezTo>
                    <a:pt x="563" y="4915"/>
                    <a:pt x="893" y="5237"/>
                    <a:pt x="1321" y="5451"/>
                  </a:cubicBezTo>
                  <a:cubicBezTo>
                    <a:pt x="1741" y="5656"/>
                    <a:pt x="2249" y="5763"/>
                    <a:pt x="2829" y="5763"/>
                  </a:cubicBezTo>
                  <a:cubicBezTo>
                    <a:pt x="3427" y="5763"/>
                    <a:pt x="3935" y="5656"/>
                    <a:pt x="4354" y="5451"/>
                  </a:cubicBezTo>
                  <a:cubicBezTo>
                    <a:pt x="4783" y="5237"/>
                    <a:pt x="5104" y="4915"/>
                    <a:pt x="5336" y="4487"/>
                  </a:cubicBezTo>
                  <a:cubicBezTo>
                    <a:pt x="5559" y="4059"/>
                    <a:pt x="5675" y="3524"/>
                    <a:pt x="5675" y="2882"/>
                  </a:cubicBezTo>
                  <a:cubicBezTo>
                    <a:pt x="5675" y="2221"/>
                    <a:pt x="5559" y="1686"/>
                    <a:pt x="5336" y="1258"/>
                  </a:cubicBezTo>
                  <a:cubicBezTo>
                    <a:pt x="5104" y="830"/>
                    <a:pt x="4783" y="517"/>
                    <a:pt x="4354" y="312"/>
                  </a:cubicBezTo>
                  <a:cubicBezTo>
                    <a:pt x="3935" y="98"/>
                    <a:pt x="3427" y="0"/>
                    <a:pt x="282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6958625" y="1645897"/>
              <a:ext cx="186884" cy="213357"/>
            </a:xfrm>
            <a:custGeom>
              <a:rect b="b" l="l" r="r" t="t"/>
              <a:pathLst>
                <a:path extrusionOk="0" h="5674" w="4970">
                  <a:moveTo>
                    <a:pt x="0" y="0"/>
                  </a:moveTo>
                  <a:lnTo>
                    <a:pt x="0" y="3453"/>
                  </a:lnTo>
                  <a:cubicBezTo>
                    <a:pt x="0" y="3943"/>
                    <a:pt x="98" y="4354"/>
                    <a:pt x="295" y="4684"/>
                  </a:cubicBezTo>
                  <a:cubicBezTo>
                    <a:pt x="491" y="5014"/>
                    <a:pt x="776" y="5264"/>
                    <a:pt x="1142" y="5424"/>
                  </a:cubicBezTo>
                  <a:cubicBezTo>
                    <a:pt x="1517" y="5585"/>
                    <a:pt x="1963" y="5674"/>
                    <a:pt x="2480" y="5674"/>
                  </a:cubicBezTo>
                  <a:cubicBezTo>
                    <a:pt x="2998" y="5674"/>
                    <a:pt x="3444" y="5585"/>
                    <a:pt x="3818" y="5424"/>
                  </a:cubicBezTo>
                  <a:cubicBezTo>
                    <a:pt x="4184" y="5264"/>
                    <a:pt x="4470" y="5014"/>
                    <a:pt x="4675" y="4684"/>
                  </a:cubicBezTo>
                  <a:cubicBezTo>
                    <a:pt x="4871" y="4354"/>
                    <a:pt x="4969" y="3943"/>
                    <a:pt x="4969" y="3453"/>
                  </a:cubicBezTo>
                  <a:lnTo>
                    <a:pt x="4969" y="0"/>
                  </a:lnTo>
                  <a:lnTo>
                    <a:pt x="3685" y="0"/>
                  </a:lnTo>
                  <a:lnTo>
                    <a:pt x="3685" y="3426"/>
                  </a:lnTo>
                  <a:cubicBezTo>
                    <a:pt x="3685" y="3810"/>
                    <a:pt x="3578" y="4104"/>
                    <a:pt x="3372" y="4318"/>
                  </a:cubicBezTo>
                  <a:cubicBezTo>
                    <a:pt x="3158" y="4532"/>
                    <a:pt x="2864" y="4639"/>
                    <a:pt x="2471" y="4639"/>
                  </a:cubicBezTo>
                  <a:cubicBezTo>
                    <a:pt x="2088" y="4639"/>
                    <a:pt x="1793" y="4532"/>
                    <a:pt x="1588" y="4318"/>
                  </a:cubicBezTo>
                  <a:cubicBezTo>
                    <a:pt x="1383" y="4104"/>
                    <a:pt x="1276" y="3810"/>
                    <a:pt x="1276" y="3426"/>
                  </a:cubicBezTo>
                  <a:lnTo>
                    <a:pt x="127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7223610" y="1642212"/>
              <a:ext cx="187223" cy="217042"/>
            </a:xfrm>
            <a:custGeom>
              <a:rect b="b" l="l" r="r" t="t"/>
              <a:pathLst>
                <a:path extrusionOk="0" h="5772" w="4979">
                  <a:moveTo>
                    <a:pt x="2490" y="0"/>
                  </a:moveTo>
                  <a:cubicBezTo>
                    <a:pt x="2169" y="0"/>
                    <a:pt x="1865" y="27"/>
                    <a:pt x="1580" y="89"/>
                  </a:cubicBezTo>
                  <a:cubicBezTo>
                    <a:pt x="1294" y="152"/>
                    <a:pt x="1036" y="250"/>
                    <a:pt x="822" y="384"/>
                  </a:cubicBezTo>
                  <a:cubicBezTo>
                    <a:pt x="599" y="526"/>
                    <a:pt x="429" y="696"/>
                    <a:pt x="304" y="910"/>
                  </a:cubicBezTo>
                  <a:cubicBezTo>
                    <a:pt x="179" y="1124"/>
                    <a:pt x="117" y="1374"/>
                    <a:pt x="117" y="1668"/>
                  </a:cubicBezTo>
                  <a:cubicBezTo>
                    <a:pt x="117" y="1936"/>
                    <a:pt x="161" y="2159"/>
                    <a:pt x="260" y="2346"/>
                  </a:cubicBezTo>
                  <a:cubicBezTo>
                    <a:pt x="349" y="2534"/>
                    <a:pt x="483" y="2685"/>
                    <a:pt x="643" y="2810"/>
                  </a:cubicBezTo>
                  <a:cubicBezTo>
                    <a:pt x="795" y="2935"/>
                    <a:pt x="982" y="3042"/>
                    <a:pt x="1178" y="3122"/>
                  </a:cubicBezTo>
                  <a:cubicBezTo>
                    <a:pt x="1384" y="3203"/>
                    <a:pt x="1589" y="3274"/>
                    <a:pt x="1803" y="3328"/>
                  </a:cubicBezTo>
                  <a:cubicBezTo>
                    <a:pt x="2017" y="3381"/>
                    <a:pt x="2231" y="3435"/>
                    <a:pt x="2427" y="3479"/>
                  </a:cubicBezTo>
                  <a:cubicBezTo>
                    <a:pt x="2633" y="3524"/>
                    <a:pt x="2811" y="3577"/>
                    <a:pt x="2972" y="3631"/>
                  </a:cubicBezTo>
                  <a:cubicBezTo>
                    <a:pt x="3132" y="3684"/>
                    <a:pt x="3257" y="3756"/>
                    <a:pt x="3346" y="3836"/>
                  </a:cubicBezTo>
                  <a:cubicBezTo>
                    <a:pt x="3444" y="3916"/>
                    <a:pt x="3489" y="4023"/>
                    <a:pt x="3489" y="4148"/>
                  </a:cubicBezTo>
                  <a:cubicBezTo>
                    <a:pt x="3489" y="4220"/>
                    <a:pt x="3480" y="4291"/>
                    <a:pt x="3444" y="4345"/>
                  </a:cubicBezTo>
                  <a:cubicBezTo>
                    <a:pt x="3418" y="4398"/>
                    <a:pt x="3373" y="4452"/>
                    <a:pt x="3311" y="4487"/>
                  </a:cubicBezTo>
                  <a:cubicBezTo>
                    <a:pt x="3248" y="4532"/>
                    <a:pt x="3177" y="4568"/>
                    <a:pt x="3096" y="4594"/>
                  </a:cubicBezTo>
                  <a:cubicBezTo>
                    <a:pt x="3016" y="4621"/>
                    <a:pt x="2918" y="4639"/>
                    <a:pt x="2820" y="4648"/>
                  </a:cubicBezTo>
                  <a:cubicBezTo>
                    <a:pt x="2713" y="4657"/>
                    <a:pt x="2606" y="4666"/>
                    <a:pt x="2490" y="4666"/>
                  </a:cubicBezTo>
                  <a:cubicBezTo>
                    <a:pt x="2267" y="4666"/>
                    <a:pt x="2079" y="4639"/>
                    <a:pt x="1919" y="4594"/>
                  </a:cubicBezTo>
                  <a:cubicBezTo>
                    <a:pt x="1758" y="4550"/>
                    <a:pt x="1633" y="4470"/>
                    <a:pt x="1544" y="4371"/>
                  </a:cubicBezTo>
                  <a:cubicBezTo>
                    <a:pt x="1455" y="4264"/>
                    <a:pt x="1410" y="4122"/>
                    <a:pt x="1410" y="3952"/>
                  </a:cubicBezTo>
                  <a:cubicBezTo>
                    <a:pt x="1410" y="3934"/>
                    <a:pt x="1410" y="3916"/>
                    <a:pt x="1410" y="3890"/>
                  </a:cubicBezTo>
                  <a:cubicBezTo>
                    <a:pt x="1410" y="3863"/>
                    <a:pt x="1410" y="3845"/>
                    <a:pt x="1410" y="3827"/>
                  </a:cubicBezTo>
                  <a:lnTo>
                    <a:pt x="10" y="3827"/>
                  </a:lnTo>
                  <a:cubicBezTo>
                    <a:pt x="1" y="3845"/>
                    <a:pt x="1" y="3863"/>
                    <a:pt x="1" y="3890"/>
                  </a:cubicBezTo>
                  <a:lnTo>
                    <a:pt x="1" y="3970"/>
                  </a:lnTo>
                  <a:cubicBezTo>
                    <a:pt x="1" y="4300"/>
                    <a:pt x="72" y="4585"/>
                    <a:pt x="206" y="4817"/>
                  </a:cubicBezTo>
                  <a:cubicBezTo>
                    <a:pt x="340" y="5040"/>
                    <a:pt x="527" y="5228"/>
                    <a:pt x="759" y="5371"/>
                  </a:cubicBezTo>
                  <a:cubicBezTo>
                    <a:pt x="1000" y="5513"/>
                    <a:pt x="1268" y="5611"/>
                    <a:pt x="1580" y="5674"/>
                  </a:cubicBezTo>
                  <a:cubicBezTo>
                    <a:pt x="1883" y="5736"/>
                    <a:pt x="2213" y="5772"/>
                    <a:pt x="2570" y="5772"/>
                  </a:cubicBezTo>
                  <a:cubicBezTo>
                    <a:pt x="3025" y="5772"/>
                    <a:pt x="3444" y="5710"/>
                    <a:pt x="3801" y="5585"/>
                  </a:cubicBezTo>
                  <a:cubicBezTo>
                    <a:pt x="4167" y="5460"/>
                    <a:pt x="4461" y="5263"/>
                    <a:pt x="4667" y="4987"/>
                  </a:cubicBezTo>
                  <a:cubicBezTo>
                    <a:pt x="4872" y="4719"/>
                    <a:pt x="4979" y="4362"/>
                    <a:pt x="4979" y="3916"/>
                  </a:cubicBezTo>
                  <a:cubicBezTo>
                    <a:pt x="4979" y="3667"/>
                    <a:pt x="4934" y="3444"/>
                    <a:pt x="4836" y="3265"/>
                  </a:cubicBezTo>
                  <a:cubicBezTo>
                    <a:pt x="4738" y="3087"/>
                    <a:pt x="4613" y="2935"/>
                    <a:pt x="4452" y="2819"/>
                  </a:cubicBezTo>
                  <a:cubicBezTo>
                    <a:pt x="4292" y="2694"/>
                    <a:pt x="4104" y="2596"/>
                    <a:pt x="3908" y="2516"/>
                  </a:cubicBezTo>
                  <a:cubicBezTo>
                    <a:pt x="3703" y="2436"/>
                    <a:pt x="3498" y="2373"/>
                    <a:pt x="3284" y="2320"/>
                  </a:cubicBezTo>
                  <a:cubicBezTo>
                    <a:pt x="3070" y="2275"/>
                    <a:pt x="2864" y="2221"/>
                    <a:pt x="2668" y="2177"/>
                  </a:cubicBezTo>
                  <a:cubicBezTo>
                    <a:pt x="2463" y="2132"/>
                    <a:pt x="2285" y="2079"/>
                    <a:pt x="2124" y="2025"/>
                  </a:cubicBezTo>
                  <a:cubicBezTo>
                    <a:pt x="1955" y="1972"/>
                    <a:pt x="1830" y="1909"/>
                    <a:pt x="1731" y="1829"/>
                  </a:cubicBezTo>
                  <a:cubicBezTo>
                    <a:pt x="1642" y="1758"/>
                    <a:pt x="1598" y="1659"/>
                    <a:pt x="1598" y="1543"/>
                  </a:cubicBezTo>
                  <a:cubicBezTo>
                    <a:pt x="1598" y="1445"/>
                    <a:pt x="1633" y="1356"/>
                    <a:pt x="1705" y="1285"/>
                  </a:cubicBezTo>
                  <a:cubicBezTo>
                    <a:pt x="1776" y="1213"/>
                    <a:pt x="1883" y="1160"/>
                    <a:pt x="2017" y="1124"/>
                  </a:cubicBezTo>
                  <a:cubicBezTo>
                    <a:pt x="2160" y="1088"/>
                    <a:pt x="2329" y="1071"/>
                    <a:pt x="2525" y="1071"/>
                  </a:cubicBezTo>
                  <a:cubicBezTo>
                    <a:pt x="2731" y="1071"/>
                    <a:pt x="2891" y="1097"/>
                    <a:pt x="3034" y="1151"/>
                  </a:cubicBezTo>
                  <a:cubicBezTo>
                    <a:pt x="3168" y="1213"/>
                    <a:pt x="3266" y="1285"/>
                    <a:pt x="3337" y="1383"/>
                  </a:cubicBezTo>
                  <a:cubicBezTo>
                    <a:pt x="3400" y="1472"/>
                    <a:pt x="3435" y="1588"/>
                    <a:pt x="3435" y="1713"/>
                  </a:cubicBezTo>
                  <a:lnTo>
                    <a:pt x="3435" y="1766"/>
                  </a:lnTo>
                  <a:lnTo>
                    <a:pt x="4836" y="1766"/>
                  </a:lnTo>
                  <a:lnTo>
                    <a:pt x="4836" y="1668"/>
                  </a:lnTo>
                  <a:cubicBezTo>
                    <a:pt x="4827" y="1374"/>
                    <a:pt x="4765" y="1124"/>
                    <a:pt x="4640" y="919"/>
                  </a:cubicBezTo>
                  <a:cubicBezTo>
                    <a:pt x="4524" y="714"/>
                    <a:pt x="4354" y="535"/>
                    <a:pt x="4131" y="402"/>
                  </a:cubicBezTo>
                  <a:cubicBezTo>
                    <a:pt x="3917" y="259"/>
                    <a:pt x="3667" y="161"/>
                    <a:pt x="3391" y="98"/>
                  </a:cubicBezTo>
                  <a:cubicBezTo>
                    <a:pt x="3114" y="27"/>
                    <a:pt x="2811" y="0"/>
                    <a:pt x="249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489309" y="1645559"/>
              <a:ext cx="181169" cy="210010"/>
            </a:xfrm>
            <a:custGeom>
              <a:rect b="b" l="l" r="r" t="t"/>
              <a:pathLst>
                <a:path extrusionOk="0" h="5585" w="4818">
                  <a:moveTo>
                    <a:pt x="0" y="0"/>
                  </a:moveTo>
                  <a:lnTo>
                    <a:pt x="0" y="5585"/>
                  </a:lnTo>
                  <a:lnTo>
                    <a:pt x="4818" y="5585"/>
                  </a:lnTo>
                  <a:lnTo>
                    <a:pt x="4818" y="4300"/>
                  </a:lnTo>
                  <a:lnTo>
                    <a:pt x="1686" y="4300"/>
                  </a:lnTo>
                  <a:lnTo>
                    <a:pt x="1686" y="3364"/>
                  </a:lnTo>
                  <a:lnTo>
                    <a:pt x="4443" y="3364"/>
                  </a:lnTo>
                  <a:lnTo>
                    <a:pt x="4443" y="2132"/>
                  </a:lnTo>
                  <a:lnTo>
                    <a:pt x="1686" y="2132"/>
                  </a:lnTo>
                  <a:lnTo>
                    <a:pt x="1686" y="1276"/>
                  </a:lnTo>
                  <a:lnTo>
                    <a:pt x="4764" y="1276"/>
                  </a:lnTo>
                  <a:lnTo>
                    <a:pt x="476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935498" y="1646235"/>
              <a:ext cx="178837" cy="208995"/>
            </a:xfrm>
            <a:custGeom>
              <a:rect b="b" l="l" r="r" t="t"/>
              <a:pathLst>
                <a:path extrusionOk="0" h="5558" w="4756">
                  <a:moveTo>
                    <a:pt x="2552" y="437"/>
                  </a:moveTo>
                  <a:cubicBezTo>
                    <a:pt x="3524" y="437"/>
                    <a:pt x="4318" y="1231"/>
                    <a:pt x="4318" y="2204"/>
                  </a:cubicBezTo>
                  <a:lnTo>
                    <a:pt x="4318" y="3354"/>
                  </a:lnTo>
                  <a:cubicBezTo>
                    <a:pt x="4318" y="4327"/>
                    <a:pt x="3524" y="5112"/>
                    <a:pt x="2552" y="5112"/>
                  </a:cubicBezTo>
                  <a:lnTo>
                    <a:pt x="437" y="5112"/>
                  </a:lnTo>
                  <a:lnTo>
                    <a:pt x="437" y="437"/>
                  </a:lnTo>
                  <a:close/>
                  <a:moveTo>
                    <a:pt x="0" y="0"/>
                  </a:moveTo>
                  <a:lnTo>
                    <a:pt x="0" y="5558"/>
                  </a:lnTo>
                  <a:lnTo>
                    <a:pt x="2552" y="5558"/>
                  </a:lnTo>
                  <a:cubicBezTo>
                    <a:pt x="3765" y="5558"/>
                    <a:pt x="4755" y="4568"/>
                    <a:pt x="4755" y="3354"/>
                  </a:cubicBezTo>
                  <a:lnTo>
                    <a:pt x="4755" y="2204"/>
                  </a:lnTo>
                  <a:cubicBezTo>
                    <a:pt x="4755" y="981"/>
                    <a:pt x="3765" y="0"/>
                    <a:pt x="25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2"/>
          <p:cNvSpPr/>
          <p:nvPr/>
        </p:nvSpPr>
        <p:spPr>
          <a:xfrm flipH="1">
            <a:off x="4627200" y="2057760"/>
            <a:ext cx="4535400" cy="4536300"/>
          </a:xfrm>
          <a:prstGeom prst="arc">
            <a:avLst>
              <a:gd fmla="val 16200000" name="adj1"/>
              <a:gd fmla="val 0" name="adj2"/>
            </a:avLst>
          </a:prstGeom>
          <a:no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1"/>
              </a:solidFill>
            </a:endParaRPr>
          </a:p>
        </p:txBody>
      </p:sp>
      <p:cxnSp>
        <p:nvCxnSpPr>
          <p:cNvPr id="25" name="Google Shape;25;p2"/>
          <p:cNvCxnSpPr>
            <a:stCxn id="24" idx="0"/>
          </p:cNvCxnSpPr>
          <p:nvPr/>
        </p:nvCxnSpPr>
        <p:spPr>
          <a:xfrm>
            <a:off x="6894900" y="2057760"/>
            <a:ext cx="11393100" cy="0"/>
          </a:xfrm>
          <a:prstGeom prst="straightConnector1">
            <a:avLst/>
          </a:prstGeom>
          <a:noFill/>
          <a:ln cap="flat" cmpd="sng" w="76200">
            <a:solidFill>
              <a:schemeClr val="lt1"/>
            </a:solidFill>
            <a:prstDash val="solid"/>
            <a:round/>
            <a:headEnd len="sm" w="sm" type="none"/>
            <a:tailEnd len="sm" w="sm" type="none"/>
          </a:ln>
        </p:spPr>
      </p:cxnSp>
      <p:cxnSp>
        <p:nvCxnSpPr>
          <p:cNvPr id="26" name="Google Shape;26;p2"/>
          <p:cNvCxnSpPr>
            <a:stCxn id="24" idx="2"/>
          </p:cNvCxnSpPr>
          <p:nvPr/>
        </p:nvCxnSpPr>
        <p:spPr>
          <a:xfrm>
            <a:off x="4627200" y="4325910"/>
            <a:ext cx="0" cy="5925600"/>
          </a:xfrm>
          <a:prstGeom prst="straightConnector1">
            <a:avLst/>
          </a:prstGeom>
          <a:noFill/>
          <a:ln cap="flat" cmpd="sng" w="76200">
            <a:solidFill>
              <a:schemeClr val="lt1"/>
            </a:solidFill>
            <a:prstDash val="solid"/>
            <a:round/>
            <a:headEnd len="sm" w="sm" type="none"/>
            <a:tailEnd len="sm" w="sm" type="none"/>
          </a:ln>
        </p:spPr>
      </p:cxnSp>
      <p:sp>
        <p:nvSpPr>
          <p:cNvPr id="27" name="Google Shape;27;p2"/>
          <p:cNvSpPr txBox="1"/>
          <p:nvPr>
            <p:ph type="title"/>
          </p:nvPr>
        </p:nvSpPr>
        <p:spPr>
          <a:xfrm>
            <a:off x="9349500" y="5193534"/>
            <a:ext cx="7110000" cy="1075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FFFFF"/>
              </a:buClr>
              <a:buSzPts val="5000"/>
              <a:buFont typeface="Montserrat"/>
              <a:buNone/>
              <a:defRPr sz="5000">
                <a:solidFill>
                  <a:srgbClr val="FFFFFF"/>
                </a:solidFill>
                <a:latin typeface="Montserrat"/>
                <a:ea typeface="Montserrat"/>
                <a:cs typeface="Montserrat"/>
                <a:sym typeface="Montserra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3241">
          <p15:clr>
            <a:srgbClr val="FA7B17"/>
          </p15:clr>
        </p15:guide>
        <p15:guide id="2" pos="5760">
          <p15:clr>
            <a:srgbClr val="FA7B17"/>
          </p15:clr>
        </p15:guide>
        <p15:guide id="3" pos="576">
          <p15:clr>
            <a:srgbClr val="FA7B17"/>
          </p15:clr>
        </p15:guide>
        <p15:guide id="4" pos="5184">
          <p15:clr>
            <a:srgbClr val="FA7B17"/>
          </p15:clr>
        </p15:guide>
        <p15:guide id="5" pos="6336">
          <p15:clr>
            <a:srgbClr val="FA7B17"/>
          </p15:clr>
        </p15:guide>
        <p15:guide id="6" pos="10944">
          <p15:clr>
            <a:srgbClr val="FA7B17"/>
          </p15:clr>
        </p15:guide>
        <p15:guide id="7" pos="1152">
          <p15:clr>
            <a:srgbClr val="FA7B17"/>
          </p15:clr>
        </p15:guide>
        <p15:guide id="8" pos="1728">
          <p15:clr>
            <a:srgbClr val="FA7B17"/>
          </p15:clr>
        </p15:guide>
        <p15:guide id="9" pos="2304">
          <p15:clr>
            <a:srgbClr val="FA7B17"/>
          </p15:clr>
        </p15:guide>
        <p15:guide id="10" pos="2880">
          <p15:clr>
            <a:srgbClr val="FA7B17"/>
          </p15:clr>
        </p15:guide>
        <p15:guide id="11" pos="3456">
          <p15:clr>
            <a:srgbClr val="FA7B17"/>
          </p15:clr>
        </p15:guide>
        <p15:guide id="12" pos="4032">
          <p15:clr>
            <a:srgbClr val="FA7B17"/>
          </p15:clr>
        </p15:guide>
        <p15:guide id="13" pos="4612">
          <p15:clr>
            <a:srgbClr val="FA7B17"/>
          </p15:clr>
        </p15:guide>
        <p15:guide id="14" pos="6912">
          <p15:clr>
            <a:srgbClr val="FA7B17"/>
          </p15:clr>
        </p15:guide>
        <p15:guide id="15" pos="7488">
          <p15:clr>
            <a:srgbClr val="FA7B17"/>
          </p15:clr>
        </p15:guide>
        <p15:guide id="16" pos="8064">
          <p15:clr>
            <a:srgbClr val="FA7B17"/>
          </p15:clr>
        </p15:guide>
        <p15:guide id="17" pos="8640">
          <p15:clr>
            <a:srgbClr val="FA7B17"/>
          </p15:clr>
        </p15:guide>
        <p15:guide id="18" pos="9216">
          <p15:clr>
            <a:srgbClr val="FA7B17"/>
          </p15:clr>
        </p15:guide>
        <p15:guide id="19" pos="9792">
          <p15:clr>
            <a:srgbClr val="FA7B17"/>
          </p15:clr>
        </p15:guide>
        <p15:guide id="20" pos="10368">
          <p15:clr>
            <a:srgbClr val="FA7B17"/>
          </p15:clr>
        </p15:guide>
        <p15:guide id="21" orient="horz" pos="2592">
          <p15:clr>
            <a:srgbClr val="FA7B17"/>
          </p15:clr>
        </p15:guide>
        <p15:guide id="22" orient="horz" pos="1945">
          <p15:clr>
            <a:srgbClr val="FA7B17"/>
          </p15:clr>
        </p15:guide>
        <p15:guide id="23" orient="horz" pos="1296">
          <p15:clr>
            <a:srgbClr val="FA7B17"/>
          </p15:clr>
        </p15:guide>
        <p15:guide id="24" orient="horz" pos="3889">
          <p15:clr>
            <a:srgbClr val="FA7B17"/>
          </p15:clr>
        </p15:guide>
        <p15:guide id="25" orient="horz" pos="4537">
          <p15:clr>
            <a:srgbClr val="FA7B17"/>
          </p15:clr>
        </p15:guide>
        <p15:guide id="26" orient="horz" pos="5185">
          <p15:clr>
            <a:srgbClr val="FA7B17"/>
          </p15:clr>
        </p15:guide>
        <p15:guide id="27" orient="horz" pos="5833">
          <p15:clr>
            <a:srgbClr val="FA7B17"/>
          </p15:clr>
        </p15:guide>
        <p15:guide id="28" pos="5856">
          <p15:clr>
            <a:srgbClr val="FA7B17"/>
          </p15:clr>
        </p15:guide>
        <p15:guide id="29" orient="horz" pos="3949">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igo">
  <p:cSld name="CUSTOM_2_2">
    <p:spTree>
      <p:nvGrpSpPr>
        <p:cNvPr id="253" name="Shape 253"/>
        <p:cNvGrpSpPr/>
        <p:nvPr/>
      </p:nvGrpSpPr>
      <p:grpSpPr>
        <a:xfrm>
          <a:off x="0" y="0"/>
          <a:ext cx="0" cy="0"/>
          <a:chOff x="0" y="0"/>
          <a:chExt cx="0" cy="0"/>
        </a:xfrm>
      </p:grpSpPr>
      <p:grpSp>
        <p:nvGrpSpPr>
          <p:cNvPr id="254" name="Google Shape;254;p11"/>
          <p:cNvGrpSpPr/>
          <p:nvPr/>
        </p:nvGrpSpPr>
        <p:grpSpPr>
          <a:xfrm>
            <a:off x="17493237" y="9741686"/>
            <a:ext cx="429608" cy="178335"/>
            <a:chOff x="1207700" y="4333950"/>
            <a:chExt cx="334325" cy="138750"/>
          </a:xfrm>
        </p:grpSpPr>
        <p:sp>
          <p:nvSpPr>
            <p:cNvPr id="255" name="Google Shape;255;p11"/>
            <p:cNvSpPr/>
            <p:nvPr/>
          </p:nvSpPr>
          <p:spPr>
            <a:xfrm>
              <a:off x="1207700" y="4333950"/>
              <a:ext cx="139850" cy="138750"/>
            </a:xfrm>
            <a:custGeom>
              <a:rect b="b" l="l" r="r" t="t"/>
              <a:pathLst>
                <a:path extrusionOk="0" h="5550" w="5594">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a:off x="1403300" y="4333950"/>
              <a:ext cx="138725" cy="138750"/>
            </a:xfrm>
            <a:custGeom>
              <a:rect b="b" l="l" r="r" t="t"/>
              <a:pathLst>
                <a:path extrusionOk="0" h="5550" w="5549">
                  <a:moveTo>
                    <a:pt x="0" y="1"/>
                  </a:moveTo>
                  <a:lnTo>
                    <a:pt x="0" y="5550"/>
                  </a:lnTo>
                  <a:lnTo>
                    <a:pt x="5549" y="5550"/>
                  </a:lnTo>
                  <a:lnTo>
                    <a:pt x="554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11"/>
          <p:cNvSpPr/>
          <p:nvPr/>
        </p:nvSpPr>
        <p:spPr>
          <a:xfrm flipH="1" rot="10800000">
            <a:off x="0" y="2076575"/>
            <a:ext cx="133200" cy="8214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A6DF1"/>
              </a:solidFill>
            </a:endParaRPr>
          </a:p>
        </p:txBody>
      </p:sp>
      <p:sp>
        <p:nvSpPr>
          <p:cNvPr id="258" name="Google Shape;258;p11"/>
          <p:cNvSpPr txBox="1"/>
          <p:nvPr>
            <p:ph type="title"/>
          </p:nvPr>
        </p:nvSpPr>
        <p:spPr>
          <a:xfrm>
            <a:off x="913950" y="2487510"/>
            <a:ext cx="16579200" cy="769500"/>
          </a:xfrm>
          <a:prstGeom prst="rect">
            <a:avLst/>
          </a:prstGeom>
          <a:noFill/>
          <a:ln>
            <a:noFill/>
          </a:ln>
        </p:spPr>
        <p:txBody>
          <a:bodyPr anchorCtr="0" anchor="t" bIns="91425" lIns="0" spcFirstLastPara="1" rIns="91425" wrap="square" tIns="91425">
            <a:noAutofit/>
          </a:bodyPr>
          <a:lstStyle>
            <a:lvl1pPr lvl="0" rtl="0">
              <a:spcBef>
                <a:spcPts val="0"/>
              </a:spcBef>
              <a:spcAft>
                <a:spcPts val="0"/>
              </a:spcAft>
              <a:buSzPts val="5000"/>
              <a:buFont typeface="Montserrat Medium"/>
              <a:buNone/>
              <a:defRPr sz="5000">
                <a:latin typeface="Montserrat Medium"/>
                <a:ea typeface="Montserrat Medium"/>
                <a:cs typeface="Montserrat Medium"/>
                <a:sym typeface="Montserrat Medium"/>
              </a:defRPr>
            </a:lvl1pPr>
            <a:lvl2pPr lvl="1" rtl="0">
              <a:spcBef>
                <a:spcPts val="0"/>
              </a:spcBef>
              <a:spcAft>
                <a:spcPts val="0"/>
              </a:spcAft>
              <a:buSzPts val="1400"/>
              <a:buFont typeface="Montserrat Medium"/>
              <a:buNone/>
              <a:defRPr>
                <a:latin typeface="Montserrat Medium"/>
                <a:ea typeface="Montserrat Medium"/>
                <a:cs typeface="Montserrat Medium"/>
                <a:sym typeface="Montserrat Medium"/>
              </a:defRPr>
            </a:lvl2pPr>
            <a:lvl3pPr lvl="2" rtl="0">
              <a:spcBef>
                <a:spcPts val="0"/>
              </a:spcBef>
              <a:spcAft>
                <a:spcPts val="0"/>
              </a:spcAft>
              <a:buSzPts val="1400"/>
              <a:buFont typeface="Montserrat Medium"/>
              <a:buNone/>
              <a:defRPr>
                <a:latin typeface="Montserrat Medium"/>
                <a:ea typeface="Montserrat Medium"/>
                <a:cs typeface="Montserrat Medium"/>
                <a:sym typeface="Montserrat Medium"/>
              </a:defRPr>
            </a:lvl3pPr>
            <a:lvl4pPr lvl="3" rtl="0">
              <a:spcBef>
                <a:spcPts val="0"/>
              </a:spcBef>
              <a:spcAft>
                <a:spcPts val="0"/>
              </a:spcAft>
              <a:buSzPts val="1400"/>
              <a:buFont typeface="Montserrat Medium"/>
              <a:buNone/>
              <a:defRPr>
                <a:latin typeface="Montserrat Medium"/>
                <a:ea typeface="Montserrat Medium"/>
                <a:cs typeface="Montserrat Medium"/>
                <a:sym typeface="Montserrat Medium"/>
              </a:defRPr>
            </a:lvl4pPr>
            <a:lvl5pPr lvl="4" rtl="0">
              <a:spcBef>
                <a:spcPts val="0"/>
              </a:spcBef>
              <a:spcAft>
                <a:spcPts val="0"/>
              </a:spcAft>
              <a:buSzPts val="1400"/>
              <a:buFont typeface="Montserrat Medium"/>
              <a:buNone/>
              <a:defRPr>
                <a:latin typeface="Montserrat Medium"/>
                <a:ea typeface="Montserrat Medium"/>
                <a:cs typeface="Montserrat Medium"/>
                <a:sym typeface="Montserrat Medium"/>
              </a:defRPr>
            </a:lvl5pPr>
            <a:lvl6pPr lvl="5" rtl="0">
              <a:spcBef>
                <a:spcPts val="0"/>
              </a:spcBef>
              <a:spcAft>
                <a:spcPts val="0"/>
              </a:spcAft>
              <a:buSzPts val="1400"/>
              <a:buFont typeface="Montserrat Medium"/>
              <a:buNone/>
              <a:defRPr>
                <a:latin typeface="Montserrat Medium"/>
                <a:ea typeface="Montserrat Medium"/>
                <a:cs typeface="Montserrat Medium"/>
                <a:sym typeface="Montserrat Medium"/>
              </a:defRPr>
            </a:lvl6pPr>
            <a:lvl7pPr lvl="6" rtl="0">
              <a:spcBef>
                <a:spcPts val="0"/>
              </a:spcBef>
              <a:spcAft>
                <a:spcPts val="0"/>
              </a:spcAft>
              <a:buSzPts val="1400"/>
              <a:buFont typeface="Montserrat Medium"/>
              <a:buNone/>
              <a:defRPr>
                <a:latin typeface="Montserrat Medium"/>
                <a:ea typeface="Montserrat Medium"/>
                <a:cs typeface="Montserrat Medium"/>
                <a:sym typeface="Montserrat Medium"/>
              </a:defRPr>
            </a:lvl7pPr>
            <a:lvl8pPr lvl="7" rtl="0">
              <a:spcBef>
                <a:spcPts val="0"/>
              </a:spcBef>
              <a:spcAft>
                <a:spcPts val="0"/>
              </a:spcAft>
              <a:buSzPts val="1400"/>
              <a:buFont typeface="Montserrat Medium"/>
              <a:buNone/>
              <a:defRPr>
                <a:latin typeface="Montserrat Medium"/>
                <a:ea typeface="Montserrat Medium"/>
                <a:cs typeface="Montserrat Medium"/>
                <a:sym typeface="Montserrat Medium"/>
              </a:defRPr>
            </a:lvl8pPr>
            <a:lvl9pPr lvl="8" rtl="0">
              <a:spcBef>
                <a:spcPts val="0"/>
              </a:spcBef>
              <a:spcAft>
                <a:spcPts val="0"/>
              </a:spcAft>
              <a:buSzPts val="1400"/>
              <a:buFont typeface="Montserrat Medium"/>
              <a:buNone/>
              <a:defRPr>
                <a:latin typeface="Montserrat Medium"/>
                <a:ea typeface="Montserrat Medium"/>
                <a:cs typeface="Montserrat Medium"/>
                <a:sym typeface="Montserrat Medium"/>
              </a:defRPr>
            </a:lvl9pPr>
          </a:lstStyle>
          <a:p/>
        </p:txBody>
      </p:sp>
      <p:sp>
        <p:nvSpPr>
          <p:cNvPr id="259" name="Google Shape;259;p11"/>
          <p:cNvSpPr txBox="1"/>
          <p:nvPr>
            <p:ph idx="1" type="body"/>
          </p:nvPr>
        </p:nvSpPr>
        <p:spPr>
          <a:xfrm>
            <a:off x="915975" y="4437576"/>
            <a:ext cx="7786500" cy="3105900"/>
          </a:xfrm>
          <a:prstGeom prst="rect">
            <a:avLst/>
          </a:prstGeom>
          <a:noFill/>
          <a:ln>
            <a:noFill/>
          </a:ln>
        </p:spPr>
        <p:txBody>
          <a:bodyPr anchorCtr="0" anchor="t" bIns="91425" lIns="0" spcFirstLastPara="1" rIns="91425" wrap="square" tIns="91425">
            <a:noAutofit/>
          </a:bodyPr>
          <a:lstStyle>
            <a:lvl1pPr indent="-381000" lvl="0" marL="457200" rtl="0">
              <a:spcBef>
                <a:spcPts val="0"/>
              </a:spcBef>
              <a:spcAft>
                <a:spcPts val="0"/>
              </a:spcAft>
              <a:buSzPts val="2400"/>
              <a:buFont typeface="Archivo"/>
              <a:buChar char="■"/>
              <a:defRPr sz="2400">
                <a:latin typeface="Archivo"/>
                <a:ea typeface="Archivo"/>
                <a:cs typeface="Archivo"/>
                <a:sym typeface="Archivo"/>
              </a:defRPr>
            </a:lvl1pPr>
            <a:lvl2pPr indent="-381000" lvl="1" marL="914400" rtl="0">
              <a:spcBef>
                <a:spcPts val="0"/>
              </a:spcBef>
              <a:spcAft>
                <a:spcPts val="0"/>
              </a:spcAft>
              <a:buSzPts val="2400"/>
              <a:buFont typeface="Archivo"/>
              <a:buChar char="○"/>
              <a:defRPr sz="2400">
                <a:latin typeface="Archivo"/>
                <a:ea typeface="Archivo"/>
                <a:cs typeface="Archivo"/>
                <a:sym typeface="Archivo"/>
              </a:defRPr>
            </a:lvl2pPr>
            <a:lvl3pPr indent="-381000" lvl="2" marL="1371600" rtl="0">
              <a:spcBef>
                <a:spcPts val="0"/>
              </a:spcBef>
              <a:spcAft>
                <a:spcPts val="0"/>
              </a:spcAft>
              <a:buSzPts val="2400"/>
              <a:buFont typeface="Archivo"/>
              <a:buChar char="■"/>
              <a:defRPr sz="2400">
                <a:latin typeface="Archivo"/>
                <a:ea typeface="Archivo"/>
                <a:cs typeface="Archivo"/>
                <a:sym typeface="Archivo"/>
              </a:defRPr>
            </a:lvl3pPr>
            <a:lvl4pPr indent="-381000" lvl="3" marL="1828800" rtl="0">
              <a:spcBef>
                <a:spcPts val="0"/>
              </a:spcBef>
              <a:spcAft>
                <a:spcPts val="0"/>
              </a:spcAft>
              <a:buSzPts val="2400"/>
              <a:buFont typeface="Archivo"/>
              <a:buChar char="●"/>
              <a:defRPr sz="2400">
                <a:latin typeface="Archivo"/>
                <a:ea typeface="Archivo"/>
                <a:cs typeface="Archivo"/>
                <a:sym typeface="Archivo"/>
              </a:defRPr>
            </a:lvl4pPr>
            <a:lvl5pPr indent="-381000" lvl="4" marL="2286000" rtl="0">
              <a:spcBef>
                <a:spcPts val="0"/>
              </a:spcBef>
              <a:spcAft>
                <a:spcPts val="0"/>
              </a:spcAft>
              <a:buSzPts val="2400"/>
              <a:buFont typeface="Archivo"/>
              <a:buChar char="○"/>
              <a:defRPr sz="2400">
                <a:latin typeface="Archivo"/>
                <a:ea typeface="Archivo"/>
                <a:cs typeface="Archivo"/>
                <a:sym typeface="Archivo"/>
              </a:defRPr>
            </a:lvl5pPr>
            <a:lvl6pPr indent="-381000" lvl="5" marL="2743200" rtl="0">
              <a:spcBef>
                <a:spcPts val="0"/>
              </a:spcBef>
              <a:spcAft>
                <a:spcPts val="0"/>
              </a:spcAft>
              <a:buSzPts val="2400"/>
              <a:buFont typeface="Archivo"/>
              <a:buChar char="■"/>
              <a:defRPr sz="2400">
                <a:latin typeface="Archivo"/>
                <a:ea typeface="Archivo"/>
                <a:cs typeface="Archivo"/>
                <a:sym typeface="Archivo"/>
              </a:defRPr>
            </a:lvl6pPr>
            <a:lvl7pPr indent="-381000" lvl="6" marL="3200400" rtl="0">
              <a:spcBef>
                <a:spcPts val="0"/>
              </a:spcBef>
              <a:spcAft>
                <a:spcPts val="0"/>
              </a:spcAft>
              <a:buSzPts val="2400"/>
              <a:buFont typeface="Archivo"/>
              <a:buChar char="●"/>
              <a:defRPr sz="2400">
                <a:latin typeface="Archivo"/>
                <a:ea typeface="Archivo"/>
                <a:cs typeface="Archivo"/>
                <a:sym typeface="Archivo"/>
              </a:defRPr>
            </a:lvl7pPr>
            <a:lvl8pPr indent="-381000" lvl="7" marL="3657600" rtl="0">
              <a:spcBef>
                <a:spcPts val="0"/>
              </a:spcBef>
              <a:spcAft>
                <a:spcPts val="0"/>
              </a:spcAft>
              <a:buSzPts val="2400"/>
              <a:buFont typeface="Archivo"/>
              <a:buChar char="○"/>
              <a:defRPr sz="2400">
                <a:latin typeface="Archivo"/>
                <a:ea typeface="Archivo"/>
                <a:cs typeface="Archivo"/>
                <a:sym typeface="Archivo"/>
              </a:defRPr>
            </a:lvl8pPr>
            <a:lvl9pPr indent="-381000" lvl="8" marL="4114800" rtl="0">
              <a:spcBef>
                <a:spcPts val="0"/>
              </a:spcBef>
              <a:spcAft>
                <a:spcPts val="0"/>
              </a:spcAft>
              <a:buSzPts val="2400"/>
              <a:buFont typeface="Archivo"/>
              <a:buChar char="■"/>
              <a:defRPr sz="2400">
                <a:latin typeface="Archivo"/>
                <a:ea typeface="Archivo"/>
                <a:cs typeface="Archivo"/>
                <a:sym typeface="Archivo"/>
              </a:defRPr>
            </a:lvl9pPr>
          </a:lstStyle>
          <a:p/>
        </p:txBody>
      </p:sp>
      <p:sp>
        <p:nvSpPr>
          <p:cNvPr id="260" name="Google Shape;260;p11"/>
          <p:cNvSpPr txBox="1"/>
          <p:nvPr>
            <p:ph idx="2" type="body"/>
          </p:nvPr>
        </p:nvSpPr>
        <p:spPr>
          <a:xfrm>
            <a:off x="9587425" y="4437576"/>
            <a:ext cx="7786500" cy="3105900"/>
          </a:xfrm>
          <a:prstGeom prst="rect">
            <a:avLst/>
          </a:prstGeom>
          <a:noFill/>
          <a:ln>
            <a:noFill/>
          </a:ln>
        </p:spPr>
        <p:txBody>
          <a:bodyPr anchorCtr="0" anchor="t" bIns="91425" lIns="0" spcFirstLastPara="1" rIns="91425" wrap="square" tIns="91425">
            <a:noAutofit/>
          </a:bodyPr>
          <a:lstStyle>
            <a:lvl1pPr indent="-381000" lvl="0" marL="457200" rtl="0">
              <a:spcBef>
                <a:spcPts val="0"/>
              </a:spcBef>
              <a:spcAft>
                <a:spcPts val="0"/>
              </a:spcAft>
              <a:buSzPts val="2400"/>
              <a:buFont typeface="Archivo"/>
              <a:buChar char="■"/>
              <a:defRPr sz="2400">
                <a:latin typeface="Archivo"/>
                <a:ea typeface="Archivo"/>
                <a:cs typeface="Archivo"/>
                <a:sym typeface="Archivo"/>
              </a:defRPr>
            </a:lvl1pPr>
            <a:lvl2pPr indent="-381000" lvl="1" marL="914400" rtl="0">
              <a:spcBef>
                <a:spcPts val="0"/>
              </a:spcBef>
              <a:spcAft>
                <a:spcPts val="0"/>
              </a:spcAft>
              <a:buSzPts val="2400"/>
              <a:buFont typeface="Archivo"/>
              <a:buChar char="○"/>
              <a:defRPr sz="2400">
                <a:latin typeface="Archivo"/>
                <a:ea typeface="Archivo"/>
                <a:cs typeface="Archivo"/>
                <a:sym typeface="Archivo"/>
              </a:defRPr>
            </a:lvl2pPr>
            <a:lvl3pPr indent="-381000" lvl="2" marL="1371600" rtl="0">
              <a:spcBef>
                <a:spcPts val="0"/>
              </a:spcBef>
              <a:spcAft>
                <a:spcPts val="0"/>
              </a:spcAft>
              <a:buSzPts val="2400"/>
              <a:buFont typeface="Archivo"/>
              <a:buChar char="■"/>
              <a:defRPr sz="2400">
                <a:latin typeface="Archivo"/>
                <a:ea typeface="Archivo"/>
                <a:cs typeface="Archivo"/>
                <a:sym typeface="Archivo"/>
              </a:defRPr>
            </a:lvl3pPr>
            <a:lvl4pPr indent="-381000" lvl="3" marL="1828800" rtl="0">
              <a:spcBef>
                <a:spcPts val="0"/>
              </a:spcBef>
              <a:spcAft>
                <a:spcPts val="0"/>
              </a:spcAft>
              <a:buSzPts val="2400"/>
              <a:buFont typeface="Archivo"/>
              <a:buChar char="●"/>
              <a:defRPr sz="2400">
                <a:latin typeface="Archivo"/>
                <a:ea typeface="Archivo"/>
                <a:cs typeface="Archivo"/>
                <a:sym typeface="Archivo"/>
              </a:defRPr>
            </a:lvl4pPr>
            <a:lvl5pPr indent="-381000" lvl="4" marL="2286000" rtl="0">
              <a:spcBef>
                <a:spcPts val="0"/>
              </a:spcBef>
              <a:spcAft>
                <a:spcPts val="0"/>
              </a:spcAft>
              <a:buSzPts val="2400"/>
              <a:buFont typeface="Archivo"/>
              <a:buChar char="○"/>
              <a:defRPr sz="2400">
                <a:latin typeface="Archivo"/>
                <a:ea typeface="Archivo"/>
                <a:cs typeface="Archivo"/>
                <a:sym typeface="Archivo"/>
              </a:defRPr>
            </a:lvl5pPr>
            <a:lvl6pPr indent="-381000" lvl="5" marL="2743200" rtl="0">
              <a:spcBef>
                <a:spcPts val="0"/>
              </a:spcBef>
              <a:spcAft>
                <a:spcPts val="0"/>
              </a:spcAft>
              <a:buSzPts val="2400"/>
              <a:buFont typeface="Archivo"/>
              <a:buChar char="■"/>
              <a:defRPr sz="2400">
                <a:latin typeface="Archivo"/>
                <a:ea typeface="Archivo"/>
                <a:cs typeface="Archivo"/>
                <a:sym typeface="Archivo"/>
              </a:defRPr>
            </a:lvl6pPr>
            <a:lvl7pPr indent="-381000" lvl="6" marL="3200400" rtl="0">
              <a:spcBef>
                <a:spcPts val="0"/>
              </a:spcBef>
              <a:spcAft>
                <a:spcPts val="0"/>
              </a:spcAft>
              <a:buSzPts val="2400"/>
              <a:buFont typeface="Archivo"/>
              <a:buChar char="●"/>
              <a:defRPr sz="2400">
                <a:latin typeface="Archivo"/>
                <a:ea typeface="Archivo"/>
                <a:cs typeface="Archivo"/>
                <a:sym typeface="Archivo"/>
              </a:defRPr>
            </a:lvl7pPr>
            <a:lvl8pPr indent="-381000" lvl="7" marL="3657600" rtl="0">
              <a:spcBef>
                <a:spcPts val="0"/>
              </a:spcBef>
              <a:spcAft>
                <a:spcPts val="0"/>
              </a:spcAft>
              <a:buSzPts val="2400"/>
              <a:buFont typeface="Archivo"/>
              <a:buChar char="○"/>
              <a:defRPr sz="2400">
                <a:latin typeface="Archivo"/>
                <a:ea typeface="Archivo"/>
                <a:cs typeface="Archivo"/>
                <a:sym typeface="Archivo"/>
              </a:defRPr>
            </a:lvl8pPr>
            <a:lvl9pPr indent="-381000" lvl="8" marL="4114800" rtl="0">
              <a:spcBef>
                <a:spcPts val="0"/>
              </a:spcBef>
              <a:spcAft>
                <a:spcPts val="0"/>
              </a:spcAft>
              <a:buSzPts val="2400"/>
              <a:buFont typeface="Archivo"/>
              <a:buChar char="■"/>
              <a:defRPr sz="2400">
                <a:latin typeface="Archivo"/>
                <a:ea typeface="Archivo"/>
                <a:cs typeface="Archivo"/>
                <a:sym typeface="Archivo"/>
              </a:defRPr>
            </a:lvl9pPr>
          </a:lstStyle>
          <a:p/>
        </p:txBody>
      </p:sp>
      <p:grpSp>
        <p:nvGrpSpPr>
          <p:cNvPr id="261" name="Google Shape;261;p11"/>
          <p:cNvGrpSpPr/>
          <p:nvPr/>
        </p:nvGrpSpPr>
        <p:grpSpPr>
          <a:xfrm>
            <a:off x="15510953" y="18680"/>
            <a:ext cx="2797078" cy="2432663"/>
            <a:chOff x="15510953" y="18676"/>
            <a:chExt cx="2797078" cy="2432177"/>
          </a:xfrm>
        </p:grpSpPr>
        <p:grpSp>
          <p:nvGrpSpPr>
            <p:cNvPr id="262" name="Google Shape;262;p11"/>
            <p:cNvGrpSpPr/>
            <p:nvPr/>
          </p:nvGrpSpPr>
          <p:grpSpPr>
            <a:xfrm>
              <a:off x="16286971" y="18676"/>
              <a:ext cx="2004489" cy="848125"/>
              <a:chOff x="14401335" y="-10"/>
              <a:chExt cx="2311450" cy="978004"/>
            </a:xfrm>
          </p:grpSpPr>
          <p:cxnSp>
            <p:nvCxnSpPr>
              <p:cNvPr id="263" name="Google Shape;263;p11"/>
              <p:cNvCxnSpPr>
                <a:stCxn id="264" idx="5"/>
              </p:cNvCxnSpPr>
              <p:nvPr/>
            </p:nvCxnSpPr>
            <p:spPr>
              <a:xfrm>
                <a:off x="14614382" y="625494"/>
                <a:ext cx="285900" cy="352500"/>
              </a:xfrm>
              <a:prstGeom prst="straightConnector1">
                <a:avLst/>
              </a:prstGeom>
              <a:noFill/>
              <a:ln cap="flat" cmpd="sng" w="38100">
                <a:solidFill>
                  <a:srgbClr val="000000"/>
                </a:solidFill>
                <a:prstDash val="solid"/>
                <a:round/>
                <a:headEnd len="med" w="med" type="none"/>
                <a:tailEnd len="med" w="med" type="none"/>
              </a:ln>
            </p:spPr>
          </p:cxnSp>
          <p:cxnSp>
            <p:nvCxnSpPr>
              <p:cNvPr id="265" name="Google Shape;265;p11"/>
              <p:cNvCxnSpPr>
                <a:endCxn id="266" idx="3"/>
              </p:cNvCxnSpPr>
              <p:nvPr/>
            </p:nvCxnSpPr>
            <p:spPr>
              <a:xfrm flipH="1" rot="10800000">
                <a:off x="14898989" y="530997"/>
                <a:ext cx="531300" cy="438300"/>
              </a:xfrm>
              <a:prstGeom prst="straightConnector1">
                <a:avLst/>
              </a:prstGeom>
              <a:noFill/>
              <a:ln cap="flat" cmpd="sng" w="38100">
                <a:solidFill>
                  <a:srgbClr val="000000"/>
                </a:solidFill>
                <a:prstDash val="solid"/>
                <a:round/>
                <a:headEnd len="med" w="med" type="none"/>
                <a:tailEnd len="med" w="med" type="none"/>
              </a:ln>
            </p:spPr>
          </p:cxnSp>
          <p:cxnSp>
            <p:nvCxnSpPr>
              <p:cNvPr id="267" name="Google Shape;267;p11"/>
              <p:cNvCxnSpPr>
                <a:stCxn id="266" idx="5"/>
              </p:cNvCxnSpPr>
              <p:nvPr/>
            </p:nvCxnSpPr>
            <p:spPr>
              <a:xfrm>
                <a:off x="15604450" y="502571"/>
                <a:ext cx="312600" cy="253500"/>
              </a:xfrm>
              <a:prstGeom prst="straightConnector1">
                <a:avLst/>
              </a:prstGeom>
              <a:noFill/>
              <a:ln cap="flat" cmpd="sng" w="38100">
                <a:solidFill>
                  <a:srgbClr val="000000"/>
                </a:solidFill>
                <a:prstDash val="solid"/>
                <a:round/>
                <a:headEnd len="med" w="med" type="none"/>
                <a:tailEnd len="med" w="med" type="none"/>
              </a:ln>
            </p:spPr>
          </p:cxnSp>
          <p:cxnSp>
            <p:nvCxnSpPr>
              <p:cNvPr id="268" name="Google Shape;268;p11"/>
              <p:cNvCxnSpPr>
                <a:stCxn id="269" idx="7"/>
              </p:cNvCxnSpPr>
              <p:nvPr/>
            </p:nvCxnSpPr>
            <p:spPr>
              <a:xfrm flipH="1" rot="10800000">
                <a:off x="16095857" y="247043"/>
                <a:ext cx="399000" cy="466500"/>
              </a:xfrm>
              <a:prstGeom prst="straightConnector1">
                <a:avLst/>
              </a:prstGeom>
              <a:noFill/>
              <a:ln cap="flat" cmpd="sng" w="38100">
                <a:solidFill>
                  <a:srgbClr val="000000"/>
                </a:solidFill>
                <a:prstDash val="solid"/>
                <a:round/>
                <a:headEnd len="med" w="med" type="none"/>
                <a:tailEnd len="med" w="med" type="none"/>
              </a:ln>
            </p:spPr>
          </p:cxnSp>
          <p:sp>
            <p:nvSpPr>
              <p:cNvPr id="264" name="Google Shape;264;p11"/>
              <p:cNvSpPr/>
              <p:nvPr/>
            </p:nvSpPr>
            <p:spPr>
              <a:xfrm>
                <a:off x="14401335" y="412447"/>
                <a:ext cx="249600" cy="249600"/>
              </a:xfrm>
              <a:prstGeom prst="ellipse">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rot="-556190">
                <a:off x="15378377" y="304925"/>
                <a:ext cx="249559" cy="249559"/>
              </a:xfrm>
              <a:prstGeom prst="ellipse">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
              <p:cNvSpPr/>
              <p:nvPr/>
            </p:nvSpPr>
            <p:spPr>
              <a:xfrm>
                <a:off x="15882811" y="676990"/>
                <a:ext cx="249600" cy="249600"/>
              </a:xfrm>
              <a:prstGeom prst="ellipse">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1"/>
              <p:cNvSpPr/>
              <p:nvPr/>
            </p:nvSpPr>
            <p:spPr>
              <a:xfrm rot="-556190">
                <a:off x="16444755" y="18460"/>
                <a:ext cx="249559" cy="249559"/>
              </a:xfrm>
              <a:prstGeom prst="ellipse">
                <a:avLst/>
              </a:prstGeom>
              <a:no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11"/>
            <p:cNvGrpSpPr/>
            <p:nvPr/>
          </p:nvGrpSpPr>
          <p:grpSpPr>
            <a:xfrm>
              <a:off x="15510953" y="888152"/>
              <a:ext cx="1398555" cy="1049416"/>
              <a:chOff x="6205825" y="562811"/>
              <a:chExt cx="1049100" cy="787200"/>
            </a:xfrm>
          </p:grpSpPr>
          <p:sp>
            <p:nvSpPr>
              <p:cNvPr id="272" name="Google Shape;272;p11"/>
              <p:cNvSpPr/>
              <p:nvPr/>
            </p:nvSpPr>
            <p:spPr>
              <a:xfrm>
                <a:off x="6205825" y="562811"/>
                <a:ext cx="1049100" cy="78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3" name="Google Shape;273;p11"/>
              <p:cNvPicPr preferRelativeResize="0"/>
              <p:nvPr/>
            </p:nvPicPr>
            <p:blipFill>
              <a:blip r:embed="rId2">
                <a:alphaModFix/>
              </a:blip>
              <a:stretch>
                <a:fillRect/>
              </a:stretch>
            </p:blipFill>
            <p:spPr>
              <a:xfrm>
                <a:off x="6283448" y="694295"/>
                <a:ext cx="893849" cy="582461"/>
              </a:xfrm>
              <a:prstGeom prst="rect">
                <a:avLst/>
              </a:prstGeom>
              <a:noFill/>
              <a:ln>
                <a:noFill/>
              </a:ln>
            </p:spPr>
          </p:pic>
        </p:grpSp>
        <p:sp>
          <p:nvSpPr>
            <p:cNvPr id="274" name="Google Shape;274;p11"/>
            <p:cNvSpPr/>
            <p:nvPr/>
          </p:nvSpPr>
          <p:spPr>
            <a:xfrm>
              <a:off x="16909431" y="1495394"/>
              <a:ext cx="1398600" cy="938400"/>
            </a:xfrm>
            <a:prstGeom prst="rect">
              <a:avLst/>
            </a:prstGeom>
            <a:noFill/>
            <a:ln cap="flat" cmpd="sng" w="381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1"/>
            <p:cNvSpPr/>
            <p:nvPr/>
          </p:nvSpPr>
          <p:spPr>
            <a:xfrm>
              <a:off x="16909432" y="1123459"/>
              <a:ext cx="319500" cy="3594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txBox="1"/>
            <p:nvPr/>
          </p:nvSpPr>
          <p:spPr>
            <a:xfrm>
              <a:off x="17035212" y="1588953"/>
              <a:ext cx="11469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4400">
                  <a:latin typeface="Archivo"/>
                  <a:ea typeface="Archivo"/>
                  <a:cs typeface="Archivo"/>
                  <a:sym typeface="Archivo"/>
                </a:rPr>
                <a:t>//</a:t>
              </a:r>
              <a:endParaRPr b="1" sz="4400">
                <a:latin typeface="Archivo"/>
                <a:ea typeface="Archivo"/>
                <a:cs typeface="Archivo"/>
                <a:sym typeface="Archivo"/>
              </a:endParaRPr>
            </a:p>
          </p:txBody>
        </p:sp>
      </p:grpSp>
    </p:spTree>
  </p:cSld>
  <p:clrMapOvr>
    <a:masterClrMapping/>
  </p:clrMapOvr>
  <p:extLst>
    <p:ext uri="{DCECCB84-F9BA-43D5-87BE-67443E8EF086}">
      <p15:sldGuideLst>
        <p15:guide id="1" orient="horz" pos="2052">
          <p15:clr>
            <a:srgbClr val="FA7B17"/>
          </p15:clr>
        </p15:guide>
        <p15:guide id="2" orient="horz" pos="2556">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base + iconos">
  <p:cSld name="CUSTOM_2_1">
    <p:spTree>
      <p:nvGrpSpPr>
        <p:cNvPr id="277" name="Shape 277"/>
        <p:cNvGrpSpPr/>
        <p:nvPr/>
      </p:nvGrpSpPr>
      <p:grpSpPr>
        <a:xfrm>
          <a:off x="0" y="0"/>
          <a:ext cx="0" cy="0"/>
          <a:chOff x="0" y="0"/>
          <a:chExt cx="0" cy="0"/>
        </a:xfrm>
      </p:grpSpPr>
      <p:sp>
        <p:nvSpPr>
          <p:cNvPr id="278" name="Google Shape;278;p12"/>
          <p:cNvSpPr/>
          <p:nvPr/>
        </p:nvSpPr>
        <p:spPr>
          <a:xfrm>
            <a:off x="-86275" y="3422199"/>
            <a:ext cx="18374400" cy="686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12"/>
          <p:cNvGrpSpPr/>
          <p:nvPr/>
        </p:nvGrpSpPr>
        <p:grpSpPr>
          <a:xfrm>
            <a:off x="17493237" y="9741686"/>
            <a:ext cx="429608" cy="178335"/>
            <a:chOff x="1207700" y="4333950"/>
            <a:chExt cx="334325" cy="138750"/>
          </a:xfrm>
        </p:grpSpPr>
        <p:sp>
          <p:nvSpPr>
            <p:cNvPr id="280" name="Google Shape;280;p12"/>
            <p:cNvSpPr/>
            <p:nvPr/>
          </p:nvSpPr>
          <p:spPr>
            <a:xfrm>
              <a:off x="1207700" y="4333950"/>
              <a:ext cx="139850" cy="138750"/>
            </a:xfrm>
            <a:custGeom>
              <a:rect b="b" l="l" r="r" t="t"/>
              <a:pathLst>
                <a:path extrusionOk="0" h="5550" w="5594">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2"/>
            <p:cNvSpPr/>
            <p:nvPr/>
          </p:nvSpPr>
          <p:spPr>
            <a:xfrm>
              <a:off x="1403300" y="4333950"/>
              <a:ext cx="138725" cy="138750"/>
            </a:xfrm>
            <a:custGeom>
              <a:rect b="b" l="l" r="r" t="t"/>
              <a:pathLst>
                <a:path extrusionOk="0" h="5550" w="5549">
                  <a:moveTo>
                    <a:pt x="0" y="1"/>
                  </a:moveTo>
                  <a:lnTo>
                    <a:pt x="0" y="5550"/>
                  </a:lnTo>
                  <a:lnTo>
                    <a:pt x="5549" y="5550"/>
                  </a:lnTo>
                  <a:lnTo>
                    <a:pt x="554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12"/>
          <p:cNvSpPr txBox="1"/>
          <p:nvPr>
            <p:ph type="title"/>
          </p:nvPr>
        </p:nvSpPr>
        <p:spPr>
          <a:xfrm>
            <a:off x="913950" y="2487510"/>
            <a:ext cx="16579200" cy="769500"/>
          </a:xfrm>
          <a:prstGeom prst="rect">
            <a:avLst/>
          </a:prstGeom>
          <a:noFill/>
          <a:ln>
            <a:noFill/>
          </a:ln>
        </p:spPr>
        <p:txBody>
          <a:bodyPr anchorCtr="0" anchor="t" bIns="91425" lIns="0" spcFirstLastPara="1" rIns="91425" wrap="square" tIns="91425">
            <a:noAutofit/>
          </a:bodyPr>
          <a:lstStyle>
            <a:lvl1pPr lvl="0" rtl="0">
              <a:spcBef>
                <a:spcPts val="0"/>
              </a:spcBef>
              <a:spcAft>
                <a:spcPts val="0"/>
              </a:spcAft>
              <a:buSzPts val="5000"/>
              <a:buFont typeface="Montserrat Medium"/>
              <a:buNone/>
              <a:defRPr sz="5000">
                <a:latin typeface="Montserrat Medium"/>
                <a:ea typeface="Montserrat Medium"/>
                <a:cs typeface="Montserrat Medium"/>
                <a:sym typeface="Montserrat Medium"/>
              </a:defRPr>
            </a:lvl1pPr>
            <a:lvl2pPr lvl="1" rtl="0">
              <a:spcBef>
                <a:spcPts val="0"/>
              </a:spcBef>
              <a:spcAft>
                <a:spcPts val="0"/>
              </a:spcAft>
              <a:buSzPts val="1400"/>
              <a:buFont typeface="Montserrat Medium"/>
              <a:buNone/>
              <a:defRPr>
                <a:latin typeface="Montserrat Medium"/>
                <a:ea typeface="Montserrat Medium"/>
                <a:cs typeface="Montserrat Medium"/>
                <a:sym typeface="Montserrat Medium"/>
              </a:defRPr>
            </a:lvl2pPr>
            <a:lvl3pPr lvl="2" rtl="0">
              <a:spcBef>
                <a:spcPts val="0"/>
              </a:spcBef>
              <a:spcAft>
                <a:spcPts val="0"/>
              </a:spcAft>
              <a:buSzPts val="1400"/>
              <a:buFont typeface="Montserrat Medium"/>
              <a:buNone/>
              <a:defRPr>
                <a:latin typeface="Montserrat Medium"/>
                <a:ea typeface="Montserrat Medium"/>
                <a:cs typeface="Montserrat Medium"/>
                <a:sym typeface="Montserrat Medium"/>
              </a:defRPr>
            </a:lvl3pPr>
            <a:lvl4pPr lvl="3" rtl="0">
              <a:spcBef>
                <a:spcPts val="0"/>
              </a:spcBef>
              <a:spcAft>
                <a:spcPts val="0"/>
              </a:spcAft>
              <a:buSzPts val="1400"/>
              <a:buFont typeface="Montserrat Medium"/>
              <a:buNone/>
              <a:defRPr>
                <a:latin typeface="Montserrat Medium"/>
                <a:ea typeface="Montserrat Medium"/>
                <a:cs typeface="Montserrat Medium"/>
                <a:sym typeface="Montserrat Medium"/>
              </a:defRPr>
            </a:lvl4pPr>
            <a:lvl5pPr lvl="4" rtl="0">
              <a:spcBef>
                <a:spcPts val="0"/>
              </a:spcBef>
              <a:spcAft>
                <a:spcPts val="0"/>
              </a:spcAft>
              <a:buSzPts val="1400"/>
              <a:buFont typeface="Montserrat Medium"/>
              <a:buNone/>
              <a:defRPr>
                <a:latin typeface="Montserrat Medium"/>
                <a:ea typeface="Montserrat Medium"/>
                <a:cs typeface="Montserrat Medium"/>
                <a:sym typeface="Montserrat Medium"/>
              </a:defRPr>
            </a:lvl5pPr>
            <a:lvl6pPr lvl="5" rtl="0">
              <a:spcBef>
                <a:spcPts val="0"/>
              </a:spcBef>
              <a:spcAft>
                <a:spcPts val="0"/>
              </a:spcAft>
              <a:buSzPts val="1400"/>
              <a:buFont typeface="Montserrat Medium"/>
              <a:buNone/>
              <a:defRPr>
                <a:latin typeface="Montserrat Medium"/>
                <a:ea typeface="Montserrat Medium"/>
                <a:cs typeface="Montserrat Medium"/>
                <a:sym typeface="Montserrat Medium"/>
              </a:defRPr>
            </a:lvl6pPr>
            <a:lvl7pPr lvl="6" rtl="0">
              <a:spcBef>
                <a:spcPts val="0"/>
              </a:spcBef>
              <a:spcAft>
                <a:spcPts val="0"/>
              </a:spcAft>
              <a:buSzPts val="1400"/>
              <a:buFont typeface="Montserrat Medium"/>
              <a:buNone/>
              <a:defRPr>
                <a:latin typeface="Montserrat Medium"/>
                <a:ea typeface="Montserrat Medium"/>
                <a:cs typeface="Montserrat Medium"/>
                <a:sym typeface="Montserrat Medium"/>
              </a:defRPr>
            </a:lvl7pPr>
            <a:lvl8pPr lvl="7" rtl="0">
              <a:spcBef>
                <a:spcPts val="0"/>
              </a:spcBef>
              <a:spcAft>
                <a:spcPts val="0"/>
              </a:spcAft>
              <a:buSzPts val="1400"/>
              <a:buFont typeface="Montserrat Medium"/>
              <a:buNone/>
              <a:defRPr>
                <a:latin typeface="Montserrat Medium"/>
                <a:ea typeface="Montserrat Medium"/>
                <a:cs typeface="Montserrat Medium"/>
                <a:sym typeface="Montserrat Medium"/>
              </a:defRPr>
            </a:lvl8pPr>
            <a:lvl9pPr lvl="8" rtl="0">
              <a:spcBef>
                <a:spcPts val="0"/>
              </a:spcBef>
              <a:spcAft>
                <a:spcPts val="0"/>
              </a:spcAft>
              <a:buSzPts val="1400"/>
              <a:buFont typeface="Montserrat Medium"/>
              <a:buNone/>
              <a:defRPr>
                <a:latin typeface="Montserrat Medium"/>
                <a:ea typeface="Montserrat Medium"/>
                <a:cs typeface="Montserrat Medium"/>
                <a:sym typeface="Montserrat Medium"/>
              </a:defRPr>
            </a:lvl9pPr>
          </a:lstStyle>
          <a:p/>
        </p:txBody>
      </p:sp>
      <p:sp>
        <p:nvSpPr>
          <p:cNvPr id="283" name="Google Shape;283;p12"/>
          <p:cNvSpPr txBox="1"/>
          <p:nvPr>
            <p:ph idx="1" type="body"/>
          </p:nvPr>
        </p:nvSpPr>
        <p:spPr>
          <a:xfrm>
            <a:off x="915975" y="4437576"/>
            <a:ext cx="7786500" cy="3105900"/>
          </a:xfrm>
          <a:prstGeom prst="rect">
            <a:avLst/>
          </a:prstGeom>
          <a:noFill/>
          <a:ln>
            <a:noFill/>
          </a:ln>
        </p:spPr>
        <p:txBody>
          <a:bodyPr anchorCtr="0" anchor="t" bIns="91425" lIns="0" spcFirstLastPara="1" rIns="91425" wrap="square" tIns="91425">
            <a:noAutofit/>
          </a:bodyPr>
          <a:lstStyle>
            <a:lvl1pPr indent="-381000" lvl="0" marL="457200" rtl="0">
              <a:spcBef>
                <a:spcPts val="0"/>
              </a:spcBef>
              <a:spcAft>
                <a:spcPts val="0"/>
              </a:spcAft>
              <a:buSzPts val="2400"/>
              <a:buFont typeface="Archivo"/>
              <a:buChar char="■"/>
              <a:defRPr sz="2400">
                <a:latin typeface="Archivo"/>
                <a:ea typeface="Archivo"/>
                <a:cs typeface="Archivo"/>
                <a:sym typeface="Archivo"/>
              </a:defRPr>
            </a:lvl1pPr>
            <a:lvl2pPr indent="-381000" lvl="1" marL="914400" rtl="0">
              <a:spcBef>
                <a:spcPts val="0"/>
              </a:spcBef>
              <a:spcAft>
                <a:spcPts val="0"/>
              </a:spcAft>
              <a:buSzPts val="2400"/>
              <a:buFont typeface="Archivo"/>
              <a:buChar char="○"/>
              <a:defRPr sz="2400">
                <a:latin typeface="Archivo"/>
                <a:ea typeface="Archivo"/>
                <a:cs typeface="Archivo"/>
                <a:sym typeface="Archivo"/>
              </a:defRPr>
            </a:lvl2pPr>
            <a:lvl3pPr indent="-381000" lvl="2" marL="1371600" rtl="0">
              <a:spcBef>
                <a:spcPts val="0"/>
              </a:spcBef>
              <a:spcAft>
                <a:spcPts val="0"/>
              </a:spcAft>
              <a:buSzPts val="2400"/>
              <a:buFont typeface="Archivo"/>
              <a:buChar char="■"/>
              <a:defRPr sz="2400">
                <a:latin typeface="Archivo"/>
                <a:ea typeface="Archivo"/>
                <a:cs typeface="Archivo"/>
                <a:sym typeface="Archivo"/>
              </a:defRPr>
            </a:lvl3pPr>
            <a:lvl4pPr indent="-381000" lvl="3" marL="1828800" rtl="0">
              <a:spcBef>
                <a:spcPts val="0"/>
              </a:spcBef>
              <a:spcAft>
                <a:spcPts val="0"/>
              </a:spcAft>
              <a:buSzPts val="2400"/>
              <a:buFont typeface="Archivo"/>
              <a:buChar char="●"/>
              <a:defRPr sz="2400">
                <a:latin typeface="Archivo"/>
                <a:ea typeface="Archivo"/>
                <a:cs typeface="Archivo"/>
                <a:sym typeface="Archivo"/>
              </a:defRPr>
            </a:lvl4pPr>
            <a:lvl5pPr indent="-381000" lvl="4" marL="2286000" rtl="0">
              <a:spcBef>
                <a:spcPts val="0"/>
              </a:spcBef>
              <a:spcAft>
                <a:spcPts val="0"/>
              </a:spcAft>
              <a:buSzPts val="2400"/>
              <a:buFont typeface="Archivo"/>
              <a:buChar char="○"/>
              <a:defRPr sz="2400">
                <a:latin typeface="Archivo"/>
                <a:ea typeface="Archivo"/>
                <a:cs typeface="Archivo"/>
                <a:sym typeface="Archivo"/>
              </a:defRPr>
            </a:lvl5pPr>
            <a:lvl6pPr indent="-381000" lvl="5" marL="2743200" rtl="0">
              <a:spcBef>
                <a:spcPts val="0"/>
              </a:spcBef>
              <a:spcAft>
                <a:spcPts val="0"/>
              </a:spcAft>
              <a:buSzPts val="2400"/>
              <a:buFont typeface="Archivo"/>
              <a:buChar char="■"/>
              <a:defRPr sz="2400">
                <a:latin typeface="Archivo"/>
                <a:ea typeface="Archivo"/>
                <a:cs typeface="Archivo"/>
                <a:sym typeface="Archivo"/>
              </a:defRPr>
            </a:lvl6pPr>
            <a:lvl7pPr indent="-381000" lvl="6" marL="3200400" rtl="0">
              <a:spcBef>
                <a:spcPts val="0"/>
              </a:spcBef>
              <a:spcAft>
                <a:spcPts val="0"/>
              </a:spcAft>
              <a:buSzPts val="2400"/>
              <a:buFont typeface="Archivo"/>
              <a:buChar char="●"/>
              <a:defRPr sz="2400">
                <a:latin typeface="Archivo"/>
                <a:ea typeface="Archivo"/>
                <a:cs typeface="Archivo"/>
                <a:sym typeface="Archivo"/>
              </a:defRPr>
            </a:lvl7pPr>
            <a:lvl8pPr indent="-381000" lvl="7" marL="3657600" rtl="0">
              <a:spcBef>
                <a:spcPts val="0"/>
              </a:spcBef>
              <a:spcAft>
                <a:spcPts val="0"/>
              </a:spcAft>
              <a:buSzPts val="2400"/>
              <a:buFont typeface="Archivo"/>
              <a:buChar char="○"/>
              <a:defRPr sz="2400">
                <a:latin typeface="Archivo"/>
                <a:ea typeface="Archivo"/>
                <a:cs typeface="Archivo"/>
                <a:sym typeface="Archivo"/>
              </a:defRPr>
            </a:lvl8pPr>
            <a:lvl9pPr indent="-381000" lvl="8" marL="4114800" rtl="0">
              <a:spcBef>
                <a:spcPts val="0"/>
              </a:spcBef>
              <a:spcAft>
                <a:spcPts val="0"/>
              </a:spcAft>
              <a:buSzPts val="2400"/>
              <a:buFont typeface="Archivo"/>
              <a:buChar char="■"/>
              <a:defRPr sz="2400">
                <a:latin typeface="Archivo"/>
                <a:ea typeface="Archivo"/>
                <a:cs typeface="Archivo"/>
                <a:sym typeface="Archivo"/>
              </a:defRPr>
            </a:lvl9pPr>
          </a:lstStyle>
          <a:p/>
        </p:txBody>
      </p:sp>
      <p:sp>
        <p:nvSpPr>
          <p:cNvPr id="284" name="Google Shape;284;p12"/>
          <p:cNvSpPr txBox="1"/>
          <p:nvPr>
            <p:ph idx="2" type="body"/>
          </p:nvPr>
        </p:nvSpPr>
        <p:spPr>
          <a:xfrm>
            <a:off x="9587425" y="4437576"/>
            <a:ext cx="7786500" cy="3105900"/>
          </a:xfrm>
          <a:prstGeom prst="rect">
            <a:avLst/>
          </a:prstGeom>
          <a:noFill/>
          <a:ln>
            <a:noFill/>
          </a:ln>
        </p:spPr>
        <p:txBody>
          <a:bodyPr anchorCtr="0" anchor="t" bIns="91425" lIns="0" spcFirstLastPara="1" rIns="91425" wrap="square" tIns="91425">
            <a:noAutofit/>
          </a:bodyPr>
          <a:lstStyle>
            <a:lvl1pPr indent="-381000" lvl="0" marL="457200" rtl="0">
              <a:spcBef>
                <a:spcPts val="0"/>
              </a:spcBef>
              <a:spcAft>
                <a:spcPts val="0"/>
              </a:spcAft>
              <a:buSzPts val="2400"/>
              <a:buFont typeface="Archivo"/>
              <a:buChar char="■"/>
              <a:defRPr sz="2400">
                <a:latin typeface="Archivo"/>
                <a:ea typeface="Archivo"/>
                <a:cs typeface="Archivo"/>
                <a:sym typeface="Archivo"/>
              </a:defRPr>
            </a:lvl1pPr>
            <a:lvl2pPr indent="-381000" lvl="1" marL="914400" rtl="0">
              <a:spcBef>
                <a:spcPts val="0"/>
              </a:spcBef>
              <a:spcAft>
                <a:spcPts val="0"/>
              </a:spcAft>
              <a:buSzPts val="2400"/>
              <a:buFont typeface="Archivo"/>
              <a:buChar char="○"/>
              <a:defRPr sz="2400">
                <a:latin typeface="Archivo"/>
                <a:ea typeface="Archivo"/>
                <a:cs typeface="Archivo"/>
                <a:sym typeface="Archivo"/>
              </a:defRPr>
            </a:lvl2pPr>
            <a:lvl3pPr indent="-381000" lvl="2" marL="1371600" rtl="0">
              <a:spcBef>
                <a:spcPts val="0"/>
              </a:spcBef>
              <a:spcAft>
                <a:spcPts val="0"/>
              </a:spcAft>
              <a:buSzPts val="2400"/>
              <a:buFont typeface="Archivo"/>
              <a:buChar char="■"/>
              <a:defRPr sz="2400">
                <a:latin typeface="Archivo"/>
                <a:ea typeface="Archivo"/>
                <a:cs typeface="Archivo"/>
                <a:sym typeface="Archivo"/>
              </a:defRPr>
            </a:lvl3pPr>
            <a:lvl4pPr indent="-381000" lvl="3" marL="1828800" rtl="0">
              <a:spcBef>
                <a:spcPts val="0"/>
              </a:spcBef>
              <a:spcAft>
                <a:spcPts val="0"/>
              </a:spcAft>
              <a:buSzPts val="2400"/>
              <a:buFont typeface="Archivo"/>
              <a:buChar char="●"/>
              <a:defRPr sz="2400">
                <a:latin typeface="Archivo"/>
                <a:ea typeface="Archivo"/>
                <a:cs typeface="Archivo"/>
                <a:sym typeface="Archivo"/>
              </a:defRPr>
            </a:lvl4pPr>
            <a:lvl5pPr indent="-381000" lvl="4" marL="2286000" rtl="0">
              <a:spcBef>
                <a:spcPts val="0"/>
              </a:spcBef>
              <a:spcAft>
                <a:spcPts val="0"/>
              </a:spcAft>
              <a:buSzPts val="2400"/>
              <a:buFont typeface="Archivo"/>
              <a:buChar char="○"/>
              <a:defRPr sz="2400">
                <a:latin typeface="Archivo"/>
                <a:ea typeface="Archivo"/>
                <a:cs typeface="Archivo"/>
                <a:sym typeface="Archivo"/>
              </a:defRPr>
            </a:lvl5pPr>
            <a:lvl6pPr indent="-381000" lvl="5" marL="2743200" rtl="0">
              <a:spcBef>
                <a:spcPts val="0"/>
              </a:spcBef>
              <a:spcAft>
                <a:spcPts val="0"/>
              </a:spcAft>
              <a:buSzPts val="2400"/>
              <a:buFont typeface="Archivo"/>
              <a:buChar char="■"/>
              <a:defRPr sz="2400">
                <a:latin typeface="Archivo"/>
                <a:ea typeface="Archivo"/>
                <a:cs typeface="Archivo"/>
                <a:sym typeface="Archivo"/>
              </a:defRPr>
            </a:lvl6pPr>
            <a:lvl7pPr indent="-381000" lvl="6" marL="3200400" rtl="0">
              <a:spcBef>
                <a:spcPts val="0"/>
              </a:spcBef>
              <a:spcAft>
                <a:spcPts val="0"/>
              </a:spcAft>
              <a:buSzPts val="2400"/>
              <a:buFont typeface="Archivo"/>
              <a:buChar char="●"/>
              <a:defRPr sz="2400">
                <a:latin typeface="Archivo"/>
                <a:ea typeface="Archivo"/>
                <a:cs typeface="Archivo"/>
                <a:sym typeface="Archivo"/>
              </a:defRPr>
            </a:lvl7pPr>
            <a:lvl8pPr indent="-381000" lvl="7" marL="3657600" rtl="0">
              <a:spcBef>
                <a:spcPts val="0"/>
              </a:spcBef>
              <a:spcAft>
                <a:spcPts val="0"/>
              </a:spcAft>
              <a:buSzPts val="2400"/>
              <a:buFont typeface="Archivo"/>
              <a:buChar char="○"/>
              <a:defRPr sz="2400">
                <a:latin typeface="Archivo"/>
                <a:ea typeface="Archivo"/>
                <a:cs typeface="Archivo"/>
                <a:sym typeface="Archivo"/>
              </a:defRPr>
            </a:lvl8pPr>
            <a:lvl9pPr indent="-381000" lvl="8" marL="4114800" rtl="0">
              <a:spcBef>
                <a:spcPts val="0"/>
              </a:spcBef>
              <a:spcAft>
                <a:spcPts val="0"/>
              </a:spcAft>
              <a:buSzPts val="2400"/>
              <a:buFont typeface="Archivo"/>
              <a:buChar char="■"/>
              <a:defRPr sz="2400">
                <a:latin typeface="Archivo"/>
                <a:ea typeface="Archivo"/>
                <a:cs typeface="Archivo"/>
                <a:sym typeface="Archivo"/>
              </a:defRPr>
            </a:lvl9pPr>
          </a:lstStyle>
          <a:p/>
        </p:txBody>
      </p:sp>
    </p:spTree>
  </p:cSld>
  <p:clrMapOvr>
    <a:masterClrMapping/>
  </p:clrMapOvr>
  <p:extLst>
    <p:ext uri="{DCECCB84-F9BA-43D5-87BE-67443E8EF086}">
      <p15:sldGuideLst>
        <p15:guide id="1" orient="horz" pos="2052">
          <p15:clr>
            <a:srgbClr val="FA7B17"/>
          </p15:clr>
        </p15:guide>
        <p15:guide id="2" orient="horz" pos="2556">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base + iconos 2">
  <p:cSld name="CUSTOM_2_1_1">
    <p:spTree>
      <p:nvGrpSpPr>
        <p:cNvPr id="285" name="Shape 285"/>
        <p:cNvGrpSpPr/>
        <p:nvPr/>
      </p:nvGrpSpPr>
      <p:grpSpPr>
        <a:xfrm>
          <a:off x="0" y="0"/>
          <a:ext cx="0" cy="0"/>
          <a:chOff x="0" y="0"/>
          <a:chExt cx="0" cy="0"/>
        </a:xfrm>
      </p:grpSpPr>
      <p:sp>
        <p:nvSpPr>
          <p:cNvPr id="286" name="Google Shape;286;p13"/>
          <p:cNvSpPr txBox="1"/>
          <p:nvPr>
            <p:ph type="title"/>
          </p:nvPr>
        </p:nvSpPr>
        <p:spPr>
          <a:xfrm>
            <a:off x="913950" y="2487510"/>
            <a:ext cx="16579200" cy="769500"/>
          </a:xfrm>
          <a:prstGeom prst="rect">
            <a:avLst/>
          </a:prstGeom>
          <a:noFill/>
          <a:ln>
            <a:noFill/>
          </a:ln>
        </p:spPr>
        <p:txBody>
          <a:bodyPr anchorCtr="0" anchor="t" bIns="91425" lIns="0" spcFirstLastPara="1" rIns="91425" wrap="square" tIns="91425">
            <a:noAutofit/>
          </a:bodyPr>
          <a:lstStyle>
            <a:lvl1pPr lvl="0" rtl="0">
              <a:spcBef>
                <a:spcPts val="0"/>
              </a:spcBef>
              <a:spcAft>
                <a:spcPts val="0"/>
              </a:spcAft>
              <a:buSzPts val="5000"/>
              <a:buFont typeface="Montserrat Medium"/>
              <a:buNone/>
              <a:defRPr sz="5000">
                <a:latin typeface="Montserrat Medium"/>
                <a:ea typeface="Montserrat Medium"/>
                <a:cs typeface="Montserrat Medium"/>
                <a:sym typeface="Montserrat Medium"/>
              </a:defRPr>
            </a:lvl1pPr>
            <a:lvl2pPr lvl="1" rtl="0">
              <a:spcBef>
                <a:spcPts val="0"/>
              </a:spcBef>
              <a:spcAft>
                <a:spcPts val="0"/>
              </a:spcAft>
              <a:buSzPts val="1400"/>
              <a:buFont typeface="Montserrat Medium"/>
              <a:buNone/>
              <a:defRPr>
                <a:latin typeface="Montserrat Medium"/>
                <a:ea typeface="Montserrat Medium"/>
                <a:cs typeface="Montserrat Medium"/>
                <a:sym typeface="Montserrat Medium"/>
              </a:defRPr>
            </a:lvl2pPr>
            <a:lvl3pPr lvl="2" rtl="0">
              <a:spcBef>
                <a:spcPts val="0"/>
              </a:spcBef>
              <a:spcAft>
                <a:spcPts val="0"/>
              </a:spcAft>
              <a:buSzPts val="1400"/>
              <a:buFont typeface="Montserrat Medium"/>
              <a:buNone/>
              <a:defRPr>
                <a:latin typeface="Montserrat Medium"/>
                <a:ea typeface="Montserrat Medium"/>
                <a:cs typeface="Montserrat Medium"/>
                <a:sym typeface="Montserrat Medium"/>
              </a:defRPr>
            </a:lvl3pPr>
            <a:lvl4pPr lvl="3" rtl="0">
              <a:spcBef>
                <a:spcPts val="0"/>
              </a:spcBef>
              <a:spcAft>
                <a:spcPts val="0"/>
              </a:spcAft>
              <a:buSzPts val="1400"/>
              <a:buFont typeface="Montserrat Medium"/>
              <a:buNone/>
              <a:defRPr>
                <a:latin typeface="Montserrat Medium"/>
                <a:ea typeface="Montserrat Medium"/>
                <a:cs typeface="Montserrat Medium"/>
                <a:sym typeface="Montserrat Medium"/>
              </a:defRPr>
            </a:lvl4pPr>
            <a:lvl5pPr lvl="4" rtl="0">
              <a:spcBef>
                <a:spcPts val="0"/>
              </a:spcBef>
              <a:spcAft>
                <a:spcPts val="0"/>
              </a:spcAft>
              <a:buSzPts val="1400"/>
              <a:buFont typeface="Montserrat Medium"/>
              <a:buNone/>
              <a:defRPr>
                <a:latin typeface="Montserrat Medium"/>
                <a:ea typeface="Montserrat Medium"/>
                <a:cs typeface="Montserrat Medium"/>
                <a:sym typeface="Montserrat Medium"/>
              </a:defRPr>
            </a:lvl5pPr>
            <a:lvl6pPr lvl="5" rtl="0">
              <a:spcBef>
                <a:spcPts val="0"/>
              </a:spcBef>
              <a:spcAft>
                <a:spcPts val="0"/>
              </a:spcAft>
              <a:buSzPts val="1400"/>
              <a:buFont typeface="Montserrat Medium"/>
              <a:buNone/>
              <a:defRPr>
                <a:latin typeface="Montserrat Medium"/>
                <a:ea typeface="Montserrat Medium"/>
                <a:cs typeface="Montserrat Medium"/>
                <a:sym typeface="Montserrat Medium"/>
              </a:defRPr>
            </a:lvl6pPr>
            <a:lvl7pPr lvl="6" rtl="0">
              <a:spcBef>
                <a:spcPts val="0"/>
              </a:spcBef>
              <a:spcAft>
                <a:spcPts val="0"/>
              </a:spcAft>
              <a:buSzPts val="1400"/>
              <a:buFont typeface="Montserrat Medium"/>
              <a:buNone/>
              <a:defRPr>
                <a:latin typeface="Montserrat Medium"/>
                <a:ea typeface="Montserrat Medium"/>
                <a:cs typeface="Montserrat Medium"/>
                <a:sym typeface="Montserrat Medium"/>
              </a:defRPr>
            </a:lvl7pPr>
            <a:lvl8pPr lvl="7" rtl="0">
              <a:spcBef>
                <a:spcPts val="0"/>
              </a:spcBef>
              <a:spcAft>
                <a:spcPts val="0"/>
              </a:spcAft>
              <a:buSzPts val="1400"/>
              <a:buFont typeface="Montserrat Medium"/>
              <a:buNone/>
              <a:defRPr>
                <a:latin typeface="Montserrat Medium"/>
                <a:ea typeface="Montserrat Medium"/>
                <a:cs typeface="Montserrat Medium"/>
                <a:sym typeface="Montserrat Medium"/>
              </a:defRPr>
            </a:lvl8pPr>
            <a:lvl9pPr lvl="8" rtl="0">
              <a:spcBef>
                <a:spcPts val="0"/>
              </a:spcBef>
              <a:spcAft>
                <a:spcPts val="0"/>
              </a:spcAft>
              <a:buSzPts val="1400"/>
              <a:buFont typeface="Montserrat Medium"/>
              <a:buNone/>
              <a:defRPr>
                <a:latin typeface="Montserrat Medium"/>
                <a:ea typeface="Montserrat Medium"/>
                <a:cs typeface="Montserrat Medium"/>
                <a:sym typeface="Montserrat Medium"/>
              </a:defRPr>
            </a:lvl9pPr>
          </a:lstStyle>
          <a:p/>
        </p:txBody>
      </p:sp>
      <p:sp>
        <p:nvSpPr>
          <p:cNvPr id="287" name="Google Shape;287;p13"/>
          <p:cNvSpPr txBox="1"/>
          <p:nvPr>
            <p:ph idx="1" type="body"/>
          </p:nvPr>
        </p:nvSpPr>
        <p:spPr>
          <a:xfrm>
            <a:off x="915975" y="4437576"/>
            <a:ext cx="7786500" cy="3105900"/>
          </a:xfrm>
          <a:prstGeom prst="rect">
            <a:avLst/>
          </a:prstGeom>
          <a:noFill/>
          <a:ln>
            <a:noFill/>
          </a:ln>
        </p:spPr>
        <p:txBody>
          <a:bodyPr anchorCtr="0" anchor="t" bIns="91425" lIns="0" spcFirstLastPara="1" rIns="91425" wrap="square" tIns="91425">
            <a:noAutofit/>
          </a:bodyPr>
          <a:lstStyle>
            <a:lvl1pPr indent="-381000" lvl="0" marL="457200" rtl="0">
              <a:spcBef>
                <a:spcPts val="0"/>
              </a:spcBef>
              <a:spcAft>
                <a:spcPts val="0"/>
              </a:spcAft>
              <a:buSzPts val="2400"/>
              <a:buFont typeface="Archivo"/>
              <a:buChar char="■"/>
              <a:defRPr sz="2400">
                <a:latin typeface="Archivo"/>
                <a:ea typeface="Archivo"/>
                <a:cs typeface="Archivo"/>
                <a:sym typeface="Archivo"/>
              </a:defRPr>
            </a:lvl1pPr>
            <a:lvl2pPr indent="-381000" lvl="1" marL="914400" rtl="0">
              <a:spcBef>
                <a:spcPts val="0"/>
              </a:spcBef>
              <a:spcAft>
                <a:spcPts val="0"/>
              </a:spcAft>
              <a:buSzPts val="2400"/>
              <a:buFont typeface="Archivo"/>
              <a:buChar char="○"/>
              <a:defRPr sz="2400">
                <a:latin typeface="Archivo"/>
                <a:ea typeface="Archivo"/>
                <a:cs typeface="Archivo"/>
                <a:sym typeface="Archivo"/>
              </a:defRPr>
            </a:lvl2pPr>
            <a:lvl3pPr indent="-381000" lvl="2" marL="1371600" rtl="0">
              <a:spcBef>
                <a:spcPts val="0"/>
              </a:spcBef>
              <a:spcAft>
                <a:spcPts val="0"/>
              </a:spcAft>
              <a:buSzPts val="2400"/>
              <a:buFont typeface="Archivo"/>
              <a:buChar char="■"/>
              <a:defRPr sz="2400">
                <a:latin typeface="Archivo"/>
                <a:ea typeface="Archivo"/>
                <a:cs typeface="Archivo"/>
                <a:sym typeface="Archivo"/>
              </a:defRPr>
            </a:lvl3pPr>
            <a:lvl4pPr indent="-381000" lvl="3" marL="1828800" rtl="0">
              <a:spcBef>
                <a:spcPts val="0"/>
              </a:spcBef>
              <a:spcAft>
                <a:spcPts val="0"/>
              </a:spcAft>
              <a:buSzPts val="2400"/>
              <a:buFont typeface="Archivo"/>
              <a:buChar char="●"/>
              <a:defRPr sz="2400">
                <a:latin typeface="Archivo"/>
                <a:ea typeface="Archivo"/>
                <a:cs typeface="Archivo"/>
                <a:sym typeface="Archivo"/>
              </a:defRPr>
            </a:lvl4pPr>
            <a:lvl5pPr indent="-381000" lvl="4" marL="2286000" rtl="0">
              <a:spcBef>
                <a:spcPts val="0"/>
              </a:spcBef>
              <a:spcAft>
                <a:spcPts val="0"/>
              </a:spcAft>
              <a:buSzPts val="2400"/>
              <a:buFont typeface="Archivo"/>
              <a:buChar char="○"/>
              <a:defRPr sz="2400">
                <a:latin typeface="Archivo"/>
                <a:ea typeface="Archivo"/>
                <a:cs typeface="Archivo"/>
                <a:sym typeface="Archivo"/>
              </a:defRPr>
            </a:lvl5pPr>
            <a:lvl6pPr indent="-381000" lvl="5" marL="2743200" rtl="0">
              <a:spcBef>
                <a:spcPts val="0"/>
              </a:spcBef>
              <a:spcAft>
                <a:spcPts val="0"/>
              </a:spcAft>
              <a:buSzPts val="2400"/>
              <a:buFont typeface="Archivo"/>
              <a:buChar char="■"/>
              <a:defRPr sz="2400">
                <a:latin typeface="Archivo"/>
                <a:ea typeface="Archivo"/>
                <a:cs typeface="Archivo"/>
                <a:sym typeface="Archivo"/>
              </a:defRPr>
            </a:lvl6pPr>
            <a:lvl7pPr indent="-381000" lvl="6" marL="3200400" rtl="0">
              <a:spcBef>
                <a:spcPts val="0"/>
              </a:spcBef>
              <a:spcAft>
                <a:spcPts val="0"/>
              </a:spcAft>
              <a:buSzPts val="2400"/>
              <a:buFont typeface="Archivo"/>
              <a:buChar char="●"/>
              <a:defRPr sz="2400">
                <a:latin typeface="Archivo"/>
                <a:ea typeface="Archivo"/>
                <a:cs typeface="Archivo"/>
                <a:sym typeface="Archivo"/>
              </a:defRPr>
            </a:lvl7pPr>
            <a:lvl8pPr indent="-381000" lvl="7" marL="3657600" rtl="0">
              <a:spcBef>
                <a:spcPts val="0"/>
              </a:spcBef>
              <a:spcAft>
                <a:spcPts val="0"/>
              </a:spcAft>
              <a:buSzPts val="2400"/>
              <a:buFont typeface="Archivo"/>
              <a:buChar char="○"/>
              <a:defRPr sz="2400">
                <a:latin typeface="Archivo"/>
                <a:ea typeface="Archivo"/>
                <a:cs typeface="Archivo"/>
                <a:sym typeface="Archivo"/>
              </a:defRPr>
            </a:lvl8pPr>
            <a:lvl9pPr indent="-381000" lvl="8" marL="4114800" rtl="0">
              <a:spcBef>
                <a:spcPts val="0"/>
              </a:spcBef>
              <a:spcAft>
                <a:spcPts val="0"/>
              </a:spcAft>
              <a:buSzPts val="2400"/>
              <a:buFont typeface="Archivo"/>
              <a:buChar char="■"/>
              <a:defRPr sz="2400">
                <a:latin typeface="Archivo"/>
                <a:ea typeface="Archivo"/>
                <a:cs typeface="Archivo"/>
                <a:sym typeface="Archivo"/>
              </a:defRPr>
            </a:lvl9pPr>
          </a:lstStyle>
          <a:p/>
        </p:txBody>
      </p:sp>
      <p:sp>
        <p:nvSpPr>
          <p:cNvPr id="288" name="Google Shape;288;p13"/>
          <p:cNvSpPr/>
          <p:nvPr/>
        </p:nvSpPr>
        <p:spPr>
          <a:xfrm flipH="1">
            <a:off x="16963595" y="2453829"/>
            <a:ext cx="2875200" cy="3012000"/>
          </a:xfrm>
          <a:prstGeom prst="arc">
            <a:avLst>
              <a:gd fmla="val 16200000" name="adj1"/>
              <a:gd fmla="val 0" name="adj2"/>
            </a:avLst>
          </a:prstGeom>
          <a:noFill/>
          <a:ln cap="flat" cmpd="sng" w="28575">
            <a:solidFill>
              <a:srgbClr val="000000"/>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None/>
            </a:pPr>
            <a:r>
              <a:t/>
            </a:r>
            <a:endParaRPr sz="2800">
              <a:solidFill>
                <a:srgbClr val="FFFFFF"/>
              </a:solidFill>
            </a:endParaRPr>
          </a:p>
        </p:txBody>
      </p:sp>
      <p:cxnSp>
        <p:nvCxnSpPr>
          <p:cNvPr id="289" name="Google Shape;289;p13"/>
          <p:cNvCxnSpPr>
            <a:stCxn id="288" idx="2"/>
          </p:cNvCxnSpPr>
          <p:nvPr/>
        </p:nvCxnSpPr>
        <p:spPr>
          <a:xfrm>
            <a:off x="16963595" y="3959829"/>
            <a:ext cx="0" cy="6443400"/>
          </a:xfrm>
          <a:prstGeom prst="straightConnector1">
            <a:avLst/>
          </a:prstGeom>
          <a:noFill/>
          <a:ln cap="flat" cmpd="sng" w="28575">
            <a:solidFill>
              <a:srgbClr val="263238"/>
            </a:solidFill>
            <a:prstDash val="solid"/>
            <a:round/>
            <a:headEnd len="med" w="med" type="none"/>
            <a:tailEnd len="med" w="med" type="none"/>
          </a:ln>
        </p:spPr>
      </p:cxnSp>
      <p:sp>
        <p:nvSpPr>
          <p:cNvPr id="290" name="Google Shape;290;p13"/>
          <p:cNvSpPr/>
          <p:nvPr/>
        </p:nvSpPr>
        <p:spPr>
          <a:xfrm flipH="1" rot="10800000">
            <a:off x="0" y="2076575"/>
            <a:ext cx="133200" cy="8214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A6DF1"/>
              </a:solidFill>
            </a:endParaRPr>
          </a:p>
        </p:txBody>
      </p:sp>
    </p:spTree>
  </p:cSld>
  <p:clrMapOvr>
    <a:masterClrMapping/>
  </p:clrMapOvr>
  <p:extLst>
    <p:ext uri="{DCECCB84-F9BA-43D5-87BE-67443E8EF086}">
      <p15:sldGuideLst>
        <p15:guide id="1" orient="horz" pos="2052">
          <p15:clr>
            <a:srgbClr val="FA7B17"/>
          </p15:clr>
        </p15:guide>
        <p15:guide id="2" orient="horz" pos="2556">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base + iconos 3">
  <p:cSld name="CUSTOM_2_1_1_1">
    <p:spTree>
      <p:nvGrpSpPr>
        <p:cNvPr id="291" name="Shape 291"/>
        <p:cNvGrpSpPr/>
        <p:nvPr/>
      </p:nvGrpSpPr>
      <p:grpSpPr>
        <a:xfrm>
          <a:off x="0" y="0"/>
          <a:ext cx="0" cy="0"/>
          <a:chOff x="0" y="0"/>
          <a:chExt cx="0" cy="0"/>
        </a:xfrm>
      </p:grpSpPr>
      <p:sp>
        <p:nvSpPr>
          <p:cNvPr id="292" name="Google Shape;292;p14"/>
          <p:cNvSpPr/>
          <p:nvPr/>
        </p:nvSpPr>
        <p:spPr>
          <a:xfrm>
            <a:off x="0" y="0"/>
            <a:ext cx="8700300" cy="10288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txBox="1"/>
          <p:nvPr>
            <p:ph type="title"/>
          </p:nvPr>
        </p:nvSpPr>
        <p:spPr>
          <a:xfrm>
            <a:off x="913950" y="2487510"/>
            <a:ext cx="6524700" cy="1844700"/>
          </a:xfrm>
          <a:prstGeom prst="rect">
            <a:avLst/>
          </a:prstGeom>
          <a:noFill/>
          <a:ln>
            <a:noFill/>
          </a:ln>
        </p:spPr>
        <p:txBody>
          <a:bodyPr anchorCtr="0" anchor="t" bIns="91425" lIns="0" spcFirstLastPara="1" rIns="91425" wrap="square" tIns="91425">
            <a:noAutofit/>
          </a:bodyPr>
          <a:lstStyle>
            <a:lvl1pPr lvl="0" rtl="0">
              <a:spcBef>
                <a:spcPts val="0"/>
              </a:spcBef>
              <a:spcAft>
                <a:spcPts val="0"/>
              </a:spcAft>
              <a:buClr>
                <a:srgbClr val="FFFFFF"/>
              </a:buClr>
              <a:buSzPts val="5000"/>
              <a:buFont typeface="Montserrat Medium"/>
              <a:buNone/>
              <a:defRPr sz="5000">
                <a:solidFill>
                  <a:srgbClr val="FFFFFF"/>
                </a:solidFill>
                <a:latin typeface="Montserrat Medium"/>
                <a:ea typeface="Montserrat Medium"/>
                <a:cs typeface="Montserrat Medium"/>
                <a:sym typeface="Montserrat Medium"/>
              </a:defRPr>
            </a:lvl1pPr>
            <a:lvl2pPr lvl="1" rtl="0">
              <a:spcBef>
                <a:spcPts val="0"/>
              </a:spcBef>
              <a:spcAft>
                <a:spcPts val="0"/>
              </a:spcAft>
              <a:buClr>
                <a:srgbClr val="FFFFFF"/>
              </a:buClr>
              <a:buSzPts val="5000"/>
              <a:buFont typeface="Montserrat Medium"/>
              <a:buNone/>
              <a:defRPr sz="5000">
                <a:solidFill>
                  <a:srgbClr val="FFFFFF"/>
                </a:solidFill>
                <a:latin typeface="Montserrat Medium"/>
                <a:ea typeface="Montserrat Medium"/>
                <a:cs typeface="Montserrat Medium"/>
                <a:sym typeface="Montserrat Medium"/>
              </a:defRPr>
            </a:lvl2pPr>
            <a:lvl3pPr lvl="2" rtl="0">
              <a:spcBef>
                <a:spcPts val="0"/>
              </a:spcBef>
              <a:spcAft>
                <a:spcPts val="0"/>
              </a:spcAft>
              <a:buClr>
                <a:srgbClr val="FFFFFF"/>
              </a:buClr>
              <a:buSzPts val="5000"/>
              <a:buFont typeface="Montserrat Medium"/>
              <a:buNone/>
              <a:defRPr sz="5000">
                <a:solidFill>
                  <a:srgbClr val="FFFFFF"/>
                </a:solidFill>
                <a:latin typeface="Montserrat Medium"/>
                <a:ea typeface="Montserrat Medium"/>
                <a:cs typeface="Montserrat Medium"/>
                <a:sym typeface="Montserrat Medium"/>
              </a:defRPr>
            </a:lvl3pPr>
            <a:lvl4pPr lvl="3" rtl="0">
              <a:spcBef>
                <a:spcPts val="0"/>
              </a:spcBef>
              <a:spcAft>
                <a:spcPts val="0"/>
              </a:spcAft>
              <a:buClr>
                <a:srgbClr val="FFFFFF"/>
              </a:buClr>
              <a:buSzPts val="5000"/>
              <a:buFont typeface="Montserrat Medium"/>
              <a:buNone/>
              <a:defRPr sz="5000">
                <a:solidFill>
                  <a:srgbClr val="FFFFFF"/>
                </a:solidFill>
                <a:latin typeface="Montserrat Medium"/>
                <a:ea typeface="Montserrat Medium"/>
                <a:cs typeface="Montserrat Medium"/>
                <a:sym typeface="Montserrat Medium"/>
              </a:defRPr>
            </a:lvl4pPr>
            <a:lvl5pPr lvl="4" rtl="0">
              <a:spcBef>
                <a:spcPts val="0"/>
              </a:spcBef>
              <a:spcAft>
                <a:spcPts val="0"/>
              </a:spcAft>
              <a:buClr>
                <a:srgbClr val="FFFFFF"/>
              </a:buClr>
              <a:buSzPts val="5000"/>
              <a:buFont typeface="Montserrat Medium"/>
              <a:buNone/>
              <a:defRPr sz="5000">
                <a:solidFill>
                  <a:srgbClr val="FFFFFF"/>
                </a:solidFill>
                <a:latin typeface="Montserrat Medium"/>
                <a:ea typeface="Montserrat Medium"/>
                <a:cs typeface="Montserrat Medium"/>
                <a:sym typeface="Montserrat Medium"/>
              </a:defRPr>
            </a:lvl5pPr>
            <a:lvl6pPr lvl="5" rtl="0">
              <a:spcBef>
                <a:spcPts val="0"/>
              </a:spcBef>
              <a:spcAft>
                <a:spcPts val="0"/>
              </a:spcAft>
              <a:buClr>
                <a:srgbClr val="FFFFFF"/>
              </a:buClr>
              <a:buSzPts val="5000"/>
              <a:buFont typeface="Montserrat Medium"/>
              <a:buNone/>
              <a:defRPr sz="5000">
                <a:solidFill>
                  <a:srgbClr val="FFFFFF"/>
                </a:solidFill>
                <a:latin typeface="Montserrat Medium"/>
                <a:ea typeface="Montserrat Medium"/>
                <a:cs typeface="Montserrat Medium"/>
                <a:sym typeface="Montserrat Medium"/>
              </a:defRPr>
            </a:lvl6pPr>
            <a:lvl7pPr lvl="6" rtl="0">
              <a:spcBef>
                <a:spcPts val="0"/>
              </a:spcBef>
              <a:spcAft>
                <a:spcPts val="0"/>
              </a:spcAft>
              <a:buClr>
                <a:srgbClr val="FFFFFF"/>
              </a:buClr>
              <a:buSzPts val="5000"/>
              <a:buFont typeface="Montserrat Medium"/>
              <a:buNone/>
              <a:defRPr sz="5000">
                <a:solidFill>
                  <a:srgbClr val="FFFFFF"/>
                </a:solidFill>
                <a:latin typeface="Montserrat Medium"/>
                <a:ea typeface="Montserrat Medium"/>
                <a:cs typeface="Montserrat Medium"/>
                <a:sym typeface="Montserrat Medium"/>
              </a:defRPr>
            </a:lvl7pPr>
            <a:lvl8pPr lvl="7" rtl="0">
              <a:spcBef>
                <a:spcPts val="0"/>
              </a:spcBef>
              <a:spcAft>
                <a:spcPts val="0"/>
              </a:spcAft>
              <a:buClr>
                <a:srgbClr val="FFFFFF"/>
              </a:buClr>
              <a:buSzPts val="5000"/>
              <a:buFont typeface="Montserrat Medium"/>
              <a:buNone/>
              <a:defRPr sz="5000">
                <a:solidFill>
                  <a:srgbClr val="FFFFFF"/>
                </a:solidFill>
                <a:latin typeface="Montserrat Medium"/>
                <a:ea typeface="Montserrat Medium"/>
                <a:cs typeface="Montserrat Medium"/>
                <a:sym typeface="Montserrat Medium"/>
              </a:defRPr>
            </a:lvl8pPr>
            <a:lvl9pPr lvl="8" rtl="0">
              <a:spcBef>
                <a:spcPts val="0"/>
              </a:spcBef>
              <a:spcAft>
                <a:spcPts val="0"/>
              </a:spcAft>
              <a:buClr>
                <a:srgbClr val="FFFFFF"/>
              </a:buClr>
              <a:buSzPts val="5000"/>
              <a:buFont typeface="Montserrat Medium"/>
              <a:buNone/>
              <a:defRPr sz="5000">
                <a:solidFill>
                  <a:srgbClr val="FFFFFF"/>
                </a:solidFill>
                <a:latin typeface="Montserrat Medium"/>
                <a:ea typeface="Montserrat Medium"/>
                <a:cs typeface="Montserrat Medium"/>
                <a:sym typeface="Montserrat Medium"/>
              </a:defRPr>
            </a:lvl9pPr>
          </a:lstStyle>
          <a:p/>
        </p:txBody>
      </p:sp>
      <p:sp>
        <p:nvSpPr>
          <p:cNvPr id="294" name="Google Shape;294;p14"/>
          <p:cNvSpPr txBox="1"/>
          <p:nvPr>
            <p:ph idx="1" type="body"/>
          </p:nvPr>
        </p:nvSpPr>
        <p:spPr>
          <a:xfrm>
            <a:off x="915975" y="4437576"/>
            <a:ext cx="7134600" cy="4791900"/>
          </a:xfrm>
          <a:prstGeom prst="rect">
            <a:avLst/>
          </a:prstGeom>
          <a:noFill/>
          <a:ln>
            <a:noFill/>
          </a:ln>
        </p:spPr>
        <p:txBody>
          <a:bodyPr anchorCtr="0" anchor="t" bIns="91425" lIns="0" spcFirstLastPara="1" rIns="91425" wrap="square" tIns="91425">
            <a:noAutofit/>
          </a:bodyPr>
          <a:lstStyle>
            <a:lvl1pPr indent="-381000" lvl="0" marL="457200" rtl="0">
              <a:spcBef>
                <a:spcPts val="0"/>
              </a:spcBef>
              <a:spcAft>
                <a:spcPts val="0"/>
              </a:spcAft>
              <a:buClr>
                <a:srgbClr val="FFFFFF"/>
              </a:buClr>
              <a:buSzPts val="2400"/>
              <a:buFont typeface="Archivo"/>
              <a:buChar char="■"/>
              <a:defRPr sz="2400">
                <a:solidFill>
                  <a:srgbClr val="FFFFFF"/>
                </a:solidFill>
                <a:latin typeface="Archivo"/>
                <a:ea typeface="Archivo"/>
                <a:cs typeface="Archivo"/>
                <a:sym typeface="Archivo"/>
              </a:defRPr>
            </a:lvl1pPr>
            <a:lvl2pPr indent="-381000" lvl="1" marL="914400" rtl="0">
              <a:spcBef>
                <a:spcPts val="0"/>
              </a:spcBef>
              <a:spcAft>
                <a:spcPts val="0"/>
              </a:spcAft>
              <a:buClr>
                <a:srgbClr val="FFFFFF"/>
              </a:buClr>
              <a:buSzPts val="2400"/>
              <a:buFont typeface="Archivo"/>
              <a:buChar char="○"/>
              <a:defRPr sz="2400">
                <a:solidFill>
                  <a:srgbClr val="FFFFFF"/>
                </a:solidFill>
                <a:latin typeface="Archivo"/>
                <a:ea typeface="Archivo"/>
                <a:cs typeface="Archivo"/>
                <a:sym typeface="Archivo"/>
              </a:defRPr>
            </a:lvl2pPr>
            <a:lvl3pPr indent="-381000" lvl="2" marL="1371600" rtl="0">
              <a:spcBef>
                <a:spcPts val="0"/>
              </a:spcBef>
              <a:spcAft>
                <a:spcPts val="0"/>
              </a:spcAft>
              <a:buClr>
                <a:srgbClr val="FFFFFF"/>
              </a:buClr>
              <a:buSzPts val="2400"/>
              <a:buFont typeface="Archivo"/>
              <a:buChar char="■"/>
              <a:defRPr sz="2400">
                <a:solidFill>
                  <a:srgbClr val="FFFFFF"/>
                </a:solidFill>
                <a:latin typeface="Archivo"/>
                <a:ea typeface="Archivo"/>
                <a:cs typeface="Archivo"/>
                <a:sym typeface="Archivo"/>
              </a:defRPr>
            </a:lvl3pPr>
            <a:lvl4pPr indent="-381000" lvl="3" marL="1828800" rtl="0">
              <a:spcBef>
                <a:spcPts val="0"/>
              </a:spcBef>
              <a:spcAft>
                <a:spcPts val="0"/>
              </a:spcAft>
              <a:buClr>
                <a:srgbClr val="FFFFFF"/>
              </a:buClr>
              <a:buSzPts val="2400"/>
              <a:buFont typeface="Archivo"/>
              <a:buChar char="●"/>
              <a:defRPr sz="2400">
                <a:solidFill>
                  <a:srgbClr val="FFFFFF"/>
                </a:solidFill>
                <a:latin typeface="Archivo"/>
                <a:ea typeface="Archivo"/>
                <a:cs typeface="Archivo"/>
                <a:sym typeface="Archivo"/>
              </a:defRPr>
            </a:lvl4pPr>
            <a:lvl5pPr indent="-381000" lvl="4" marL="2286000" rtl="0">
              <a:spcBef>
                <a:spcPts val="0"/>
              </a:spcBef>
              <a:spcAft>
                <a:spcPts val="0"/>
              </a:spcAft>
              <a:buClr>
                <a:srgbClr val="FFFFFF"/>
              </a:buClr>
              <a:buSzPts val="2400"/>
              <a:buFont typeface="Archivo"/>
              <a:buChar char="○"/>
              <a:defRPr sz="2400">
                <a:solidFill>
                  <a:srgbClr val="FFFFFF"/>
                </a:solidFill>
                <a:latin typeface="Archivo"/>
                <a:ea typeface="Archivo"/>
                <a:cs typeface="Archivo"/>
                <a:sym typeface="Archivo"/>
              </a:defRPr>
            </a:lvl5pPr>
            <a:lvl6pPr indent="-381000" lvl="5" marL="2743200" rtl="0">
              <a:spcBef>
                <a:spcPts val="0"/>
              </a:spcBef>
              <a:spcAft>
                <a:spcPts val="0"/>
              </a:spcAft>
              <a:buClr>
                <a:srgbClr val="FFFFFF"/>
              </a:buClr>
              <a:buSzPts val="2400"/>
              <a:buFont typeface="Archivo"/>
              <a:buChar char="■"/>
              <a:defRPr sz="2400">
                <a:solidFill>
                  <a:srgbClr val="FFFFFF"/>
                </a:solidFill>
                <a:latin typeface="Archivo"/>
                <a:ea typeface="Archivo"/>
                <a:cs typeface="Archivo"/>
                <a:sym typeface="Archivo"/>
              </a:defRPr>
            </a:lvl6pPr>
            <a:lvl7pPr indent="-381000" lvl="6" marL="3200400" rtl="0">
              <a:spcBef>
                <a:spcPts val="0"/>
              </a:spcBef>
              <a:spcAft>
                <a:spcPts val="0"/>
              </a:spcAft>
              <a:buClr>
                <a:srgbClr val="FFFFFF"/>
              </a:buClr>
              <a:buSzPts val="2400"/>
              <a:buFont typeface="Archivo"/>
              <a:buChar char="●"/>
              <a:defRPr sz="2400">
                <a:solidFill>
                  <a:srgbClr val="FFFFFF"/>
                </a:solidFill>
                <a:latin typeface="Archivo"/>
                <a:ea typeface="Archivo"/>
                <a:cs typeface="Archivo"/>
                <a:sym typeface="Archivo"/>
              </a:defRPr>
            </a:lvl7pPr>
            <a:lvl8pPr indent="-381000" lvl="7" marL="3657600" rtl="0">
              <a:spcBef>
                <a:spcPts val="0"/>
              </a:spcBef>
              <a:spcAft>
                <a:spcPts val="0"/>
              </a:spcAft>
              <a:buClr>
                <a:srgbClr val="FFFFFF"/>
              </a:buClr>
              <a:buSzPts val="2400"/>
              <a:buFont typeface="Archivo"/>
              <a:buChar char="○"/>
              <a:defRPr sz="2400">
                <a:solidFill>
                  <a:srgbClr val="FFFFFF"/>
                </a:solidFill>
                <a:latin typeface="Archivo"/>
                <a:ea typeface="Archivo"/>
                <a:cs typeface="Archivo"/>
                <a:sym typeface="Archivo"/>
              </a:defRPr>
            </a:lvl8pPr>
            <a:lvl9pPr indent="-381000" lvl="8" marL="4114800" rtl="0">
              <a:spcBef>
                <a:spcPts val="0"/>
              </a:spcBef>
              <a:spcAft>
                <a:spcPts val="0"/>
              </a:spcAft>
              <a:buClr>
                <a:srgbClr val="FFFFFF"/>
              </a:buClr>
              <a:buSzPts val="2400"/>
              <a:buFont typeface="Archivo"/>
              <a:buChar char="■"/>
              <a:defRPr sz="2400">
                <a:solidFill>
                  <a:srgbClr val="FFFFFF"/>
                </a:solidFill>
                <a:latin typeface="Archivo"/>
                <a:ea typeface="Archivo"/>
                <a:cs typeface="Archivo"/>
                <a:sym typeface="Archivo"/>
              </a:defRPr>
            </a:lvl9pPr>
          </a:lstStyle>
          <a:p/>
        </p:txBody>
      </p:sp>
      <p:sp>
        <p:nvSpPr>
          <p:cNvPr id="295" name="Google Shape;295;p14"/>
          <p:cNvSpPr/>
          <p:nvPr/>
        </p:nvSpPr>
        <p:spPr>
          <a:xfrm flipH="1">
            <a:off x="16963595" y="2453829"/>
            <a:ext cx="2875200" cy="3012000"/>
          </a:xfrm>
          <a:prstGeom prst="arc">
            <a:avLst>
              <a:gd fmla="val 16200000" name="adj1"/>
              <a:gd fmla="val 0" name="adj2"/>
            </a:avLst>
          </a:prstGeom>
          <a:noFill/>
          <a:ln cap="flat" cmpd="sng" w="28575">
            <a:solidFill>
              <a:srgbClr val="000000"/>
            </a:solidFill>
            <a:prstDash val="solid"/>
            <a:round/>
            <a:headEnd len="sm" w="sm" type="none"/>
            <a:tailEnd len="sm" w="sm" type="none"/>
          </a:ln>
        </p:spPr>
        <p:txBody>
          <a:bodyPr anchorCtr="0" anchor="ctr" bIns="182850" lIns="182850" spcFirstLastPara="1" rIns="182850" wrap="square" tIns="182850">
            <a:noAutofit/>
          </a:bodyPr>
          <a:lstStyle/>
          <a:p>
            <a:pPr indent="0" lvl="0" marL="0" marR="0" rtl="0" algn="l">
              <a:lnSpc>
                <a:spcPct val="100000"/>
              </a:lnSpc>
              <a:spcBef>
                <a:spcPts val="0"/>
              </a:spcBef>
              <a:spcAft>
                <a:spcPts val="0"/>
              </a:spcAft>
              <a:buNone/>
            </a:pPr>
            <a:r>
              <a:t/>
            </a:r>
            <a:endParaRPr sz="2800">
              <a:solidFill>
                <a:srgbClr val="FFFFFF"/>
              </a:solidFill>
            </a:endParaRPr>
          </a:p>
        </p:txBody>
      </p:sp>
      <p:cxnSp>
        <p:nvCxnSpPr>
          <p:cNvPr id="296" name="Google Shape;296;p14"/>
          <p:cNvCxnSpPr>
            <a:stCxn id="295" idx="2"/>
          </p:cNvCxnSpPr>
          <p:nvPr/>
        </p:nvCxnSpPr>
        <p:spPr>
          <a:xfrm>
            <a:off x="16963595" y="3959829"/>
            <a:ext cx="0" cy="6443400"/>
          </a:xfrm>
          <a:prstGeom prst="straightConnector1">
            <a:avLst/>
          </a:prstGeom>
          <a:noFill/>
          <a:ln cap="flat" cmpd="sng" w="28575">
            <a:solidFill>
              <a:srgbClr val="263238"/>
            </a:solidFill>
            <a:prstDash val="solid"/>
            <a:round/>
            <a:headEnd len="med" w="med" type="none"/>
            <a:tailEnd len="med" w="med" type="none"/>
          </a:ln>
        </p:spPr>
      </p:cxnSp>
      <p:sp>
        <p:nvSpPr>
          <p:cNvPr id="297" name="Google Shape;297;p14"/>
          <p:cNvSpPr/>
          <p:nvPr/>
        </p:nvSpPr>
        <p:spPr>
          <a:xfrm flipH="1" rot="10800000">
            <a:off x="0" y="2076575"/>
            <a:ext cx="133200" cy="8214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A6DF1"/>
              </a:solidFill>
            </a:endParaRPr>
          </a:p>
        </p:txBody>
      </p:sp>
    </p:spTree>
  </p:cSld>
  <p:clrMapOvr>
    <a:masterClrMapping/>
  </p:clrMapOvr>
  <p:extLst>
    <p:ext uri="{DCECCB84-F9BA-43D5-87BE-67443E8EF086}">
      <p15:sldGuideLst>
        <p15:guide id="1" orient="horz" pos="2052">
          <p15:clr>
            <a:srgbClr val="FA7B17"/>
          </p15:clr>
        </p15:guide>
        <p15:guide id="2" orient="horz" pos="255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base bullets2">
  <p:cSld name="CUSTOM_2_1_1_1_1">
    <p:spTree>
      <p:nvGrpSpPr>
        <p:cNvPr id="298" name="Shape 298"/>
        <p:cNvGrpSpPr/>
        <p:nvPr/>
      </p:nvGrpSpPr>
      <p:grpSpPr>
        <a:xfrm>
          <a:off x="0" y="0"/>
          <a:ext cx="0" cy="0"/>
          <a:chOff x="0" y="0"/>
          <a:chExt cx="0" cy="0"/>
        </a:xfrm>
      </p:grpSpPr>
      <p:sp>
        <p:nvSpPr>
          <p:cNvPr id="299" name="Google Shape;299;p15"/>
          <p:cNvSpPr/>
          <p:nvPr/>
        </p:nvSpPr>
        <p:spPr>
          <a:xfrm>
            <a:off x="0" y="0"/>
            <a:ext cx="8700300" cy="10288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txBox="1"/>
          <p:nvPr>
            <p:ph type="title"/>
          </p:nvPr>
        </p:nvSpPr>
        <p:spPr>
          <a:xfrm>
            <a:off x="913950" y="5136999"/>
            <a:ext cx="6524700" cy="3719700"/>
          </a:xfrm>
          <a:prstGeom prst="rect">
            <a:avLst/>
          </a:prstGeom>
          <a:noFill/>
          <a:ln>
            <a:noFill/>
          </a:ln>
        </p:spPr>
        <p:txBody>
          <a:bodyPr anchorCtr="0" anchor="t" bIns="91425" lIns="0" spcFirstLastPara="1" rIns="91425" wrap="square" tIns="91425">
            <a:noAutofit/>
          </a:bodyPr>
          <a:lstStyle>
            <a:lvl1pPr lvl="0" rtl="0">
              <a:spcBef>
                <a:spcPts val="0"/>
              </a:spcBef>
              <a:spcAft>
                <a:spcPts val="0"/>
              </a:spcAft>
              <a:buClr>
                <a:srgbClr val="FFFFFF"/>
              </a:buClr>
              <a:buSzPts val="3600"/>
              <a:buFont typeface="Montserrat"/>
              <a:buNone/>
              <a:defRPr sz="3600">
                <a:solidFill>
                  <a:srgbClr val="FFFFFF"/>
                </a:solidFill>
                <a:latin typeface="Montserrat"/>
                <a:ea typeface="Montserrat"/>
                <a:cs typeface="Montserrat"/>
                <a:sym typeface="Montserrat"/>
              </a:defRPr>
            </a:lvl1pPr>
            <a:lvl2pPr lvl="1" rtl="0">
              <a:spcBef>
                <a:spcPts val="0"/>
              </a:spcBef>
              <a:spcAft>
                <a:spcPts val="0"/>
              </a:spcAft>
              <a:buClr>
                <a:srgbClr val="FFFFFF"/>
              </a:buClr>
              <a:buSzPts val="3600"/>
              <a:buFont typeface="Montserrat"/>
              <a:buNone/>
              <a:defRPr sz="3600">
                <a:solidFill>
                  <a:srgbClr val="FFFFFF"/>
                </a:solidFill>
                <a:latin typeface="Montserrat"/>
                <a:ea typeface="Montserrat"/>
                <a:cs typeface="Montserrat"/>
                <a:sym typeface="Montserrat"/>
              </a:defRPr>
            </a:lvl2pPr>
            <a:lvl3pPr lvl="2" rtl="0">
              <a:spcBef>
                <a:spcPts val="0"/>
              </a:spcBef>
              <a:spcAft>
                <a:spcPts val="0"/>
              </a:spcAft>
              <a:buClr>
                <a:srgbClr val="FFFFFF"/>
              </a:buClr>
              <a:buSzPts val="3600"/>
              <a:buFont typeface="Montserrat"/>
              <a:buNone/>
              <a:defRPr sz="3600">
                <a:solidFill>
                  <a:srgbClr val="FFFFFF"/>
                </a:solidFill>
                <a:latin typeface="Montserrat"/>
                <a:ea typeface="Montserrat"/>
                <a:cs typeface="Montserrat"/>
                <a:sym typeface="Montserrat"/>
              </a:defRPr>
            </a:lvl3pPr>
            <a:lvl4pPr lvl="3" rtl="0">
              <a:spcBef>
                <a:spcPts val="0"/>
              </a:spcBef>
              <a:spcAft>
                <a:spcPts val="0"/>
              </a:spcAft>
              <a:buClr>
                <a:srgbClr val="FFFFFF"/>
              </a:buClr>
              <a:buSzPts val="3600"/>
              <a:buFont typeface="Montserrat"/>
              <a:buNone/>
              <a:defRPr sz="3600">
                <a:solidFill>
                  <a:srgbClr val="FFFFFF"/>
                </a:solidFill>
                <a:latin typeface="Montserrat"/>
                <a:ea typeface="Montserrat"/>
                <a:cs typeface="Montserrat"/>
                <a:sym typeface="Montserrat"/>
              </a:defRPr>
            </a:lvl4pPr>
            <a:lvl5pPr lvl="4" rtl="0">
              <a:spcBef>
                <a:spcPts val="0"/>
              </a:spcBef>
              <a:spcAft>
                <a:spcPts val="0"/>
              </a:spcAft>
              <a:buClr>
                <a:srgbClr val="FFFFFF"/>
              </a:buClr>
              <a:buSzPts val="3600"/>
              <a:buFont typeface="Montserrat"/>
              <a:buNone/>
              <a:defRPr sz="3600">
                <a:solidFill>
                  <a:srgbClr val="FFFFFF"/>
                </a:solidFill>
                <a:latin typeface="Montserrat"/>
                <a:ea typeface="Montserrat"/>
                <a:cs typeface="Montserrat"/>
                <a:sym typeface="Montserrat"/>
              </a:defRPr>
            </a:lvl5pPr>
            <a:lvl6pPr lvl="5" rtl="0">
              <a:spcBef>
                <a:spcPts val="0"/>
              </a:spcBef>
              <a:spcAft>
                <a:spcPts val="0"/>
              </a:spcAft>
              <a:buClr>
                <a:srgbClr val="FFFFFF"/>
              </a:buClr>
              <a:buSzPts val="3600"/>
              <a:buFont typeface="Montserrat"/>
              <a:buNone/>
              <a:defRPr sz="3600">
                <a:solidFill>
                  <a:srgbClr val="FFFFFF"/>
                </a:solidFill>
                <a:latin typeface="Montserrat"/>
                <a:ea typeface="Montserrat"/>
                <a:cs typeface="Montserrat"/>
                <a:sym typeface="Montserrat"/>
              </a:defRPr>
            </a:lvl6pPr>
            <a:lvl7pPr lvl="6" rtl="0">
              <a:spcBef>
                <a:spcPts val="0"/>
              </a:spcBef>
              <a:spcAft>
                <a:spcPts val="0"/>
              </a:spcAft>
              <a:buClr>
                <a:srgbClr val="FFFFFF"/>
              </a:buClr>
              <a:buSzPts val="3600"/>
              <a:buFont typeface="Montserrat"/>
              <a:buNone/>
              <a:defRPr sz="3600">
                <a:solidFill>
                  <a:srgbClr val="FFFFFF"/>
                </a:solidFill>
                <a:latin typeface="Montserrat"/>
                <a:ea typeface="Montserrat"/>
                <a:cs typeface="Montserrat"/>
                <a:sym typeface="Montserrat"/>
              </a:defRPr>
            </a:lvl7pPr>
            <a:lvl8pPr lvl="7" rtl="0">
              <a:spcBef>
                <a:spcPts val="0"/>
              </a:spcBef>
              <a:spcAft>
                <a:spcPts val="0"/>
              </a:spcAft>
              <a:buClr>
                <a:srgbClr val="FFFFFF"/>
              </a:buClr>
              <a:buSzPts val="3600"/>
              <a:buFont typeface="Montserrat"/>
              <a:buNone/>
              <a:defRPr sz="3600">
                <a:solidFill>
                  <a:srgbClr val="FFFFFF"/>
                </a:solidFill>
                <a:latin typeface="Montserrat"/>
                <a:ea typeface="Montserrat"/>
                <a:cs typeface="Montserrat"/>
                <a:sym typeface="Montserrat"/>
              </a:defRPr>
            </a:lvl8pPr>
            <a:lvl9pPr lvl="8" rtl="0">
              <a:spcBef>
                <a:spcPts val="0"/>
              </a:spcBef>
              <a:spcAft>
                <a:spcPts val="0"/>
              </a:spcAft>
              <a:buClr>
                <a:srgbClr val="FFFFFF"/>
              </a:buClr>
              <a:buSzPts val="3600"/>
              <a:buFont typeface="Montserrat"/>
              <a:buNone/>
              <a:defRPr sz="3600">
                <a:solidFill>
                  <a:srgbClr val="FFFFFF"/>
                </a:solidFill>
                <a:latin typeface="Montserrat"/>
                <a:ea typeface="Montserrat"/>
                <a:cs typeface="Montserrat"/>
                <a:sym typeface="Montserrat"/>
              </a:defRPr>
            </a:lvl9pPr>
          </a:lstStyle>
          <a:p/>
        </p:txBody>
      </p:sp>
      <p:sp>
        <p:nvSpPr>
          <p:cNvPr id="301" name="Google Shape;301;p15"/>
          <p:cNvSpPr/>
          <p:nvPr/>
        </p:nvSpPr>
        <p:spPr>
          <a:xfrm flipH="1" rot="10800000">
            <a:off x="0" y="2076575"/>
            <a:ext cx="133200" cy="8214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A6DF1"/>
              </a:solidFill>
            </a:endParaRPr>
          </a:p>
        </p:txBody>
      </p:sp>
    </p:spTree>
  </p:cSld>
  <p:clrMapOvr>
    <a:masterClrMapping/>
  </p:clrMapOvr>
  <p:extLst>
    <p:ext uri="{DCECCB84-F9BA-43D5-87BE-67443E8EF086}">
      <p15:sldGuideLst>
        <p15:guide id="1" orient="horz" pos="2052">
          <p15:clr>
            <a:srgbClr val="FA7B17"/>
          </p15:clr>
        </p15:guide>
        <p15:guide id="2" orient="horz" pos="255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CUSTOM_10">
    <p:spTree>
      <p:nvGrpSpPr>
        <p:cNvPr id="302" name="Shape 302"/>
        <p:cNvGrpSpPr/>
        <p:nvPr/>
      </p:nvGrpSpPr>
      <p:grpSpPr>
        <a:xfrm>
          <a:off x="0" y="0"/>
          <a:ext cx="0" cy="0"/>
          <a:chOff x="0" y="0"/>
          <a:chExt cx="0" cy="0"/>
        </a:xfrm>
      </p:grpSpPr>
      <p:grpSp>
        <p:nvGrpSpPr>
          <p:cNvPr id="303" name="Google Shape;303;p16"/>
          <p:cNvGrpSpPr/>
          <p:nvPr/>
        </p:nvGrpSpPr>
        <p:grpSpPr>
          <a:xfrm flipH="1">
            <a:off x="1816364" y="2053551"/>
            <a:ext cx="16506008" cy="8226145"/>
            <a:chOff x="376006" y="684875"/>
            <a:chExt cx="16506008" cy="8224500"/>
          </a:xfrm>
        </p:grpSpPr>
        <p:sp>
          <p:nvSpPr>
            <p:cNvPr id="304" name="Google Shape;304;p16"/>
            <p:cNvSpPr/>
            <p:nvPr/>
          </p:nvSpPr>
          <p:spPr>
            <a:xfrm>
              <a:off x="13246014" y="684875"/>
              <a:ext cx="3636000" cy="3636000"/>
            </a:xfrm>
            <a:prstGeom prst="arc">
              <a:avLst>
                <a:gd fmla="val 16200000" name="adj1"/>
                <a:gd fmla="val 0" name="adj2"/>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1"/>
                </a:solidFill>
              </a:endParaRPr>
            </a:p>
          </p:txBody>
        </p:sp>
        <p:cxnSp>
          <p:nvCxnSpPr>
            <p:cNvPr id="305" name="Google Shape;305;p16"/>
            <p:cNvCxnSpPr/>
            <p:nvPr/>
          </p:nvCxnSpPr>
          <p:spPr>
            <a:xfrm rot="10800000">
              <a:off x="376006" y="684875"/>
              <a:ext cx="14716200" cy="0"/>
            </a:xfrm>
            <a:prstGeom prst="straightConnector1">
              <a:avLst/>
            </a:prstGeom>
            <a:noFill/>
            <a:ln cap="flat" cmpd="sng" w="76200">
              <a:solidFill>
                <a:srgbClr val="000000"/>
              </a:solidFill>
              <a:prstDash val="solid"/>
              <a:round/>
              <a:headEnd len="sm" w="sm" type="none"/>
              <a:tailEnd len="sm" w="sm" type="none"/>
            </a:ln>
          </p:spPr>
        </p:cxnSp>
        <p:cxnSp>
          <p:nvCxnSpPr>
            <p:cNvPr id="306" name="Google Shape;306;p16"/>
            <p:cNvCxnSpPr>
              <a:stCxn id="304" idx="2"/>
            </p:cNvCxnSpPr>
            <p:nvPr/>
          </p:nvCxnSpPr>
          <p:spPr>
            <a:xfrm>
              <a:off x="16882014" y="2502875"/>
              <a:ext cx="0" cy="6406500"/>
            </a:xfrm>
            <a:prstGeom prst="straightConnector1">
              <a:avLst/>
            </a:prstGeom>
            <a:noFill/>
            <a:ln cap="flat" cmpd="sng" w="76200">
              <a:solidFill>
                <a:srgbClr val="000000"/>
              </a:solidFill>
              <a:prstDash val="solid"/>
              <a:round/>
              <a:headEnd len="sm" w="sm" type="none"/>
              <a:tailEnd len="sm" w="sm" type="none"/>
            </a:ln>
          </p:spPr>
        </p:cxnSp>
      </p:grpSp>
      <p:sp>
        <p:nvSpPr>
          <p:cNvPr id="307" name="Google Shape;307;p16"/>
          <p:cNvSpPr txBox="1"/>
          <p:nvPr>
            <p:ph idx="1" type="body"/>
          </p:nvPr>
        </p:nvSpPr>
        <p:spPr>
          <a:xfrm>
            <a:off x="3657650" y="5907408"/>
            <a:ext cx="5042700" cy="3544200"/>
          </a:xfrm>
          <a:prstGeom prst="rect">
            <a:avLst/>
          </a:prstGeom>
          <a:noFill/>
          <a:ln>
            <a:noFill/>
          </a:ln>
        </p:spPr>
        <p:txBody>
          <a:bodyPr anchorCtr="0" anchor="t" bIns="91425" lIns="0" spcFirstLastPara="1" rIns="91425" wrap="square" tIns="91425">
            <a:noAutofit/>
          </a:bodyPr>
          <a:lstStyle>
            <a:lvl1pPr indent="-381000" lvl="0" marL="457200" rtl="0">
              <a:spcBef>
                <a:spcPts val="0"/>
              </a:spcBef>
              <a:spcAft>
                <a:spcPts val="0"/>
              </a:spcAft>
              <a:buSzPts val="2400"/>
              <a:buFont typeface="Archivo"/>
              <a:buChar char="■"/>
              <a:defRPr sz="2400">
                <a:latin typeface="Archivo"/>
                <a:ea typeface="Archivo"/>
                <a:cs typeface="Archivo"/>
                <a:sym typeface="Archivo"/>
              </a:defRPr>
            </a:lvl1pPr>
            <a:lvl2pPr indent="-381000" lvl="1" marL="914400" rtl="0">
              <a:spcBef>
                <a:spcPts val="0"/>
              </a:spcBef>
              <a:spcAft>
                <a:spcPts val="0"/>
              </a:spcAft>
              <a:buSzPts val="2400"/>
              <a:buFont typeface="Archivo"/>
              <a:buChar char="○"/>
              <a:defRPr sz="2400">
                <a:latin typeface="Archivo"/>
                <a:ea typeface="Archivo"/>
                <a:cs typeface="Archivo"/>
                <a:sym typeface="Archivo"/>
              </a:defRPr>
            </a:lvl2pPr>
            <a:lvl3pPr indent="-381000" lvl="2" marL="1371600" rtl="0">
              <a:spcBef>
                <a:spcPts val="0"/>
              </a:spcBef>
              <a:spcAft>
                <a:spcPts val="0"/>
              </a:spcAft>
              <a:buSzPts val="2400"/>
              <a:buFont typeface="Archivo"/>
              <a:buChar char="■"/>
              <a:defRPr sz="2400">
                <a:latin typeface="Archivo"/>
                <a:ea typeface="Archivo"/>
                <a:cs typeface="Archivo"/>
                <a:sym typeface="Archivo"/>
              </a:defRPr>
            </a:lvl3pPr>
            <a:lvl4pPr indent="-381000" lvl="3" marL="1828800" rtl="0">
              <a:spcBef>
                <a:spcPts val="0"/>
              </a:spcBef>
              <a:spcAft>
                <a:spcPts val="0"/>
              </a:spcAft>
              <a:buSzPts val="2400"/>
              <a:buFont typeface="Archivo"/>
              <a:buChar char="●"/>
              <a:defRPr sz="2400">
                <a:latin typeface="Archivo"/>
                <a:ea typeface="Archivo"/>
                <a:cs typeface="Archivo"/>
                <a:sym typeface="Archivo"/>
              </a:defRPr>
            </a:lvl4pPr>
            <a:lvl5pPr indent="-381000" lvl="4" marL="2286000" rtl="0">
              <a:spcBef>
                <a:spcPts val="0"/>
              </a:spcBef>
              <a:spcAft>
                <a:spcPts val="0"/>
              </a:spcAft>
              <a:buSzPts val="2400"/>
              <a:buFont typeface="Archivo"/>
              <a:buChar char="○"/>
              <a:defRPr sz="2400">
                <a:latin typeface="Archivo"/>
                <a:ea typeface="Archivo"/>
                <a:cs typeface="Archivo"/>
                <a:sym typeface="Archivo"/>
              </a:defRPr>
            </a:lvl5pPr>
            <a:lvl6pPr indent="-381000" lvl="5" marL="2743200" rtl="0">
              <a:spcBef>
                <a:spcPts val="0"/>
              </a:spcBef>
              <a:spcAft>
                <a:spcPts val="0"/>
              </a:spcAft>
              <a:buSzPts val="2400"/>
              <a:buFont typeface="Archivo"/>
              <a:buChar char="■"/>
              <a:defRPr sz="2400">
                <a:latin typeface="Archivo"/>
                <a:ea typeface="Archivo"/>
                <a:cs typeface="Archivo"/>
                <a:sym typeface="Archivo"/>
              </a:defRPr>
            </a:lvl6pPr>
            <a:lvl7pPr indent="-381000" lvl="6" marL="3200400" rtl="0">
              <a:spcBef>
                <a:spcPts val="0"/>
              </a:spcBef>
              <a:spcAft>
                <a:spcPts val="0"/>
              </a:spcAft>
              <a:buSzPts val="2400"/>
              <a:buFont typeface="Archivo"/>
              <a:buChar char="●"/>
              <a:defRPr sz="2400">
                <a:latin typeface="Archivo"/>
                <a:ea typeface="Archivo"/>
                <a:cs typeface="Archivo"/>
                <a:sym typeface="Archivo"/>
              </a:defRPr>
            </a:lvl7pPr>
            <a:lvl8pPr indent="-381000" lvl="7" marL="3657600" rtl="0">
              <a:spcBef>
                <a:spcPts val="0"/>
              </a:spcBef>
              <a:spcAft>
                <a:spcPts val="0"/>
              </a:spcAft>
              <a:buSzPts val="2400"/>
              <a:buFont typeface="Archivo"/>
              <a:buChar char="○"/>
              <a:defRPr sz="2400">
                <a:latin typeface="Archivo"/>
                <a:ea typeface="Archivo"/>
                <a:cs typeface="Archivo"/>
                <a:sym typeface="Archivo"/>
              </a:defRPr>
            </a:lvl8pPr>
            <a:lvl9pPr indent="-381000" lvl="8" marL="4114800" rtl="0">
              <a:spcBef>
                <a:spcPts val="0"/>
              </a:spcBef>
              <a:spcAft>
                <a:spcPts val="0"/>
              </a:spcAft>
              <a:buSzPts val="2400"/>
              <a:buFont typeface="Archivo"/>
              <a:buChar char="■"/>
              <a:defRPr sz="2400">
                <a:latin typeface="Archivo"/>
                <a:ea typeface="Archivo"/>
                <a:cs typeface="Archivo"/>
                <a:sym typeface="Archivo"/>
              </a:defRPr>
            </a:lvl9pPr>
          </a:lstStyle>
          <a:p/>
        </p:txBody>
      </p:sp>
      <p:sp>
        <p:nvSpPr>
          <p:cNvPr id="308" name="Google Shape;308;p16"/>
          <p:cNvSpPr txBox="1"/>
          <p:nvPr>
            <p:ph idx="2" type="body"/>
          </p:nvPr>
        </p:nvSpPr>
        <p:spPr>
          <a:xfrm>
            <a:off x="9587425" y="3759683"/>
            <a:ext cx="7786500" cy="5691900"/>
          </a:xfrm>
          <a:prstGeom prst="rect">
            <a:avLst/>
          </a:prstGeom>
          <a:noFill/>
          <a:ln>
            <a:noFill/>
          </a:ln>
        </p:spPr>
        <p:txBody>
          <a:bodyPr anchorCtr="0" anchor="t" bIns="91425" lIns="0" spcFirstLastPara="1" rIns="91425" wrap="square" tIns="91425">
            <a:noAutofit/>
          </a:bodyPr>
          <a:lstStyle>
            <a:lvl1pPr indent="-381000" lvl="0" marL="457200" rtl="0">
              <a:spcBef>
                <a:spcPts val="0"/>
              </a:spcBef>
              <a:spcAft>
                <a:spcPts val="0"/>
              </a:spcAft>
              <a:buClr>
                <a:schemeClr val="accent3"/>
              </a:buClr>
              <a:buSzPts val="2400"/>
              <a:buFont typeface="Archivo"/>
              <a:buChar char="■"/>
              <a:defRPr sz="2400">
                <a:latin typeface="Archivo"/>
                <a:ea typeface="Archivo"/>
                <a:cs typeface="Archivo"/>
                <a:sym typeface="Archivo"/>
              </a:defRPr>
            </a:lvl1pPr>
            <a:lvl2pPr indent="-381000" lvl="1" marL="914400" rtl="0">
              <a:spcBef>
                <a:spcPts val="0"/>
              </a:spcBef>
              <a:spcAft>
                <a:spcPts val="0"/>
              </a:spcAft>
              <a:buSzPts val="2400"/>
              <a:buFont typeface="Archivo"/>
              <a:buChar char="○"/>
              <a:defRPr sz="2400">
                <a:latin typeface="Archivo"/>
                <a:ea typeface="Archivo"/>
                <a:cs typeface="Archivo"/>
                <a:sym typeface="Archivo"/>
              </a:defRPr>
            </a:lvl2pPr>
            <a:lvl3pPr indent="-381000" lvl="2" marL="1371600" rtl="0">
              <a:spcBef>
                <a:spcPts val="0"/>
              </a:spcBef>
              <a:spcAft>
                <a:spcPts val="0"/>
              </a:spcAft>
              <a:buClr>
                <a:schemeClr val="accent3"/>
              </a:buClr>
              <a:buSzPts val="2400"/>
              <a:buFont typeface="Archivo"/>
              <a:buChar char="■"/>
              <a:defRPr sz="2400">
                <a:latin typeface="Archivo"/>
                <a:ea typeface="Archivo"/>
                <a:cs typeface="Archivo"/>
                <a:sym typeface="Archivo"/>
              </a:defRPr>
            </a:lvl3pPr>
            <a:lvl4pPr indent="-381000" lvl="3" marL="1828800" rtl="0">
              <a:spcBef>
                <a:spcPts val="0"/>
              </a:spcBef>
              <a:spcAft>
                <a:spcPts val="0"/>
              </a:spcAft>
              <a:buSzPts val="2400"/>
              <a:buFont typeface="Archivo"/>
              <a:buChar char="●"/>
              <a:defRPr sz="2400">
                <a:latin typeface="Archivo"/>
                <a:ea typeface="Archivo"/>
                <a:cs typeface="Archivo"/>
                <a:sym typeface="Archivo"/>
              </a:defRPr>
            </a:lvl4pPr>
            <a:lvl5pPr indent="-381000" lvl="4" marL="2286000" rtl="0">
              <a:spcBef>
                <a:spcPts val="0"/>
              </a:spcBef>
              <a:spcAft>
                <a:spcPts val="0"/>
              </a:spcAft>
              <a:buSzPts val="2400"/>
              <a:buFont typeface="Archivo"/>
              <a:buChar char="○"/>
              <a:defRPr sz="2400">
                <a:latin typeface="Archivo"/>
                <a:ea typeface="Archivo"/>
                <a:cs typeface="Archivo"/>
                <a:sym typeface="Archivo"/>
              </a:defRPr>
            </a:lvl5pPr>
            <a:lvl6pPr indent="-381000" lvl="5" marL="2743200" rtl="0">
              <a:spcBef>
                <a:spcPts val="0"/>
              </a:spcBef>
              <a:spcAft>
                <a:spcPts val="0"/>
              </a:spcAft>
              <a:buClr>
                <a:schemeClr val="accent3"/>
              </a:buClr>
              <a:buSzPts val="2400"/>
              <a:buFont typeface="Archivo"/>
              <a:buChar char="■"/>
              <a:defRPr sz="2400">
                <a:latin typeface="Archivo"/>
                <a:ea typeface="Archivo"/>
                <a:cs typeface="Archivo"/>
                <a:sym typeface="Archivo"/>
              </a:defRPr>
            </a:lvl6pPr>
            <a:lvl7pPr indent="-381000" lvl="6" marL="3200400" rtl="0">
              <a:spcBef>
                <a:spcPts val="0"/>
              </a:spcBef>
              <a:spcAft>
                <a:spcPts val="0"/>
              </a:spcAft>
              <a:buSzPts val="2400"/>
              <a:buFont typeface="Archivo"/>
              <a:buChar char="●"/>
              <a:defRPr sz="2400">
                <a:latin typeface="Archivo"/>
                <a:ea typeface="Archivo"/>
                <a:cs typeface="Archivo"/>
                <a:sym typeface="Archivo"/>
              </a:defRPr>
            </a:lvl7pPr>
            <a:lvl8pPr indent="-381000" lvl="7" marL="3657600" rtl="0">
              <a:spcBef>
                <a:spcPts val="0"/>
              </a:spcBef>
              <a:spcAft>
                <a:spcPts val="0"/>
              </a:spcAft>
              <a:buSzPts val="2400"/>
              <a:buFont typeface="Archivo"/>
              <a:buChar char="○"/>
              <a:defRPr sz="2400">
                <a:latin typeface="Archivo"/>
                <a:ea typeface="Archivo"/>
                <a:cs typeface="Archivo"/>
                <a:sym typeface="Archivo"/>
              </a:defRPr>
            </a:lvl8pPr>
            <a:lvl9pPr indent="-381000" lvl="8" marL="4114800" rtl="0">
              <a:spcBef>
                <a:spcPts val="0"/>
              </a:spcBef>
              <a:spcAft>
                <a:spcPts val="0"/>
              </a:spcAft>
              <a:buSzPts val="2400"/>
              <a:buFont typeface="Archivo"/>
              <a:buChar char="■"/>
              <a:defRPr sz="2400">
                <a:latin typeface="Archivo"/>
                <a:ea typeface="Archivo"/>
                <a:cs typeface="Archivo"/>
                <a:sym typeface="Archivo"/>
              </a:defRPr>
            </a:lvl9pPr>
          </a:lstStyle>
          <a:p/>
        </p:txBody>
      </p:sp>
      <p:sp>
        <p:nvSpPr>
          <p:cNvPr id="309" name="Google Shape;309;p16"/>
          <p:cNvSpPr txBox="1"/>
          <p:nvPr>
            <p:ph type="title"/>
          </p:nvPr>
        </p:nvSpPr>
        <p:spPr>
          <a:xfrm>
            <a:off x="3657650" y="3759683"/>
            <a:ext cx="5042700" cy="1384800"/>
          </a:xfrm>
          <a:prstGeom prst="rect">
            <a:avLst/>
          </a:prstGeom>
          <a:noFill/>
          <a:ln>
            <a:noFill/>
          </a:ln>
        </p:spPr>
        <p:txBody>
          <a:bodyPr anchorCtr="0" anchor="t" bIns="91425" lIns="0" spcFirstLastPara="1" rIns="91425" wrap="square" tIns="91425">
            <a:noAutofit/>
          </a:bodyPr>
          <a:lstStyle>
            <a:lvl1pPr lvl="0" rtl="0">
              <a:spcBef>
                <a:spcPts val="0"/>
              </a:spcBef>
              <a:spcAft>
                <a:spcPts val="0"/>
              </a:spcAft>
              <a:buSzPts val="5000"/>
              <a:buFont typeface="Montserrat Medium"/>
              <a:buNone/>
              <a:defRPr sz="5000">
                <a:latin typeface="Montserrat Medium"/>
                <a:ea typeface="Montserrat Medium"/>
                <a:cs typeface="Montserrat Medium"/>
                <a:sym typeface="Montserrat Medium"/>
              </a:defRPr>
            </a:lvl1pPr>
            <a:lvl2pPr lvl="1" rtl="0">
              <a:spcBef>
                <a:spcPts val="0"/>
              </a:spcBef>
              <a:spcAft>
                <a:spcPts val="0"/>
              </a:spcAft>
              <a:buSzPts val="1400"/>
              <a:buFont typeface="Montserrat Medium"/>
              <a:buNone/>
              <a:defRPr>
                <a:latin typeface="Montserrat Medium"/>
                <a:ea typeface="Montserrat Medium"/>
                <a:cs typeface="Montserrat Medium"/>
                <a:sym typeface="Montserrat Medium"/>
              </a:defRPr>
            </a:lvl2pPr>
            <a:lvl3pPr lvl="2" rtl="0">
              <a:spcBef>
                <a:spcPts val="0"/>
              </a:spcBef>
              <a:spcAft>
                <a:spcPts val="0"/>
              </a:spcAft>
              <a:buSzPts val="1400"/>
              <a:buFont typeface="Montserrat Medium"/>
              <a:buNone/>
              <a:defRPr>
                <a:latin typeface="Montserrat Medium"/>
                <a:ea typeface="Montserrat Medium"/>
                <a:cs typeface="Montserrat Medium"/>
                <a:sym typeface="Montserrat Medium"/>
              </a:defRPr>
            </a:lvl3pPr>
            <a:lvl4pPr lvl="3" rtl="0">
              <a:spcBef>
                <a:spcPts val="0"/>
              </a:spcBef>
              <a:spcAft>
                <a:spcPts val="0"/>
              </a:spcAft>
              <a:buSzPts val="1400"/>
              <a:buFont typeface="Montserrat Medium"/>
              <a:buNone/>
              <a:defRPr>
                <a:latin typeface="Montserrat Medium"/>
                <a:ea typeface="Montserrat Medium"/>
                <a:cs typeface="Montserrat Medium"/>
                <a:sym typeface="Montserrat Medium"/>
              </a:defRPr>
            </a:lvl4pPr>
            <a:lvl5pPr lvl="4" rtl="0">
              <a:spcBef>
                <a:spcPts val="0"/>
              </a:spcBef>
              <a:spcAft>
                <a:spcPts val="0"/>
              </a:spcAft>
              <a:buSzPts val="1400"/>
              <a:buFont typeface="Montserrat Medium"/>
              <a:buNone/>
              <a:defRPr>
                <a:latin typeface="Montserrat Medium"/>
                <a:ea typeface="Montserrat Medium"/>
                <a:cs typeface="Montserrat Medium"/>
                <a:sym typeface="Montserrat Medium"/>
              </a:defRPr>
            </a:lvl5pPr>
            <a:lvl6pPr lvl="5" rtl="0">
              <a:spcBef>
                <a:spcPts val="0"/>
              </a:spcBef>
              <a:spcAft>
                <a:spcPts val="0"/>
              </a:spcAft>
              <a:buSzPts val="1400"/>
              <a:buFont typeface="Montserrat Medium"/>
              <a:buNone/>
              <a:defRPr>
                <a:latin typeface="Montserrat Medium"/>
                <a:ea typeface="Montserrat Medium"/>
                <a:cs typeface="Montserrat Medium"/>
                <a:sym typeface="Montserrat Medium"/>
              </a:defRPr>
            </a:lvl6pPr>
            <a:lvl7pPr lvl="6" rtl="0">
              <a:spcBef>
                <a:spcPts val="0"/>
              </a:spcBef>
              <a:spcAft>
                <a:spcPts val="0"/>
              </a:spcAft>
              <a:buSzPts val="1400"/>
              <a:buFont typeface="Montserrat Medium"/>
              <a:buNone/>
              <a:defRPr>
                <a:latin typeface="Montserrat Medium"/>
                <a:ea typeface="Montserrat Medium"/>
                <a:cs typeface="Montserrat Medium"/>
                <a:sym typeface="Montserrat Medium"/>
              </a:defRPr>
            </a:lvl7pPr>
            <a:lvl8pPr lvl="7" rtl="0">
              <a:spcBef>
                <a:spcPts val="0"/>
              </a:spcBef>
              <a:spcAft>
                <a:spcPts val="0"/>
              </a:spcAft>
              <a:buSzPts val="1400"/>
              <a:buFont typeface="Montserrat Medium"/>
              <a:buNone/>
              <a:defRPr>
                <a:latin typeface="Montserrat Medium"/>
                <a:ea typeface="Montserrat Medium"/>
                <a:cs typeface="Montserrat Medium"/>
                <a:sym typeface="Montserrat Medium"/>
              </a:defRPr>
            </a:lvl8pPr>
            <a:lvl9pPr lvl="8" rtl="0">
              <a:spcBef>
                <a:spcPts val="0"/>
              </a:spcBef>
              <a:spcAft>
                <a:spcPts val="0"/>
              </a:spcAft>
              <a:buSzPts val="1400"/>
              <a:buFont typeface="Montserrat Medium"/>
              <a:buNone/>
              <a:defRPr>
                <a:latin typeface="Montserrat Medium"/>
                <a:ea typeface="Montserrat Medium"/>
                <a:cs typeface="Montserrat Medium"/>
                <a:sym typeface="Montserrat Medium"/>
              </a:defRPr>
            </a:lvl9pPr>
          </a:lstStyle>
          <a:p/>
        </p:txBody>
      </p:sp>
    </p:spTree>
  </p:cSld>
  <p:clrMapOvr>
    <a:masterClrMapping/>
  </p:clrMapOvr>
  <p:extLst>
    <p:ext uri="{DCECCB84-F9BA-43D5-87BE-67443E8EF086}">
      <p15:sldGuideLst>
        <p15:guide id="1" pos="2304">
          <p15:clr>
            <a:srgbClr val="FA7B17"/>
          </p15:clr>
        </p15:guide>
        <p15:guide id="2" orient="horz" pos="2368">
          <p15:clr>
            <a:srgbClr val="FA7B17"/>
          </p15:clr>
        </p15:guide>
        <p15:guide id="3" orient="horz" pos="3721">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fico 1">
  <p:cSld name="CUSTOM_7">
    <p:spTree>
      <p:nvGrpSpPr>
        <p:cNvPr id="310" name="Shape 310"/>
        <p:cNvGrpSpPr/>
        <p:nvPr/>
      </p:nvGrpSpPr>
      <p:grpSpPr>
        <a:xfrm>
          <a:off x="0" y="0"/>
          <a:ext cx="0" cy="0"/>
          <a:chOff x="0" y="0"/>
          <a:chExt cx="0" cy="0"/>
        </a:xfrm>
      </p:grpSpPr>
      <p:sp>
        <p:nvSpPr>
          <p:cNvPr id="311" name="Google Shape;311;p17"/>
          <p:cNvSpPr/>
          <p:nvPr/>
        </p:nvSpPr>
        <p:spPr>
          <a:xfrm flipH="1">
            <a:off x="50" y="-3251"/>
            <a:ext cx="7008900" cy="1028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7"/>
          <p:cNvSpPr txBox="1"/>
          <p:nvPr>
            <p:ph type="title"/>
          </p:nvPr>
        </p:nvSpPr>
        <p:spPr>
          <a:xfrm>
            <a:off x="923075" y="3341185"/>
            <a:ext cx="5477700" cy="37701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4000"/>
              <a:buFont typeface="Montserrat"/>
              <a:buNone/>
              <a:defRPr sz="4000">
                <a:latin typeface="Montserrat"/>
                <a:ea typeface="Montserrat"/>
                <a:cs typeface="Montserrat"/>
                <a:sym typeface="Montserra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2098">
          <p15:clr>
            <a:srgbClr val="FA7B17"/>
          </p15:clr>
        </p15:guide>
        <p15:guide id="2" orient="horz" pos="4480">
          <p15:clr>
            <a:srgbClr val="FA7B17"/>
          </p15:clr>
        </p15:guide>
        <p15:guide id="3" pos="4032">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fico 2">
  <p:cSld name="CUSTOM_8">
    <p:spTree>
      <p:nvGrpSpPr>
        <p:cNvPr id="313" name="Shape 313"/>
        <p:cNvGrpSpPr/>
        <p:nvPr/>
      </p:nvGrpSpPr>
      <p:grpSpPr>
        <a:xfrm>
          <a:off x="0" y="0"/>
          <a:ext cx="0" cy="0"/>
          <a:chOff x="0" y="0"/>
          <a:chExt cx="0" cy="0"/>
        </a:xfrm>
      </p:grpSpPr>
      <p:sp>
        <p:nvSpPr>
          <p:cNvPr id="314" name="Google Shape;314;p18"/>
          <p:cNvSpPr/>
          <p:nvPr/>
        </p:nvSpPr>
        <p:spPr>
          <a:xfrm>
            <a:off x="-86275" y="4115520"/>
            <a:ext cx="18374400" cy="6170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5" name="Google Shape;315;p18"/>
          <p:cNvGrpSpPr/>
          <p:nvPr/>
        </p:nvGrpSpPr>
        <p:grpSpPr>
          <a:xfrm>
            <a:off x="17493237" y="9741686"/>
            <a:ext cx="429608" cy="178335"/>
            <a:chOff x="1207700" y="4333950"/>
            <a:chExt cx="334325" cy="138750"/>
          </a:xfrm>
        </p:grpSpPr>
        <p:sp>
          <p:nvSpPr>
            <p:cNvPr id="316" name="Google Shape;316;p18"/>
            <p:cNvSpPr/>
            <p:nvPr/>
          </p:nvSpPr>
          <p:spPr>
            <a:xfrm>
              <a:off x="1207700" y="4333950"/>
              <a:ext cx="139850" cy="138750"/>
            </a:xfrm>
            <a:custGeom>
              <a:rect b="b" l="l" r="r" t="t"/>
              <a:pathLst>
                <a:path extrusionOk="0" h="5550" w="5594">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
            <p:cNvSpPr/>
            <p:nvPr/>
          </p:nvSpPr>
          <p:spPr>
            <a:xfrm>
              <a:off x="1403300" y="4333950"/>
              <a:ext cx="138725" cy="138750"/>
            </a:xfrm>
            <a:custGeom>
              <a:rect b="b" l="l" r="r" t="t"/>
              <a:pathLst>
                <a:path extrusionOk="0" h="5550" w="5549">
                  <a:moveTo>
                    <a:pt x="0" y="1"/>
                  </a:moveTo>
                  <a:lnTo>
                    <a:pt x="0" y="5550"/>
                  </a:lnTo>
                  <a:lnTo>
                    <a:pt x="5549" y="5550"/>
                  </a:lnTo>
                  <a:lnTo>
                    <a:pt x="554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18"/>
          <p:cNvSpPr txBox="1"/>
          <p:nvPr>
            <p:ph type="title"/>
          </p:nvPr>
        </p:nvSpPr>
        <p:spPr>
          <a:xfrm>
            <a:off x="923075" y="1989048"/>
            <a:ext cx="7786500" cy="1662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5000"/>
              <a:buFont typeface="Montserrat Medium"/>
              <a:buNone/>
              <a:defRPr sz="5000">
                <a:latin typeface="Montserrat Medium"/>
                <a:ea typeface="Montserrat Medium"/>
                <a:cs typeface="Montserrat Medium"/>
                <a:sym typeface="Montserrat Medium"/>
              </a:defRPr>
            </a:lvl1pPr>
            <a:lvl2pPr lvl="1">
              <a:spcBef>
                <a:spcPts val="0"/>
              </a:spcBef>
              <a:spcAft>
                <a:spcPts val="0"/>
              </a:spcAft>
              <a:buSzPts val="1400"/>
              <a:buFont typeface="Montserrat Medium"/>
              <a:buNone/>
              <a:defRPr>
                <a:latin typeface="Montserrat Medium"/>
                <a:ea typeface="Montserrat Medium"/>
                <a:cs typeface="Montserrat Medium"/>
                <a:sym typeface="Montserrat Medium"/>
              </a:defRPr>
            </a:lvl2pPr>
            <a:lvl3pPr lvl="2">
              <a:spcBef>
                <a:spcPts val="0"/>
              </a:spcBef>
              <a:spcAft>
                <a:spcPts val="0"/>
              </a:spcAft>
              <a:buSzPts val="1400"/>
              <a:buFont typeface="Montserrat Medium"/>
              <a:buNone/>
              <a:defRPr>
                <a:latin typeface="Montserrat Medium"/>
                <a:ea typeface="Montserrat Medium"/>
                <a:cs typeface="Montserrat Medium"/>
                <a:sym typeface="Montserrat Medium"/>
              </a:defRPr>
            </a:lvl3pPr>
            <a:lvl4pPr lvl="3">
              <a:spcBef>
                <a:spcPts val="0"/>
              </a:spcBef>
              <a:spcAft>
                <a:spcPts val="0"/>
              </a:spcAft>
              <a:buSzPts val="1400"/>
              <a:buFont typeface="Montserrat Medium"/>
              <a:buNone/>
              <a:defRPr>
                <a:latin typeface="Montserrat Medium"/>
                <a:ea typeface="Montserrat Medium"/>
                <a:cs typeface="Montserrat Medium"/>
                <a:sym typeface="Montserrat Medium"/>
              </a:defRPr>
            </a:lvl4pPr>
            <a:lvl5pPr lvl="4">
              <a:spcBef>
                <a:spcPts val="0"/>
              </a:spcBef>
              <a:spcAft>
                <a:spcPts val="0"/>
              </a:spcAft>
              <a:buSzPts val="1400"/>
              <a:buFont typeface="Montserrat Medium"/>
              <a:buNone/>
              <a:defRPr>
                <a:latin typeface="Montserrat Medium"/>
                <a:ea typeface="Montserrat Medium"/>
                <a:cs typeface="Montserrat Medium"/>
                <a:sym typeface="Montserrat Medium"/>
              </a:defRPr>
            </a:lvl5pPr>
            <a:lvl6pPr lvl="5">
              <a:spcBef>
                <a:spcPts val="0"/>
              </a:spcBef>
              <a:spcAft>
                <a:spcPts val="0"/>
              </a:spcAft>
              <a:buSzPts val="1400"/>
              <a:buFont typeface="Montserrat Medium"/>
              <a:buNone/>
              <a:defRPr>
                <a:latin typeface="Montserrat Medium"/>
                <a:ea typeface="Montserrat Medium"/>
                <a:cs typeface="Montserrat Medium"/>
                <a:sym typeface="Montserrat Medium"/>
              </a:defRPr>
            </a:lvl6pPr>
            <a:lvl7pPr lvl="6">
              <a:spcBef>
                <a:spcPts val="0"/>
              </a:spcBef>
              <a:spcAft>
                <a:spcPts val="0"/>
              </a:spcAft>
              <a:buSzPts val="1400"/>
              <a:buFont typeface="Montserrat Medium"/>
              <a:buNone/>
              <a:defRPr>
                <a:latin typeface="Montserrat Medium"/>
                <a:ea typeface="Montserrat Medium"/>
                <a:cs typeface="Montserrat Medium"/>
                <a:sym typeface="Montserrat Medium"/>
              </a:defRPr>
            </a:lvl7pPr>
            <a:lvl8pPr lvl="7">
              <a:spcBef>
                <a:spcPts val="0"/>
              </a:spcBef>
              <a:spcAft>
                <a:spcPts val="0"/>
              </a:spcAft>
              <a:buSzPts val="1400"/>
              <a:buFont typeface="Montserrat Medium"/>
              <a:buNone/>
              <a:defRPr>
                <a:latin typeface="Montserrat Medium"/>
                <a:ea typeface="Montserrat Medium"/>
                <a:cs typeface="Montserrat Medium"/>
                <a:sym typeface="Montserrat Medium"/>
              </a:defRPr>
            </a:lvl8pPr>
            <a:lvl9pPr lvl="8">
              <a:spcBef>
                <a:spcPts val="0"/>
              </a:spcBef>
              <a:spcAft>
                <a:spcPts val="0"/>
              </a:spcAft>
              <a:buSzPts val="1400"/>
              <a:buFont typeface="Montserrat Medium"/>
              <a:buNone/>
              <a:defRPr>
                <a:latin typeface="Montserrat Medium"/>
                <a:ea typeface="Montserrat Medium"/>
                <a:cs typeface="Montserrat Medium"/>
                <a:sym typeface="Montserrat Medium"/>
              </a:defRPr>
            </a:lvl9pPr>
          </a:lstStyle>
          <a:p/>
        </p:txBody>
      </p:sp>
      <p:sp>
        <p:nvSpPr>
          <p:cNvPr id="319" name="Google Shape;319;p18"/>
          <p:cNvSpPr txBox="1"/>
          <p:nvPr>
            <p:ph idx="1" type="body"/>
          </p:nvPr>
        </p:nvSpPr>
        <p:spPr>
          <a:xfrm>
            <a:off x="9587425" y="1989048"/>
            <a:ext cx="7786500" cy="1662600"/>
          </a:xfrm>
          <a:prstGeom prst="rect">
            <a:avLst/>
          </a:prstGeom>
          <a:noFill/>
          <a:ln>
            <a:noFill/>
          </a:ln>
        </p:spPr>
        <p:txBody>
          <a:bodyPr anchorCtr="0" anchor="t" bIns="91425" lIns="0" spcFirstLastPara="1" rIns="91425" wrap="square" tIns="91425">
            <a:noAutofit/>
          </a:bodyPr>
          <a:lstStyle>
            <a:lvl1pPr indent="-381000" lvl="0" marL="457200" rtl="0">
              <a:spcBef>
                <a:spcPts val="0"/>
              </a:spcBef>
              <a:spcAft>
                <a:spcPts val="0"/>
              </a:spcAft>
              <a:buSzPts val="2400"/>
              <a:buFont typeface="Archivo"/>
              <a:buChar char="■"/>
              <a:defRPr sz="2400">
                <a:latin typeface="Archivo"/>
                <a:ea typeface="Archivo"/>
                <a:cs typeface="Archivo"/>
                <a:sym typeface="Archivo"/>
              </a:defRPr>
            </a:lvl1pPr>
            <a:lvl2pPr indent="-381000" lvl="1" marL="914400" rtl="0">
              <a:spcBef>
                <a:spcPts val="0"/>
              </a:spcBef>
              <a:spcAft>
                <a:spcPts val="0"/>
              </a:spcAft>
              <a:buSzPts val="2400"/>
              <a:buFont typeface="Archivo"/>
              <a:buChar char="○"/>
              <a:defRPr sz="2400">
                <a:latin typeface="Archivo"/>
                <a:ea typeface="Archivo"/>
                <a:cs typeface="Archivo"/>
                <a:sym typeface="Archivo"/>
              </a:defRPr>
            </a:lvl2pPr>
            <a:lvl3pPr indent="-381000" lvl="2" marL="1371600" rtl="0">
              <a:spcBef>
                <a:spcPts val="0"/>
              </a:spcBef>
              <a:spcAft>
                <a:spcPts val="0"/>
              </a:spcAft>
              <a:buSzPts val="2400"/>
              <a:buFont typeface="Archivo"/>
              <a:buChar char="■"/>
              <a:defRPr sz="2400">
                <a:latin typeface="Archivo"/>
                <a:ea typeface="Archivo"/>
                <a:cs typeface="Archivo"/>
                <a:sym typeface="Archivo"/>
              </a:defRPr>
            </a:lvl3pPr>
            <a:lvl4pPr indent="-381000" lvl="3" marL="1828800" rtl="0">
              <a:spcBef>
                <a:spcPts val="0"/>
              </a:spcBef>
              <a:spcAft>
                <a:spcPts val="0"/>
              </a:spcAft>
              <a:buSzPts val="2400"/>
              <a:buFont typeface="Archivo"/>
              <a:buChar char="●"/>
              <a:defRPr sz="2400">
                <a:latin typeface="Archivo"/>
                <a:ea typeface="Archivo"/>
                <a:cs typeface="Archivo"/>
                <a:sym typeface="Archivo"/>
              </a:defRPr>
            </a:lvl4pPr>
            <a:lvl5pPr indent="-381000" lvl="4" marL="2286000" rtl="0">
              <a:spcBef>
                <a:spcPts val="0"/>
              </a:spcBef>
              <a:spcAft>
                <a:spcPts val="0"/>
              </a:spcAft>
              <a:buSzPts val="2400"/>
              <a:buFont typeface="Archivo"/>
              <a:buChar char="○"/>
              <a:defRPr sz="2400">
                <a:latin typeface="Archivo"/>
                <a:ea typeface="Archivo"/>
                <a:cs typeface="Archivo"/>
                <a:sym typeface="Archivo"/>
              </a:defRPr>
            </a:lvl5pPr>
            <a:lvl6pPr indent="-381000" lvl="5" marL="2743200" rtl="0">
              <a:spcBef>
                <a:spcPts val="0"/>
              </a:spcBef>
              <a:spcAft>
                <a:spcPts val="0"/>
              </a:spcAft>
              <a:buSzPts val="2400"/>
              <a:buFont typeface="Archivo"/>
              <a:buChar char="■"/>
              <a:defRPr sz="2400">
                <a:latin typeface="Archivo"/>
                <a:ea typeface="Archivo"/>
                <a:cs typeface="Archivo"/>
                <a:sym typeface="Archivo"/>
              </a:defRPr>
            </a:lvl6pPr>
            <a:lvl7pPr indent="-381000" lvl="6" marL="3200400" rtl="0">
              <a:spcBef>
                <a:spcPts val="0"/>
              </a:spcBef>
              <a:spcAft>
                <a:spcPts val="0"/>
              </a:spcAft>
              <a:buSzPts val="2400"/>
              <a:buFont typeface="Archivo"/>
              <a:buChar char="●"/>
              <a:defRPr sz="2400">
                <a:latin typeface="Archivo"/>
                <a:ea typeface="Archivo"/>
                <a:cs typeface="Archivo"/>
                <a:sym typeface="Archivo"/>
              </a:defRPr>
            </a:lvl7pPr>
            <a:lvl8pPr indent="-381000" lvl="7" marL="3657600" rtl="0">
              <a:spcBef>
                <a:spcPts val="0"/>
              </a:spcBef>
              <a:spcAft>
                <a:spcPts val="0"/>
              </a:spcAft>
              <a:buSzPts val="2400"/>
              <a:buFont typeface="Archivo"/>
              <a:buChar char="○"/>
              <a:defRPr sz="2400">
                <a:latin typeface="Archivo"/>
                <a:ea typeface="Archivo"/>
                <a:cs typeface="Archivo"/>
                <a:sym typeface="Archivo"/>
              </a:defRPr>
            </a:lvl8pPr>
            <a:lvl9pPr indent="-381000" lvl="8" marL="4114800" rtl="0">
              <a:spcBef>
                <a:spcPts val="0"/>
              </a:spcBef>
              <a:spcAft>
                <a:spcPts val="0"/>
              </a:spcAft>
              <a:buSzPts val="2400"/>
              <a:buFont typeface="Archivo"/>
              <a:buChar char="■"/>
              <a:defRPr sz="2400">
                <a:latin typeface="Archivo"/>
                <a:ea typeface="Archivo"/>
                <a:cs typeface="Archivo"/>
                <a:sym typeface="Archivo"/>
              </a:defRPr>
            </a:lvl9pPr>
          </a:lstStyle>
          <a:p/>
        </p:txBody>
      </p:sp>
    </p:spTree>
  </p:cSld>
  <p:clrMapOvr>
    <a:masterClrMapping/>
  </p:clrMapOvr>
  <p:extLst>
    <p:ext uri="{DCECCB84-F9BA-43D5-87BE-67443E8EF086}">
      <p15:sldGuideLst>
        <p15:guide id="1" orient="horz" pos="1701">
          <p15:clr>
            <a:srgbClr val="FA7B17"/>
          </p15:clr>
        </p15:guide>
        <p15:guide id="2" orient="horz" pos="1296">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ódigo 1">
  <p:cSld name="CUSTOM_8_1">
    <p:spTree>
      <p:nvGrpSpPr>
        <p:cNvPr id="320" name="Shape 320"/>
        <p:cNvGrpSpPr/>
        <p:nvPr/>
      </p:nvGrpSpPr>
      <p:grpSpPr>
        <a:xfrm>
          <a:off x="0" y="0"/>
          <a:ext cx="0" cy="0"/>
          <a:chOff x="0" y="0"/>
          <a:chExt cx="0" cy="0"/>
        </a:xfrm>
      </p:grpSpPr>
      <p:sp>
        <p:nvSpPr>
          <p:cNvPr id="321" name="Google Shape;321;p19"/>
          <p:cNvSpPr/>
          <p:nvPr/>
        </p:nvSpPr>
        <p:spPr>
          <a:xfrm>
            <a:off x="4402475" y="269804"/>
            <a:ext cx="14952900" cy="10200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9"/>
          <p:cNvSpPr/>
          <p:nvPr/>
        </p:nvSpPr>
        <p:spPr>
          <a:xfrm>
            <a:off x="4631075" y="-144450"/>
            <a:ext cx="14952900" cy="10988400"/>
          </a:xfrm>
          <a:prstGeom prst="rect">
            <a:avLst/>
          </a:prstGeom>
          <a:solidFill>
            <a:srgbClr val="000000"/>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 name="Google Shape;323;p19"/>
          <p:cNvGrpSpPr/>
          <p:nvPr/>
        </p:nvGrpSpPr>
        <p:grpSpPr>
          <a:xfrm>
            <a:off x="17493237" y="9741686"/>
            <a:ext cx="429608" cy="178335"/>
            <a:chOff x="1207700" y="4333950"/>
            <a:chExt cx="334325" cy="138750"/>
          </a:xfrm>
        </p:grpSpPr>
        <p:sp>
          <p:nvSpPr>
            <p:cNvPr id="324" name="Google Shape;324;p19"/>
            <p:cNvSpPr/>
            <p:nvPr/>
          </p:nvSpPr>
          <p:spPr>
            <a:xfrm>
              <a:off x="1207700" y="4333950"/>
              <a:ext cx="139850" cy="138750"/>
            </a:xfrm>
            <a:custGeom>
              <a:rect b="b" l="l" r="r" t="t"/>
              <a:pathLst>
                <a:path extrusionOk="0" h="5550" w="5594">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9"/>
            <p:cNvSpPr/>
            <p:nvPr/>
          </p:nvSpPr>
          <p:spPr>
            <a:xfrm>
              <a:off x="1403300" y="4333950"/>
              <a:ext cx="138725" cy="138750"/>
            </a:xfrm>
            <a:custGeom>
              <a:rect b="b" l="l" r="r" t="t"/>
              <a:pathLst>
                <a:path extrusionOk="0" h="5550" w="5549">
                  <a:moveTo>
                    <a:pt x="0" y="1"/>
                  </a:moveTo>
                  <a:lnTo>
                    <a:pt x="0" y="5550"/>
                  </a:lnTo>
                  <a:lnTo>
                    <a:pt x="5549" y="5550"/>
                  </a:lnTo>
                  <a:lnTo>
                    <a:pt x="554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6" name="Google Shape;326;p19"/>
          <p:cNvGrpSpPr/>
          <p:nvPr/>
        </p:nvGrpSpPr>
        <p:grpSpPr>
          <a:xfrm>
            <a:off x="1031512" y="7882305"/>
            <a:ext cx="2307908" cy="2406509"/>
            <a:chOff x="9828688" y="2900872"/>
            <a:chExt cx="1372856" cy="1431253"/>
          </a:xfrm>
        </p:grpSpPr>
        <p:sp>
          <p:nvSpPr>
            <p:cNvPr id="327" name="Google Shape;327;p19"/>
            <p:cNvSpPr/>
            <p:nvPr/>
          </p:nvSpPr>
          <p:spPr>
            <a:xfrm>
              <a:off x="9828688" y="3792902"/>
              <a:ext cx="1073859" cy="536976"/>
            </a:xfrm>
            <a:custGeom>
              <a:rect b="b" l="l" r="r" t="t"/>
              <a:pathLst>
                <a:path extrusionOk="0" h="5738" w="11475">
                  <a:moveTo>
                    <a:pt x="5737" y="0"/>
                  </a:moveTo>
                  <a:cubicBezTo>
                    <a:pt x="2566" y="0"/>
                    <a:pt x="0" y="2572"/>
                    <a:pt x="0" y="5737"/>
                  </a:cubicBezTo>
                  <a:lnTo>
                    <a:pt x="11474" y="5737"/>
                  </a:lnTo>
                  <a:cubicBezTo>
                    <a:pt x="11474" y="2572"/>
                    <a:pt x="8908" y="0"/>
                    <a:pt x="57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9"/>
            <p:cNvSpPr/>
            <p:nvPr/>
          </p:nvSpPr>
          <p:spPr>
            <a:xfrm>
              <a:off x="10056748" y="3144468"/>
              <a:ext cx="617645" cy="617083"/>
            </a:xfrm>
            <a:custGeom>
              <a:rect b="b" l="l" r="r" t="t"/>
              <a:pathLst>
                <a:path extrusionOk="0" h="6594" w="6600">
                  <a:moveTo>
                    <a:pt x="3300" y="1"/>
                  </a:moveTo>
                  <a:cubicBezTo>
                    <a:pt x="1479" y="1"/>
                    <a:pt x="1" y="1479"/>
                    <a:pt x="1" y="3300"/>
                  </a:cubicBezTo>
                  <a:cubicBezTo>
                    <a:pt x="1" y="5121"/>
                    <a:pt x="1479" y="6593"/>
                    <a:pt x="3300" y="6593"/>
                  </a:cubicBezTo>
                  <a:cubicBezTo>
                    <a:pt x="5121" y="6593"/>
                    <a:pt x="6599" y="5121"/>
                    <a:pt x="6599" y="3300"/>
                  </a:cubicBezTo>
                  <a:cubicBezTo>
                    <a:pt x="6599" y="1479"/>
                    <a:pt x="5121" y="1"/>
                    <a:pt x="33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9"/>
            <p:cNvSpPr/>
            <p:nvPr/>
          </p:nvSpPr>
          <p:spPr>
            <a:xfrm>
              <a:off x="10365571" y="3424093"/>
              <a:ext cx="57834" cy="122406"/>
            </a:xfrm>
            <a:custGeom>
              <a:rect b="b" l="l" r="r" t="t"/>
              <a:pathLst>
                <a:path extrusionOk="0" h="1308" w="618">
                  <a:moveTo>
                    <a:pt x="464" y="0"/>
                  </a:moveTo>
                  <a:lnTo>
                    <a:pt x="464" y="1155"/>
                  </a:lnTo>
                  <a:lnTo>
                    <a:pt x="0" y="1155"/>
                  </a:lnTo>
                  <a:lnTo>
                    <a:pt x="0" y="1308"/>
                  </a:lnTo>
                  <a:lnTo>
                    <a:pt x="617" y="1308"/>
                  </a:lnTo>
                  <a:lnTo>
                    <a:pt x="61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9"/>
            <p:cNvSpPr/>
            <p:nvPr/>
          </p:nvSpPr>
          <p:spPr>
            <a:xfrm>
              <a:off x="9904115" y="3302903"/>
              <a:ext cx="149919" cy="300213"/>
            </a:xfrm>
            <a:custGeom>
              <a:rect b="b" l="l" r="r" t="t"/>
              <a:pathLst>
                <a:path extrusionOk="0" h="3208" w="1602">
                  <a:moveTo>
                    <a:pt x="1601" y="0"/>
                  </a:moveTo>
                  <a:cubicBezTo>
                    <a:pt x="715" y="0"/>
                    <a:pt x="1" y="721"/>
                    <a:pt x="1" y="1607"/>
                  </a:cubicBezTo>
                  <a:cubicBezTo>
                    <a:pt x="1" y="2493"/>
                    <a:pt x="715" y="3208"/>
                    <a:pt x="1601" y="3208"/>
                  </a:cubicBezTo>
                  <a:lnTo>
                    <a:pt x="1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9"/>
            <p:cNvSpPr/>
            <p:nvPr/>
          </p:nvSpPr>
          <p:spPr>
            <a:xfrm>
              <a:off x="10675423" y="3302903"/>
              <a:ext cx="149919" cy="300213"/>
            </a:xfrm>
            <a:custGeom>
              <a:rect b="b" l="l" r="r" t="t"/>
              <a:pathLst>
                <a:path extrusionOk="0" h="3208" w="1602">
                  <a:moveTo>
                    <a:pt x="0" y="0"/>
                  </a:moveTo>
                  <a:lnTo>
                    <a:pt x="0" y="3208"/>
                  </a:lnTo>
                  <a:cubicBezTo>
                    <a:pt x="886" y="3208"/>
                    <a:pt x="1601" y="2493"/>
                    <a:pt x="1601" y="1607"/>
                  </a:cubicBezTo>
                  <a:cubicBezTo>
                    <a:pt x="1601" y="721"/>
                    <a:pt x="886" y="0"/>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9"/>
            <p:cNvSpPr/>
            <p:nvPr/>
          </p:nvSpPr>
          <p:spPr>
            <a:xfrm>
              <a:off x="10042524" y="2900872"/>
              <a:ext cx="645532" cy="702243"/>
            </a:xfrm>
            <a:custGeom>
              <a:rect b="b" l="l" r="r" t="t"/>
              <a:pathLst>
                <a:path extrusionOk="0" h="7504" w="6898">
                  <a:moveTo>
                    <a:pt x="3452" y="1"/>
                  </a:moveTo>
                  <a:cubicBezTo>
                    <a:pt x="1552" y="1"/>
                    <a:pt x="0" y="1547"/>
                    <a:pt x="0" y="3447"/>
                  </a:cubicBezTo>
                  <a:lnTo>
                    <a:pt x="0" y="7504"/>
                  </a:lnTo>
                  <a:lnTo>
                    <a:pt x="153" y="7504"/>
                  </a:lnTo>
                  <a:lnTo>
                    <a:pt x="153" y="3447"/>
                  </a:lnTo>
                  <a:cubicBezTo>
                    <a:pt x="153" y="1632"/>
                    <a:pt x="1631" y="154"/>
                    <a:pt x="3452" y="154"/>
                  </a:cubicBezTo>
                  <a:cubicBezTo>
                    <a:pt x="5267" y="154"/>
                    <a:pt x="6745" y="1632"/>
                    <a:pt x="6745" y="3447"/>
                  </a:cubicBezTo>
                  <a:lnTo>
                    <a:pt x="6745" y="7504"/>
                  </a:lnTo>
                  <a:lnTo>
                    <a:pt x="6898" y="7504"/>
                  </a:lnTo>
                  <a:lnTo>
                    <a:pt x="6898" y="3447"/>
                  </a:lnTo>
                  <a:cubicBezTo>
                    <a:pt x="6898" y="1547"/>
                    <a:pt x="5352" y="1"/>
                    <a:pt x="34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9"/>
            <p:cNvSpPr/>
            <p:nvPr/>
          </p:nvSpPr>
          <p:spPr>
            <a:xfrm>
              <a:off x="10365571" y="3642515"/>
              <a:ext cx="828486" cy="575813"/>
            </a:xfrm>
            <a:custGeom>
              <a:rect b="b" l="l" r="r" t="t"/>
              <a:pathLst>
                <a:path extrusionOk="0" h="6153" w="8853">
                  <a:moveTo>
                    <a:pt x="513" y="0"/>
                  </a:moveTo>
                  <a:cubicBezTo>
                    <a:pt x="226" y="0"/>
                    <a:pt x="0" y="232"/>
                    <a:pt x="0" y="513"/>
                  </a:cubicBezTo>
                  <a:lnTo>
                    <a:pt x="0" y="5646"/>
                  </a:lnTo>
                  <a:cubicBezTo>
                    <a:pt x="0" y="5927"/>
                    <a:pt x="226" y="6153"/>
                    <a:pt x="513" y="6153"/>
                  </a:cubicBezTo>
                  <a:lnTo>
                    <a:pt x="8340" y="6153"/>
                  </a:lnTo>
                  <a:cubicBezTo>
                    <a:pt x="8627" y="6153"/>
                    <a:pt x="8853" y="5927"/>
                    <a:pt x="8853" y="5646"/>
                  </a:cubicBezTo>
                  <a:lnTo>
                    <a:pt x="8853" y="513"/>
                  </a:lnTo>
                  <a:cubicBezTo>
                    <a:pt x="8853" y="232"/>
                    <a:pt x="8627" y="0"/>
                    <a:pt x="83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9"/>
            <p:cNvSpPr/>
            <p:nvPr/>
          </p:nvSpPr>
          <p:spPr>
            <a:xfrm>
              <a:off x="10358084" y="3635590"/>
              <a:ext cx="843459" cy="590225"/>
            </a:xfrm>
            <a:custGeom>
              <a:rect b="b" l="l" r="r" t="t"/>
              <a:pathLst>
                <a:path extrusionOk="0" h="6307" w="9013">
                  <a:moveTo>
                    <a:pt x="8420" y="154"/>
                  </a:moveTo>
                  <a:cubicBezTo>
                    <a:pt x="8664" y="154"/>
                    <a:pt x="8860" y="349"/>
                    <a:pt x="8860" y="587"/>
                  </a:cubicBezTo>
                  <a:lnTo>
                    <a:pt x="8860" y="5720"/>
                  </a:lnTo>
                  <a:cubicBezTo>
                    <a:pt x="8860" y="5958"/>
                    <a:pt x="8664" y="6153"/>
                    <a:pt x="8420" y="6153"/>
                  </a:cubicBezTo>
                  <a:lnTo>
                    <a:pt x="593" y="6153"/>
                  </a:lnTo>
                  <a:cubicBezTo>
                    <a:pt x="349" y="6153"/>
                    <a:pt x="153" y="5958"/>
                    <a:pt x="153" y="5720"/>
                  </a:cubicBezTo>
                  <a:lnTo>
                    <a:pt x="153" y="587"/>
                  </a:lnTo>
                  <a:cubicBezTo>
                    <a:pt x="153" y="349"/>
                    <a:pt x="349" y="154"/>
                    <a:pt x="593" y="154"/>
                  </a:cubicBezTo>
                  <a:close/>
                  <a:moveTo>
                    <a:pt x="593" y="1"/>
                  </a:moveTo>
                  <a:cubicBezTo>
                    <a:pt x="269" y="1"/>
                    <a:pt x="1" y="264"/>
                    <a:pt x="1" y="587"/>
                  </a:cubicBezTo>
                  <a:lnTo>
                    <a:pt x="1" y="5720"/>
                  </a:lnTo>
                  <a:cubicBezTo>
                    <a:pt x="1" y="6043"/>
                    <a:pt x="269" y="6306"/>
                    <a:pt x="593" y="6306"/>
                  </a:cubicBezTo>
                  <a:lnTo>
                    <a:pt x="8420" y="6306"/>
                  </a:lnTo>
                  <a:cubicBezTo>
                    <a:pt x="8744" y="6306"/>
                    <a:pt x="9012" y="6043"/>
                    <a:pt x="9012" y="5720"/>
                  </a:cubicBezTo>
                  <a:lnTo>
                    <a:pt x="9012" y="587"/>
                  </a:lnTo>
                  <a:cubicBezTo>
                    <a:pt x="9012" y="264"/>
                    <a:pt x="8744" y="1"/>
                    <a:pt x="84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9"/>
            <p:cNvSpPr/>
            <p:nvPr/>
          </p:nvSpPr>
          <p:spPr>
            <a:xfrm>
              <a:off x="10370063" y="4258850"/>
              <a:ext cx="822871" cy="73275"/>
            </a:xfrm>
            <a:custGeom>
              <a:rect b="b" l="l" r="r" t="t"/>
              <a:pathLst>
                <a:path extrusionOk="0" h="783" w="8793">
                  <a:moveTo>
                    <a:pt x="1" y="0"/>
                  </a:moveTo>
                  <a:lnTo>
                    <a:pt x="1" y="630"/>
                  </a:lnTo>
                  <a:cubicBezTo>
                    <a:pt x="1" y="715"/>
                    <a:pt x="68" y="783"/>
                    <a:pt x="154" y="783"/>
                  </a:cubicBezTo>
                  <a:lnTo>
                    <a:pt x="8640" y="783"/>
                  </a:lnTo>
                  <a:cubicBezTo>
                    <a:pt x="8726" y="783"/>
                    <a:pt x="8793" y="715"/>
                    <a:pt x="8793" y="630"/>
                  </a:cubicBezTo>
                  <a:lnTo>
                    <a:pt x="87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9"/>
            <p:cNvSpPr/>
            <p:nvPr/>
          </p:nvSpPr>
          <p:spPr>
            <a:xfrm>
              <a:off x="10729140" y="3878062"/>
              <a:ext cx="104719" cy="104719"/>
            </a:xfrm>
            <a:custGeom>
              <a:rect b="b" l="l" r="r" t="t"/>
              <a:pathLst>
                <a:path extrusionOk="0" h="1119" w="1119">
                  <a:moveTo>
                    <a:pt x="563" y="0"/>
                  </a:moveTo>
                  <a:cubicBezTo>
                    <a:pt x="251" y="0"/>
                    <a:pt x="1" y="251"/>
                    <a:pt x="1" y="563"/>
                  </a:cubicBezTo>
                  <a:cubicBezTo>
                    <a:pt x="1" y="868"/>
                    <a:pt x="251" y="1118"/>
                    <a:pt x="563" y="1118"/>
                  </a:cubicBezTo>
                  <a:cubicBezTo>
                    <a:pt x="868" y="1118"/>
                    <a:pt x="1119" y="868"/>
                    <a:pt x="1119" y="563"/>
                  </a:cubicBezTo>
                  <a:cubicBezTo>
                    <a:pt x="1119" y="251"/>
                    <a:pt x="868"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19"/>
          <p:cNvGrpSpPr/>
          <p:nvPr/>
        </p:nvGrpSpPr>
        <p:grpSpPr>
          <a:xfrm>
            <a:off x="3028373" y="8033215"/>
            <a:ext cx="1068508" cy="801921"/>
            <a:chOff x="6205825" y="562811"/>
            <a:chExt cx="1049100" cy="787200"/>
          </a:xfrm>
        </p:grpSpPr>
        <p:sp>
          <p:nvSpPr>
            <p:cNvPr id="338" name="Google Shape;338;p19"/>
            <p:cNvSpPr/>
            <p:nvPr/>
          </p:nvSpPr>
          <p:spPr>
            <a:xfrm>
              <a:off x="6205825" y="562811"/>
              <a:ext cx="1049100" cy="78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9" name="Google Shape;339;p19"/>
            <p:cNvPicPr preferRelativeResize="0"/>
            <p:nvPr/>
          </p:nvPicPr>
          <p:blipFill>
            <a:blip r:embed="rId2">
              <a:alphaModFix/>
            </a:blip>
            <a:stretch>
              <a:fillRect/>
            </a:stretch>
          </p:blipFill>
          <p:spPr>
            <a:xfrm>
              <a:off x="6283448" y="694295"/>
              <a:ext cx="893849" cy="582461"/>
            </a:xfrm>
            <a:prstGeom prst="rect">
              <a:avLst/>
            </a:prstGeom>
            <a:noFill/>
            <a:ln>
              <a:noFill/>
            </a:ln>
          </p:spPr>
        </p:pic>
      </p:grpSp>
      <p:grpSp>
        <p:nvGrpSpPr>
          <p:cNvPr id="340" name="Google Shape;340;p19"/>
          <p:cNvGrpSpPr/>
          <p:nvPr/>
        </p:nvGrpSpPr>
        <p:grpSpPr>
          <a:xfrm>
            <a:off x="17493237" y="9741686"/>
            <a:ext cx="429608" cy="178335"/>
            <a:chOff x="1207700" y="4333950"/>
            <a:chExt cx="334325" cy="138750"/>
          </a:xfrm>
        </p:grpSpPr>
        <p:sp>
          <p:nvSpPr>
            <p:cNvPr id="341" name="Google Shape;341;p19"/>
            <p:cNvSpPr/>
            <p:nvPr/>
          </p:nvSpPr>
          <p:spPr>
            <a:xfrm>
              <a:off x="1207700" y="4333950"/>
              <a:ext cx="139850" cy="138750"/>
            </a:xfrm>
            <a:custGeom>
              <a:rect b="b" l="l" r="r" t="t"/>
              <a:pathLst>
                <a:path extrusionOk="0" h="5550" w="5594">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9"/>
            <p:cNvSpPr/>
            <p:nvPr/>
          </p:nvSpPr>
          <p:spPr>
            <a:xfrm>
              <a:off x="1403300" y="4333950"/>
              <a:ext cx="138725" cy="138750"/>
            </a:xfrm>
            <a:custGeom>
              <a:rect b="b" l="l" r="r" t="t"/>
              <a:pathLst>
                <a:path extrusionOk="0" h="5550" w="5549">
                  <a:moveTo>
                    <a:pt x="0" y="1"/>
                  </a:moveTo>
                  <a:lnTo>
                    <a:pt x="0" y="5550"/>
                  </a:lnTo>
                  <a:lnTo>
                    <a:pt x="5549" y="5550"/>
                  </a:lnTo>
                  <a:lnTo>
                    <a:pt x="554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3" name="Google Shape;343;p19"/>
          <p:cNvSpPr txBox="1"/>
          <p:nvPr>
            <p:ph idx="1" type="body"/>
          </p:nvPr>
        </p:nvSpPr>
        <p:spPr>
          <a:xfrm>
            <a:off x="955375" y="1377766"/>
            <a:ext cx="3141600" cy="5533200"/>
          </a:xfrm>
          <a:prstGeom prst="rect">
            <a:avLst/>
          </a:prstGeom>
          <a:noFill/>
          <a:ln>
            <a:noFill/>
          </a:ln>
        </p:spPr>
        <p:txBody>
          <a:bodyPr anchorCtr="0" anchor="t" bIns="91425" lIns="91425" spcFirstLastPara="1" rIns="91425" wrap="square" tIns="91425">
            <a:noAutofit/>
          </a:bodyPr>
          <a:lstStyle>
            <a:lvl1pPr indent="-368300" lvl="0" marL="457200">
              <a:spcBef>
                <a:spcPts val="0"/>
              </a:spcBef>
              <a:spcAft>
                <a:spcPts val="0"/>
              </a:spcAft>
              <a:buSzPts val="2200"/>
              <a:buFont typeface="Archivo"/>
              <a:buChar char="●"/>
              <a:defRPr sz="2200">
                <a:latin typeface="Archivo"/>
                <a:ea typeface="Archivo"/>
                <a:cs typeface="Archivo"/>
                <a:sym typeface="Archivo"/>
              </a:defRPr>
            </a:lvl1pPr>
            <a:lvl2pPr indent="-368300" lvl="1" marL="914400">
              <a:spcBef>
                <a:spcPts val="0"/>
              </a:spcBef>
              <a:spcAft>
                <a:spcPts val="0"/>
              </a:spcAft>
              <a:buSzPts val="2200"/>
              <a:buFont typeface="Archivo"/>
              <a:buChar char="○"/>
              <a:defRPr sz="2200">
                <a:latin typeface="Archivo"/>
                <a:ea typeface="Archivo"/>
                <a:cs typeface="Archivo"/>
                <a:sym typeface="Archivo"/>
              </a:defRPr>
            </a:lvl2pPr>
            <a:lvl3pPr indent="-368300" lvl="2" marL="1371600">
              <a:spcBef>
                <a:spcPts val="0"/>
              </a:spcBef>
              <a:spcAft>
                <a:spcPts val="0"/>
              </a:spcAft>
              <a:buSzPts val="2200"/>
              <a:buFont typeface="Archivo"/>
              <a:buChar char="■"/>
              <a:defRPr sz="2200">
                <a:latin typeface="Archivo"/>
                <a:ea typeface="Archivo"/>
                <a:cs typeface="Archivo"/>
                <a:sym typeface="Archivo"/>
              </a:defRPr>
            </a:lvl3pPr>
            <a:lvl4pPr indent="-368300" lvl="3" marL="1828800">
              <a:spcBef>
                <a:spcPts val="0"/>
              </a:spcBef>
              <a:spcAft>
                <a:spcPts val="0"/>
              </a:spcAft>
              <a:buSzPts val="2200"/>
              <a:buFont typeface="Archivo"/>
              <a:buChar char="●"/>
              <a:defRPr sz="2200">
                <a:latin typeface="Archivo"/>
                <a:ea typeface="Archivo"/>
                <a:cs typeface="Archivo"/>
                <a:sym typeface="Archivo"/>
              </a:defRPr>
            </a:lvl4pPr>
            <a:lvl5pPr indent="-368300" lvl="4" marL="2286000">
              <a:spcBef>
                <a:spcPts val="0"/>
              </a:spcBef>
              <a:spcAft>
                <a:spcPts val="0"/>
              </a:spcAft>
              <a:buSzPts val="2200"/>
              <a:buFont typeface="Archivo"/>
              <a:buChar char="○"/>
              <a:defRPr sz="2200">
                <a:latin typeface="Archivo"/>
                <a:ea typeface="Archivo"/>
                <a:cs typeface="Archivo"/>
                <a:sym typeface="Archivo"/>
              </a:defRPr>
            </a:lvl5pPr>
            <a:lvl6pPr indent="-368300" lvl="5" marL="2743200">
              <a:spcBef>
                <a:spcPts val="0"/>
              </a:spcBef>
              <a:spcAft>
                <a:spcPts val="0"/>
              </a:spcAft>
              <a:buSzPts val="2200"/>
              <a:buFont typeface="Archivo"/>
              <a:buChar char="■"/>
              <a:defRPr sz="2200">
                <a:latin typeface="Archivo"/>
                <a:ea typeface="Archivo"/>
                <a:cs typeface="Archivo"/>
                <a:sym typeface="Archivo"/>
              </a:defRPr>
            </a:lvl6pPr>
            <a:lvl7pPr indent="-368300" lvl="6" marL="3200400">
              <a:spcBef>
                <a:spcPts val="0"/>
              </a:spcBef>
              <a:spcAft>
                <a:spcPts val="0"/>
              </a:spcAft>
              <a:buSzPts val="2200"/>
              <a:buFont typeface="Archivo"/>
              <a:buChar char="●"/>
              <a:defRPr sz="2200">
                <a:latin typeface="Archivo"/>
                <a:ea typeface="Archivo"/>
                <a:cs typeface="Archivo"/>
                <a:sym typeface="Archivo"/>
              </a:defRPr>
            </a:lvl7pPr>
            <a:lvl8pPr indent="-368300" lvl="7" marL="3657600">
              <a:spcBef>
                <a:spcPts val="0"/>
              </a:spcBef>
              <a:spcAft>
                <a:spcPts val="0"/>
              </a:spcAft>
              <a:buSzPts val="2200"/>
              <a:buFont typeface="Archivo"/>
              <a:buChar char="○"/>
              <a:defRPr sz="2200">
                <a:latin typeface="Archivo"/>
                <a:ea typeface="Archivo"/>
                <a:cs typeface="Archivo"/>
                <a:sym typeface="Archivo"/>
              </a:defRPr>
            </a:lvl8pPr>
            <a:lvl9pPr indent="-368300" lvl="8" marL="4114800">
              <a:spcBef>
                <a:spcPts val="0"/>
              </a:spcBef>
              <a:spcAft>
                <a:spcPts val="0"/>
              </a:spcAft>
              <a:buSzPts val="2200"/>
              <a:buFont typeface="Archivo"/>
              <a:buChar char="■"/>
              <a:defRPr sz="2200">
                <a:latin typeface="Archivo"/>
                <a:ea typeface="Archivo"/>
                <a:cs typeface="Archivo"/>
                <a:sym typeface="Archivo"/>
              </a:defRPr>
            </a:lvl9pPr>
          </a:lstStyle>
          <a:p/>
        </p:txBody>
      </p:sp>
      <p:sp>
        <p:nvSpPr>
          <p:cNvPr id="344" name="Google Shape;344;p19"/>
          <p:cNvSpPr txBox="1"/>
          <p:nvPr>
            <p:ph idx="2" type="body"/>
          </p:nvPr>
        </p:nvSpPr>
        <p:spPr>
          <a:xfrm>
            <a:off x="5129250" y="933313"/>
            <a:ext cx="13378500" cy="8518200"/>
          </a:xfrm>
          <a:prstGeom prst="rect">
            <a:avLst/>
          </a:prstGeom>
          <a:noFill/>
          <a:ln>
            <a:noFill/>
          </a:ln>
        </p:spPr>
        <p:txBody>
          <a:bodyPr anchorCtr="0" anchor="t" bIns="91425" lIns="91425" spcFirstLastPara="1" rIns="91425" wrap="square" tIns="91425">
            <a:noAutofit/>
          </a:bodyPr>
          <a:lstStyle>
            <a:lvl1pPr indent="-368300" lvl="0" marL="457200" rtl="0">
              <a:spcBef>
                <a:spcPts val="0"/>
              </a:spcBef>
              <a:spcAft>
                <a:spcPts val="0"/>
              </a:spcAft>
              <a:buClr>
                <a:srgbClr val="FFFFFF"/>
              </a:buClr>
              <a:buSzPts val="2200"/>
              <a:buFont typeface="Consolas"/>
              <a:buChar char="●"/>
              <a:defRPr sz="2200">
                <a:solidFill>
                  <a:srgbClr val="FFFFFF"/>
                </a:solidFill>
                <a:latin typeface="Consolas"/>
                <a:ea typeface="Consolas"/>
                <a:cs typeface="Consolas"/>
                <a:sym typeface="Consolas"/>
              </a:defRPr>
            </a:lvl1pPr>
            <a:lvl2pPr indent="-368300" lvl="1" marL="914400" rtl="0">
              <a:spcBef>
                <a:spcPts val="0"/>
              </a:spcBef>
              <a:spcAft>
                <a:spcPts val="0"/>
              </a:spcAft>
              <a:buClr>
                <a:srgbClr val="FFFFFF"/>
              </a:buClr>
              <a:buSzPts val="2200"/>
              <a:buFont typeface="Consolas"/>
              <a:buChar char="○"/>
              <a:defRPr sz="2200">
                <a:solidFill>
                  <a:srgbClr val="FFFFFF"/>
                </a:solidFill>
                <a:latin typeface="Consolas"/>
                <a:ea typeface="Consolas"/>
                <a:cs typeface="Consolas"/>
                <a:sym typeface="Consolas"/>
              </a:defRPr>
            </a:lvl2pPr>
            <a:lvl3pPr indent="-368300" lvl="2" marL="1371600" rtl="0">
              <a:spcBef>
                <a:spcPts val="0"/>
              </a:spcBef>
              <a:spcAft>
                <a:spcPts val="0"/>
              </a:spcAft>
              <a:buClr>
                <a:srgbClr val="FFFFFF"/>
              </a:buClr>
              <a:buSzPts val="2200"/>
              <a:buFont typeface="Consolas"/>
              <a:buChar char="■"/>
              <a:defRPr sz="2200">
                <a:solidFill>
                  <a:srgbClr val="FFFFFF"/>
                </a:solidFill>
                <a:latin typeface="Consolas"/>
                <a:ea typeface="Consolas"/>
                <a:cs typeface="Consolas"/>
                <a:sym typeface="Consolas"/>
              </a:defRPr>
            </a:lvl3pPr>
            <a:lvl4pPr indent="-368300" lvl="3" marL="1828800" rtl="0">
              <a:spcBef>
                <a:spcPts val="0"/>
              </a:spcBef>
              <a:spcAft>
                <a:spcPts val="0"/>
              </a:spcAft>
              <a:buClr>
                <a:srgbClr val="FFFFFF"/>
              </a:buClr>
              <a:buSzPts val="2200"/>
              <a:buFont typeface="Consolas"/>
              <a:buChar char="●"/>
              <a:defRPr sz="2200">
                <a:solidFill>
                  <a:srgbClr val="FFFFFF"/>
                </a:solidFill>
                <a:latin typeface="Consolas"/>
                <a:ea typeface="Consolas"/>
                <a:cs typeface="Consolas"/>
                <a:sym typeface="Consolas"/>
              </a:defRPr>
            </a:lvl4pPr>
            <a:lvl5pPr indent="-368300" lvl="4" marL="2286000" rtl="0">
              <a:spcBef>
                <a:spcPts val="0"/>
              </a:spcBef>
              <a:spcAft>
                <a:spcPts val="0"/>
              </a:spcAft>
              <a:buClr>
                <a:srgbClr val="FFFFFF"/>
              </a:buClr>
              <a:buSzPts val="2200"/>
              <a:buFont typeface="Consolas"/>
              <a:buChar char="○"/>
              <a:defRPr sz="2200">
                <a:solidFill>
                  <a:srgbClr val="FFFFFF"/>
                </a:solidFill>
                <a:latin typeface="Consolas"/>
                <a:ea typeface="Consolas"/>
                <a:cs typeface="Consolas"/>
                <a:sym typeface="Consolas"/>
              </a:defRPr>
            </a:lvl5pPr>
            <a:lvl6pPr indent="-368300" lvl="5" marL="2743200" rtl="0">
              <a:spcBef>
                <a:spcPts val="0"/>
              </a:spcBef>
              <a:spcAft>
                <a:spcPts val="0"/>
              </a:spcAft>
              <a:buClr>
                <a:srgbClr val="FFFFFF"/>
              </a:buClr>
              <a:buSzPts val="2200"/>
              <a:buFont typeface="Consolas"/>
              <a:buChar char="■"/>
              <a:defRPr sz="2200">
                <a:solidFill>
                  <a:srgbClr val="FFFFFF"/>
                </a:solidFill>
                <a:latin typeface="Consolas"/>
                <a:ea typeface="Consolas"/>
                <a:cs typeface="Consolas"/>
                <a:sym typeface="Consolas"/>
              </a:defRPr>
            </a:lvl6pPr>
            <a:lvl7pPr indent="-368300" lvl="6" marL="3200400" rtl="0">
              <a:spcBef>
                <a:spcPts val="0"/>
              </a:spcBef>
              <a:spcAft>
                <a:spcPts val="0"/>
              </a:spcAft>
              <a:buClr>
                <a:srgbClr val="FFFFFF"/>
              </a:buClr>
              <a:buSzPts val="2200"/>
              <a:buFont typeface="Consolas"/>
              <a:buChar char="●"/>
              <a:defRPr sz="2200">
                <a:solidFill>
                  <a:srgbClr val="FFFFFF"/>
                </a:solidFill>
                <a:latin typeface="Consolas"/>
                <a:ea typeface="Consolas"/>
                <a:cs typeface="Consolas"/>
                <a:sym typeface="Consolas"/>
              </a:defRPr>
            </a:lvl7pPr>
            <a:lvl8pPr indent="-368300" lvl="7" marL="3657600" rtl="0">
              <a:spcBef>
                <a:spcPts val="0"/>
              </a:spcBef>
              <a:spcAft>
                <a:spcPts val="0"/>
              </a:spcAft>
              <a:buClr>
                <a:srgbClr val="FFFFFF"/>
              </a:buClr>
              <a:buSzPts val="2200"/>
              <a:buFont typeface="Consolas"/>
              <a:buChar char="○"/>
              <a:defRPr sz="2200">
                <a:solidFill>
                  <a:srgbClr val="FFFFFF"/>
                </a:solidFill>
                <a:latin typeface="Consolas"/>
                <a:ea typeface="Consolas"/>
                <a:cs typeface="Consolas"/>
                <a:sym typeface="Consolas"/>
              </a:defRPr>
            </a:lvl8pPr>
            <a:lvl9pPr indent="-368300" lvl="8" marL="4114800" rtl="0">
              <a:spcBef>
                <a:spcPts val="0"/>
              </a:spcBef>
              <a:spcAft>
                <a:spcPts val="0"/>
              </a:spcAft>
              <a:buClr>
                <a:srgbClr val="FFFFFF"/>
              </a:buClr>
              <a:buSzPts val="2200"/>
              <a:buFont typeface="Consolas"/>
              <a:buChar char="■"/>
              <a:defRPr sz="2200">
                <a:solidFill>
                  <a:srgbClr val="FFFFFF"/>
                </a:solidFill>
                <a:latin typeface="Consolas"/>
                <a:ea typeface="Consolas"/>
                <a:cs typeface="Consolas"/>
                <a:sym typeface="Consolas"/>
              </a:defRPr>
            </a:lvl9pPr>
          </a:lstStyle>
          <a:p/>
        </p:txBody>
      </p:sp>
    </p:spTree>
  </p:cSld>
  <p:clrMapOvr>
    <a:masterClrMapping/>
  </p:clrMapOvr>
  <p:extLst>
    <p:ext uri="{DCECCB84-F9BA-43D5-87BE-67443E8EF086}">
      <p15:sldGuideLst>
        <p15:guide id="1" orient="horz" pos="1701">
          <p15:clr>
            <a:srgbClr val="FA7B17"/>
          </p15:clr>
        </p15:guide>
        <p15:guide id="2" orient="horz" pos="1296">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ódigo 2">
  <p:cSld name="CUSTOM_8_1_1">
    <p:spTree>
      <p:nvGrpSpPr>
        <p:cNvPr id="345" name="Shape 345"/>
        <p:cNvGrpSpPr/>
        <p:nvPr/>
      </p:nvGrpSpPr>
      <p:grpSpPr>
        <a:xfrm>
          <a:off x="0" y="0"/>
          <a:ext cx="0" cy="0"/>
          <a:chOff x="0" y="0"/>
          <a:chExt cx="0" cy="0"/>
        </a:xfrm>
      </p:grpSpPr>
      <p:grpSp>
        <p:nvGrpSpPr>
          <p:cNvPr id="346" name="Google Shape;346;p20"/>
          <p:cNvGrpSpPr/>
          <p:nvPr/>
        </p:nvGrpSpPr>
        <p:grpSpPr>
          <a:xfrm>
            <a:off x="5719343" y="1350270"/>
            <a:ext cx="11654693" cy="8123213"/>
            <a:chOff x="5719343" y="1350000"/>
            <a:chExt cx="11654693" cy="8121588"/>
          </a:xfrm>
        </p:grpSpPr>
        <p:sp>
          <p:nvSpPr>
            <p:cNvPr id="347" name="Google Shape;347;p20"/>
            <p:cNvSpPr/>
            <p:nvPr/>
          </p:nvSpPr>
          <p:spPr>
            <a:xfrm>
              <a:off x="5719343" y="1642488"/>
              <a:ext cx="11479200" cy="7829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8" name="Google Shape;348;p20"/>
            <p:cNvGrpSpPr/>
            <p:nvPr/>
          </p:nvGrpSpPr>
          <p:grpSpPr>
            <a:xfrm>
              <a:off x="6413844" y="1608837"/>
              <a:ext cx="1068485" cy="170890"/>
              <a:chOff x="5176825" y="1888550"/>
              <a:chExt cx="1391800" cy="222600"/>
            </a:xfrm>
          </p:grpSpPr>
          <p:sp>
            <p:nvSpPr>
              <p:cNvPr id="349" name="Google Shape;349;p20"/>
              <p:cNvSpPr/>
              <p:nvPr/>
            </p:nvSpPr>
            <p:spPr>
              <a:xfrm>
                <a:off x="5176825" y="1888550"/>
                <a:ext cx="222600" cy="222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p:nvPr/>
            </p:nvSpPr>
            <p:spPr>
              <a:xfrm>
                <a:off x="5761425" y="1888550"/>
                <a:ext cx="222600" cy="2226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0"/>
              <p:cNvSpPr/>
              <p:nvPr/>
            </p:nvSpPr>
            <p:spPr>
              <a:xfrm>
                <a:off x="6346025" y="1888550"/>
                <a:ext cx="222600" cy="2226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52" name="Google Shape;352;p20"/>
            <p:cNvCxnSpPr/>
            <p:nvPr/>
          </p:nvCxnSpPr>
          <p:spPr>
            <a:xfrm>
              <a:off x="5887524" y="2045235"/>
              <a:ext cx="11127300" cy="0"/>
            </a:xfrm>
            <a:prstGeom prst="straightConnector1">
              <a:avLst/>
            </a:prstGeom>
            <a:noFill/>
            <a:ln cap="flat" cmpd="sng" w="28575">
              <a:solidFill>
                <a:srgbClr val="FFFFFF"/>
              </a:solidFill>
              <a:prstDash val="solid"/>
              <a:round/>
              <a:headEnd len="med" w="med" type="none"/>
              <a:tailEnd len="med" w="med" type="none"/>
            </a:ln>
          </p:spPr>
        </p:cxnSp>
        <p:sp>
          <p:nvSpPr>
            <p:cNvPr id="353" name="Google Shape;353;p20"/>
            <p:cNvSpPr/>
            <p:nvPr/>
          </p:nvSpPr>
          <p:spPr>
            <a:xfrm>
              <a:off x="5894836" y="1350000"/>
              <a:ext cx="11479200" cy="7829100"/>
            </a:xfrm>
            <a:prstGeom prst="rect">
              <a:avLst/>
            </a:prstGeom>
            <a:solidFill>
              <a:srgbClr val="000000"/>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54" name="Google Shape;354;p20"/>
          <p:cNvCxnSpPr/>
          <p:nvPr/>
        </p:nvCxnSpPr>
        <p:spPr>
          <a:xfrm>
            <a:off x="5910025" y="2066637"/>
            <a:ext cx="11486700" cy="0"/>
          </a:xfrm>
          <a:prstGeom prst="straightConnector1">
            <a:avLst/>
          </a:prstGeom>
          <a:noFill/>
          <a:ln cap="flat" cmpd="sng" w="19050">
            <a:solidFill>
              <a:srgbClr val="FFFFFF"/>
            </a:solidFill>
            <a:prstDash val="solid"/>
            <a:round/>
            <a:headEnd len="med" w="med" type="none"/>
            <a:tailEnd len="med" w="med" type="none"/>
          </a:ln>
        </p:spPr>
      </p:cxnSp>
      <p:grpSp>
        <p:nvGrpSpPr>
          <p:cNvPr id="355" name="Google Shape;355;p20"/>
          <p:cNvGrpSpPr/>
          <p:nvPr/>
        </p:nvGrpSpPr>
        <p:grpSpPr>
          <a:xfrm>
            <a:off x="17493237" y="9741686"/>
            <a:ext cx="429608" cy="178335"/>
            <a:chOff x="1207700" y="4333950"/>
            <a:chExt cx="334325" cy="138750"/>
          </a:xfrm>
        </p:grpSpPr>
        <p:sp>
          <p:nvSpPr>
            <p:cNvPr id="356" name="Google Shape;356;p20"/>
            <p:cNvSpPr/>
            <p:nvPr/>
          </p:nvSpPr>
          <p:spPr>
            <a:xfrm>
              <a:off x="1207700" y="4333950"/>
              <a:ext cx="139850" cy="138750"/>
            </a:xfrm>
            <a:custGeom>
              <a:rect b="b" l="l" r="r" t="t"/>
              <a:pathLst>
                <a:path extrusionOk="0" h="5550" w="5594">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0"/>
            <p:cNvSpPr/>
            <p:nvPr/>
          </p:nvSpPr>
          <p:spPr>
            <a:xfrm>
              <a:off x="1403300" y="4333950"/>
              <a:ext cx="138725" cy="138750"/>
            </a:xfrm>
            <a:custGeom>
              <a:rect b="b" l="l" r="r" t="t"/>
              <a:pathLst>
                <a:path extrusionOk="0" h="5550" w="5549">
                  <a:moveTo>
                    <a:pt x="0" y="1"/>
                  </a:moveTo>
                  <a:lnTo>
                    <a:pt x="0" y="5550"/>
                  </a:lnTo>
                  <a:lnTo>
                    <a:pt x="5549" y="5550"/>
                  </a:lnTo>
                  <a:lnTo>
                    <a:pt x="554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20"/>
          <p:cNvGrpSpPr/>
          <p:nvPr/>
        </p:nvGrpSpPr>
        <p:grpSpPr>
          <a:xfrm>
            <a:off x="1031512" y="7882305"/>
            <a:ext cx="2307908" cy="2406509"/>
            <a:chOff x="9828688" y="2900872"/>
            <a:chExt cx="1372856" cy="1431253"/>
          </a:xfrm>
        </p:grpSpPr>
        <p:sp>
          <p:nvSpPr>
            <p:cNvPr id="359" name="Google Shape;359;p20"/>
            <p:cNvSpPr/>
            <p:nvPr/>
          </p:nvSpPr>
          <p:spPr>
            <a:xfrm>
              <a:off x="9828688" y="3792902"/>
              <a:ext cx="1073859" cy="536976"/>
            </a:xfrm>
            <a:custGeom>
              <a:rect b="b" l="l" r="r" t="t"/>
              <a:pathLst>
                <a:path extrusionOk="0" h="5738" w="11475">
                  <a:moveTo>
                    <a:pt x="5737" y="0"/>
                  </a:moveTo>
                  <a:cubicBezTo>
                    <a:pt x="2566" y="0"/>
                    <a:pt x="0" y="2572"/>
                    <a:pt x="0" y="5737"/>
                  </a:cubicBezTo>
                  <a:lnTo>
                    <a:pt x="11474" y="5737"/>
                  </a:lnTo>
                  <a:cubicBezTo>
                    <a:pt x="11474" y="2572"/>
                    <a:pt x="8908" y="0"/>
                    <a:pt x="573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0"/>
            <p:cNvSpPr/>
            <p:nvPr/>
          </p:nvSpPr>
          <p:spPr>
            <a:xfrm>
              <a:off x="10056748" y="3144468"/>
              <a:ext cx="617645" cy="617083"/>
            </a:xfrm>
            <a:custGeom>
              <a:rect b="b" l="l" r="r" t="t"/>
              <a:pathLst>
                <a:path extrusionOk="0" h="6594" w="6600">
                  <a:moveTo>
                    <a:pt x="3300" y="1"/>
                  </a:moveTo>
                  <a:cubicBezTo>
                    <a:pt x="1479" y="1"/>
                    <a:pt x="1" y="1479"/>
                    <a:pt x="1" y="3300"/>
                  </a:cubicBezTo>
                  <a:cubicBezTo>
                    <a:pt x="1" y="5121"/>
                    <a:pt x="1479" y="6593"/>
                    <a:pt x="3300" y="6593"/>
                  </a:cubicBezTo>
                  <a:cubicBezTo>
                    <a:pt x="5121" y="6593"/>
                    <a:pt x="6599" y="5121"/>
                    <a:pt x="6599" y="3300"/>
                  </a:cubicBezTo>
                  <a:cubicBezTo>
                    <a:pt x="6599" y="1479"/>
                    <a:pt x="5121" y="1"/>
                    <a:pt x="33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0"/>
            <p:cNvSpPr/>
            <p:nvPr/>
          </p:nvSpPr>
          <p:spPr>
            <a:xfrm>
              <a:off x="10365571" y="3424093"/>
              <a:ext cx="57834" cy="122406"/>
            </a:xfrm>
            <a:custGeom>
              <a:rect b="b" l="l" r="r" t="t"/>
              <a:pathLst>
                <a:path extrusionOk="0" h="1308" w="618">
                  <a:moveTo>
                    <a:pt x="464" y="0"/>
                  </a:moveTo>
                  <a:lnTo>
                    <a:pt x="464" y="1155"/>
                  </a:lnTo>
                  <a:lnTo>
                    <a:pt x="0" y="1155"/>
                  </a:lnTo>
                  <a:lnTo>
                    <a:pt x="0" y="1308"/>
                  </a:lnTo>
                  <a:lnTo>
                    <a:pt x="617" y="1308"/>
                  </a:lnTo>
                  <a:lnTo>
                    <a:pt x="617"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0"/>
            <p:cNvSpPr/>
            <p:nvPr/>
          </p:nvSpPr>
          <p:spPr>
            <a:xfrm>
              <a:off x="9904115" y="3302903"/>
              <a:ext cx="149919" cy="300213"/>
            </a:xfrm>
            <a:custGeom>
              <a:rect b="b" l="l" r="r" t="t"/>
              <a:pathLst>
                <a:path extrusionOk="0" h="3208" w="1602">
                  <a:moveTo>
                    <a:pt x="1601" y="0"/>
                  </a:moveTo>
                  <a:cubicBezTo>
                    <a:pt x="715" y="0"/>
                    <a:pt x="1" y="721"/>
                    <a:pt x="1" y="1607"/>
                  </a:cubicBezTo>
                  <a:cubicBezTo>
                    <a:pt x="1" y="2493"/>
                    <a:pt x="715" y="3208"/>
                    <a:pt x="1601" y="3208"/>
                  </a:cubicBezTo>
                  <a:lnTo>
                    <a:pt x="160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0"/>
            <p:cNvSpPr/>
            <p:nvPr/>
          </p:nvSpPr>
          <p:spPr>
            <a:xfrm>
              <a:off x="10675423" y="3302903"/>
              <a:ext cx="149919" cy="300213"/>
            </a:xfrm>
            <a:custGeom>
              <a:rect b="b" l="l" r="r" t="t"/>
              <a:pathLst>
                <a:path extrusionOk="0" h="3208" w="1602">
                  <a:moveTo>
                    <a:pt x="0" y="0"/>
                  </a:moveTo>
                  <a:lnTo>
                    <a:pt x="0" y="3208"/>
                  </a:lnTo>
                  <a:cubicBezTo>
                    <a:pt x="886" y="3208"/>
                    <a:pt x="1601" y="2493"/>
                    <a:pt x="1601" y="1607"/>
                  </a:cubicBezTo>
                  <a:cubicBezTo>
                    <a:pt x="1601" y="721"/>
                    <a:pt x="886" y="0"/>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0"/>
            <p:cNvSpPr/>
            <p:nvPr/>
          </p:nvSpPr>
          <p:spPr>
            <a:xfrm>
              <a:off x="10042524" y="2900872"/>
              <a:ext cx="645532" cy="702243"/>
            </a:xfrm>
            <a:custGeom>
              <a:rect b="b" l="l" r="r" t="t"/>
              <a:pathLst>
                <a:path extrusionOk="0" h="7504" w="6898">
                  <a:moveTo>
                    <a:pt x="3452" y="1"/>
                  </a:moveTo>
                  <a:cubicBezTo>
                    <a:pt x="1552" y="1"/>
                    <a:pt x="0" y="1547"/>
                    <a:pt x="0" y="3447"/>
                  </a:cubicBezTo>
                  <a:lnTo>
                    <a:pt x="0" y="7504"/>
                  </a:lnTo>
                  <a:lnTo>
                    <a:pt x="153" y="7504"/>
                  </a:lnTo>
                  <a:lnTo>
                    <a:pt x="153" y="3447"/>
                  </a:lnTo>
                  <a:cubicBezTo>
                    <a:pt x="153" y="1632"/>
                    <a:pt x="1631" y="154"/>
                    <a:pt x="3452" y="154"/>
                  </a:cubicBezTo>
                  <a:cubicBezTo>
                    <a:pt x="5267" y="154"/>
                    <a:pt x="6745" y="1632"/>
                    <a:pt x="6745" y="3447"/>
                  </a:cubicBezTo>
                  <a:lnTo>
                    <a:pt x="6745" y="7504"/>
                  </a:lnTo>
                  <a:lnTo>
                    <a:pt x="6898" y="7504"/>
                  </a:lnTo>
                  <a:lnTo>
                    <a:pt x="6898" y="3447"/>
                  </a:lnTo>
                  <a:cubicBezTo>
                    <a:pt x="6898" y="1547"/>
                    <a:pt x="5352" y="1"/>
                    <a:pt x="34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0"/>
            <p:cNvSpPr/>
            <p:nvPr/>
          </p:nvSpPr>
          <p:spPr>
            <a:xfrm>
              <a:off x="10365571" y="3642515"/>
              <a:ext cx="828486" cy="575813"/>
            </a:xfrm>
            <a:custGeom>
              <a:rect b="b" l="l" r="r" t="t"/>
              <a:pathLst>
                <a:path extrusionOk="0" h="6153" w="8853">
                  <a:moveTo>
                    <a:pt x="513" y="0"/>
                  </a:moveTo>
                  <a:cubicBezTo>
                    <a:pt x="226" y="0"/>
                    <a:pt x="0" y="232"/>
                    <a:pt x="0" y="513"/>
                  </a:cubicBezTo>
                  <a:lnTo>
                    <a:pt x="0" y="5646"/>
                  </a:lnTo>
                  <a:cubicBezTo>
                    <a:pt x="0" y="5927"/>
                    <a:pt x="226" y="6153"/>
                    <a:pt x="513" y="6153"/>
                  </a:cubicBezTo>
                  <a:lnTo>
                    <a:pt x="8340" y="6153"/>
                  </a:lnTo>
                  <a:cubicBezTo>
                    <a:pt x="8627" y="6153"/>
                    <a:pt x="8853" y="5927"/>
                    <a:pt x="8853" y="5646"/>
                  </a:cubicBezTo>
                  <a:lnTo>
                    <a:pt x="8853" y="513"/>
                  </a:lnTo>
                  <a:cubicBezTo>
                    <a:pt x="8853" y="232"/>
                    <a:pt x="8627" y="0"/>
                    <a:pt x="83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0"/>
            <p:cNvSpPr/>
            <p:nvPr/>
          </p:nvSpPr>
          <p:spPr>
            <a:xfrm>
              <a:off x="10358084" y="3635590"/>
              <a:ext cx="843459" cy="590225"/>
            </a:xfrm>
            <a:custGeom>
              <a:rect b="b" l="l" r="r" t="t"/>
              <a:pathLst>
                <a:path extrusionOk="0" h="6307" w="9013">
                  <a:moveTo>
                    <a:pt x="8420" y="154"/>
                  </a:moveTo>
                  <a:cubicBezTo>
                    <a:pt x="8664" y="154"/>
                    <a:pt x="8860" y="349"/>
                    <a:pt x="8860" y="587"/>
                  </a:cubicBezTo>
                  <a:lnTo>
                    <a:pt x="8860" y="5720"/>
                  </a:lnTo>
                  <a:cubicBezTo>
                    <a:pt x="8860" y="5958"/>
                    <a:pt x="8664" y="6153"/>
                    <a:pt x="8420" y="6153"/>
                  </a:cubicBezTo>
                  <a:lnTo>
                    <a:pt x="593" y="6153"/>
                  </a:lnTo>
                  <a:cubicBezTo>
                    <a:pt x="349" y="6153"/>
                    <a:pt x="153" y="5958"/>
                    <a:pt x="153" y="5720"/>
                  </a:cubicBezTo>
                  <a:lnTo>
                    <a:pt x="153" y="587"/>
                  </a:lnTo>
                  <a:cubicBezTo>
                    <a:pt x="153" y="349"/>
                    <a:pt x="349" y="154"/>
                    <a:pt x="593" y="154"/>
                  </a:cubicBezTo>
                  <a:close/>
                  <a:moveTo>
                    <a:pt x="593" y="1"/>
                  </a:moveTo>
                  <a:cubicBezTo>
                    <a:pt x="269" y="1"/>
                    <a:pt x="1" y="264"/>
                    <a:pt x="1" y="587"/>
                  </a:cubicBezTo>
                  <a:lnTo>
                    <a:pt x="1" y="5720"/>
                  </a:lnTo>
                  <a:cubicBezTo>
                    <a:pt x="1" y="6043"/>
                    <a:pt x="269" y="6306"/>
                    <a:pt x="593" y="6306"/>
                  </a:cubicBezTo>
                  <a:lnTo>
                    <a:pt x="8420" y="6306"/>
                  </a:lnTo>
                  <a:cubicBezTo>
                    <a:pt x="8744" y="6306"/>
                    <a:pt x="9012" y="6043"/>
                    <a:pt x="9012" y="5720"/>
                  </a:cubicBezTo>
                  <a:lnTo>
                    <a:pt x="9012" y="587"/>
                  </a:lnTo>
                  <a:cubicBezTo>
                    <a:pt x="9012" y="264"/>
                    <a:pt x="8744" y="1"/>
                    <a:pt x="84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0"/>
            <p:cNvSpPr/>
            <p:nvPr/>
          </p:nvSpPr>
          <p:spPr>
            <a:xfrm>
              <a:off x="10370063" y="4258850"/>
              <a:ext cx="822871" cy="73275"/>
            </a:xfrm>
            <a:custGeom>
              <a:rect b="b" l="l" r="r" t="t"/>
              <a:pathLst>
                <a:path extrusionOk="0" h="783" w="8793">
                  <a:moveTo>
                    <a:pt x="1" y="0"/>
                  </a:moveTo>
                  <a:lnTo>
                    <a:pt x="1" y="630"/>
                  </a:lnTo>
                  <a:cubicBezTo>
                    <a:pt x="1" y="715"/>
                    <a:pt x="68" y="783"/>
                    <a:pt x="154" y="783"/>
                  </a:cubicBezTo>
                  <a:lnTo>
                    <a:pt x="8640" y="783"/>
                  </a:lnTo>
                  <a:cubicBezTo>
                    <a:pt x="8726" y="783"/>
                    <a:pt x="8793" y="715"/>
                    <a:pt x="8793" y="630"/>
                  </a:cubicBezTo>
                  <a:lnTo>
                    <a:pt x="87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0"/>
            <p:cNvSpPr/>
            <p:nvPr/>
          </p:nvSpPr>
          <p:spPr>
            <a:xfrm>
              <a:off x="10729140" y="3878062"/>
              <a:ext cx="104719" cy="104719"/>
            </a:xfrm>
            <a:custGeom>
              <a:rect b="b" l="l" r="r" t="t"/>
              <a:pathLst>
                <a:path extrusionOk="0" h="1119" w="1119">
                  <a:moveTo>
                    <a:pt x="563" y="0"/>
                  </a:moveTo>
                  <a:cubicBezTo>
                    <a:pt x="251" y="0"/>
                    <a:pt x="1" y="251"/>
                    <a:pt x="1" y="563"/>
                  </a:cubicBezTo>
                  <a:cubicBezTo>
                    <a:pt x="1" y="868"/>
                    <a:pt x="251" y="1118"/>
                    <a:pt x="563" y="1118"/>
                  </a:cubicBezTo>
                  <a:cubicBezTo>
                    <a:pt x="868" y="1118"/>
                    <a:pt x="1119" y="868"/>
                    <a:pt x="1119" y="563"/>
                  </a:cubicBezTo>
                  <a:cubicBezTo>
                    <a:pt x="1119" y="251"/>
                    <a:pt x="868"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9" name="Google Shape;369;p20"/>
          <p:cNvGrpSpPr/>
          <p:nvPr/>
        </p:nvGrpSpPr>
        <p:grpSpPr>
          <a:xfrm>
            <a:off x="3028373" y="8033215"/>
            <a:ext cx="1068508" cy="801921"/>
            <a:chOff x="6205825" y="562811"/>
            <a:chExt cx="1049100" cy="787200"/>
          </a:xfrm>
        </p:grpSpPr>
        <p:sp>
          <p:nvSpPr>
            <p:cNvPr id="370" name="Google Shape;370;p20"/>
            <p:cNvSpPr/>
            <p:nvPr/>
          </p:nvSpPr>
          <p:spPr>
            <a:xfrm>
              <a:off x="6205825" y="562811"/>
              <a:ext cx="1049100" cy="78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1" name="Google Shape;371;p20"/>
            <p:cNvPicPr preferRelativeResize="0"/>
            <p:nvPr/>
          </p:nvPicPr>
          <p:blipFill>
            <a:blip r:embed="rId2">
              <a:alphaModFix/>
            </a:blip>
            <a:stretch>
              <a:fillRect/>
            </a:stretch>
          </p:blipFill>
          <p:spPr>
            <a:xfrm>
              <a:off x="6283448" y="694295"/>
              <a:ext cx="893849" cy="582461"/>
            </a:xfrm>
            <a:prstGeom prst="rect">
              <a:avLst/>
            </a:prstGeom>
            <a:noFill/>
            <a:ln>
              <a:noFill/>
            </a:ln>
          </p:spPr>
        </p:pic>
      </p:grpSp>
      <p:sp>
        <p:nvSpPr>
          <p:cNvPr id="372" name="Google Shape;372;p20"/>
          <p:cNvSpPr txBox="1"/>
          <p:nvPr>
            <p:ph idx="1" type="body"/>
          </p:nvPr>
        </p:nvSpPr>
        <p:spPr>
          <a:xfrm>
            <a:off x="955375" y="3799965"/>
            <a:ext cx="4243800" cy="3111000"/>
          </a:xfrm>
          <a:prstGeom prst="rect">
            <a:avLst/>
          </a:prstGeom>
          <a:noFill/>
          <a:ln>
            <a:noFill/>
          </a:ln>
        </p:spPr>
        <p:txBody>
          <a:bodyPr anchorCtr="0" anchor="t" bIns="91425" lIns="91425" spcFirstLastPara="1" rIns="91425" wrap="square" tIns="91425">
            <a:noAutofit/>
          </a:bodyPr>
          <a:lstStyle>
            <a:lvl1pPr indent="-368300" lvl="0" marL="457200" rtl="0">
              <a:spcBef>
                <a:spcPts val="0"/>
              </a:spcBef>
              <a:spcAft>
                <a:spcPts val="0"/>
              </a:spcAft>
              <a:buSzPts val="2200"/>
              <a:buFont typeface="Archivo"/>
              <a:buChar char="●"/>
              <a:defRPr sz="2200">
                <a:latin typeface="Archivo"/>
                <a:ea typeface="Archivo"/>
                <a:cs typeface="Archivo"/>
                <a:sym typeface="Archivo"/>
              </a:defRPr>
            </a:lvl1pPr>
            <a:lvl2pPr indent="-368300" lvl="1" marL="914400" rtl="0">
              <a:spcBef>
                <a:spcPts val="0"/>
              </a:spcBef>
              <a:spcAft>
                <a:spcPts val="0"/>
              </a:spcAft>
              <a:buSzPts val="2200"/>
              <a:buFont typeface="Archivo"/>
              <a:buChar char="○"/>
              <a:defRPr sz="2200">
                <a:latin typeface="Archivo"/>
                <a:ea typeface="Archivo"/>
                <a:cs typeface="Archivo"/>
                <a:sym typeface="Archivo"/>
              </a:defRPr>
            </a:lvl2pPr>
            <a:lvl3pPr indent="-368300" lvl="2" marL="1371600" rtl="0">
              <a:spcBef>
                <a:spcPts val="0"/>
              </a:spcBef>
              <a:spcAft>
                <a:spcPts val="0"/>
              </a:spcAft>
              <a:buSzPts val="2200"/>
              <a:buFont typeface="Archivo"/>
              <a:buChar char="■"/>
              <a:defRPr sz="2200">
                <a:latin typeface="Archivo"/>
                <a:ea typeface="Archivo"/>
                <a:cs typeface="Archivo"/>
                <a:sym typeface="Archivo"/>
              </a:defRPr>
            </a:lvl3pPr>
            <a:lvl4pPr indent="-368300" lvl="3" marL="1828800" rtl="0">
              <a:spcBef>
                <a:spcPts val="0"/>
              </a:spcBef>
              <a:spcAft>
                <a:spcPts val="0"/>
              </a:spcAft>
              <a:buSzPts val="2200"/>
              <a:buFont typeface="Archivo"/>
              <a:buChar char="●"/>
              <a:defRPr sz="2200">
                <a:latin typeface="Archivo"/>
                <a:ea typeface="Archivo"/>
                <a:cs typeface="Archivo"/>
                <a:sym typeface="Archivo"/>
              </a:defRPr>
            </a:lvl4pPr>
            <a:lvl5pPr indent="-368300" lvl="4" marL="2286000" rtl="0">
              <a:spcBef>
                <a:spcPts val="0"/>
              </a:spcBef>
              <a:spcAft>
                <a:spcPts val="0"/>
              </a:spcAft>
              <a:buSzPts val="2200"/>
              <a:buFont typeface="Archivo"/>
              <a:buChar char="○"/>
              <a:defRPr sz="2200">
                <a:latin typeface="Archivo"/>
                <a:ea typeface="Archivo"/>
                <a:cs typeface="Archivo"/>
                <a:sym typeface="Archivo"/>
              </a:defRPr>
            </a:lvl5pPr>
            <a:lvl6pPr indent="-368300" lvl="5" marL="2743200" rtl="0">
              <a:spcBef>
                <a:spcPts val="0"/>
              </a:spcBef>
              <a:spcAft>
                <a:spcPts val="0"/>
              </a:spcAft>
              <a:buSzPts val="2200"/>
              <a:buFont typeface="Archivo"/>
              <a:buChar char="■"/>
              <a:defRPr sz="2200">
                <a:latin typeface="Archivo"/>
                <a:ea typeface="Archivo"/>
                <a:cs typeface="Archivo"/>
                <a:sym typeface="Archivo"/>
              </a:defRPr>
            </a:lvl6pPr>
            <a:lvl7pPr indent="-368300" lvl="6" marL="3200400" rtl="0">
              <a:spcBef>
                <a:spcPts val="0"/>
              </a:spcBef>
              <a:spcAft>
                <a:spcPts val="0"/>
              </a:spcAft>
              <a:buSzPts val="2200"/>
              <a:buFont typeface="Archivo"/>
              <a:buChar char="●"/>
              <a:defRPr sz="2200">
                <a:latin typeface="Archivo"/>
                <a:ea typeface="Archivo"/>
                <a:cs typeface="Archivo"/>
                <a:sym typeface="Archivo"/>
              </a:defRPr>
            </a:lvl7pPr>
            <a:lvl8pPr indent="-368300" lvl="7" marL="3657600" rtl="0">
              <a:spcBef>
                <a:spcPts val="0"/>
              </a:spcBef>
              <a:spcAft>
                <a:spcPts val="0"/>
              </a:spcAft>
              <a:buSzPts val="2200"/>
              <a:buFont typeface="Archivo"/>
              <a:buChar char="○"/>
              <a:defRPr sz="2200">
                <a:latin typeface="Archivo"/>
                <a:ea typeface="Archivo"/>
                <a:cs typeface="Archivo"/>
                <a:sym typeface="Archivo"/>
              </a:defRPr>
            </a:lvl8pPr>
            <a:lvl9pPr indent="-368300" lvl="8" marL="4114800" rtl="0">
              <a:spcBef>
                <a:spcPts val="0"/>
              </a:spcBef>
              <a:spcAft>
                <a:spcPts val="0"/>
              </a:spcAft>
              <a:buSzPts val="2200"/>
              <a:buFont typeface="Archivo"/>
              <a:buChar char="■"/>
              <a:defRPr sz="2200">
                <a:latin typeface="Archivo"/>
                <a:ea typeface="Archivo"/>
                <a:cs typeface="Archivo"/>
                <a:sym typeface="Archivo"/>
              </a:defRPr>
            </a:lvl9pPr>
          </a:lstStyle>
          <a:p/>
        </p:txBody>
      </p:sp>
      <p:sp>
        <p:nvSpPr>
          <p:cNvPr id="373" name="Google Shape;373;p20"/>
          <p:cNvSpPr txBox="1"/>
          <p:nvPr>
            <p:ph idx="2" type="body"/>
          </p:nvPr>
        </p:nvSpPr>
        <p:spPr>
          <a:xfrm>
            <a:off x="6400775" y="2433951"/>
            <a:ext cx="10573800" cy="6401100"/>
          </a:xfrm>
          <a:prstGeom prst="rect">
            <a:avLst/>
          </a:prstGeom>
          <a:noFill/>
          <a:ln>
            <a:noFill/>
          </a:ln>
        </p:spPr>
        <p:txBody>
          <a:bodyPr anchorCtr="0" anchor="t" bIns="91425" lIns="91425" spcFirstLastPara="1" rIns="91425" wrap="square" tIns="91425">
            <a:noAutofit/>
          </a:bodyPr>
          <a:lstStyle>
            <a:lvl1pPr indent="-368300" lvl="0" marL="457200" rtl="0">
              <a:spcBef>
                <a:spcPts val="0"/>
              </a:spcBef>
              <a:spcAft>
                <a:spcPts val="0"/>
              </a:spcAft>
              <a:buClr>
                <a:srgbClr val="FFFFFF"/>
              </a:buClr>
              <a:buSzPts val="2200"/>
              <a:buFont typeface="Consolas"/>
              <a:buChar char="●"/>
              <a:defRPr sz="2200">
                <a:solidFill>
                  <a:srgbClr val="FFFFFF"/>
                </a:solidFill>
                <a:latin typeface="Consolas"/>
                <a:ea typeface="Consolas"/>
                <a:cs typeface="Consolas"/>
                <a:sym typeface="Consolas"/>
              </a:defRPr>
            </a:lvl1pPr>
            <a:lvl2pPr indent="-368300" lvl="1" marL="914400" rtl="0">
              <a:spcBef>
                <a:spcPts val="0"/>
              </a:spcBef>
              <a:spcAft>
                <a:spcPts val="0"/>
              </a:spcAft>
              <a:buClr>
                <a:srgbClr val="FFFFFF"/>
              </a:buClr>
              <a:buSzPts val="2200"/>
              <a:buFont typeface="Consolas"/>
              <a:buChar char="○"/>
              <a:defRPr sz="2200">
                <a:solidFill>
                  <a:srgbClr val="FFFFFF"/>
                </a:solidFill>
                <a:latin typeface="Consolas"/>
                <a:ea typeface="Consolas"/>
                <a:cs typeface="Consolas"/>
                <a:sym typeface="Consolas"/>
              </a:defRPr>
            </a:lvl2pPr>
            <a:lvl3pPr indent="-368300" lvl="2" marL="1371600" rtl="0">
              <a:spcBef>
                <a:spcPts val="0"/>
              </a:spcBef>
              <a:spcAft>
                <a:spcPts val="0"/>
              </a:spcAft>
              <a:buClr>
                <a:srgbClr val="FFFFFF"/>
              </a:buClr>
              <a:buSzPts val="2200"/>
              <a:buFont typeface="Consolas"/>
              <a:buChar char="■"/>
              <a:defRPr sz="2200">
                <a:solidFill>
                  <a:srgbClr val="FFFFFF"/>
                </a:solidFill>
                <a:latin typeface="Consolas"/>
                <a:ea typeface="Consolas"/>
                <a:cs typeface="Consolas"/>
                <a:sym typeface="Consolas"/>
              </a:defRPr>
            </a:lvl3pPr>
            <a:lvl4pPr indent="-368300" lvl="3" marL="1828800" rtl="0">
              <a:spcBef>
                <a:spcPts val="0"/>
              </a:spcBef>
              <a:spcAft>
                <a:spcPts val="0"/>
              </a:spcAft>
              <a:buClr>
                <a:srgbClr val="FFFFFF"/>
              </a:buClr>
              <a:buSzPts val="2200"/>
              <a:buFont typeface="Consolas"/>
              <a:buChar char="●"/>
              <a:defRPr sz="2200">
                <a:solidFill>
                  <a:srgbClr val="FFFFFF"/>
                </a:solidFill>
                <a:latin typeface="Consolas"/>
                <a:ea typeface="Consolas"/>
                <a:cs typeface="Consolas"/>
                <a:sym typeface="Consolas"/>
              </a:defRPr>
            </a:lvl4pPr>
            <a:lvl5pPr indent="-368300" lvl="4" marL="2286000" rtl="0">
              <a:spcBef>
                <a:spcPts val="0"/>
              </a:spcBef>
              <a:spcAft>
                <a:spcPts val="0"/>
              </a:spcAft>
              <a:buClr>
                <a:srgbClr val="FFFFFF"/>
              </a:buClr>
              <a:buSzPts val="2200"/>
              <a:buFont typeface="Consolas"/>
              <a:buChar char="○"/>
              <a:defRPr sz="2200">
                <a:solidFill>
                  <a:srgbClr val="FFFFFF"/>
                </a:solidFill>
                <a:latin typeface="Consolas"/>
                <a:ea typeface="Consolas"/>
                <a:cs typeface="Consolas"/>
                <a:sym typeface="Consolas"/>
              </a:defRPr>
            </a:lvl5pPr>
            <a:lvl6pPr indent="-368300" lvl="5" marL="2743200" rtl="0">
              <a:spcBef>
                <a:spcPts val="0"/>
              </a:spcBef>
              <a:spcAft>
                <a:spcPts val="0"/>
              </a:spcAft>
              <a:buClr>
                <a:srgbClr val="FFFFFF"/>
              </a:buClr>
              <a:buSzPts val="2200"/>
              <a:buFont typeface="Consolas"/>
              <a:buChar char="■"/>
              <a:defRPr sz="2200">
                <a:solidFill>
                  <a:srgbClr val="FFFFFF"/>
                </a:solidFill>
                <a:latin typeface="Consolas"/>
                <a:ea typeface="Consolas"/>
                <a:cs typeface="Consolas"/>
                <a:sym typeface="Consolas"/>
              </a:defRPr>
            </a:lvl6pPr>
            <a:lvl7pPr indent="-368300" lvl="6" marL="3200400" rtl="0">
              <a:spcBef>
                <a:spcPts val="0"/>
              </a:spcBef>
              <a:spcAft>
                <a:spcPts val="0"/>
              </a:spcAft>
              <a:buClr>
                <a:srgbClr val="FFFFFF"/>
              </a:buClr>
              <a:buSzPts val="2200"/>
              <a:buFont typeface="Consolas"/>
              <a:buChar char="●"/>
              <a:defRPr sz="2200">
                <a:solidFill>
                  <a:srgbClr val="FFFFFF"/>
                </a:solidFill>
                <a:latin typeface="Consolas"/>
                <a:ea typeface="Consolas"/>
                <a:cs typeface="Consolas"/>
                <a:sym typeface="Consolas"/>
              </a:defRPr>
            </a:lvl7pPr>
            <a:lvl8pPr indent="-368300" lvl="7" marL="3657600" rtl="0">
              <a:spcBef>
                <a:spcPts val="0"/>
              </a:spcBef>
              <a:spcAft>
                <a:spcPts val="0"/>
              </a:spcAft>
              <a:buClr>
                <a:srgbClr val="FFFFFF"/>
              </a:buClr>
              <a:buSzPts val="2200"/>
              <a:buFont typeface="Consolas"/>
              <a:buChar char="○"/>
              <a:defRPr sz="2200">
                <a:solidFill>
                  <a:srgbClr val="FFFFFF"/>
                </a:solidFill>
                <a:latin typeface="Consolas"/>
                <a:ea typeface="Consolas"/>
                <a:cs typeface="Consolas"/>
                <a:sym typeface="Consolas"/>
              </a:defRPr>
            </a:lvl8pPr>
            <a:lvl9pPr indent="-368300" lvl="8" marL="4114800" rtl="0">
              <a:spcBef>
                <a:spcPts val="0"/>
              </a:spcBef>
              <a:spcAft>
                <a:spcPts val="0"/>
              </a:spcAft>
              <a:buClr>
                <a:srgbClr val="FFFFFF"/>
              </a:buClr>
              <a:buSzPts val="2200"/>
              <a:buFont typeface="Consolas"/>
              <a:buChar char="■"/>
              <a:defRPr sz="2200">
                <a:solidFill>
                  <a:srgbClr val="FFFFFF"/>
                </a:solidFill>
                <a:latin typeface="Consolas"/>
                <a:ea typeface="Consolas"/>
                <a:cs typeface="Consolas"/>
                <a:sym typeface="Consolas"/>
              </a:defRPr>
            </a:lvl9pPr>
          </a:lstStyle>
          <a:p/>
        </p:txBody>
      </p:sp>
      <p:grpSp>
        <p:nvGrpSpPr>
          <p:cNvPr id="374" name="Google Shape;374;p20"/>
          <p:cNvGrpSpPr/>
          <p:nvPr/>
        </p:nvGrpSpPr>
        <p:grpSpPr>
          <a:xfrm>
            <a:off x="6243300" y="1588889"/>
            <a:ext cx="849600" cy="178236"/>
            <a:chOff x="6376600" y="433250"/>
            <a:chExt cx="849600" cy="178200"/>
          </a:xfrm>
        </p:grpSpPr>
        <p:sp>
          <p:nvSpPr>
            <p:cNvPr id="375" name="Google Shape;375;p20"/>
            <p:cNvSpPr/>
            <p:nvPr/>
          </p:nvSpPr>
          <p:spPr>
            <a:xfrm>
              <a:off x="6376600" y="433250"/>
              <a:ext cx="178200" cy="178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0"/>
            <p:cNvSpPr/>
            <p:nvPr/>
          </p:nvSpPr>
          <p:spPr>
            <a:xfrm>
              <a:off x="6712300" y="433250"/>
              <a:ext cx="178200" cy="1782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0"/>
            <p:cNvSpPr/>
            <p:nvPr/>
          </p:nvSpPr>
          <p:spPr>
            <a:xfrm>
              <a:off x="7048000" y="433250"/>
              <a:ext cx="178200" cy="178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8" name="Google Shape;378;p20"/>
          <p:cNvSpPr txBox="1"/>
          <p:nvPr>
            <p:ph type="title"/>
          </p:nvPr>
        </p:nvSpPr>
        <p:spPr>
          <a:xfrm>
            <a:off x="913950" y="2487510"/>
            <a:ext cx="4243800" cy="769500"/>
          </a:xfrm>
          <a:prstGeom prst="rect">
            <a:avLst/>
          </a:prstGeom>
          <a:noFill/>
          <a:ln>
            <a:noFill/>
          </a:ln>
        </p:spPr>
        <p:txBody>
          <a:bodyPr anchorCtr="0" anchor="t" bIns="91425" lIns="0" spcFirstLastPara="1" rIns="91425" wrap="square" tIns="91425">
            <a:noAutofit/>
          </a:bodyPr>
          <a:lstStyle>
            <a:lvl1pPr lvl="0" rtl="0">
              <a:spcBef>
                <a:spcPts val="0"/>
              </a:spcBef>
              <a:spcAft>
                <a:spcPts val="0"/>
              </a:spcAft>
              <a:buSzPts val="4000"/>
              <a:buFont typeface="Montserrat Medium"/>
              <a:buNone/>
              <a:defRPr sz="4000">
                <a:latin typeface="Montserrat Medium"/>
                <a:ea typeface="Montserrat Medium"/>
                <a:cs typeface="Montserrat Medium"/>
                <a:sym typeface="Montserrat Medium"/>
              </a:defRPr>
            </a:lvl1pPr>
            <a:lvl2pPr lvl="1" rtl="0">
              <a:spcBef>
                <a:spcPts val="0"/>
              </a:spcBef>
              <a:spcAft>
                <a:spcPts val="0"/>
              </a:spcAft>
              <a:buSzPts val="4000"/>
              <a:buFont typeface="Montserrat Medium"/>
              <a:buNone/>
              <a:defRPr sz="4000">
                <a:latin typeface="Montserrat Medium"/>
                <a:ea typeface="Montserrat Medium"/>
                <a:cs typeface="Montserrat Medium"/>
                <a:sym typeface="Montserrat Medium"/>
              </a:defRPr>
            </a:lvl2pPr>
            <a:lvl3pPr lvl="2" rtl="0">
              <a:spcBef>
                <a:spcPts val="0"/>
              </a:spcBef>
              <a:spcAft>
                <a:spcPts val="0"/>
              </a:spcAft>
              <a:buSzPts val="4000"/>
              <a:buFont typeface="Montserrat Medium"/>
              <a:buNone/>
              <a:defRPr sz="4000">
                <a:latin typeface="Montserrat Medium"/>
                <a:ea typeface="Montserrat Medium"/>
                <a:cs typeface="Montserrat Medium"/>
                <a:sym typeface="Montserrat Medium"/>
              </a:defRPr>
            </a:lvl3pPr>
            <a:lvl4pPr lvl="3" rtl="0">
              <a:spcBef>
                <a:spcPts val="0"/>
              </a:spcBef>
              <a:spcAft>
                <a:spcPts val="0"/>
              </a:spcAft>
              <a:buSzPts val="4000"/>
              <a:buFont typeface="Montserrat Medium"/>
              <a:buNone/>
              <a:defRPr sz="4000">
                <a:latin typeface="Montserrat Medium"/>
                <a:ea typeface="Montserrat Medium"/>
                <a:cs typeface="Montserrat Medium"/>
                <a:sym typeface="Montserrat Medium"/>
              </a:defRPr>
            </a:lvl4pPr>
            <a:lvl5pPr lvl="4" rtl="0">
              <a:spcBef>
                <a:spcPts val="0"/>
              </a:spcBef>
              <a:spcAft>
                <a:spcPts val="0"/>
              </a:spcAft>
              <a:buSzPts val="4000"/>
              <a:buFont typeface="Montserrat Medium"/>
              <a:buNone/>
              <a:defRPr sz="4000">
                <a:latin typeface="Montserrat Medium"/>
                <a:ea typeface="Montserrat Medium"/>
                <a:cs typeface="Montserrat Medium"/>
                <a:sym typeface="Montserrat Medium"/>
              </a:defRPr>
            </a:lvl5pPr>
            <a:lvl6pPr lvl="5" rtl="0">
              <a:spcBef>
                <a:spcPts val="0"/>
              </a:spcBef>
              <a:spcAft>
                <a:spcPts val="0"/>
              </a:spcAft>
              <a:buSzPts val="4000"/>
              <a:buFont typeface="Montserrat Medium"/>
              <a:buNone/>
              <a:defRPr sz="4000">
                <a:latin typeface="Montserrat Medium"/>
                <a:ea typeface="Montserrat Medium"/>
                <a:cs typeface="Montserrat Medium"/>
                <a:sym typeface="Montserrat Medium"/>
              </a:defRPr>
            </a:lvl6pPr>
            <a:lvl7pPr lvl="6" rtl="0">
              <a:spcBef>
                <a:spcPts val="0"/>
              </a:spcBef>
              <a:spcAft>
                <a:spcPts val="0"/>
              </a:spcAft>
              <a:buSzPts val="4000"/>
              <a:buFont typeface="Montserrat Medium"/>
              <a:buNone/>
              <a:defRPr sz="4000">
                <a:latin typeface="Montserrat Medium"/>
                <a:ea typeface="Montserrat Medium"/>
                <a:cs typeface="Montserrat Medium"/>
                <a:sym typeface="Montserrat Medium"/>
              </a:defRPr>
            </a:lvl7pPr>
            <a:lvl8pPr lvl="7" rtl="0">
              <a:spcBef>
                <a:spcPts val="0"/>
              </a:spcBef>
              <a:spcAft>
                <a:spcPts val="0"/>
              </a:spcAft>
              <a:buSzPts val="4000"/>
              <a:buFont typeface="Montserrat Medium"/>
              <a:buNone/>
              <a:defRPr sz="4000">
                <a:latin typeface="Montserrat Medium"/>
                <a:ea typeface="Montserrat Medium"/>
                <a:cs typeface="Montserrat Medium"/>
                <a:sym typeface="Montserrat Medium"/>
              </a:defRPr>
            </a:lvl8pPr>
            <a:lvl9pPr lvl="8" rtl="0">
              <a:spcBef>
                <a:spcPts val="0"/>
              </a:spcBef>
              <a:spcAft>
                <a:spcPts val="0"/>
              </a:spcAft>
              <a:buSzPts val="4000"/>
              <a:buFont typeface="Montserrat Medium"/>
              <a:buNone/>
              <a:defRPr sz="4000">
                <a:latin typeface="Montserrat Medium"/>
                <a:ea typeface="Montserrat Medium"/>
                <a:cs typeface="Montserrat Medium"/>
                <a:sym typeface="Montserrat Medium"/>
              </a:defRPr>
            </a:lvl9pPr>
          </a:lstStyle>
          <a:p/>
        </p:txBody>
      </p:sp>
    </p:spTree>
  </p:cSld>
  <p:clrMapOvr>
    <a:masterClrMapping/>
  </p:clrMapOvr>
  <p:extLst>
    <p:ext uri="{DCECCB84-F9BA-43D5-87BE-67443E8EF086}">
      <p15:sldGuideLst>
        <p15:guide id="1" orient="horz" pos="1701">
          <p15:clr>
            <a:srgbClr val="FA7B17"/>
          </p15:clr>
        </p15:guide>
        <p15:guide id="2" orient="horz" pos="1296">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lusiones">
  <p:cSld name="CUSTOM_9">
    <p:spTree>
      <p:nvGrpSpPr>
        <p:cNvPr id="28" name="Shape 28"/>
        <p:cNvGrpSpPr/>
        <p:nvPr/>
      </p:nvGrpSpPr>
      <p:grpSpPr>
        <a:xfrm>
          <a:off x="0" y="0"/>
          <a:ext cx="0" cy="0"/>
          <a:chOff x="0" y="0"/>
          <a:chExt cx="0" cy="0"/>
        </a:xfrm>
      </p:grpSpPr>
      <p:sp>
        <p:nvSpPr>
          <p:cNvPr id="29" name="Google Shape;29;p3"/>
          <p:cNvSpPr/>
          <p:nvPr/>
        </p:nvSpPr>
        <p:spPr>
          <a:xfrm>
            <a:off x="12801800" y="0"/>
            <a:ext cx="5486400" cy="103536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rot="10800000">
            <a:off x="0" y="2076575"/>
            <a:ext cx="133200" cy="8214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A6DF1"/>
              </a:solidFill>
            </a:endParaRPr>
          </a:p>
        </p:txBody>
      </p:sp>
      <p:grpSp>
        <p:nvGrpSpPr>
          <p:cNvPr id="31" name="Google Shape;31;p3"/>
          <p:cNvGrpSpPr/>
          <p:nvPr/>
        </p:nvGrpSpPr>
        <p:grpSpPr>
          <a:xfrm>
            <a:off x="17493237" y="9741686"/>
            <a:ext cx="429608" cy="178335"/>
            <a:chOff x="1207700" y="4333950"/>
            <a:chExt cx="334325" cy="138750"/>
          </a:xfrm>
        </p:grpSpPr>
        <p:sp>
          <p:nvSpPr>
            <p:cNvPr id="32" name="Google Shape;32;p3"/>
            <p:cNvSpPr/>
            <p:nvPr/>
          </p:nvSpPr>
          <p:spPr>
            <a:xfrm>
              <a:off x="1207700" y="4333950"/>
              <a:ext cx="139850" cy="138750"/>
            </a:xfrm>
            <a:custGeom>
              <a:rect b="b" l="l" r="r" t="t"/>
              <a:pathLst>
                <a:path extrusionOk="0" h="5550" w="5594">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1403300" y="4333950"/>
              <a:ext cx="138725" cy="138750"/>
            </a:xfrm>
            <a:custGeom>
              <a:rect b="b" l="l" r="r" t="t"/>
              <a:pathLst>
                <a:path extrusionOk="0" h="5550" w="5549">
                  <a:moveTo>
                    <a:pt x="0" y="1"/>
                  </a:moveTo>
                  <a:lnTo>
                    <a:pt x="0" y="5550"/>
                  </a:lnTo>
                  <a:lnTo>
                    <a:pt x="5549" y="5550"/>
                  </a:lnTo>
                  <a:lnTo>
                    <a:pt x="554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3"/>
          <p:cNvSpPr txBox="1"/>
          <p:nvPr>
            <p:ph idx="1" type="body"/>
          </p:nvPr>
        </p:nvSpPr>
        <p:spPr>
          <a:xfrm>
            <a:off x="915975" y="4230740"/>
            <a:ext cx="7786500" cy="5220900"/>
          </a:xfrm>
          <a:prstGeom prst="rect">
            <a:avLst/>
          </a:prstGeom>
          <a:noFill/>
          <a:ln>
            <a:noFill/>
          </a:ln>
        </p:spPr>
        <p:txBody>
          <a:bodyPr anchorCtr="0" anchor="t" bIns="91425" lIns="0" spcFirstLastPara="1" rIns="91425" wrap="square" tIns="91425">
            <a:noAutofit/>
          </a:bodyPr>
          <a:lstStyle>
            <a:lvl1pPr indent="-381000" lvl="0" marL="457200" rtl="0">
              <a:spcBef>
                <a:spcPts val="0"/>
              </a:spcBef>
              <a:spcAft>
                <a:spcPts val="0"/>
              </a:spcAft>
              <a:buSzPts val="2400"/>
              <a:buFont typeface="Archivo"/>
              <a:buChar char="■"/>
              <a:defRPr sz="2400">
                <a:latin typeface="Archivo"/>
                <a:ea typeface="Archivo"/>
                <a:cs typeface="Archivo"/>
                <a:sym typeface="Archivo"/>
              </a:defRPr>
            </a:lvl1pPr>
            <a:lvl2pPr indent="-381000" lvl="1" marL="914400" rtl="0">
              <a:spcBef>
                <a:spcPts val="0"/>
              </a:spcBef>
              <a:spcAft>
                <a:spcPts val="0"/>
              </a:spcAft>
              <a:buSzPts val="2400"/>
              <a:buFont typeface="Archivo"/>
              <a:buChar char="○"/>
              <a:defRPr sz="2400">
                <a:latin typeface="Archivo"/>
                <a:ea typeface="Archivo"/>
                <a:cs typeface="Archivo"/>
                <a:sym typeface="Archivo"/>
              </a:defRPr>
            </a:lvl2pPr>
            <a:lvl3pPr indent="-381000" lvl="2" marL="1371600" rtl="0">
              <a:spcBef>
                <a:spcPts val="0"/>
              </a:spcBef>
              <a:spcAft>
                <a:spcPts val="0"/>
              </a:spcAft>
              <a:buSzPts val="2400"/>
              <a:buFont typeface="Archivo"/>
              <a:buChar char="■"/>
              <a:defRPr sz="2400">
                <a:latin typeface="Archivo"/>
                <a:ea typeface="Archivo"/>
                <a:cs typeface="Archivo"/>
                <a:sym typeface="Archivo"/>
              </a:defRPr>
            </a:lvl3pPr>
            <a:lvl4pPr indent="-381000" lvl="3" marL="1828800" rtl="0">
              <a:spcBef>
                <a:spcPts val="0"/>
              </a:spcBef>
              <a:spcAft>
                <a:spcPts val="0"/>
              </a:spcAft>
              <a:buSzPts val="2400"/>
              <a:buFont typeface="Archivo"/>
              <a:buChar char="●"/>
              <a:defRPr sz="2400">
                <a:latin typeface="Archivo"/>
                <a:ea typeface="Archivo"/>
                <a:cs typeface="Archivo"/>
                <a:sym typeface="Archivo"/>
              </a:defRPr>
            </a:lvl4pPr>
            <a:lvl5pPr indent="-381000" lvl="4" marL="2286000" rtl="0">
              <a:spcBef>
                <a:spcPts val="0"/>
              </a:spcBef>
              <a:spcAft>
                <a:spcPts val="0"/>
              </a:spcAft>
              <a:buSzPts val="2400"/>
              <a:buFont typeface="Archivo"/>
              <a:buChar char="○"/>
              <a:defRPr sz="2400">
                <a:latin typeface="Archivo"/>
                <a:ea typeface="Archivo"/>
                <a:cs typeface="Archivo"/>
                <a:sym typeface="Archivo"/>
              </a:defRPr>
            </a:lvl5pPr>
            <a:lvl6pPr indent="-381000" lvl="5" marL="2743200" rtl="0">
              <a:spcBef>
                <a:spcPts val="0"/>
              </a:spcBef>
              <a:spcAft>
                <a:spcPts val="0"/>
              </a:spcAft>
              <a:buSzPts val="2400"/>
              <a:buFont typeface="Archivo"/>
              <a:buChar char="■"/>
              <a:defRPr sz="2400">
                <a:latin typeface="Archivo"/>
                <a:ea typeface="Archivo"/>
                <a:cs typeface="Archivo"/>
                <a:sym typeface="Archivo"/>
              </a:defRPr>
            </a:lvl6pPr>
            <a:lvl7pPr indent="-381000" lvl="6" marL="3200400" rtl="0">
              <a:spcBef>
                <a:spcPts val="0"/>
              </a:spcBef>
              <a:spcAft>
                <a:spcPts val="0"/>
              </a:spcAft>
              <a:buSzPts val="2400"/>
              <a:buFont typeface="Archivo"/>
              <a:buChar char="●"/>
              <a:defRPr sz="2400">
                <a:latin typeface="Archivo"/>
                <a:ea typeface="Archivo"/>
                <a:cs typeface="Archivo"/>
                <a:sym typeface="Archivo"/>
              </a:defRPr>
            </a:lvl7pPr>
            <a:lvl8pPr indent="-381000" lvl="7" marL="3657600" rtl="0">
              <a:spcBef>
                <a:spcPts val="0"/>
              </a:spcBef>
              <a:spcAft>
                <a:spcPts val="0"/>
              </a:spcAft>
              <a:buSzPts val="2400"/>
              <a:buFont typeface="Archivo"/>
              <a:buChar char="○"/>
              <a:defRPr sz="2400">
                <a:latin typeface="Archivo"/>
                <a:ea typeface="Archivo"/>
                <a:cs typeface="Archivo"/>
                <a:sym typeface="Archivo"/>
              </a:defRPr>
            </a:lvl8pPr>
            <a:lvl9pPr indent="-381000" lvl="8" marL="4114800" rtl="0">
              <a:spcBef>
                <a:spcPts val="0"/>
              </a:spcBef>
              <a:spcAft>
                <a:spcPts val="0"/>
              </a:spcAft>
              <a:buSzPts val="2400"/>
              <a:buFont typeface="Archivo"/>
              <a:buChar char="■"/>
              <a:defRPr sz="2400">
                <a:latin typeface="Archivo"/>
                <a:ea typeface="Archivo"/>
                <a:cs typeface="Archivo"/>
                <a:sym typeface="Archivo"/>
              </a:defRPr>
            </a:lvl9pPr>
          </a:lstStyle>
          <a:p/>
        </p:txBody>
      </p:sp>
      <p:sp>
        <p:nvSpPr>
          <p:cNvPr id="35" name="Google Shape;35;p3"/>
          <p:cNvSpPr/>
          <p:nvPr/>
        </p:nvSpPr>
        <p:spPr>
          <a:xfrm>
            <a:off x="12391634" y="4225461"/>
            <a:ext cx="2082581" cy="1031769"/>
          </a:xfrm>
          <a:custGeom>
            <a:rect b="b" l="l" r="r" t="t"/>
            <a:pathLst>
              <a:path extrusionOk="0" h="4305" w="8691">
                <a:moveTo>
                  <a:pt x="2425" y="1"/>
                </a:moveTo>
                <a:cubicBezTo>
                  <a:pt x="1995" y="70"/>
                  <a:pt x="1109" y="343"/>
                  <a:pt x="1109" y="343"/>
                </a:cubicBezTo>
                <a:cubicBezTo>
                  <a:pt x="1" y="1536"/>
                  <a:pt x="1707" y="3497"/>
                  <a:pt x="3767" y="4062"/>
                </a:cubicBezTo>
                <a:cubicBezTo>
                  <a:pt x="4392" y="4232"/>
                  <a:pt x="4946" y="4304"/>
                  <a:pt x="5429" y="4304"/>
                </a:cubicBezTo>
                <a:cubicBezTo>
                  <a:pt x="6539" y="4304"/>
                  <a:pt x="7266" y="3921"/>
                  <a:pt x="7584" y="3460"/>
                </a:cubicBezTo>
                <a:cubicBezTo>
                  <a:pt x="8691" y="1861"/>
                  <a:pt x="7888" y="373"/>
                  <a:pt x="5732" y="373"/>
                </a:cubicBezTo>
                <a:cubicBezTo>
                  <a:pt x="5573" y="373"/>
                  <a:pt x="5406" y="381"/>
                  <a:pt x="5232" y="398"/>
                </a:cubicBezTo>
                <a:cubicBezTo>
                  <a:pt x="5008" y="420"/>
                  <a:pt x="4794" y="429"/>
                  <a:pt x="4593" y="429"/>
                </a:cubicBezTo>
                <a:cubicBezTo>
                  <a:pt x="3235" y="429"/>
                  <a:pt x="2425" y="1"/>
                  <a:pt x="242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11274262" y="4803537"/>
            <a:ext cx="1340462" cy="1838250"/>
          </a:xfrm>
          <a:custGeom>
            <a:rect b="b" l="l" r="r" t="t"/>
            <a:pathLst>
              <a:path extrusionOk="0" h="7670" w="5594">
                <a:moveTo>
                  <a:pt x="4624" y="1"/>
                </a:moveTo>
                <a:cubicBezTo>
                  <a:pt x="4301" y="1"/>
                  <a:pt x="3992" y="187"/>
                  <a:pt x="3851" y="502"/>
                </a:cubicBezTo>
                <a:lnTo>
                  <a:pt x="2064" y="4421"/>
                </a:lnTo>
                <a:lnTo>
                  <a:pt x="325" y="6229"/>
                </a:lnTo>
                <a:cubicBezTo>
                  <a:pt x="1" y="6568"/>
                  <a:pt x="12" y="7104"/>
                  <a:pt x="351" y="7432"/>
                </a:cubicBezTo>
                <a:cubicBezTo>
                  <a:pt x="515" y="7589"/>
                  <a:pt x="726" y="7669"/>
                  <a:pt x="941" y="7669"/>
                </a:cubicBezTo>
                <a:cubicBezTo>
                  <a:pt x="1164" y="7669"/>
                  <a:pt x="1386" y="7582"/>
                  <a:pt x="1554" y="7407"/>
                </a:cubicBezTo>
                <a:lnTo>
                  <a:pt x="3391" y="5496"/>
                </a:lnTo>
                <a:cubicBezTo>
                  <a:pt x="3461" y="5427"/>
                  <a:pt x="3515" y="5347"/>
                  <a:pt x="3555" y="5259"/>
                </a:cubicBezTo>
                <a:lnTo>
                  <a:pt x="5400" y="1205"/>
                </a:lnTo>
                <a:cubicBezTo>
                  <a:pt x="5593" y="779"/>
                  <a:pt x="5404" y="272"/>
                  <a:pt x="4977" y="79"/>
                </a:cubicBezTo>
                <a:cubicBezTo>
                  <a:pt x="4863" y="26"/>
                  <a:pt x="4743" y="1"/>
                  <a:pt x="4624" y="1"/>
                </a:cubicBezTo>
                <a:close/>
              </a:path>
            </a:pathLst>
          </a:custGeom>
          <a:solidFill>
            <a:srgbClr val="97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10605948" y="6260473"/>
            <a:ext cx="1058184" cy="589582"/>
          </a:xfrm>
          <a:custGeom>
            <a:rect b="b" l="l" r="r" t="t"/>
            <a:pathLst>
              <a:path extrusionOk="0" h="2460" w="4416">
                <a:moveTo>
                  <a:pt x="3216" y="1"/>
                </a:moveTo>
                <a:cubicBezTo>
                  <a:pt x="3216" y="1"/>
                  <a:pt x="1682" y="248"/>
                  <a:pt x="1357" y="252"/>
                </a:cubicBezTo>
                <a:cubicBezTo>
                  <a:pt x="1033" y="252"/>
                  <a:pt x="1499" y="763"/>
                  <a:pt x="2225" y="766"/>
                </a:cubicBezTo>
                <a:cubicBezTo>
                  <a:pt x="2225" y="766"/>
                  <a:pt x="1186" y="1441"/>
                  <a:pt x="591" y="1524"/>
                </a:cubicBezTo>
                <a:cubicBezTo>
                  <a:pt x="1" y="1608"/>
                  <a:pt x="602" y="2447"/>
                  <a:pt x="1656" y="2458"/>
                </a:cubicBezTo>
                <a:cubicBezTo>
                  <a:pt x="1735" y="2459"/>
                  <a:pt x="1812" y="2459"/>
                  <a:pt x="1888" y="2459"/>
                </a:cubicBezTo>
                <a:cubicBezTo>
                  <a:pt x="2824" y="2459"/>
                  <a:pt x="3519" y="2359"/>
                  <a:pt x="4416" y="1229"/>
                </a:cubicBezTo>
                <a:lnTo>
                  <a:pt x="3216" y="1"/>
                </a:lnTo>
                <a:close/>
              </a:path>
            </a:pathLst>
          </a:custGeom>
          <a:solidFill>
            <a:srgbClr val="97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11052370" y="6479768"/>
            <a:ext cx="249210" cy="276337"/>
          </a:xfrm>
          <a:custGeom>
            <a:rect b="b" l="l" r="r" t="t"/>
            <a:pathLst>
              <a:path extrusionOk="0" h="1153" w="1040">
                <a:moveTo>
                  <a:pt x="117" y="1"/>
                </a:moveTo>
                <a:lnTo>
                  <a:pt x="1" y="70"/>
                </a:lnTo>
                <a:cubicBezTo>
                  <a:pt x="23" y="106"/>
                  <a:pt x="533" y="967"/>
                  <a:pt x="989" y="1153"/>
                </a:cubicBezTo>
                <a:lnTo>
                  <a:pt x="1040" y="1029"/>
                </a:lnTo>
                <a:cubicBezTo>
                  <a:pt x="628" y="857"/>
                  <a:pt x="125" y="12"/>
                  <a:pt x="11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10714259" y="6549751"/>
            <a:ext cx="399695" cy="184544"/>
          </a:xfrm>
          <a:custGeom>
            <a:rect b="b" l="l" r="r" t="t"/>
            <a:pathLst>
              <a:path extrusionOk="0" h="770" w="1668">
                <a:moveTo>
                  <a:pt x="1594" y="0"/>
                </a:moveTo>
                <a:cubicBezTo>
                  <a:pt x="1587" y="8"/>
                  <a:pt x="785" y="511"/>
                  <a:pt x="1" y="635"/>
                </a:cubicBezTo>
                <a:lnTo>
                  <a:pt x="23" y="770"/>
                </a:lnTo>
                <a:cubicBezTo>
                  <a:pt x="832" y="642"/>
                  <a:pt x="1634" y="139"/>
                  <a:pt x="1667" y="117"/>
                </a:cubicBezTo>
                <a:lnTo>
                  <a:pt x="15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10806035" y="6626684"/>
            <a:ext cx="363751" cy="192453"/>
          </a:xfrm>
          <a:custGeom>
            <a:rect b="b" l="l" r="r" t="t"/>
            <a:pathLst>
              <a:path extrusionOk="0" h="803" w="1518">
                <a:moveTo>
                  <a:pt x="1452" y="0"/>
                </a:moveTo>
                <a:cubicBezTo>
                  <a:pt x="1448" y="4"/>
                  <a:pt x="1437" y="11"/>
                  <a:pt x="1419" y="22"/>
                </a:cubicBezTo>
                <a:cubicBezTo>
                  <a:pt x="795" y="405"/>
                  <a:pt x="289" y="634"/>
                  <a:pt x="1" y="667"/>
                </a:cubicBezTo>
                <a:lnTo>
                  <a:pt x="15" y="802"/>
                </a:lnTo>
                <a:cubicBezTo>
                  <a:pt x="435" y="755"/>
                  <a:pt x="1120" y="365"/>
                  <a:pt x="1492" y="135"/>
                </a:cubicBezTo>
                <a:cubicBezTo>
                  <a:pt x="1506" y="128"/>
                  <a:pt x="1514" y="124"/>
                  <a:pt x="1517" y="120"/>
                </a:cubicBezTo>
                <a:lnTo>
                  <a:pt x="145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10962510" y="6691154"/>
            <a:ext cx="271016" cy="172561"/>
          </a:xfrm>
          <a:custGeom>
            <a:rect b="b" l="l" r="r" t="t"/>
            <a:pathLst>
              <a:path extrusionOk="0" h="720" w="1131">
                <a:moveTo>
                  <a:pt x="1047" y="1"/>
                </a:moveTo>
                <a:cubicBezTo>
                  <a:pt x="1039" y="5"/>
                  <a:pt x="394" y="500"/>
                  <a:pt x="0" y="588"/>
                </a:cubicBezTo>
                <a:lnTo>
                  <a:pt x="29" y="719"/>
                </a:lnTo>
                <a:cubicBezTo>
                  <a:pt x="452" y="628"/>
                  <a:pt x="1101" y="128"/>
                  <a:pt x="1130" y="107"/>
                </a:cubicBezTo>
                <a:lnTo>
                  <a:pt x="1047"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11126653" y="6433512"/>
            <a:ext cx="254482" cy="109528"/>
          </a:xfrm>
          <a:custGeom>
            <a:rect b="b" l="l" r="r" t="t"/>
            <a:pathLst>
              <a:path extrusionOk="0" h="457" w="1062">
                <a:moveTo>
                  <a:pt x="106" y="0"/>
                </a:moveTo>
                <a:lnTo>
                  <a:pt x="1" y="84"/>
                </a:lnTo>
                <a:cubicBezTo>
                  <a:pt x="4" y="92"/>
                  <a:pt x="296" y="456"/>
                  <a:pt x="752" y="456"/>
                </a:cubicBezTo>
                <a:cubicBezTo>
                  <a:pt x="850" y="456"/>
                  <a:pt x="952" y="438"/>
                  <a:pt x="1062" y="401"/>
                </a:cubicBezTo>
                <a:lnTo>
                  <a:pt x="1014" y="274"/>
                </a:lnTo>
                <a:cubicBezTo>
                  <a:pt x="921" y="306"/>
                  <a:pt x="833" y="320"/>
                  <a:pt x="751" y="320"/>
                </a:cubicBezTo>
                <a:cubicBezTo>
                  <a:pt x="365" y="320"/>
                  <a:pt x="121" y="18"/>
                  <a:pt x="10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12016860" y="4784364"/>
            <a:ext cx="575100" cy="655970"/>
          </a:xfrm>
          <a:custGeom>
            <a:rect b="b" l="l" r="r" t="t"/>
            <a:pathLst>
              <a:path extrusionOk="0" h="2737" w="2400">
                <a:moveTo>
                  <a:pt x="1372" y="0"/>
                </a:moveTo>
                <a:cubicBezTo>
                  <a:pt x="985" y="0"/>
                  <a:pt x="626" y="246"/>
                  <a:pt x="500" y="633"/>
                </a:cubicBezTo>
                <a:lnTo>
                  <a:pt x="1" y="2171"/>
                </a:lnTo>
                <a:lnTo>
                  <a:pt x="1743" y="2736"/>
                </a:lnTo>
                <a:lnTo>
                  <a:pt x="2243" y="1198"/>
                </a:lnTo>
                <a:cubicBezTo>
                  <a:pt x="2400" y="717"/>
                  <a:pt x="2137" y="199"/>
                  <a:pt x="1656" y="46"/>
                </a:cubicBezTo>
                <a:cubicBezTo>
                  <a:pt x="1562" y="15"/>
                  <a:pt x="1466" y="0"/>
                  <a:pt x="13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11634179" y="5833146"/>
            <a:ext cx="2083060" cy="4210958"/>
          </a:xfrm>
          <a:custGeom>
            <a:rect b="b" l="l" r="r" t="t"/>
            <a:pathLst>
              <a:path extrusionOk="0" h="17570" w="8693">
                <a:moveTo>
                  <a:pt x="3588" y="1"/>
                </a:moveTo>
                <a:cubicBezTo>
                  <a:pt x="2907" y="1"/>
                  <a:pt x="2323" y="497"/>
                  <a:pt x="2210" y="1171"/>
                </a:cubicBezTo>
                <a:lnTo>
                  <a:pt x="1022" y="8444"/>
                </a:lnTo>
                <a:cubicBezTo>
                  <a:pt x="1018" y="8463"/>
                  <a:pt x="1014" y="8481"/>
                  <a:pt x="1014" y="8499"/>
                </a:cubicBezTo>
                <a:lnTo>
                  <a:pt x="96" y="15965"/>
                </a:lnTo>
                <a:cubicBezTo>
                  <a:pt x="1" y="16731"/>
                  <a:pt x="544" y="17427"/>
                  <a:pt x="1310" y="17522"/>
                </a:cubicBezTo>
                <a:cubicBezTo>
                  <a:pt x="1366" y="17529"/>
                  <a:pt x="1422" y="17532"/>
                  <a:pt x="1477" y="17532"/>
                </a:cubicBezTo>
                <a:cubicBezTo>
                  <a:pt x="2175" y="17532"/>
                  <a:pt x="2779" y="17014"/>
                  <a:pt x="2866" y="16304"/>
                </a:cubicBezTo>
                <a:lnTo>
                  <a:pt x="3782" y="8867"/>
                </a:lnTo>
                <a:lnTo>
                  <a:pt x="4773" y="2790"/>
                </a:lnTo>
                <a:lnTo>
                  <a:pt x="5134" y="2790"/>
                </a:lnTo>
                <a:lnTo>
                  <a:pt x="5484" y="8546"/>
                </a:lnTo>
                <a:lnTo>
                  <a:pt x="5867" y="16246"/>
                </a:lnTo>
                <a:cubicBezTo>
                  <a:pt x="5903" y="16990"/>
                  <a:pt x="6519" y="17569"/>
                  <a:pt x="7260" y="17569"/>
                </a:cubicBezTo>
                <a:lnTo>
                  <a:pt x="7329" y="17569"/>
                </a:lnTo>
                <a:cubicBezTo>
                  <a:pt x="8098" y="17533"/>
                  <a:pt x="8692" y="16877"/>
                  <a:pt x="8652" y="16108"/>
                </a:cubicBezTo>
                <a:lnTo>
                  <a:pt x="8273" y="8401"/>
                </a:lnTo>
                <a:lnTo>
                  <a:pt x="8273" y="8382"/>
                </a:lnTo>
                <a:lnTo>
                  <a:pt x="7839" y="1310"/>
                </a:lnTo>
                <a:cubicBezTo>
                  <a:pt x="7796" y="573"/>
                  <a:pt x="7183" y="1"/>
                  <a:pt x="6447" y="1"/>
                </a:cubicBezTo>
                <a:close/>
              </a:path>
            </a:pathLst>
          </a:custGeom>
          <a:solidFill>
            <a:srgbClr val="97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12592679" y="4206287"/>
            <a:ext cx="499858" cy="499946"/>
          </a:xfrm>
          <a:custGeom>
            <a:rect b="b" l="l" r="r" t="t"/>
            <a:pathLst>
              <a:path extrusionOk="0" h="2086" w="2086">
                <a:moveTo>
                  <a:pt x="1043" y="0"/>
                </a:moveTo>
                <a:cubicBezTo>
                  <a:pt x="467" y="0"/>
                  <a:pt x="0" y="467"/>
                  <a:pt x="0" y="1043"/>
                </a:cubicBezTo>
                <a:cubicBezTo>
                  <a:pt x="0" y="1619"/>
                  <a:pt x="467" y="2086"/>
                  <a:pt x="1043" y="2086"/>
                </a:cubicBezTo>
                <a:cubicBezTo>
                  <a:pt x="1619" y="2086"/>
                  <a:pt x="2086" y="1619"/>
                  <a:pt x="2086" y="1043"/>
                </a:cubicBezTo>
                <a:cubicBezTo>
                  <a:pt x="2086" y="467"/>
                  <a:pt x="1619" y="0"/>
                  <a:pt x="1043" y="0"/>
                </a:cubicBezTo>
                <a:close/>
              </a:path>
            </a:pathLst>
          </a:custGeom>
          <a:solidFill>
            <a:srgbClr val="97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12343709" y="4797785"/>
            <a:ext cx="997799" cy="925596"/>
          </a:xfrm>
          <a:custGeom>
            <a:rect b="b" l="l" r="r" t="t"/>
            <a:pathLst>
              <a:path extrusionOk="0" h="3862" w="4164">
                <a:moveTo>
                  <a:pt x="0" y="1"/>
                </a:moveTo>
                <a:lnTo>
                  <a:pt x="0" y="3180"/>
                </a:lnTo>
                <a:cubicBezTo>
                  <a:pt x="0" y="3555"/>
                  <a:pt x="306" y="3861"/>
                  <a:pt x="682" y="3861"/>
                </a:cubicBezTo>
                <a:lnTo>
                  <a:pt x="3482" y="3861"/>
                </a:lnTo>
                <a:cubicBezTo>
                  <a:pt x="3861" y="3861"/>
                  <a:pt x="4164" y="3555"/>
                  <a:pt x="4164" y="3180"/>
                </a:cubicBezTo>
                <a:lnTo>
                  <a:pt x="41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11871887" y="5823560"/>
            <a:ext cx="1773704" cy="1666648"/>
          </a:xfrm>
          <a:custGeom>
            <a:rect b="b" l="l" r="r" t="t"/>
            <a:pathLst>
              <a:path extrusionOk="0" h="6954" w="7402">
                <a:moveTo>
                  <a:pt x="2308" y="1"/>
                </a:moveTo>
                <a:cubicBezTo>
                  <a:pt x="1535" y="1"/>
                  <a:pt x="883" y="569"/>
                  <a:pt x="777" y="1335"/>
                </a:cubicBezTo>
                <a:lnTo>
                  <a:pt x="1" y="6953"/>
                </a:lnTo>
                <a:lnTo>
                  <a:pt x="7401" y="6953"/>
                </a:lnTo>
                <a:lnTo>
                  <a:pt x="7190" y="1758"/>
                </a:lnTo>
                <a:cubicBezTo>
                  <a:pt x="7099" y="624"/>
                  <a:pt x="6599" y="1"/>
                  <a:pt x="56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13165622" y="4803537"/>
            <a:ext cx="1391023" cy="1608409"/>
          </a:xfrm>
          <a:custGeom>
            <a:rect b="b" l="l" r="r" t="t"/>
            <a:pathLst>
              <a:path extrusionOk="0" h="6711" w="5805">
                <a:moveTo>
                  <a:pt x="960" y="1"/>
                </a:moveTo>
                <a:cubicBezTo>
                  <a:pt x="709" y="1"/>
                  <a:pt x="460" y="111"/>
                  <a:pt x="293" y="323"/>
                </a:cubicBezTo>
                <a:cubicBezTo>
                  <a:pt x="1" y="691"/>
                  <a:pt x="59" y="1227"/>
                  <a:pt x="427" y="1519"/>
                </a:cubicBezTo>
                <a:lnTo>
                  <a:pt x="3603" y="4042"/>
                </a:lnTo>
                <a:lnTo>
                  <a:pt x="2210" y="5205"/>
                </a:lnTo>
                <a:cubicBezTo>
                  <a:pt x="1849" y="5507"/>
                  <a:pt x="1798" y="6043"/>
                  <a:pt x="2101" y="6404"/>
                </a:cubicBezTo>
                <a:cubicBezTo>
                  <a:pt x="2269" y="6605"/>
                  <a:pt x="2509" y="6710"/>
                  <a:pt x="2753" y="6710"/>
                </a:cubicBezTo>
                <a:cubicBezTo>
                  <a:pt x="2947" y="6710"/>
                  <a:pt x="3140" y="6645"/>
                  <a:pt x="3300" y="6513"/>
                </a:cubicBezTo>
                <a:lnTo>
                  <a:pt x="5499" y="4680"/>
                </a:lnTo>
                <a:cubicBezTo>
                  <a:pt x="5692" y="4516"/>
                  <a:pt x="5805" y="4271"/>
                  <a:pt x="5801" y="4016"/>
                </a:cubicBezTo>
                <a:cubicBezTo>
                  <a:pt x="5801" y="3757"/>
                  <a:pt x="5681" y="3517"/>
                  <a:pt x="5480" y="3360"/>
                </a:cubicBezTo>
                <a:lnTo>
                  <a:pt x="1488" y="184"/>
                </a:lnTo>
                <a:cubicBezTo>
                  <a:pt x="1332" y="61"/>
                  <a:pt x="1146" y="1"/>
                  <a:pt x="960" y="1"/>
                </a:cubicBezTo>
                <a:close/>
              </a:path>
            </a:pathLst>
          </a:custGeom>
          <a:solidFill>
            <a:srgbClr val="97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13131356" y="6002831"/>
            <a:ext cx="878465" cy="623135"/>
          </a:xfrm>
          <a:custGeom>
            <a:rect b="b" l="l" r="r" t="t"/>
            <a:pathLst>
              <a:path extrusionOk="0" h="2600" w="3666">
                <a:moveTo>
                  <a:pt x="2594" y="0"/>
                </a:moveTo>
                <a:cubicBezTo>
                  <a:pt x="2594" y="0"/>
                  <a:pt x="1599" y="693"/>
                  <a:pt x="767" y="1054"/>
                </a:cubicBezTo>
                <a:cubicBezTo>
                  <a:pt x="445" y="1192"/>
                  <a:pt x="468" y="1234"/>
                  <a:pt x="617" y="1234"/>
                </a:cubicBezTo>
                <a:cubicBezTo>
                  <a:pt x="854" y="1234"/>
                  <a:pt x="1412" y="1127"/>
                  <a:pt x="1413" y="1127"/>
                </a:cubicBezTo>
                <a:lnTo>
                  <a:pt x="1413" y="1127"/>
                </a:lnTo>
                <a:cubicBezTo>
                  <a:pt x="1413" y="1127"/>
                  <a:pt x="727" y="1677"/>
                  <a:pt x="355" y="1867"/>
                </a:cubicBezTo>
                <a:cubicBezTo>
                  <a:pt x="1" y="2044"/>
                  <a:pt x="986" y="2600"/>
                  <a:pt x="1550" y="2600"/>
                </a:cubicBezTo>
                <a:cubicBezTo>
                  <a:pt x="1577" y="2600"/>
                  <a:pt x="1603" y="2599"/>
                  <a:pt x="1628" y="2596"/>
                </a:cubicBezTo>
                <a:cubicBezTo>
                  <a:pt x="2175" y="2541"/>
                  <a:pt x="3312" y="1776"/>
                  <a:pt x="3666" y="1283"/>
                </a:cubicBezTo>
                <a:lnTo>
                  <a:pt x="2594" y="0"/>
                </a:lnTo>
                <a:close/>
              </a:path>
            </a:pathLst>
          </a:custGeom>
          <a:solidFill>
            <a:srgbClr val="97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13247814" y="6368802"/>
            <a:ext cx="311273" cy="185503"/>
          </a:xfrm>
          <a:custGeom>
            <a:rect b="b" l="l" r="r" t="t"/>
            <a:pathLst>
              <a:path extrusionOk="0" h="774" w="1299">
                <a:moveTo>
                  <a:pt x="1211" y="1"/>
                </a:moveTo>
                <a:cubicBezTo>
                  <a:pt x="839" y="314"/>
                  <a:pt x="8" y="642"/>
                  <a:pt x="1" y="646"/>
                </a:cubicBezTo>
                <a:lnTo>
                  <a:pt x="52" y="774"/>
                </a:lnTo>
                <a:cubicBezTo>
                  <a:pt x="84" y="759"/>
                  <a:pt x="908" y="431"/>
                  <a:pt x="1298" y="106"/>
                </a:cubicBezTo>
                <a:lnTo>
                  <a:pt x="121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13326411" y="6427281"/>
            <a:ext cx="345300" cy="171602"/>
          </a:xfrm>
          <a:custGeom>
            <a:rect b="b" l="l" r="r" t="t"/>
            <a:pathLst>
              <a:path extrusionOk="0" h="716" w="1441">
                <a:moveTo>
                  <a:pt x="1353" y="1"/>
                </a:moveTo>
                <a:cubicBezTo>
                  <a:pt x="916" y="376"/>
                  <a:pt x="114" y="570"/>
                  <a:pt x="23" y="581"/>
                </a:cubicBezTo>
                <a:lnTo>
                  <a:pt x="30" y="650"/>
                </a:lnTo>
                <a:lnTo>
                  <a:pt x="1" y="712"/>
                </a:lnTo>
                <a:cubicBezTo>
                  <a:pt x="4" y="712"/>
                  <a:pt x="12" y="715"/>
                  <a:pt x="19" y="715"/>
                </a:cubicBezTo>
                <a:cubicBezTo>
                  <a:pt x="172" y="715"/>
                  <a:pt x="1014" y="471"/>
                  <a:pt x="1441" y="107"/>
                </a:cubicBezTo>
                <a:lnTo>
                  <a:pt x="135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13419146" y="6483363"/>
            <a:ext cx="315586" cy="147875"/>
          </a:xfrm>
          <a:custGeom>
            <a:rect b="b" l="l" r="r" t="t"/>
            <a:pathLst>
              <a:path extrusionOk="0" h="617" w="1317">
                <a:moveTo>
                  <a:pt x="1225" y="0"/>
                </a:moveTo>
                <a:cubicBezTo>
                  <a:pt x="823" y="370"/>
                  <a:pt x="136" y="482"/>
                  <a:pt x="30" y="482"/>
                </a:cubicBezTo>
                <a:cubicBezTo>
                  <a:pt x="29" y="482"/>
                  <a:pt x="27" y="482"/>
                  <a:pt x="26" y="481"/>
                </a:cubicBezTo>
                <a:lnTo>
                  <a:pt x="15" y="547"/>
                </a:lnTo>
                <a:lnTo>
                  <a:pt x="0" y="613"/>
                </a:lnTo>
                <a:cubicBezTo>
                  <a:pt x="4" y="613"/>
                  <a:pt x="11" y="616"/>
                  <a:pt x="22" y="616"/>
                </a:cubicBezTo>
                <a:cubicBezTo>
                  <a:pt x="164" y="616"/>
                  <a:pt x="882" y="503"/>
                  <a:pt x="1316" y="102"/>
                </a:cubicBezTo>
                <a:lnTo>
                  <a:pt x="122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13155319" y="4779810"/>
            <a:ext cx="681493" cy="639433"/>
          </a:xfrm>
          <a:custGeom>
            <a:rect b="b" l="l" r="r" t="t"/>
            <a:pathLst>
              <a:path extrusionOk="0" h="2668" w="2844">
                <a:moveTo>
                  <a:pt x="1024" y="0"/>
                </a:moveTo>
                <a:cubicBezTo>
                  <a:pt x="768" y="0"/>
                  <a:pt x="513" y="107"/>
                  <a:pt x="332" y="316"/>
                </a:cubicBezTo>
                <a:cubicBezTo>
                  <a:pt x="0" y="699"/>
                  <a:pt x="40" y="1275"/>
                  <a:pt x="419" y="1607"/>
                </a:cubicBezTo>
                <a:lnTo>
                  <a:pt x="1641" y="2668"/>
                </a:lnTo>
                <a:lnTo>
                  <a:pt x="2844" y="1286"/>
                </a:lnTo>
                <a:lnTo>
                  <a:pt x="1623" y="225"/>
                </a:lnTo>
                <a:cubicBezTo>
                  <a:pt x="1450" y="74"/>
                  <a:pt x="1237" y="0"/>
                  <a:pt x="10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2715846" y="4201734"/>
            <a:ext cx="381962" cy="238469"/>
          </a:xfrm>
          <a:custGeom>
            <a:rect b="b" l="l" r="r" t="t"/>
            <a:pathLst>
              <a:path extrusionOk="0" h="995" w="1594">
                <a:moveTo>
                  <a:pt x="608" y="1"/>
                </a:moveTo>
                <a:cubicBezTo>
                  <a:pt x="383" y="1"/>
                  <a:pt x="165" y="64"/>
                  <a:pt x="0" y="162"/>
                </a:cubicBezTo>
                <a:cubicBezTo>
                  <a:pt x="0" y="162"/>
                  <a:pt x="591" y="994"/>
                  <a:pt x="1401" y="994"/>
                </a:cubicBezTo>
                <a:cubicBezTo>
                  <a:pt x="1457" y="994"/>
                  <a:pt x="1514" y="990"/>
                  <a:pt x="1572" y="982"/>
                </a:cubicBezTo>
                <a:cubicBezTo>
                  <a:pt x="1572" y="982"/>
                  <a:pt x="1594" y="457"/>
                  <a:pt x="1214" y="187"/>
                </a:cubicBezTo>
                <a:cubicBezTo>
                  <a:pt x="1033" y="55"/>
                  <a:pt x="818" y="1"/>
                  <a:pt x="6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11650953" y="9250557"/>
            <a:ext cx="731335" cy="366212"/>
          </a:xfrm>
          <a:custGeom>
            <a:rect b="b" l="l" r="r" t="t"/>
            <a:pathLst>
              <a:path extrusionOk="0" h="1528" w="3052">
                <a:moveTo>
                  <a:pt x="215" y="0"/>
                </a:moveTo>
                <a:lnTo>
                  <a:pt x="0" y="1528"/>
                </a:lnTo>
                <a:lnTo>
                  <a:pt x="2891" y="1528"/>
                </a:lnTo>
                <a:lnTo>
                  <a:pt x="3052"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11634179" y="9234739"/>
            <a:ext cx="763924" cy="397848"/>
          </a:xfrm>
          <a:custGeom>
            <a:rect b="b" l="l" r="r" t="t"/>
            <a:pathLst>
              <a:path extrusionOk="0" h="1660" w="3188">
                <a:moveTo>
                  <a:pt x="3049" y="135"/>
                </a:moveTo>
                <a:lnTo>
                  <a:pt x="2903" y="1528"/>
                </a:lnTo>
                <a:lnTo>
                  <a:pt x="147" y="1528"/>
                </a:lnTo>
                <a:lnTo>
                  <a:pt x="344" y="135"/>
                </a:lnTo>
                <a:close/>
                <a:moveTo>
                  <a:pt x="285" y="1"/>
                </a:moveTo>
                <a:cubicBezTo>
                  <a:pt x="252" y="1"/>
                  <a:pt x="227" y="26"/>
                  <a:pt x="220" y="59"/>
                </a:cubicBezTo>
                <a:lnTo>
                  <a:pt x="5" y="1583"/>
                </a:lnTo>
                <a:cubicBezTo>
                  <a:pt x="1" y="1605"/>
                  <a:pt x="8" y="1623"/>
                  <a:pt x="19" y="1637"/>
                </a:cubicBezTo>
                <a:cubicBezTo>
                  <a:pt x="30" y="1652"/>
                  <a:pt x="48" y="1659"/>
                  <a:pt x="70" y="1659"/>
                </a:cubicBezTo>
                <a:lnTo>
                  <a:pt x="2961" y="1659"/>
                </a:lnTo>
                <a:cubicBezTo>
                  <a:pt x="2998" y="1659"/>
                  <a:pt x="3023" y="1634"/>
                  <a:pt x="3027" y="1601"/>
                </a:cubicBezTo>
                <a:lnTo>
                  <a:pt x="3187" y="73"/>
                </a:lnTo>
                <a:cubicBezTo>
                  <a:pt x="3187" y="55"/>
                  <a:pt x="3184" y="37"/>
                  <a:pt x="3169" y="22"/>
                </a:cubicBezTo>
                <a:cubicBezTo>
                  <a:pt x="3158" y="8"/>
                  <a:pt x="3140" y="1"/>
                  <a:pt x="3122" y="1"/>
                </a:cubicBezTo>
                <a:close/>
              </a:path>
            </a:pathLst>
          </a:custGeom>
          <a:solidFill>
            <a:srgbClr val="5245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13014659" y="9250557"/>
            <a:ext cx="700903" cy="366212"/>
          </a:xfrm>
          <a:custGeom>
            <a:rect b="b" l="l" r="r" t="t"/>
            <a:pathLst>
              <a:path extrusionOk="0" h="1528" w="2925">
                <a:moveTo>
                  <a:pt x="0" y="0"/>
                </a:moveTo>
                <a:lnTo>
                  <a:pt x="102" y="1528"/>
                </a:lnTo>
                <a:lnTo>
                  <a:pt x="2924" y="1528"/>
                </a:lnTo>
                <a:lnTo>
                  <a:pt x="286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12997885" y="9234739"/>
            <a:ext cx="734211" cy="397848"/>
          </a:xfrm>
          <a:custGeom>
            <a:rect b="b" l="l" r="r" t="t"/>
            <a:pathLst>
              <a:path extrusionOk="0" h="1660" w="3064">
                <a:moveTo>
                  <a:pt x="2874" y="135"/>
                </a:moveTo>
                <a:lnTo>
                  <a:pt x="2925" y="1528"/>
                </a:lnTo>
                <a:lnTo>
                  <a:pt x="234" y="1528"/>
                </a:lnTo>
                <a:lnTo>
                  <a:pt x="139" y="135"/>
                </a:lnTo>
                <a:close/>
                <a:moveTo>
                  <a:pt x="70" y="1"/>
                </a:moveTo>
                <a:cubicBezTo>
                  <a:pt x="52" y="1"/>
                  <a:pt x="34" y="8"/>
                  <a:pt x="19" y="22"/>
                </a:cubicBezTo>
                <a:cubicBezTo>
                  <a:pt x="8" y="37"/>
                  <a:pt x="1" y="55"/>
                  <a:pt x="5" y="73"/>
                </a:cubicBezTo>
                <a:lnTo>
                  <a:pt x="107" y="1597"/>
                </a:lnTo>
                <a:cubicBezTo>
                  <a:pt x="110" y="1634"/>
                  <a:pt x="139" y="1659"/>
                  <a:pt x="172" y="1659"/>
                </a:cubicBezTo>
                <a:lnTo>
                  <a:pt x="2994" y="1659"/>
                </a:lnTo>
                <a:cubicBezTo>
                  <a:pt x="3012" y="1659"/>
                  <a:pt x="3031" y="1652"/>
                  <a:pt x="3041" y="1641"/>
                </a:cubicBezTo>
                <a:cubicBezTo>
                  <a:pt x="3056" y="1627"/>
                  <a:pt x="3063" y="1608"/>
                  <a:pt x="3060" y="1590"/>
                </a:cubicBezTo>
                <a:lnTo>
                  <a:pt x="3001" y="66"/>
                </a:lnTo>
                <a:cubicBezTo>
                  <a:pt x="3001" y="30"/>
                  <a:pt x="2972" y="1"/>
                  <a:pt x="2936" y="1"/>
                </a:cubicBezTo>
                <a:close/>
              </a:path>
            </a:pathLst>
          </a:custGeom>
          <a:solidFill>
            <a:srgbClr val="5245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12496589" y="4325881"/>
            <a:ext cx="222132" cy="222172"/>
          </a:xfrm>
          <a:custGeom>
            <a:rect b="b" l="l" r="r" t="t"/>
            <a:pathLst>
              <a:path extrusionOk="0" h="927" w="927">
                <a:moveTo>
                  <a:pt x="463" y="139"/>
                </a:moveTo>
                <a:cubicBezTo>
                  <a:pt x="642" y="139"/>
                  <a:pt x="788" y="285"/>
                  <a:pt x="788" y="464"/>
                </a:cubicBezTo>
                <a:cubicBezTo>
                  <a:pt x="788" y="643"/>
                  <a:pt x="642" y="788"/>
                  <a:pt x="463" y="788"/>
                </a:cubicBezTo>
                <a:cubicBezTo>
                  <a:pt x="285" y="788"/>
                  <a:pt x="139" y="643"/>
                  <a:pt x="139" y="464"/>
                </a:cubicBezTo>
                <a:cubicBezTo>
                  <a:pt x="139" y="285"/>
                  <a:pt x="285" y="139"/>
                  <a:pt x="463" y="139"/>
                </a:cubicBezTo>
                <a:close/>
                <a:moveTo>
                  <a:pt x="463" y="1"/>
                </a:moveTo>
                <a:cubicBezTo>
                  <a:pt x="208" y="1"/>
                  <a:pt x="0" y="209"/>
                  <a:pt x="0" y="464"/>
                </a:cubicBezTo>
                <a:cubicBezTo>
                  <a:pt x="0" y="719"/>
                  <a:pt x="208" y="927"/>
                  <a:pt x="463" y="927"/>
                </a:cubicBezTo>
                <a:cubicBezTo>
                  <a:pt x="718" y="927"/>
                  <a:pt x="926" y="719"/>
                  <a:pt x="926" y="464"/>
                </a:cubicBezTo>
                <a:cubicBezTo>
                  <a:pt x="926" y="209"/>
                  <a:pt x="718" y="1"/>
                  <a:pt x="4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12745560" y="4325881"/>
            <a:ext cx="222132" cy="222172"/>
          </a:xfrm>
          <a:custGeom>
            <a:rect b="b" l="l" r="r" t="t"/>
            <a:pathLst>
              <a:path extrusionOk="0" h="927" w="927">
                <a:moveTo>
                  <a:pt x="463" y="139"/>
                </a:moveTo>
                <a:cubicBezTo>
                  <a:pt x="642" y="139"/>
                  <a:pt x="788" y="285"/>
                  <a:pt x="788" y="464"/>
                </a:cubicBezTo>
                <a:cubicBezTo>
                  <a:pt x="788" y="643"/>
                  <a:pt x="642" y="788"/>
                  <a:pt x="463" y="788"/>
                </a:cubicBezTo>
                <a:cubicBezTo>
                  <a:pt x="285" y="788"/>
                  <a:pt x="139" y="643"/>
                  <a:pt x="139" y="464"/>
                </a:cubicBezTo>
                <a:cubicBezTo>
                  <a:pt x="139" y="285"/>
                  <a:pt x="285" y="139"/>
                  <a:pt x="463" y="139"/>
                </a:cubicBezTo>
                <a:close/>
                <a:moveTo>
                  <a:pt x="463" y="1"/>
                </a:moveTo>
                <a:cubicBezTo>
                  <a:pt x="208" y="1"/>
                  <a:pt x="0" y="209"/>
                  <a:pt x="0" y="464"/>
                </a:cubicBezTo>
                <a:cubicBezTo>
                  <a:pt x="0" y="719"/>
                  <a:pt x="208" y="927"/>
                  <a:pt x="463" y="927"/>
                </a:cubicBezTo>
                <a:cubicBezTo>
                  <a:pt x="719" y="927"/>
                  <a:pt x="926" y="719"/>
                  <a:pt x="926" y="464"/>
                </a:cubicBezTo>
                <a:cubicBezTo>
                  <a:pt x="926" y="209"/>
                  <a:pt x="719" y="1"/>
                  <a:pt x="46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11013071" y="9616529"/>
            <a:ext cx="1330877" cy="721160"/>
          </a:xfrm>
          <a:custGeom>
            <a:rect b="b" l="l" r="r" t="t"/>
            <a:pathLst>
              <a:path extrusionOk="0" h="3009" w="5554">
                <a:moveTo>
                  <a:pt x="2662" y="1"/>
                </a:moveTo>
                <a:cubicBezTo>
                  <a:pt x="2082" y="1696"/>
                  <a:pt x="1" y="3008"/>
                  <a:pt x="1" y="3008"/>
                </a:cubicBezTo>
                <a:lnTo>
                  <a:pt x="3417" y="3008"/>
                </a:lnTo>
                <a:cubicBezTo>
                  <a:pt x="3417" y="3008"/>
                  <a:pt x="4080" y="2793"/>
                  <a:pt x="4427" y="2228"/>
                </a:cubicBezTo>
                <a:lnTo>
                  <a:pt x="4427" y="3008"/>
                </a:lnTo>
                <a:lnTo>
                  <a:pt x="5283" y="3008"/>
                </a:lnTo>
                <a:lnTo>
                  <a:pt x="555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10995578" y="9600950"/>
            <a:ext cx="1364904" cy="752556"/>
          </a:xfrm>
          <a:custGeom>
            <a:rect b="b" l="l" r="r" t="t"/>
            <a:pathLst>
              <a:path extrusionOk="0" h="3140" w="5696">
                <a:moveTo>
                  <a:pt x="5553" y="131"/>
                </a:moveTo>
                <a:lnTo>
                  <a:pt x="5298" y="3008"/>
                </a:lnTo>
                <a:lnTo>
                  <a:pt x="4565" y="3008"/>
                </a:lnTo>
                <a:lnTo>
                  <a:pt x="4565" y="2293"/>
                </a:lnTo>
                <a:cubicBezTo>
                  <a:pt x="4565" y="2264"/>
                  <a:pt x="4547" y="2235"/>
                  <a:pt x="4518" y="2228"/>
                </a:cubicBezTo>
                <a:cubicBezTo>
                  <a:pt x="4512" y="2226"/>
                  <a:pt x="4506" y="2225"/>
                  <a:pt x="4500" y="2225"/>
                </a:cubicBezTo>
                <a:cubicBezTo>
                  <a:pt x="4477" y="2225"/>
                  <a:pt x="4456" y="2236"/>
                  <a:pt x="4441" y="2257"/>
                </a:cubicBezTo>
                <a:cubicBezTo>
                  <a:pt x="4135" y="2760"/>
                  <a:pt x="3559" y="2979"/>
                  <a:pt x="3479" y="3008"/>
                </a:cubicBezTo>
                <a:lnTo>
                  <a:pt x="289" y="3008"/>
                </a:lnTo>
                <a:cubicBezTo>
                  <a:pt x="493" y="2866"/>
                  <a:pt x="850" y="2603"/>
                  <a:pt x="1229" y="2257"/>
                </a:cubicBezTo>
                <a:cubicBezTo>
                  <a:pt x="1769" y="1765"/>
                  <a:pt x="2469" y="1003"/>
                  <a:pt x="2783" y="131"/>
                </a:cubicBezTo>
                <a:close/>
                <a:moveTo>
                  <a:pt x="2735" y="0"/>
                </a:moveTo>
                <a:cubicBezTo>
                  <a:pt x="2706" y="0"/>
                  <a:pt x="2680" y="18"/>
                  <a:pt x="2670" y="44"/>
                </a:cubicBezTo>
                <a:cubicBezTo>
                  <a:pt x="2108" y="1699"/>
                  <a:pt x="59" y="3004"/>
                  <a:pt x="37" y="3019"/>
                </a:cubicBezTo>
                <a:cubicBezTo>
                  <a:pt x="12" y="3033"/>
                  <a:pt x="1" y="3063"/>
                  <a:pt x="8" y="3092"/>
                </a:cubicBezTo>
                <a:cubicBezTo>
                  <a:pt x="15" y="3121"/>
                  <a:pt x="45" y="3139"/>
                  <a:pt x="74" y="3139"/>
                </a:cubicBezTo>
                <a:lnTo>
                  <a:pt x="3490" y="3139"/>
                </a:lnTo>
                <a:cubicBezTo>
                  <a:pt x="3497" y="3139"/>
                  <a:pt x="3504" y="3139"/>
                  <a:pt x="3512" y="3135"/>
                </a:cubicBezTo>
                <a:cubicBezTo>
                  <a:pt x="3534" y="3128"/>
                  <a:pt x="4066" y="2953"/>
                  <a:pt x="4434" y="2501"/>
                </a:cubicBezTo>
                <a:lnTo>
                  <a:pt x="4434" y="3073"/>
                </a:lnTo>
                <a:cubicBezTo>
                  <a:pt x="4434" y="3110"/>
                  <a:pt x="4463" y="3139"/>
                  <a:pt x="4500" y="3139"/>
                </a:cubicBezTo>
                <a:lnTo>
                  <a:pt x="5356" y="3139"/>
                </a:lnTo>
                <a:cubicBezTo>
                  <a:pt x="5393" y="3139"/>
                  <a:pt x="5418" y="3114"/>
                  <a:pt x="5422" y="3081"/>
                </a:cubicBezTo>
                <a:lnTo>
                  <a:pt x="5692" y="73"/>
                </a:lnTo>
                <a:cubicBezTo>
                  <a:pt x="5696" y="51"/>
                  <a:pt x="5688" y="33"/>
                  <a:pt x="5677" y="22"/>
                </a:cubicBezTo>
                <a:cubicBezTo>
                  <a:pt x="5663" y="7"/>
                  <a:pt x="5644" y="0"/>
                  <a:pt x="56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13038142" y="9599992"/>
            <a:ext cx="1314103" cy="721879"/>
          </a:xfrm>
          <a:custGeom>
            <a:rect b="b" l="l" r="r" t="t"/>
            <a:pathLst>
              <a:path extrusionOk="0" h="3012" w="5484">
                <a:moveTo>
                  <a:pt x="1" y="0"/>
                </a:moveTo>
                <a:lnTo>
                  <a:pt x="270" y="3012"/>
                </a:lnTo>
                <a:lnTo>
                  <a:pt x="1058" y="3012"/>
                </a:lnTo>
                <a:lnTo>
                  <a:pt x="1058" y="2228"/>
                </a:lnTo>
                <a:cubicBezTo>
                  <a:pt x="1404" y="2797"/>
                  <a:pt x="2068" y="3012"/>
                  <a:pt x="2068" y="3012"/>
                </a:cubicBezTo>
                <a:lnTo>
                  <a:pt x="5484" y="3012"/>
                </a:lnTo>
                <a:cubicBezTo>
                  <a:pt x="5484" y="3012"/>
                  <a:pt x="3402" y="1699"/>
                  <a:pt x="282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13021608" y="9584174"/>
            <a:ext cx="1348130" cy="753515"/>
          </a:xfrm>
          <a:custGeom>
            <a:rect b="b" l="l" r="r" t="t"/>
            <a:pathLst>
              <a:path extrusionOk="0" h="3144" w="5626">
                <a:moveTo>
                  <a:pt x="2844" y="132"/>
                </a:moveTo>
                <a:cubicBezTo>
                  <a:pt x="3158" y="1003"/>
                  <a:pt x="3858" y="1769"/>
                  <a:pt x="4393" y="2258"/>
                </a:cubicBezTo>
                <a:cubicBezTo>
                  <a:pt x="4776" y="2604"/>
                  <a:pt x="5130" y="2866"/>
                  <a:pt x="5338" y="3009"/>
                </a:cubicBezTo>
                <a:lnTo>
                  <a:pt x="2148" y="3009"/>
                </a:lnTo>
                <a:cubicBezTo>
                  <a:pt x="2067" y="2983"/>
                  <a:pt x="1491" y="2764"/>
                  <a:pt x="1182" y="2258"/>
                </a:cubicBezTo>
                <a:cubicBezTo>
                  <a:pt x="1170" y="2240"/>
                  <a:pt x="1148" y="2226"/>
                  <a:pt x="1124" y="2226"/>
                </a:cubicBezTo>
                <a:cubicBezTo>
                  <a:pt x="1119" y="2226"/>
                  <a:pt x="1114" y="2227"/>
                  <a:pt x="1109" y="2228"/>
                </a:cubicBezTo>
                <a:cubicBezTo>
                  <a:pt x="1079" y="2239"/>
                  <a:pt x="1061" y="2265"/>
                  <a:pt x="1061" y="2294"/>
                </a:cubicBezTo>
                <a:lnTo>
                  <a:pt x="1061" y="3009"/>
                </a:lnTo>
                <a:lnTo>
                  <a:pt x="401" y="3009"/>
                </a:lnTo>
                <a:lnTo>
                  <a:pt x="143" y="132"/>
                </a:lnTo>
                <a:close/>
                <a:moveTo>
                  <a:pt x="70" y="1"/>
                </a:moveTo>
                <a:cubicBezTo>
                  <a:pt x="51" y="1"/>
                  <a:pt x="33" y="8"/>
                  <a:pt x="22" y="23"/>
                </a:cubicBezTo>
                <a:cubicBezTo>
                  <a:pt x="8" y="37"/>
                  <a:pt x="0" y="56"/>
                  <a:pt x="4" y="74"/>
                </a:cubicBezTo>
                <a:lnTo>
                  <a:pt x="274" y="3081"/>
                </a:lnTo>
                <a:cubicBezTo>
                  <a:pt x="277" y="3118"/>
                  <a:pt x="307" y="3143"/>
                  <a:pt x="339" y="3143"/>
                </a:cubicBezTo>
                <a:lnTo>
                  <a:pt x="1127" y="3143"/>
                </a:lnTo>
                <a:cubicBezTo>
                  <a:pt x="1163" y="3143"/>
                  <a:pt x="1193" y="3114"/>
                  <a:pt x="1193" y="3078"/>
                </a:cubicBezTo>
                <a:lnTo>
                  <a:pt x="1193" y="2502"/>
                </a:lnTo>
                <a:cubicBezTo>
                  <a:pt x="1561" y="2954"/>
                  <a:pt x="2089" y="3133"/>
                  <a:pt x="2115" y="3140"/>
                </a:cubicBezTo>
                <a:cubicBezTo>
                  <a:pt x="2122" y="3140"/>
                  <a:pt x="2129" y="3143"/>
                  <a:pt x="2137" y="3143"/>
                </a:cubicBezTo>
                <a:lnTo>
                  <a:pt x="5553" y="3143"/>
                </a:lnTo>
                <a:cubicBezTo>
                  <a:pt x="5582" y="3143"/>
                  <a:pt x="5608" y="3122"/>
                  <a:pt x="5618" y="3096"/>
                </a:cubicBezTo>
                <a:cubicBezTo>
                  <a:pt x="5626" y="3067"/>
                  <a:pt x="5615" y="3034"/>
                  <a:pt x="5589" y="3019"/>
                </a:cubicBezTo>
                <a:cubicBezTo>
                  <a:pt x="5567" y="3009"/>
                  <a:pt x="3518" y="1700"/>
                  <a:pt x="2953" y="45"/>
                </a:cubicBezTo>
                <a:cubicBezTo>
                  <a:pt x="2946" y="19"/>
                  <a:pt x="2921" y="1"/>
                  <a:pt x="28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3038142" y="4436847"/>
            <a:ext cx="118135" cy="118396"/>
          </a:xfrm>
          <a:custGeom>
            <a:rect b="b" l="l" r="r" t="t"/>
            <a:pathLst>
              <a:path extrusionOk="0" h="494" w="493">
                <a:moveTo>
                  <a:pt x="249" y="1"/>
                </a:moveTo>
                <a:cubicBezTo>
                  <a:pt x="114" y="1"/>
                  <a:pt x="1" y="110"/>
                  <a:pt x="1" y="245"/>
                </a:cubicBezTo>
                <a:cubicBezTo>
                  <a:pt x="1" y="384"/>
                  <a:pt x="114" y="493"/>
                  <a:pt x="249" y="493"/>
                </a:cubicBezTo>
                <a:cubicBezTo>
                  <a:pt x="383" y="493"/>
                  <a:pt x="493" y="384"/>
                  <a:pt x="493" y="245"/>
                </a:cubicBezTo>
                <a:cubicBezTo>
                  <a:pt x="493" y="110"/>
                  <a:pt x="383" y="1"/>
                  <a:pt x="249" y="1"/>
                </a:cubicBezTo>
                <a:close/>
              </a:path>
            </a:pathLst>
          </a:custGeom>
          <a:solidFill>
            <a:srgbClr val="974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13044372" y="4520730"/>
            <a:ext cx="72606" cy="72859"/>
          </a:xfrm>
          <a:custGeom>
            <a:rect b="b" l="l" r="r" t="t"/>
            <a:pathLst>
              <a:path extrusionOk="0" h="304" w="303">
                <a:moveTo>
                  <a:pt x="150" y="1"/>
                </a:moveTo>
                <a:cubicBezTo>
                  <a:pt x="66" y="1"/>
                  <a:pt x="0" y="70"/>
                  <a:pt x="0" y="154"/>
                </a:cubicBezTo>
                <a:cubicBezTo>
                  <a:pt x="0" y="234"/>
                  <a:pt x="66" y="304"/>
                  <a:pt x="150" y="304"/>
                </a:cubicBezTo>
                <a:cubicBezTo>
                  <a:pt x="233" y="304"/>
                  <a:pt x="303" y="234"/>
                  <a:pt x="303" y="154"/>
                </a:cubicBezTo>
                <a:cubicBezTo>
                  <a:pt x="303" y="70"/>
                  <a:pt x="233" y="1"/>
                  <a:pt x="15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12711533" y="4577771"/>
            <a:ext cx="105914" cy="42900"/>
          </a:xfrm>
          <a:custGeom>
            <a:rect b="b" l="l" r="r" t="t"/>
            <a:pathLst>
              <a:path extrusionOk="0" h="179" w="442">
                <a:moveTo>
                  <a:pt x="280" y="0"/>
                </a:moveTo>
                <a:cubicBezTo>
                  <a:pt x="174" y="0"/>
                  <a:pt x="67" y="42"/>
                  <a:pt x="51" y="47"/>
                </a:cubicBezTo>
                <a:cubicBezTo>
                  <a:pt x="18" y="62"/>
                  <a:pt x="0" y="102"/>
                  <a:pt x="15" y="135"/>
                </a:cubicBezTo>
                <a:cubicBezTo>
                  <a:pt x="26" y="160"/>
                  <a:pt x="51" y="179"/>
                  <a:pt x="77" y="179"/>
                </a:cubicBezTo>
                <a:cubicBezTo>
                  <a:pt x="88" y="179"/>
                  <a:pt x="95" y="175"/>
                  <a:pt x="102" y="175"/>
                </a:cubicBezTo>
                <a:cubicBezTo>
                  <a:pt x="140" y="159"/>
                  <a:pt x="218" y="136"/>
                  <a:pt x="280" y="136"/>
                </a:cubicBezTo>
                <a:cubicBezTo>
                  <a:pt x="301" y="136"/>
                  <a:pt x="320" y="139"/>
                  <a:pt x="336" y="146"/>
                </a:cubicBezTo>
                <a:cubicBezTo>
                  <a:pt x="345" y="151"/>
                  <a:pt x="356" y="153"/>
                  <a:pt x="366" y="153"/>
                </a:cubicBezTo>
                <a:cubicBezTo>
                  <a:pt x="392" y="153"/>
                  <a:pt x="416" y="137"/>
                  <a:pt x="427" y="113"/>
                </a:cubicBezTo>
                <a:cubicBezTo>
                  <a:pt x="441" y="80"/>
                  <a:pt x="427" y="40"/>
                  <a:pt x="394" y="22"/>
                </a:cubicBezTo>
                <a:cubicBezTo>
                  <a:pt x="359" y="6"/>
                  <a:pt x="319" y="0"/>
                  <a:pt x="28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txBox="1"/>
          <p:nvPr>
            <p:ph type="title"/>
          </p:nvPr>
        </p:nvSpPr>
        <p:spPr>
          <a:xfrm>
            <a:off x="837550" y="2535219"/>
            <a:ext cx="10328100" cy="721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5000"/>
              <a:buFont typeface="Montserrat Medium"/>
              <a:buNone/>
              <a:defRPr sz="5000">
                <a:latin typeface="Montserrat Medium"/>
                <a:ea typeface="Montserrat Medium"/>
                <a:cs typeface="Montserrat Medium"/>
                <a:sym typeface="Montserrat Medium"/>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extLst>
    <p:ext uri="{DCECCB84-F9BA-43D5-87BE-67443E8EF086}">
      <p15:sldGuideLst>
        <p15:guide id="1" orient="horz" pos="2665">
          <p15:clr>
            <a:srgbClr val="FA7B17"/>
          </p15:clr>
        </p15:guide>
        <p15:guide id="2" orient="horz" pos="2052">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quipo">
  <p:cSld name="CUSTOM_12">
    <p:spTree>
      <p:nvGrpSpPr>
        <p:cNvPr id="379" name="Shape 379"/>
        <p:cNvGrpSpPr/>
        <p:nvPr/>
      </p:nvGrpSpPr>
      <p:grpSpPr>
        <a:xfrm>
          <a:off x="0" y="0"/>
          <a:ext cx="0" cy="0"/>
          <a:chOff x="0" y="0"/>
          <a:chExt cx="0" cy="0"/>
        </a:xfrm>
      </p:grpSpPr>
      <p:sp>
        <p:nvSpPr>
          <p:cNvPr id="380" name="Google Shape;380;p21"/>
          <p:cNvSpPr/>
          <p:nvPr/>
        </p:nvSpPr>
        <p:spPr>
          <a:xfrm flipH="1">
            <a:off x="50" y="-3251"/>
            <a:ext cx="7008900" cy="10288800"/>
          </a:xfrm>
          <a:prstGeom prst="rect">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1"/>
          <p:cNvSpPr txBox="1"/>
          <p:nvPr>
            <p:ph idx="1" type="body"/>
          </p:nvPr>
        </p:nvSpPr>
        <p:spPr>
          <a:xfrm>
            <a:off x="1272850" y="6342085"/>
            <a:ext cx="7008900" cy="783000"/>
          </a:xfrm>
          <a:prstGeom prst="rect">
            <a:avLst/>
          </a:prstGeom>
          <a:noFill/>
          <a:ln>
            <a:noFill/>
          </a:ln>
        </p:spPr>
        <p:txBody>
          <a:bodyPr anchorCtr="0" anchor="t" bIns="91425" lIns="0" spcFirstLastPara="1" rIns="91425" wrap="square" tIns="91425">
            <a:noAutofit/>
          </a:bodyPr>
          <a:lstStyle>
            <a:lvl1pPr indent="-419100" lvl="0" marL="457200" rtl="0">
              <a:spcBef>
                <a:spcPts val="0"/>
              </a:spcBef>
              <a:spcAft>
                <a:spcPts val="0"/>
              </a:spcAft>
              <a:buClr>
                <a:srgbClr val="FFFFFF"/>
              </a:buClr>
              <a:buSzPts val="3000"/>
              <a:buFont typeface="Montserrat"/>
              <a:buChar char="■"/>
              <a:defRPr sz="3000">
                <a:solidFill>
                  <a:srgbClr val="FFFFFF"/>
                </a:solidFill>
                <a:latin typeface="Montserrat"/>
                <a:ea typeface="Montserrat"/>
                <a:cs typeface="Montserrat"/>
                <a:sym typeface="Montserrat"/>
              </a:defRPr>
            </a:lvl1pPr>
            <a:lvl2pPr indent="-419100" lvl="1" marL="914400" rtl="0">
              <a:spcBef>
                <a:spcPts val="0"/>
              </a:spcBef>
              <a:spcAft>
                <a:spcPts val="0"/>
              </a:spcAft>
              <a:buClr>
                <a:srgbClr val="FFFFFF"/>
              </a:buClr>
              <a:buSzPts val="3000"/>
              <a:buFont typeface="Montserrat"/>
              <a:buChar char="○"/>
              <a:defRPr sz="3000">
                <a:solidFill>
                  <a:srgbClr val="FFFFFF"/>
                </a:solidFill>
                <a:latin typeface="Montserrat"/>
                <a:ea typeface="Montserrat"/>
                <a:cs typeface="Montserrat"/>
                <a:sym typeface="Montserrat"/>
              </a:defRPr>
            </a:lvl2pPr>
            <a:lvl3pPr indent="-419100" lvl="2" marL="1371600" rtl="0">
              <a:spcBef>
                <a:spcPts val="0"/>
              </a:spcBef>
              <a:spcAft>
                <a:spcPts val="0"/>
              </a:spcAft>
              <a:buClr>
                <a:srgbClr val="FFFFFF"/>
              </a:buClr>
              <a:buSzPts val="3000"/>
              <a:buFont typeface="Montserrat"/>
              <a:buChar char="■"/>
              <a:defRPr sz="3000">
                <a:solidFill>
                  <a:srgbClr val="FFFFFF"/>
                </a:solidFill>
                <a:latin typeface="Montserrat"/>
                <a:ea typeface="Montserrat"/>
                <a:cs typeface="Montserrat"/>
                <a:sym typeface="Montserrat"/>
              </a:defRPr>
            </a:lvl3pPr>
            <a:lvl4pPr indent="-419100" lvl="3" marL="1828800" rtl="0">
              <a:spcBef>
                <a:spcPts val="0"/>
              </a:spcBef>
              <a:spcAft>
                <a:spcPts val="0"/>
              </a:spcAft>
              <a:buClr>
                <a:srgbClr val="FFFFFF"/>
              </a:buClr>
              <a:buSzPts val="3000"/>
              <a:buFont typeface="Montserrat"/>
              <a:buChar char="●"/>
              <a:defRPr sz="3000">
                <a:solidFill>
                  <a:srgbClr val="FFFFFF"/>
                </a:solidFill>
                <a:latin typeface="Montserrat"/>
                <a:ea typeface="Montserrat"/>
                <a:cs typeface="Montserrat"/>
                <a:sym typeface="Montserrat"/>
              </a:defRPr>
            </a:lvl4pPr>
            <a:lvl5pPr indent="-419100" lvl="4" marL="2286000" rtl="0">
              <a:spcBef>
                <a:spcPts val="0"/>
              </a:spcBef>
              <a:spcAft>
                <a:spcPts val="0"/>
              </a:spcAft>
              <a:buClr>
                <a:srgbClr val="FFFFFF"/>
              </a:buClr>
              <a:buSzPts val="3000"/>
              <a:buFont typeface="Montserrat"/>
              <a:buChar char="○"/>
              <a:defRPr sz="3000">
                <a:solidFill>
                  <a:srgbClr val="FFFFFF"/>
                </a:solidFill>
                <a:latin typeface="Montserrat"/>
                <a:ea typeface="Montserrat"/>
                <a:cs typeface="Montserrat"/>
                <a:sym typeface="Montserrat"/>
              </a:defRPr>
            </a:lvl5pPr>
            <a:lvl6pPr indent="-419100" lvl="5" marL="2743200" rtl="0">
              <a:spcBef>
                <a:spcPts val="0"/>
              </a:spcBef>
              <a:spcAft>
                <a:spcPts val="0"/>
              </a:spcAft>
              <a:buClr>
                <a:srgbClr val="FFFFFF"/>
              </a:buClr>
              <a:buSzPts val="3000"/>
              <a:buFont typeface="Montserrat"/>
              <a:buChar char="■"/>
              <a:defRPr sz="3000">
                <a:solidFill>
                  <a:srgbClr val="FFFFFF"/>
                </a:solidFill>
                <a:latin typeface="Montserrat"/>
                <a:ea typeface="Montserrat"/>
                <a:cs typeface="Montserrat"/>
                <a:sym typeface="Montserrat"/>
              </a:defRPr>
            </a:lvl6pPr>
            <a:lvl7pPr indent="-419100" lvl="6" marL="3200400" rtl="0">
              <a:spcBef>
                <a:spcPts val="0"/>
              </a:spcBef>
              <a:spcAft>
                <a:spcPts val="0"/>
              </a:spcAft>
              <a:buClr>
                <a:srgbClr val="FFFFFF"/>
              </a:buClr>
              <a:buSzPts val="3000"/>
              <a:buFont typeface="Montserrat"/>
              <a:buChar char="●"/>
              <a:defRPr sz="3000">
                <a:solidFill>
                  <a:srgbClr val="FFFFFF"/>
                </a:solidFill>
                <a:latin typeface="Montserrat"/>
                <a:ea typeface="Montserrat"/>
                <a:cs typeface="Montserrat"/>
                <a:sym typeface="Montserrat"/>
              </a:defRPr>
            </a:lvl7pPr>
            <a:lvl8pPr indent="-419100" lvl="7" marL="3657600" rtl="0">
              <a:spcBef>
                <a:spcPts val="0"/>
              </a:spcBef>
              <a:spcAft>
                <a:spcPts val="0"/>
              </a:spcAft>
              <a:buClr>
                <a:srgbClr val="FFFFFF"/>
              </a:buClr>
              <a:buSzPts val="3000"/>
              <a:buFont typeface="Montserrat"/>
              <a:buChar char="○"/>
              <a:defRPr sz="3000">
                <a:solidFill>
                  <a:srgbClr val="FFFFFF"/>
                </a:solidFill>
                <a:latin typeface="Montserrat"/>
                <a:ea typeface="Montserrat"/>
                <a:cs typeface="Montserrat"/>
                <a:sym typeface="Montserrat"/>
              </a:defRPr>
            </a:lvl8pPr>
            <a:lvl9pPr indent="-419100" lvl="8" marL="4114800" rtl="0">
              <a:spcBef>
                <a:spcPts val="0"/>
              </a:spcBef>
              <a:spcAft>
                <a:spcPts val="0"/>
              </a:spcAft>
              <a:buClr>
                <a:srgbClr val="FFFFFF"/>
              </a:buClr>
              <a:buSzPts val="3000"/>
              <a:buFont typeface="Montserrat"/>
              <a:buChar char="■"/>
              <a:defRPr sz="3000">
                <a:solidFill>
                  <a:srgbClr val="FFFFFF"/>
                </a:solidFill>
                <a:latin typeface="Montserrat"/>
                <a:ea typeface="Montserrat"/>
                <a:cs typeface="Montserrat"/>
                <a:sym typeface="Montserrat"/>
              </a:defRPr>
            </a:lvl9pPr>
          </a:lstStyle>
          <a:p/>
        </p:txBody>
      </p:sp>
      <p:sp>
        <p:nvSpPr>
          <p:cNvPr id="382" name="Google Shape;382;p21"/>
          <p:cNvSpPr txBox="1"/>
          <p:nvPr>
            <p:ph idx="2" type="body"/>
          </p:nvPr>
        </p:nvSpPr>
        <p:spPr>
          <a:xfrm>
            <a:off x="2470675" y="6920236"/>
            <a:ext cx="3739500" cy="554100"/>
          </a:xfrm>
          <a:prstGeom prst="rect">
            <a:avLst/>
          </a:prstGeom>
          <a:noFill/>
          <a:ln>
            <a:noFill/>
          </a:ln>
        </p:spPr>
        <p:txBody>
          <a:bodyPr anchorCtr="0" anchor="t" bIns="91425" lIns="0" spcFirstLastPara="1" rIns="91425" wrap="square" tIns="91425">
            <a:noAutofit/>
          </a:bodyPr>
          <a:lstStyle>
            <a:lvl1pPr indent="-381000" lvl="0" marL="457200" rtl="0">
              <a:spcBef>
                <a:spcPts val="0"/>
              </a:spcBef>
              <a:spcAft>
                <a:spcPts val="0"/>
              </a:spcAft>
              <a:buClr>
                <a:srgbClr val="FFFFFF"/>
              </a:buClr>
              <a:buSzPts val="2400"/>
              <a:buFont typeface="Montserrat Medium"/>
              <a:buChar char="■"/>
              <a:defRPr sz="2400">
                <a:solidFill>
                  <a:srgbClr val="FFFFFF"/>
                </a:solidFill>
                <a:latin typeface="Montserrat Medium"/>
                <a:ea typeface="Montserrat Medium"/>
                <a:cs typeface="Montserrat Medium"/>
                <a:sym typeface="Montserrat Medium"/>
              </a:defRPr>
            </a:lvl1pPr>
            <a:lvl2pPr indent="-381000" lvl="1" marL="914400" rtl="0">
              <a:spcBef>
                <a:spcPts val="0"/>
              </a:spcBef>
              <a:spcAft>
                <a:spcPts val="0"/>
              </a:spcAft>
              <a:buClr>
                <a:srgbClr val="FFFFFF"/>
              </a:buClr>
              <a:buSzPts val="2400"/>
              <a:buFont typeface="Montserrat Medium"/>
              <a:buChar char="○"/>
              <a:defRPr sz="2400">
                <a:solidFill>
                  <a:srgbClr val="FFFFFF"/>
                </a:solidFill>
                <a:latin typeface="Montserrat Medium"/>
                <a:ea typeface="Montserrat Medium"/>
                <a:cs typeface="Montserrat Medium"/>
                <a:sym typeface="Montserrat Medium"/>
              </a:defRPr>
            </a:lvl2pPr>
            <a:lvl3pPr indent="-381000" lvl="2" marL="1371600" rtl="0">
              <a:spcBef>
                <a:spcPts val="0"/>
              </a:spcBef>
              <a:spcAft>
                <a:spcPts val="0"/>
              </a:spcAft>
              <a:buClr>
                <a:srgbClr val="FFFFFF"/>
              </a:buClr>
              <a:buSzPts val="2400"/>
              <a:buFont typeface="Montserrat Medium"/>
              <a:buChar char="■"/>
              <a:defRPr sz="2400">
                <a:solidFill>
                  <a:srgbClr val="FFFFFF"/>
                </a:solidFill>
                <a:latin typeface="Montserrat Medium"/>
                <a:ea typeface="Montserrat Medium"/>
                <a:cs typeface="Montserrat Medium"/>
                <a:sym typeface="Montserrat Medium"/>
              </a:defRPr>
            </a:lvl3pPr>
            <a:lvl4pPr indent="-381000" lvl="3" marL="1828800" rtl="0">
              <a:spcBef>
                <a:spcPts val="0"/>
              </a:spcBef>
              <a:spcAft>
                <a:spcPts val="0"/>
              </a:spcAft>
              <a:buClr>
                <a:srgbClr val="FFFFFF"/>
              </a:buClr>
              <a:buSzPts val="2400"/>
              <a:buFont typeface="Montserrat Medium"/>
              <a:buChar char="●"/>
              <a:defRPr sz="2400">
                <a:solidFill>
                  <a:srgbClr val="FFFFFF"/>
                </a:solidFill>
                <a:latin typeface="Montserrat Medium"/>
                <a:ea typeface="Montserrat Medium"/>
                <a:cs typeface="Montserrat Medium"/>
                <a:sym typeface="Montserrat Medium"/>
              </a:defRPr>
            </a:lvl4pPr>
            <a:lvl5pPr indent="-381000" lvl="4" marL="2286000" rtl="0">
              <a:spcBef>
                <a:spcPts val="0"/>
              </a:spcBef>
              <a:spcAft>
                <a:spcPts val="0"/>
              </a:spcAft>
              <a:buClr>
                <a:srgbClr val="FFFFFF"/>
              </a:buClr>
              <a:buSzPts val="2400"/>
              <a:buFont typeface="Montserrat Medium"/>
              <a:buChar char="○"/>
              <a:defRPr sz="2400">
                <a:solidFill>
                  <a:srgbClr val="FFFFFF"/>
                </a:solidFill>
                <a:latin typeface="Montserrat Medium"/>
                <a:ea typeface="Montserrat Medium"/>
                <a:cs typeface="Montserrat Medium"/>
                <a:sym typeface="Montserrat Medium"/>
              </a:defRPr>
            </a:lvl5pPr>
            <a:lvl6pPr indent="-381000" lvl="5" marL="2743200" rtl="0">
              <a:spcBef>
                <a:spcPts val="0"/>
              </a:spcBef>
              <a:spcAft>
                <a:spcPts val="0"/>
              </a:spcAft>
              <a:buClr>
                <a:srgbClr val="FFFFFF"/>
              </a:buClr>
              <a:buSzPts val="2400"/>
              <a:buFont typeface="Montserrat Medium"/>
              <a:buChar char="■"/>
              <a:defRPr sz="2400">
                <a:solidFill>
                  <a:srgbClr val="FFFFFF"/>
                </a:solidFill>
                <a:latin typeface="Montserrat Medium"/>
                <a:ea typeface="Montserrat Medium"/>
                <a:cs typeface="Montserrat Medium"/>
                <a:sym typeface="Montserrat Medium"/>
              </a:defRPr>
            </a:lvl6pPr>
            <a:lvl7pPr indent="-381000" lvl="6" marL="3200400" rtl="0">
              <a:spcBef>
                <a:spcPts val="0"/>
              </a:spcBef>
              <a:spcAft>
                <a:spcPts val="0"/>
              </a:spcAft>
              <a:buClr>
                <a:srgbClr val="FFFFFF"/>
              </a:buClr>
              <a:buSzPts val="2400"/>
              <a:buFont typeface="Montserrat Medium"/>
              <a:buChar char="●"/>
              <a:defRPr sz="2400">
                <a:solidFill>
                  <a:srgbClr val="FFFFFF"/>
                </a:solidFill>
                <a:latin typeface="Montserrat Medium"/>
                <a:ea typeface="Montserrat Medium"/>
                <a:cs typeface="Montserrat Medium"/>
                <a:sym typeface="Montserrat Medium"/>
              </a:defRPr>
            </a:lvl7pPr>
            <a:lvl8pPr indent="-381000" lvl="7" marL="3657600" rtl="0">
              <a:spcBef>
                <a:spcPts val="0"/>
              </a:spcBef>
              <a:spcAft>
                <a:spcPts val="0"/>
              </a:spcAft>
              <a:buClr>
                <a:srgbClr val="FFFFFF"/>
              </a:buClr>
              <a:buSzPts val="2400"/>
              <a:buFont typeface="Montserrat Medium"/>
              <a:buChar char="○"/>
              <a:defRPr sz="2400">
                <a:solidFill>
                  <a:srgbClr val="FFFFFF"/>
                </a:solidFill>
                <a:latin typeface="Montserrat Medium"/>
                <a:ea typeface="Montserrat Medium"/>
                <a:cs typeface="Montserrat Medium"/>
                <a:sym typeface="Montserrat Medium"/>
              </a:defRPr>
            </a:lvl8pPr>
            <a:lvl9pPr indent="-381000" lvl="8" marL="4114800" rtl="0">
              <a:spcBef>
                <a:spcPts val="0"/>
              </a:spcBef>
              <a:spcAft>
                <a:spcPts val="0"/>
              </a:spcAft>
              <a:buClr>
                <a:srgbClr val="FFFFFF"/>
              </a:buClr>
              <a:buSzPts val="2400"/>
              <a:buFont typeface="Montserrat Medium"/>
              <a:buChar char="■"/>
              <a:defRPr sz="2400">
                <a:solidFill>
                  <a:srgbClr val="FFFFFF"/>
                </a:solidFill>
                <a:latin typeface="Montserrat Medium"/>
                <a:ea typeface="Montserrat Medium"/>
                <a:cs typeface="Montserrat Medium"/>
                <a:sym typeface="Montserrat Medium"/>
              </a:defRPr>
            </a:lvl9pPr>
          </a:lstStyle>
          <a:p/>
        </p:txBody>
      </p:sp>
      <p:sp>
        <p:nvSpPr>
          <p:cNvPr id="383" name="Google Shape;383;p21"/>
          <p:cNvSpPr/>
          <p:nvPr/>
        </p:nvSpPr>
        <p:spPr>
          <a:xfrm>
            <a:off x="913750" y="4891618"/>
            <a:ext cx="5477700" cy="7830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p>
        </p:txBody>
      </p:sp>
      <p:sp>
        <p:nvSpPr>
          <p:cNvPr id="384" name="Google Shape;384;p21"/>
          <p:cNvSpPr txBox="1"/>
          <p:nvPr>
            <p:ph type="title"/>
          </p:nvPr>
        </p:nvSpPr>
        <p:spPr>
          <a:xfrm>
            <a:off x="1272850" y="4824594"/>
            <a:ext cx="4829400" cy="871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5000"/>
              <a:buFont typeface="Montserrat"/>
              <a:buNone/>
              <a:defRPr sz="5000">
                <a:solidFill>
                  <a:schemeClr val="lt1"/>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p:txBody>
      </p:sp>
      <p:sp>
        <p:nvSpPr>
          <p:cNvPr id="385" name="Google Shape;385;p21"/>
          <p:cNvSpPr txBox="1"/>
          <p:nvPr/>
        </p:nvSpPr>
        <p:spPr>
          <a:xfrm>
            <a:off x="1149525" y="6899882"/>
            <a:ext cx="1758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400">
                <a:solidFill>
                  <a:srgbClr val="FFFFFF"/>
                </a:solidFill>
                <a:latin typeface="Montserrat SemiBold"/>
                <a:ea typeface="Montserrat SemiBold"/>
                <a:cs typeface="Montserrat SemiBold"/>
                <a:sym typeface="Montserrat SemiBold"/>
              </a:rPr>
              <a:t>Apodo:</a:t>
            </a:r>
            <a:endParaRPr sz="2400">
              <a:solidFill>
                <a:srgbClr val="FFFFFF"/>
              </a:solidFill>
              <a:latin typeface="Montserrat"/>
              <a:ea typeface="Montserrat"/>
              <a:cs typeface="Montserrat"/>
              <a:sym typeface="Montserrat"/>
            </a:endParaRPr>
          </a:p>
        </p:txBody>
      </p:sp>
      <p:sp>
        <p:nvSpPr>
          <p:cNvPr id="386" name="Google Shape;386;p21"/>
          <p:cNvSpPr/>
          <p:nvPr/>
        </p:nvSpPr>
        <p:spPr>
          <a:xfrm flipH="1" rot="5400000">
            <a:off x="3902225" y="8713823"/>
            <a:ext cx="871500" cy="2278500"/>
          </a:xfrm>
          <a:prstGeom prst="round2SameRect">
            <a:avLst>
              <a:gd fmla="val 50000" name="adj1"/>
              <a:gd fmla="val 0" name="adj2"/>
            </a:avLst>
          </a:prstGeom>
          <a:noFill/>
          <a:ln cap="flat" cmpd="sng" w="381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1"/>
          <p:cNvSpPr/>
          <p:nvPr/>
        </p:nvSpPr>
        <p:spPr>
          <a:xfrm flipH="1">
            <a:off x="-752" y="9417384"/>
            <a:ext cx="2328000" cy="871500"/>
          </a:xfrm>
          <a:prstGeom prst="roundRect">
            <a:avLst>
              <a:gd fmla="val 50000" name="adj"/>
            </a:avLst>
          </a:prstGeom>
          <a:no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1"/>
          <p:cNvSpPr/>
          <p:nvPr/>
        </p:nvSpPr>
        <p:spPr>
          <a:xfrm flipH="1">
            <a:off x="202576" y="9561625"/>
            <a:ext cx="582900" cy="5829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1"/>
          <p:cNvSpPr/>
          <p:nvPr/>
        </p:nvSpPr>
        <p:spPr>
          <a:xfrm flipH="1">
            <a:off x="2327342" y="9417381"/>
            <a:ext cx="871200" cy="871500"/>
          </a:xfrm>
          <a:prstGeom prst="ellipse">
            <a:avLst/>
          </a:prstGeom>
          <a:noFill/>
          <a:ln cap="flat" cmpd="sng" w="38100">
            <a:solidFill>
              <a:srgbClr val="3F3F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1"/>
          <p:cNvSpPr/>
          <p:nvPr/>
        </p:nvSpPr>
        <p:spPr>
          <a:xfrm>
            <a:off x="16945766" y="8"/>
            <a:ext cx="1342200" cy="3510900"/>
          </a:xfrm>
          <a:prstGeom prst="round2SameRect">
            <a:avLst>
              <a:gd fmla="val 50000" name="adj1"/>
              <a:gd fmla="val 0" name="adj2"/>
            </a:avLst>
          </a:prstGeom>
          <a:noFill/>
          <a:ln cap="flat" cmpd="sng" w="38100">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1"/>
          <p:cNvSpPr/>
          <p:nvPr/>
        </p:nvSpPr>
        <p:spPr>
          <a:xfrm rot="5400000">
            <a:off x="15823476" y="5975675"/>
            <a:ext cx="3586800" cy="1342200"/>
          </a:xfrm>
          <a:prstGeom prst="roundRect">
            <a:avLst>
              <a:gd fmla="val 50000" name="adj"/>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1"/>
          <p:cNvSpPr/>
          <p:nvPr/>
        </p:nvSpPr>
        <p:spPr>
          <a:xfrm rot="5400000">
            <a:off x="17167913" y="7228880"/>
            <a:ext cx="897900" cy="8979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1"/>
          <p:cNvSpPr/>
          <p:nvPr/>
        </p:nvSpPr>
        <p:spPr>
          <a:xfrm rot="5400000">
            <a:off x="16945632" y="3511068"/>
            <a:ext cx="1342500" cy="1342200"/>
          </a:xfrm>
          <a:prstGeom prst="ellipse">
            <a:avLst/>
          </a:prstGeom>
          <a:noFill/>
          <a:ln cap="flat" cmpd="sng" w="38100">
            <a:solidFill>
              <a:srgbClr val="3F3F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1"/>
          <p:cNvSpPr txBox="1"/>
          <p:nvPr>
            <p:ph idx="3" type="body"/>
          </p:nvPr>
        </p:nvSpPr>
        <p:spPr>
          <a:xfrm>
            <a:off x="8138825" y="3053459"/>
            <a:ext cx="7368000" cy="4590900"/>
          </a:xfrm>
          <a:prstGeom prst="rect">
            <a:avLst/>
          </a:prstGeom>
          <a:noFill/>
          <a:ln>
            <a:noFill/>
          </a:ln>
        </p:spPr>
        <p:txBody>
          <a:bodyPr anchorCtr="0" anchor="ctr" bIns="91425" lIns="0" spcFirstLastPara="1" rIns="91425" wrap="square" tIns="91425">
            <a:noAutofit/>
          </a:bodyPr>
          <a:lstStyle>
            <a:lvl1pPr indent="-381000" lvl="0" marL="457200" rtl="0">
              <a:spcBef>
                <a:spcPts val="0"/>
              </a:spcBef>
              <a:spcAft>
                <a:spcPts val="0"/>
              </a:spcAft>
              <a:buSzPts val="2400"/>
              <a:buFont typeface="Archivo"/>
              <a:buChar char="■"/>
              <a:defRPr sz="2400">
                <a:latin typeface="Archivo"/>
                <a:ea typeface="Archivo"/>
                <a:cs typeface="Archivo"/>
                <a:sym typeface="Archivo"/>
              </a:defRPr>
            </a:lvl1pPr>
            <a:lvl2pPr indent="-381000" lvl="1" marL="914400" rtl="0">
              <a:spcBef>
                <a:spcPts val="0"/>
              </a:spcBef>
              <a:spcAft>
                <a:spcPts val="0"/>
              </a:spcAft>
              <a:buSzPts val="2400"/>
              <a:buFont typeface="Archivo"/>
              <a:buChar char="○"/>
              <a:defRPr sz="2400">
                <a:latin typeface="Archivo"/>
                <a:ea typeface="Archivo"/>
                <a:cs typeface="Archivo"/>
                <a:sym typeface="Archivo"/>
              </a:defRPr>
            </a:lvl2pPr>
            <a:lvl3pPr indent="-381000" lvl="2" marL="1371600" rtl="0">
              <a:spcBef>
                <a:spcPts val="0"/>
              </a:spcBef>
              <a:spcAft>
                <a:spcPts val="0"/>
              </a:spcAft>
              <a:buSzPts val="2400"/>
              <a:buFont typeface="Archivo"/>
              <a:buChar char="■"/>
              <a:defRPr sz="2400">
                <a:latin typeface="Archivo"/>
                <a:ea typeface="Archivo"/>
                <a:cs typeface="Archivo"/>
                <a:sym typeface="Archivo"/>
              </a:defRPr>
            </a:lvl3pPr>
            <a:lvl4pPr indent="-381000" lvl="3" marL="1828800" rtl="0">
              <a:spcBef>
                <a:spcPts val="0"/>
              </a:spcBef>
              <a:spcAft>
                <a:spcPts val="0"/>
              </a:spcAft>
              <a:buSzPts val="2400"/>
              <a:buFont typeface="Archivo"/>
              <a:buChar char="●"/>
              <a:defRPr sz="2400">
                <a:latin typeface="Archivo"/>
                <a:ea typeface="Archivo"/>
                <a:cs typeface="Archivo"/>
                <a:sym typeface="Archivo"/>
              </a:defRPr>
            </a:lvl4pPr>
            <a:lvl5pPr indent="-381000" lvl="4" marL="2286000" rtl="0">
              <a:spcBef>
                <a:spcPts val="0"/>
              </a:spcBef>
              <a:spcAft>
                <a:spcPts val="0"/>
              </a:spcAft>
              <a:buSzPts val="2400"/>
              <a:buFont typeface="Archivo"/>
              <a:buChar char="○"/>
              <a:defRPr sz="2400">
                <a:latin typeface="Archivo"/>
                <a:ea typeface="Archivo"/>
                <a:cs typeface="Archivo"/>
                <a:sym typeface="Archivo"/>
              </a:defRPr>
            </a:lvl5pPr>
            <a:lvl6pPr indent="-381000" lvl="5" marL="2743200" rtl="0">
              <a:spcBef>
                <a:spcPts val="0"/>
              </a:spcBef>
              <a:spcAft>
                <a:spcPts val="0"/>
              </a:spcAft>
              <a:buSzPts val="2400"/>
              <a:buFont typeface="Archivo"/>
              <a:buChar char="■"/>
              <a:defRPr sz="2400">
                <a:latin typeface="Archivo"/>
                <a:ea typeface="Archivo"/>
                <a:cs typeface="Archivo"/>
                <a:sym typeface="Archivo"/>
              </a:defRPr>
            </a:lvl6pPr>
            <a:lvl7pPr indent="-381000" lvl="6" marL="3200400" rtl="0">
              <a:spcBef>
                <a:spcPts val="0"/>
              </a:spcBef>
              <a:spcAft>
                <a:spcPts val="0"/>
              </a:spcAft>
              <a:buSzPts val="2400"/>
              <a:buFont typeface="Archivo"/>
              <a:buChar char="●"/>
              <a:defRPr sz="2400">
                <a:latin typeface="Archivo"/>
                <a:ea typeface="Archivo"/>
                <a:cs typeface="Archivo"/>
                <a:sym typeface="Archivo"/>
              </a:defRPr>
            </a:lvl7pPr>
            <a:lvl8pPr indent="-381000" lvl="7" marL="3657600" rtl="0">
              <a:spcBef>
                <a:spcPts val="0"/>
              </a:spcBef>
              <a:spcAft>
                <a:spcPts val="0"/>
              </a:spcAft>
              <a:buSzPts val="2400"/>
              <a:buFont typeface="Archivo"/>
              <a:buChar char="○"/>
              <a:defRPr sz="2400">
                <a:latin typeface="Archivo"/>
                <a:ea typeface="Archivo"/>
                <a:cs typeface="Archivo"/>
                <a:sym typeface="Archivo"/>
              </a:defRPr>
            </a:lvl8pPr>
            <a:lvl9pPr indent="-381000" lvl="8" marL="4114800" rtl="0">
              <a:spcBef>
                <a:spcPts val="0"/>
              </a:spcBef>
              <a:spcAft>
                <a:spcPts val="0"/>
              </a:spcAft>
              <a:buSzPts val="2400"/>
              <a:buFont typeface="Archivo"/>
              <a:buChar char="■"/>
              <a:defRPr sz="2400">
                <a:latin typeface="Archivo"/>
                <a:ea typeface="Archivo"/>
                <a:cs typeface="Archivo"/>
                <a:sym typeface="Archivo"/>
              </a:defRPr>
            </a:lvl9pPr>
          </a:lstStyle>
          <a:p/>
        </p:txBody>
      </p:sp>
    </p:spTree>
  </p:cSld>
  <p:clrMapOvr>
    <a:masterClrMapping/>
  </p:clrMapOvr>
  <p:extLst>
    <p:ext uri="{DCECCB84-F9BA-43D5-87BE-67443E8EF086}">
      <p15:sldGuideLst>
        <p15:guide id="1" pos="5127">
          <p15:clr>
            <a:srgbClr val="FA7B17"/>
          </p15:clr>
        </p15:guide>
        <p15:guide id="2" orient="horz" pos="4346">
          <p15:clr>
            <a:srgbClr val="FA7B17"/>
          </p15:clr>
        </p15:guide>
        <p15:guide id="3" orient="horz" pos="469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ntajas + desventajas">
  <p:cSld name="CUSTOM_11">
    <p:spTree>
      <p:nvGrpSpPr>
        <p:cNvPr id="395" name="Shape 395"/>
        <p:cNvGrpSpPr/>
        <p:nvPr/>
      </p:nvGrpSpPr>
      <p:grpSpPr>
        <a:xfrm>
          <a:off x="0" y="0"/>
          <a:ext cx="0" cy="0"/>
          <a:chOff x="0" y="0"/>
          <a:chExt cx="0" cy="0"/>
        </a:xfrm>
      </p:grpSpPr>
      <p:sp>
        <p:nvSpPr>
          <p:cNvPr id="396" name="Google Shape;396;p22"/>
          <p:cNvSpPr/>
          <p:nvPr/>
        </p:nvSpPr>
        <p:spPr>
          <a:xfrm flipH="1">
            <a:off x="9144000" y="0"/>
            <a:ext cx="9144000" cy="10288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a:off x="3429850" y="1676480"/>
            <a:ext cx="2496300" cy="726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p>
        </p:txBody>
      </p:sp>
      <p:sp>
        <p:nvSpPr>
          <p:cNvPr id="398" name="Google Shape;398;p22"/>
          <p:cNvSpPr txBox="1"/>
          <p:nvPr/>
        </p:nvSpPr>
        <p:spPr>
          <a:xfrm>
            <a:off x="761350" y="1809093"/>
            <a:ext cx="7786500" cy="461700"/>
          </a:xfrm>
          <a:prstGeom prst="rect">
            <a:avLst/>
          </a:prstGeom>
          <a:noFill/>
          <a:ln>
            <a:noFill/>
          </a:ln>
        </p:spPr>
        <p:txBody>
          <a:bodyPr anchorCtr="0" anchor="t" bIns="0" lIns="0" spcFirstLastPara="1" rIns="0" wrap="square" tIns="0">
            <a:spAutoFit/>
          </a:bodyPr>
          <a:lstStyle/>
          <a:p>
            <a:pPr indent="0" lvl="0" marL="0" rtl="0" algn="ctr">
              <a:lnSpc>
                <a:spcPct val="110000"/>
              </a:lnSpc>
              <a:spcBef>
                <a:spcPts val="0"/>
              </a:spcBef>
              <a:spcAft>
                <a:spcPts val="0"/>
              </a:spcAft>
              <a:buNone/>
            </a:pPr>
            <a:r>
              <a:rPr lang="es" sz="3000">
                <a:solidFill>
                  <a:srgbClr val="FFFFFF"/>
                </a:solidFill>
                <a:latin typeface="Montserrat Medium"/>
                <a:ea typeface="Montserrat Medium"/>
                <a:cs typeface="Montserrat Medium"/>
                <a:sym typeface="Montserrat Medium"/>
              </a:rPr>
              <a:t>Ventajas</a:t>
            </a:r>
            <a:endParaRPr sz="3000">
              <a:latin typeface="Montserrat Medium"/>
              <a:ea typeface="Montserrat Medium"/>
              <a:cs typeface="Montserrat Medium"/>
              <a:sym typeface="Montserrat Medium"/>
            </a:endParaRPr>
          </a:p>
        </p:txBody>
      </p:sp>
      <p:sp>
        <p:nvSpPr>
          <p:cNvPr id="399" name="Google Shape;399;p22"/>
          <p:cNvSpPr/>
          <p:nvPr/>
        </p:nvSpPr>
        <p:spPr>
          <a:xfrm>
            <a:off x="11875162" y="1676468"/>
            <a:ext cx="3529800" cy="7269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000"/>
          </a:p>
        </p:txBody>
      </p:sp>
      <p:sp>
        <p:nvSpPr>
          <p:cNvPr id="400" name="Google Shape;400;p22"/>
          <p:cNvSpPr txBox="1"/>
          <p:nvPr/>
        </p:nvSpPr>
        <p:spPr>
          <a:xfrm>
            <a:off x="9739825" y="1809093"/>
            <a:ext cx="7786500" cy="461700"/>
          </a:xfrm>
          <a:prstGeom prst="rect">
            <a:avLst/>
          </a:prstGeom>
          <a:noFill/>
          <a:ln>
            <a:noFill/>
          </a:ln>
        </p:spPr>
        <p:txBody>
          <a:bodyPr anchorCtr="0" anchor="t" bIns="0" lIns="0" spcFirstLastPara="1" rIns="0" wrap="square" tIns="0">
            <a:spAutoFit/>
          </a:bodyPr>
          <a:lstStyle/>
          <a:p>
            <a:pPr indent="0" lvl="0" marL="0" rtl="0" algn="ctr">
              <a:lnSpc>
                <a:spcPct val="110000"/>
              </a:lnSpc>
              <a:spcBef>
                <a:spcPts val="0"/>
              </a:spcBef>
              <a:spcAft>
                <a:spcPts val="0"/>
              </a:spcAft>
              <a:buNone/>
            </a:pPr>
            <a:r>
              <a:rPr lang="es" sz="3000">
                <a:solidFill>
                  <a:srgbClr val="FFFFFF"/>
                </a:solidFill>
                <a:latin typeface="Montserrat Medium"/>
                <a:ea typeface="Montserrat Medium"/>
                <a:cs typeface="Montserrat Medium"/>
                <a:sym typeface="Montserrat Medium"/>
              </a:rPr>
              <a:t>Desventajas</a:t>
            </a:r>
            <a:endParaRPr sz="3000">
              <a:latin typeface="Montserrat Medium"/>
              <a:ea typeface="Montserrat Medium"/>
              <a:cs typeface="Montserrat Medium"/>
              <a:sym typeface="Montserrat Medium"/>
            </a:endParaRPr>
          </a:p>
        </p:txBody>
      </p:sp>
      <p:grpSp>
        <p:nvGrpSpPr>
          <p:cNvPr id="401" name="Google Shape;401;p22"/>
          <p:cNvGrpSpPr/>
          <p:nvPr/>
        </p:nvGrpSpPr>
        <p:grpSpPr>
          <a:xfrm>
            <a:off x="4364229" y="8706013"/>
            <a:ext cx="932353" cy="932563"/>
            <a:chOff x="3964000" y="1705108"/>
            <a:chExt cx="1047000" cy="1047000"/>
          </a:xfrm>
        </p:grpSpPr>
        <p:sp>
          <p:nvSpPr>
            <p:cNvPr id="402" name="Google Shape;402;p22"/>
            <p:cNvSpPr/>
            <p:nvPr/>
          </p:nvSpPr>
          <p:spPr>
            <a:xfrm>
              <a:off x="3964000" y="1705108"/>
              <a:ext cx="1047000" cy="1047000"/>
            </a:xfrm>
            <a:prstGeom prst="ellipse">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 name="Google Shape;403;p22"/>
            <p:cNvGrpSpPr/>
            <p:nvPr/>
          </p:nvGrpSpPr>
          <p:grpSpPr>
            <a:xfrm>
              <a:off x="4161035" y="2025037"/>
              <a:ext cx="652231" cy="407986"/>
              <a:chOff x="-3323750" y="5971792"/>
              <a:chExt cx="1161586" cy="726600"/>
            </a:xfrm>
          </p:grpSpPr>
          <p:cxnSp>
            <p:nvCxnSpPr>
              <p:cNvPr id="404" name="Google Shape;404;p22"/>
              <p:cNvCxnSpPr/>
              <p:nvPr/>
            </p:nvCxnSpPr>
            <p:spPr>
              <a:xfrm>
                <a:off x="-3323750" y="6246592"/>
                <a:ext cx="451800" cy="451800"/>
              </a:xfrm>
              <a:prstGeom prst="straightConnector1">
                <a:avLst/>
              </a:prstGeom>
              <a:noFill/>
              <a:ln cap="flat" cmpd="sng" w="38100">
                <a:solidFill>
                  <a:schemeClr val="accent3"/>
                </a:solidFill>
                <a:prstDash val="solid"/>
                <a:round/>
                <a:headEnd len="med" w="med" type="none"/>
                <a:tailEnd len="med" w="med" type="none"/>
              </a:ln>
            </p:spPr>
          </p:cxnSp>
          <p:cxnSp>
            <p:nvCxnSpPr>
              <p:cNvPr id="405" name="Google Shape;405;p22"/>
              <p:cNvCxnSpPr/>
              <p:nvPr/>
            </p:nvCxnSpPr>
            <p:spPr>
              <a:xfrm flipH="1">
                <a:off x="-2897164" y="5971792"/>
                <a:ext cx="735000" cy="726600"/>
              </a:xfrm>
              <a:prstGeom prst="straightConnector1">
                <a:avLst/>
              </a:prstGeom>
              <a:noFill/>
              <a:ln cap="flat" cmpd="sng" w="38100">
                <a:solidFill>
                  <a:schemeClr val="accent3"/>
                </a:solidFill>
                <a:prstDash val="solid"/>
                <a:round/>
                <a:headEnd len="med" w="med" type="none"/>
                <a:tailEnd len="med" w="med" type="none"/>
              </a:ln>
            </p:spPr>
          </p:cxnSp>
        </p:grpSp>
      </p:grpSp>
      <p:grpSp>
        <p:nvGrpSpPr>
          <p:cNvPr id="406" name="Google Shape;406;p22"/>
          <p:cNvGrpSpPr/>
          <p:nvPr/>
        </p:nvGrpSpPr>
        <p:grpSpPr>
          <a:xfrm>
            <a:off x="13021472" y="8706018"/>
            <a:ext cx="932354" cy="932563"/>
            <a:chOff x="13185763" y="1833383"/>
            <a:chExt cx="1047000" cy="1047000"/>
          </a:xfrm>
        </p:grpSpPr>
        <p:grpSp>
          <p:nvGrpSpPr>
            <p:cNvPr id="407" name="Google Shape;407;p22"/>
            <p:cNvGrpSpPr/>
            <p:nvPr/>
          </p:nvGrpSpPr>
          <p:grpSpPr>
            <a:xfrm>
              <a:off x="13502462" y="2153171"/>
              <a:ext cx="412703" cy="407986"/>
              <a:chOff x="-4314451" y="4293067"/>
              <a:chExt cx="735000" cy="726600"/>
            </a:xfrm>
          </p:grpSpPr>
          <p:cxnSp>
            <p:nvCxnSpPr>
              <p:cNvPr id="408" name="Google Shape;408;p22"/>
              <p:cNvCxnSpPr/>
              <p:nvPr/>
            </p:nvCxnSpPr>
            <p:spPr>
              <a:xfrm>
                <a:off x="-4314451" y="4293067"/>
                <a:ext cx="735000" cy="726600"/>
              </a:xfrm>
              <a:prstGeom prst="straightConnector1">
                <a:avLst/>
              </a:prstGeom>
              <a:noFill/>
              <a:ln cap="flat" cmpd="sng" w="38100">
                <a:solidFill>
                  <a:schemeClr val="dk1"/>
                </a:solidFill>
                <a:prstDash val="solid"/>
                <a:round/>
                <a:headEnd len="med" w="med" type="none"/>
                <a:tailEnd len="med" w="med" type="none"/>
              </a:ln>
            </p:spPr>
          </p:cxnSp>
          <p:cxnSp>
            <p:nvCxnSpPr>
              <p:cNvPr id="409" name="Google Shape;409;p22"/>
              <p:cNvCxnSpPr/>
              <p:nvPr/>
            </p:nvCxnSpPr>
            <p:spPr>
              <a:xfrm flipH="1">
                <a:off x="-4314451" y="4293067"/>
                <a:ext cx="735000" cy="726600"/>
              </a:xfrm>
              <a:prstGeom prst="straightConnector1">
                <a:avLst/>
              </a:prstGeom>
              <a:noFill/>
              <a:ln cap="flat" cmpd="sng" w="38100">
                <a:solidFill>
                  <a:schemeClr val="dk1"/>
                </a:solidFill>
                <a:prstDash val="solid"/>
                <a:round/>
                <a:headEnd len="med" w="med" type="none"/>
                <a:tailEnd len="med" w="med" type="none"/>
              </a:ln>
            </p:spPr>
          </p:cxnSp>
        </p:grpSp>
        <p:sp>
          <p:nvSpPr>
            <p:cNvPr id="410" name="Google Shape;410;p22"/>
            <p:cNvSpPr/>
            <p:nvPr/>
          </p:nvSpPr>
          <p:spPr>
            <a:xfrm>
              <a:off x="13185763" y="1833383"/>
              <a:ext cx="1047000" cy="1047000"/>
            </a:xfrm>
            <a:prstGeom prst="ellipse">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 name="Google Shape;411;p22"/>
          <p:cNvGrpSpPr/>
          <p:nvPr/>
        </p:nvGrpSpPr>
        <p:grpSpPr>
          <a:xfrm>
            <a:off x="17493237" y="9741686"/>
            <a:ext cx="429608" cy="178335"/>
            <a:chOff x="1207700" y="4333950"/>
            <a:chExt cx="334325" cy="138750"/>
          </a:xfrm>
        </p:grpSpPr>
        <p:sp>
          <p:nvSpPr>
            <p:cNvPr id="412" name="Google Shape;412;p22"/>
            <p:cNvSpPr/>
            <p:nvPr/>
          </p:nvSpPr>
          <p:spPr>
            <a:xfrm>
              <a:off x="1207700" y="4333950"/>
              <a:ext cx="139850" cy="138750"/>
            </a:xfrm>
            <a:custGeom>
              <a:rect b="b" l="l" r="r" t="t"/>
              <a:pathLst>
                <a:path extrusionOk="0" h="5550" w="5594">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1403300" y="4333950"/>
              <a:ext cx="138725" cy="138750"/>
            </a:xfrm>
            <a:custGeom>
              <a:rect b="b" l="l" r="r" t="t"/>
              <a:pathLst>
                <a:path extrusionOk="0" h="5550" w="5549">
                  <a:moveTo>
                    <a:pt x="0" y="1"/>
                  </a:moveTo>
                  <a:lnTo>
                    <a:pt x="0" y="5550"/>
                  </a:lnTo>
                  <a:lnTo>
                    <a:pt x="5549" y="5550"/>
                  </a:lnTo>
                  <a:lnTo>
                    <a:pt x="554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4" name="Google Shape;414;p22"/>
          <p:cNvSpPr txBox="1"/>
          <p:nvPr>
            <p:ph type="title"/>
          </p:nvPr>
        </p:nvSpPr>
        <p:spPr>
          <a:xfrm>
            <a:off x="761350" y="2623359"/>
            <a:ext cx="7786500" cy="93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5000"/>
              <a:buFont typeface="Montserrat SemiBold"/>
              <a:buNone/>
              <a:defRPr sz="5000">
                <a:solidFill>
                  <a:schemeClr val="dk1"/>
                </a:solidFill>
                <a:latin typeface="Montserrat SemiBold"/>
                <a:ea typeface="Montserrat SemiBold"/>
                <a:cs typeface="Montserrat SemiBold"/>
                <a:sym typeface="Montserrat SemiBold"/>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415" name="Google Shape;415;p22"/>
          <p:cNvSpPr txBox="1"/>
          <p:nvPr>
            <p:ph idx="2" type="title"/>
          </p:nvPr>
        </p:nvSpPr>
        <p:spPr>
          <a:xfrm>
            <a:off x="9739825" y="2623359"/>
            <a:ext cx="7786500" cy="93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5000"/>
              <a:buFont typeface="Montserrat SemiBold"/>
              <a:buNone/>
              <a:defRPr sz="5000">
                <a:solidFill>
                  <a:schemeClr val="dk1"/>
                </a:solidFill>
                <a:latin typeface="Montserrat SemiBold"/>
                <a:ea typeface="Montserrat SemiBold"/>
                <a:cs typeface="Montserrat SemiBold"/>
                <a:sym typeface="Montserrat SemiBold"/>
              </a:defRPr>
            </a:lvl1pPr>
            <a:lvl2pPr lvl="1" rtl="0" algn="ctr">
              <a:spcBef>
                <a:spcPts val="0"/>
              </a:spcBef>
              <a:spcAft>
                <a:spcPts val="0"/>
              </a:spcAft>
              <a:buClr>
                <a:schemeClr val="dk1"/>
              </a:buClr>
              <a:buSzPts val="1400"/>
              <a:buNone/>
              <a:defRPr>
                <a:solidFill>
                  <a:schemeClr val="dk1"/>
                </a:solidFill>
              </a:defRPr>
            </a:lvl2pPr>
            <a:lvl3pPr lvl="2" rtl="0" algn="ctr">
              <a:spcBef>
                <a:spcPts val="0"/>
              </a:spcBef>
              <a:spcAft>
                <a:spcPts val="0"/>
              </a:spcAft>
              <a:buClr>
                <a:schemeClr val="dk1"/>
              </a:buClr>
              <a:buSzPts val="1400"/>
              <a:buNone/>
              <a:defRPr>
                <a:solidFill>
                  <a:schemeClr val="dk1"/>
                </a:solidFill>
              </a:defRPr>
            </a:lvl3pPr>
            <a:lvl4pPr lvl="3" rtl="0" algn="ctr">
              <a:spcBef>
                <a:spcPts val="0"/>
              </a:spcBef>
              <a:spcAft>
                <a:spcPts val="0"/>
              </a:spcAft>
              <a:buClr>
                <a:schemeClr val="dk1"/>
              </a:buClr>
              <a:buSzPts val="1400"/>
              <a:buNone/>
              <a:defRPr>
                <a:solidFill>
                  <a:schemeClr val="dk1"/>
                </a:solidFill>
              </a:defRPr>
            </a:lvl4pPr>
            <a:lvl5pPr lvl="4" rtl="0" algn="ctr">
              <a:spcBef>
                <a:spcPts val="0"/>
              </a:spcBef>
              <a:spcAft>
                <a:spcPts val="0"/>
              </a:spcAft>
              <a:buClr>
                <a:schemeClr val="dk1"/>
              </a:buClr>
              <a:buSzPts val="1400"/>
              <a:buNone/>
              <a:defRPr>
                <a:solidFill>
                  <a:schemeClr val="dk1"/>
                </a:solidFill>
              </a:defRPr>
            </a:lvl5pPr>
            <a:lvl6pPr lvl="5" rtl="0" algn="ctr">
              <a:spcBef>
                <a:spcPts val="0"/>
              </a:spcBef>
              <a:spcAft>
                <a:spcPts val="0"/>
              </a:spcAft>
              <a:buClr>
                <a:schemeClr val="dk1"/>
              </a:buClr>
              <a:buSzPts val="1400"/>
              <a:buNone/>
              <a:defRPr>
                <a:solidFill>
                  <a:schemeClr val="dk1"/>
                </a:solidFill>
              </a:defRPr>
            </a:lvl6pPr>
            <a:lvl7pPr lvl="6" rtl="0" algn="ctr">
              <a:spcBef>
                <a:spcPts val="0"/>
              </a:spcBef>
              <a:spcAft>
                <a:spcPts val="0"/>
              </a:spcAft>
              <a:buClr>
                <a:schemeClr val="dk1"/>
              </a:buClr>
              <a:buSzPts val="1400"/>
              <a:buNone/>
              <a:defRPr>
                <a:solidFill>
                  <a:schemeClr val="dk1"/>
                </a:solidFill>
              </a:defRPr>
            </a:lvl7pPr>
            <a:lvl8pPr lvl="7" rtl="0" algn="ctr">
              <a:spcBef>
                <a:spcPts val="0"/>
              </a:spcBef>
              <a:spcAft>
                <a:spcPts val="0"/>
              </a:spcAft>
              <a:buClr>
                <a:schemeClr val="dk1"/>
              </a:buClr>
              <a:buSzPts val="1400"/>
              <a:buNone/>
              <a:defRPr>
                <a:solidFill>
                  <a:schemeClr val="dk1"/>
                </a:solidFill>
              </a:defRPr>
            </a:lvl8pPr>
            <a:lvl9pPr lvl="8" rtl="0" algn="ctr">
              <a:spcBef>
                <a:spcPts val="0"/>
              </a:spcBef>
              <a:spcAft>
                <a:spcPts val="0"/>
              </a:spcAft>
              <a:buClr>
                <a:schemeClr val="dk1"/>
              </a:buClr>
              <a:buSzPts val="1400"/>
              <a:buNone/>
              <a:defRPr>
                <a:solidFill>
                  <a:schemeClr val="dk1"/>
                </a:solidFill>
              </a:defRPr>
            </a:lvl9pPr>
          </a:lstStyle>
          <a:p/>
        </p:txBody>
      </p:sp>
      <p:sp>
        <p:nvSpPr>
          <p:cNvPr id="416" name="Google Shape;416;p22"/>
          <p:cNvSpPr txBox="1"/>
          <p:nvPr>
            <p:ph idx="1" type="body"/>
          </p:nvPr>
        </p:nvSpPr>
        <p:spPr>
          <a:xfrm>
            <a:off x="1403200" y="4306053"/>
            <a:ext cx="6502800" cy="3105900"/>
          </a:xfrm>
          <a:prstGeom prst="rect">
            <a:avLst/>
          </a:prstGeom>
          <a:noFill/>
          <a:ln>
            <a:noFill/>
          </a:ln>
        </p:spPr>
        <p:txBody>
          <a:bodyPr anchorCtr="0" anchor="t" bIns="91425" lIns="0" spcFirstLastPara="1" rIns="91425" wrap="square" tIns="91425">
            <a:noAutofit/>
          </a:bodyPr>
          <a:lstStyle>
            <a:lvl1pPr indent="-381000" lvl="0" marL="457200" rtl="0">
              <a:spcBef>
                <a:spcPts val="0"/>
              </a:spcBef>
              <a:spcAft>
                <a:spcPts val="0"/>
              </a:spcAft>
              <a:buSzPts val="2400"/>
              <a:buFont typeface="Archivo"/>
              <a:buChar char="■"/>
              <a:defRPr sz="2400">
                <a:latin typeface="Archivo"/>
                <a:ea typeface="Archivo"/>
                <a:cs typeface="Archivo"/>
                <a:sym typeface="Archivo"/>
              </a:defRPr>
            </a:lvl1pPr>
            <a:lvl2pPr indent="-381000" lvl="1" marL="914400" rtl="0">
              <a:spcBef>
                <a:spcPts val="0"/>
              </a:spcBef>
              <a:spcAft>
                <a:spcPts val="0"/>
              </a:spcAft>
              <a:buSzPts val="2400"/>
              <a:buFont typeface="Archivo"/>
              <a:buChar char="○"/>
              <a:defRPr sz="2400">
                <a:latin typeface="Archivo"/>
                <a:ea typeface="Archivo"/>
                <a:cs typeface="Archivo"/>
                <a:sym typeface="Archivo"/>
              </a:defRPr>
            </a:lvl2pPr>
            <a:lvl3pPr indent="-381000" lvl="2" marL="1371600" rtl="0">
              <a:spcBef>
                <a:spcPts val="0"/>
              </a:spcBef>
              <a:spcAft>
                <a:spcPts val="0"/>
              </a:spcAft>
              <a:buSzPts val="2400"/>
              <a:buFont typeface="Archivo"/>
              <a:buChar char="■"/>
              <a:defRPr sz="2400">
                <a:latin typeface="Archivo"/>
                <a:ea typeface="Archivo"/>
                <a:cs typeface="Archivo"/>
                <a:sym typeface="Archivo"/>
              </a:defRPr>
            </a:lvl3pPr>
            <a:lvl4pPr indent="-381000" lvl="3" marL="1828800" rtl="0">
              <a:spcBef>
                <a:spcPts val="0"/>
              </a:spcBef>
              <a:spcAft>
                <a:spcPts val="0"/>
              </a:spcAft>
              <a:buSzPts val="2400"/>
              <a:buFont typeface="Archivo"/>
              <a:buChar char="●"/>
              <a:defRPr sz="2400">
                <a:latin typeface="Archivo"/>
                <a:ea typeface="Archivo"/>
                <a:cs typeface="Archivo"/>
                <a:sym typeface="Archivo"/>
              </a:defRPr>
            </a:lvl4pPr>
            <a:lvl5pPr indent="-381000" lvl="4" marL="2286000" rtl="0">
              <a:spcBef>
                <a:spcPts val="0"/>
              </a:spcBef>
              <a:spcAft>
                <a:spcPts val="0"/>
              </a:spcAft>
              <a:buSzPts val="2400"/>
              <a:buFont typeface="Archivo"/>
              <a:buChar char="○"/>
              <a:defRPr sz="2400">
                <a:latin typeface="Archivo"/>
                <a:ea typeface="Archivo"/>
                <a:cs typeface="Archivo"/>
                <a:sym typeface="Archivo"/>
              </a:defRPr>
            </a:lvl5pPr>
            <a:lvl6pPr indent="-381000" lvl="5" marL="2743200" rtl="0">
              <a:spcBef>
                <a:spcPts val="0"/>
              </a:spcBef>
              <a:spcAft>
                <a:spcPts val="0"/>
              </a:spcAft>
              <a:buSzPts val="2400"/>
              <a:buFont typeface="Archivo"/>
              <a:buChar char="■"/>
              <a:defRPr sz="2400">
                <a:latin typeface="Archivo"/>
                <a:ea typeface="Archivo"/>
                <a:cs typeface="Archivo"/>
                <a:sym typeface="Archivo"/>
              </a:defRPr>
            </a:lvl6pPr>
            <a:lvl7pPr indent="-381000" lvl="6" marL="3200400" rtl="0">
              <a:spcBef>
                <a:spcPts val="0"/>
              </a:spcBef>
              <a:spcAft>
                <a:spcPts val="0"/>
              </a:spcAft>
              <a:buSzPts val="2400"/>
              <a:buFont typeface="Archivo"/>
              <a:buChar char="●"/>
              <a:defRPr sz="2400">
                <a:latin typeface="Archivo"/>
                <a:ea typeface="Archivo"/>
                <a:cs typeface="Archivo"/>
                <a:sym typeface="Archivo"/>
              </a:defRPr>
            </a:lvl7pPr>
            <a:lvl8pPr indent="-381000" lvl="7" marL="3657600" rtl="0">
              <a:spcBef>
                <a:spcPts val="0"/>
              </a:spcBef>
              <a:spcAft>
                <a:spcPts val="0"/>
              </a:spcAft>
              <a:buSzPts val="2400"/>
              <a:buFont typeface="Archivo"/>
              <a:buChar char="○"/>
              <a:defRPr sz="2400">
                <a:latin typeface="Archivo"/>
                <a:ea typeface="Archivo"/>
                <a:cs typeface="Archivo"/>
                <a:sym typeface="Archivo"/>
              </a:defRPr>
            </a:lvl8pPr>
            <a:lvl9pPr indent="-381000" lvl="8" marL="4114800" rtl="0">
              <a:spcBef>
                <a:spcPts val="0"/>
              </a:spcBef>
              <a:spcAft>
                <a:spcPts val="0"/>
              </a:spcAft>
              <a:buSzPts val="2400"/>
              <a:buFont typeface="Archivo"/>
              <a:buChar char="■"/>
              <a:defRPr sz="2400">
                <a:latin typeface="Archivo"/>
                <a:ea typeface="Archivo"/>
                <a:cs typeface="Archivo"/>
                <a:sym typeface="Archivo"/>
              </a:defRPr>
            </a:lvl9pPr>
          </a:lstStyle>
          <a:p/>
        </p:txBody>
      </p:sp>
      <p:sp>
        <p:nvSpPr>
          <p:cNvPr id="417" name="Google Shape;417;p22"/>
          <p:cNvSpPr txBox="1"/>
          <p:nvPr>
            <p:ph idx="3" type="body"/>
          </p:nvPr>
        </p:nvSpPr>
        <p:spPr>
          <a:xfrm>
            <a:off x="10388650" y="4306053"/>
            <a:ext cx="6502800" cy="3105900"/>
          </a:xfrm>
          <a:prstGeom prst="rect">
            <a:avLst/>
          </a:prstGeom>
          <a:noFill/>
          <a:ln>
            <a:noFill/>
          </a:ln>
        </p:spPr>
        <p:txBody>
          <a:bodyPr anchorCtr="0" anchor="t" bIns="91425" lIns="0" spcFirstLastPara="1" rIns="91425" wrap="square" tIns="91425">
            <a:noAutofit/>
          </a:bodyPr>
          <a:lstStyle>
            <a:lvl1pPr indent="-381000" lvl="0" marL="457200" rtl="0">
              <a:spcBef>
                <a:spcPts val="0"/>
              </a:spcBef>
              <a:spcAft>
                <a:spcPts val="0"/>
              </a:spcAft>
              <a:buSzPts val="2400"/>
              <a:buFont typeface="Archivo"/>
              <a:buChar char="■"/>
              <a:defRPr sz="2400">
                <a:latin typeface="Archivo"/>
                <a:ea typeface="Archivo"/>
                <a:cs typeface="Archivo"/>
                <a:sym typeface="Archivo"/>
              </a:defRPr>
            </a:lvl1pPr>
            <a:lvl2pPr indent="-381000" lvl="1" marL="914400" rtl="0">
              <a:spcBef>
                <a:spcPts val="0"/>
              </a:spcBef>
              <a:spcAft>
                <a:spcPts val="0"/>
              </a:spcAft>
              <a:buSzPts val="2400"/>
              <a:buFont typeface="Archivo"/>
              <a:buChar char="○"/>
              <a:defRPr sz="2400">
                <a:latin typeface="Archivo"/>
                <a:ea typeface="Archivo"/>
                <a:cs typeface="Archivo"/>
                <a:sym typeface="Archivo"/>
              </a:defRPr>
            </a:lvl2pPr>
            <a:lvl3pPr indent="-381000" lvl="2" marL="1371600" rtl="0">
              <a:spcBef>
                <a:spcPts val="0"/>
              </a:spcBef>
              <a:spcAft>
                <a:spcPts val="0"/>
              </a:spcAft>
              <a:buSzPts val="2400"/>
              <a:buFont typeface="Archivo"/>
              <a:buChar char="■"/>
              <a:defRPr sz="2400">
                <a:latin typeface="Archivo"/>
                <a:ea typeface="Archivo"/>
                <a:cs typeface="Archivo"/>
                <a:sym typeface="Archivo"/>
              </a:defRPr>
            </a:lvl3pPr>
            <a:lvl4pPr indent="-381000" lvl="3" marL="1828800" rtl="0">
              <a:spcBef>
                <a:spcPts val="0"/>
              </a:spcBef>
              <a:spcAft>
                <a:spcPts val="0"/>
              </a:spcAft>
              <a:buSzPts val="2400"/>
              <a:buFont typeface="Archivo"/>
              <a:buChar char="●"/>
              <a:defRPr sz="2400">
                <a:latin typeface="Archivo"/>
                <a:ea typeface="Archivo"/>
                <a:cs typeface="Archivo"/>
                <a:sym typeface="Archivo"/>
              </a:defRPr>
            </a:lvl4pPr>
            <a:lvl5pPr indent="-381000" lvl="4" marL="2286000" rtl="0">
              <a:spcBef>
                <a:spcPts val="0"/>
              </a:spcBef>
              <a:spcAft>
                <a:spcPts val="0"/>
              </a:spcAft>
              <a:buSzPts val="2400"/>
              <a:buFont typeface="Archivo"/>
              <a:buChar char="○"/>
              <a:defRPr sz="2400">
                <a:latin typeface="Archivo"/>
                <a:ea typeface="Archivo"/>
                <a:cs typeface="Archivo"/>
                <a:sym typeface="Archivo"/>
              </a:defRPr>
            </a:lvl5pPr>
            <a:lvl6pPr indent="-381000" lvl="5" marL="2743200" rtl="0">
              <a:spcBef>
                <a:spcPts val="0"/>
              </a:spcBef>
              <a:spcAft>
                <a:spcPts val="0"/>
              </a:spcAft>
              <a:buSzPts val="2400"/>
              <a:buFont typeface="Archivo"/>
              <a:buChar char="■"/>
              <a:defRPr sz="2400">
                <a:latin typeface="Archivo"/>
                <a:ea typeface="Archivo"/>
                <a:cs typeface="Archivo"/>
                <a:sym typeface="Archivo"/>
              </a:defRPr>
            </a:lvl6pPr>
            <a:lvl7pPr indent="-381000" lvl="6" marL="3200400" rtl="0">
              <a:spcBef>
                <a:spcPts val="0"/>
              </a:spcBef>
              <a:spcAft>
                <a:spcPts val="0"/>
              </a:spcAft>
              <a:buSzPts val="2400"/>
              <a:buFont typeface="Archivo"/>
              <a:buChar char="●"/>
              <a:defRPr sz="2400">
                <a:latin typeface="Archivo"/>
                <a:ea typeface="Archivo"/>
                <a:cs typeface="Archivo"/>
                <a:sym typeface="Archivo"/>
              </a:defRPr>
            </a:lvl7pPr>
            <a:lvl8pPr indent="-381000" lvl="7" marL="3657600" rtl="0">
              <a:spcBef>
                <a:spcPts val="0"/>
              </a:spcBef>
              <a:spcAft>
                <a:spcPts val="0"/>
              </a:spcAft>
              <a:buSzPts val="2400"/>
              <a:buFont typeface="Archivo"/>
              <a:buChar char="○"/>
              <a:defRPr sz="2400">
                <a:latin typeface="Archivo"/>
                <a:ea typeface="Archivo"/>
                <a:cs typeface="Archivo"/>
                <a:sym typeface="Archivo"/>
              </a:defRPr>
            </a:lvl8pPr>
            <a:lvl9pPr indent="-381000" lvl="8" marL="4114800" rtl="0">
              <a:spcBef>
                <a:spcPts val="0"/>
              </a:spcBef>
              <a:spcAft>
                <a:spcPts val="0"/>
              </a:spcAft>
              <a:buSzPts val="2400"/>
              <a:buFont typeface="Archivo"/>
              <a:buChar char="■"/>
              <a:defRPr sz="2400">
                <a:latin typeface="Archivo"/>
                <a:ea typeface="Archivo"/>
                <a:cs typeface="Archivo"/>
                <a:sym typeface="Archivo"/>
              </a:defRPr>
            </a:lvl9pPr>
          </a:lstStyle>
          <a:p/>
        </p:txBody>
      </p:sp>
    </p:spTree>
  </p:cSld>
  <p:clrMapOvr>
    <a:masterClrMapping/>
  </p:clrMapOvr>
  <p:extLst>
    <p:ext uri="{DCECCB84-F9BA-43D5-87BE-67443E8EF086}">
      <p15:sldGuideLst>
        <p15:guide id="1" orient="horz" pos="2098">
          <p15:clr>
            <a:srgbClr val="FA7B17"/>
          </p15:clr>
        </p15:guide>
        <p15:guide id="2" orient="horz" pos="2892">
          <p15:clr>
            <a:srgbClr val="FA7B17"/>
          </p15:clr>
        </p15:guide>
        <p15:guide id="3" pos="980">
          <p15:clr>
            <a:srgbClr val="FA7B17"/>
          </p15:clr>
        </p15:guide>
        <p15:guide id="4" pos="5076">
          <p15:clr>
            <a:srgbClr val="FA7B17"/>
          </p15:clr>
        </p15:guide>
        <p15:guide id="5" pos="6444">
          <p15:clr>
            <a:srgbClr val="FA7B17"/>
          </p15:clr>
        </p15:guide>
        <p15:guide id="6" pos="10540">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TITLE_6_1">
    <p:spTree>
      <p:nvGrpSpPr>
        <p:cNvPr id="418" name="Shape 418"/>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1">
  <p:cSld name="TITLE_1_1_2_3">
    <p:spTree>
      <p:nvGrpSpPr>
        <p:cNvPr id="419" name="Shape 419"/>
        <p:cNvGrpSpPr/>
        <p:nvPr/>
      </p:nvGrpSpPr>
      <p:grpSpPr>
        <a:xfrm>
          <a:off x="0" y="0"/>
          <a:ext cx="0" cy="0"/>
          <a:chOff x="0" y="0"/>
          <a:chExt cx="0" cy="0"/>
        </a:xfrm>
      </p:grpSpPr>
    </p:spTree>
  </p:cSld>
  <p:clrMapOvr>
    <a:masterClrMapping/>
  </p:clrMapOvr>
  <p:extLst>
    <p:ext uri="{DCECCB84-F9BA-43D5-87BE-67443E8EF086}">
      <p15:sldGuideLst>
        <p15:guide id="1" pos="11066">
          <p15:clr>
            <a:srgbClr val="F9AD4C"/>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erre 1">
  <p:cSld name="TITLE_5_1">
    <p:bg>
      <p:bgPr>
        <a:solidFill>
          <a:srgbClr val="000000"/>
        </a:solidFill>
      </p:bgPr>
    </p:bg>
    <p:spTree>
      <p:nvGrpSpPr>
        <p:cNvPr id="420" name="Shape 420"/>
        <p:cNvGrpSpPr/>
        <p:nvPr/>
      </p:nvGrpSpPr>
      <p:grpSpPr>
        <a:xfrm>
          <a:off x="0" y="0"/>
          <a:ext cx="0" cy="0"/>
          <a:chOff x="0" y="0"/>
          <a:chExt cx="0" cy="0"/>
        </a:xfrm>
      </p:grpSpPr>
      <p:sp>
        <p:nvSpPr>
          <p:cNvPr id="421" name="Google Shape;421;p25"/>
          <p:cNvSpPr/>
          <p:nvPr/>
        </p:nvSpPr>
        <p:spPr>
          <a:xfrm flipH="1">
            <a:off x="-26850" y="2057760"/>
            <a:ext cx="1488000" cy="8231100"/>
          </a:xfrm>
          <a:prstGeom prst="rect">
            <a:avLst/>
          </a:prstGeom>
          <a:solidFill>
            <a:schemeClr val="accent3"/>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sz="1400">
              <a:solidFill>
                <a:schemeClr val="dk1"/>
              </a:solidFill>
            </a:endParaRPr>
          </a:p>
        </p:txBody>
      </p:sp>
      <p:grpSp>
        <p:nvGrpSpPr>
          <p:cNvPr id="422" name="Google Shape;422;p25"/>
          <p:cNvGrpSpPr/>
          <p:nvPr/>
        </p:nvGrpSpPr>
        <p:grpSpPr>
          <a:xfrm rot="-5400000">
            <a:off x="-458770" y="6083547"/>
            <a:ext cx="2252256" cy="180014"/>
            <a:chOff x="4935498" y="1642212"/>
            <a:chExt cx="2734980" cy="217042"/>
          </a:xfrm>
        </p:grpSpPr>
        <p:sp>
          <p:nvSpPr>
            <p:cNvPr id="423" name="Google Shape;423;p25"/>
            <p:cNvSpPr/>
            <p:nvPr/>
          </p:nvSpPr>
          <p:spPr>
            <a:xfrm>
              <a:off x="5197136" y="1646235"/>
              <a:ext cx="18839" cy="209333"/>
            </a:xfrm>
            <a:custGeom>
              <a:rect b="b" l="l" r="r" t="t"/>
              <a:pathLst>
                <a:path extrusionOk="0" h="5567" w="501">
                  <a:moveTo>
                    <a:pt x="1" y="0"/>
                  </a:moveTo>
                  <a:lnTo>
                    <a:pt x="1" y="5567"/>
                  </a:lnTo>
                  <a:lnTo>
                    <a:pt x="500" y="5567"/>
                  </a:lnTo>
                  <a:lnTo>
                    <a:pt x="500" y="0"/>
                  </a:lnTo>
                  <a:close/>
                </a:path>
              </a:pathLst>
            </a:custGeom>
            <a:solidFill>
              <a:srgbClr val="000000"/>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424" name="Google Shape;424;p25"/>
            <p:cNvSpPr/>
            <p:nvPr/>
          </p:nvSpPr>
          <p:spPr>
            <a:xfrm>
              <a:off x="5299114" y="1642550"/>
              <a:ext cx="199293" cy="216703"/>
            </a:xfrm>
            <a:custGeom>
              <a:rect b="b" l="l" r="r" t="t"/>
              <a:pathLst>
                <a:path extrusionOk="0" h="5763" w="5300">
                  <a:moveTo>
                    <a:pt x="2820" y="0"/>
                  </a:moveTo>
                  <a:cubicBezTo>
                    <a:pt x="2204" y="0"/>
                    <a:pt x="1687" y="107"/>
                    <a:pt x="1268" y="321"/>
                  </a:cubicBezTo>
                  <a:cubicBezTo>
                    <a:pt x="848" y="544"/>
                    <a:pt x="527" y="865"/>
                    <a:pt x="322" y="1294"/>
                  </a:cubicBezTo>
                  <a:cubicBezTo>
                    <a:pt x="108" y="1722"/>
                    <a:pt x="1" y="2248"/>
                    <a:pt x="1" y="2882"/>
                  </a:cubicBezTo>
                  <a:cubicBezTo>
                    <a:pt x="1" y="3845"/>
                    <a:pt x="233" y="4568"/>
                    <a:pt x="697" y="5049"/>
                  </a:cubicBezTo>
                  <a:cubicBezTo>
                    <a:pt x="1161" y="5522"/>
                    <a:pt x="1856" y="5763"/>
                    <a:pt x="2775" y="5763"/>
                  </a:cubicBezTo>
                  <a:cubicBezTo>
                    <a:pt x="3043" y="5763"/>
                    <a:pt x="3302" y="5727"/>
                    <a:pt x="3560" y="5674"/>
                  </a:cubicBezTo>
                  <a:cubicBezTo>
                    <a:pt x="3810" y="5620"/>
                    <a:pt x="4042" y="5522"/>
                    <a:pt x="4256" y="5397"/>
                  </a:cubicBezTo>
                  <a:cubicBezTo>
                    <a:pt x="4470" y="5272"/>
                    <a:pt x="4649" y="5103"/>
                    <a:pt x="4774" y="4898"/>
                  </a:cubicBezTo>
                  <a:lnTo>
                    <a:pt x="4845" y="5665"/>
                  </a:lnTo>
                  <a:lnTo>
                    <a:pt x="5300" y="5665"/>
                  </a:lnTo>
                  <a:lnTo>
                    <a:pt x="5300" y="2783"/>
                  </a:lnTo>
                  <a:lnTo>
                    <a:pt x="2632" y="2783"/>
                  </a:lnTo>
                  <a:lnTo>
                    <a:pt x="2632" y="3265"/>
                  </a:lnTo>
                  <a:lnTo>
                    <a:pt x="4738" y="3265"/>
                  </a:lnTo>
                  <a:lnTo>
                    <a:pt x="4738" y="3408"/>
                  </a:lnTo>
                  <a:cubicBezTo>
                    <a:pt x="4738" y="3827"/>
                    <a:pt x="4666" y="4175"/>
                    <a:pt x="4542" y="4452"/>
                  </a:cubicBezTo>
                  <a:cubicBezTo>
                    <a:pt x="4408" y="4728"/>
                    <a:pt x="4203" y="4933"/>
                    <a:pt x="3908" y="5067"/>
                  </a:cubicBezTo>
                  <a:cubicBezTo>
                    <a:pt x="3623" y="5201"/>
                    <a:pt x="3230" y="5263"/>
                    <a:pt x="2748" y="5263"/>
                  </a:cubicBezTo>
                  <a:cubicBezTo>
                    <a:pt x="2302" y="5263"/>
                    <a:pt x="1919" y="5192"/>
                    <a:pt x="1598" y="5040"/>
                  </a:cubicBezTo>
                  <a:cubicBezTo>
                    <a:pt x="1276" y="4889"/>
                    <a:pt x="1027" y="4639"/>
                    <a:pt x="857" y="4300"/>
                  </a:cubicBezTo>
                  <a:cubicBezTo>
                    <a:pt x="679" y="3961"/>
                    <a:pt x="598" y="3515"/>
                    <a:pt x="598" y="2971"/>
                  </a:cubicBezTo>
                  <a:lnTo>
                    <a:pt x="598" y="2792"/>
                  </a:lnTo>
                  <a:cubicBezTo>
                    <a:pt x="598" y="2382"/>
                    <a:pt x="643" y="2034"/>
                    <a:pt x="750" y="1740"/>
                  </a:cubicBezTo>
                  <a:cubicBezTo>
                    <a:pt x="848" y="1445"/>
                    <a:pt x="1000" y="1213"/>
                    <a:pt x="1196" y="1026"/>
                  </a:cubicBezTo>
                  <a:cubicBezTo>
                    <a:pt x="1392" y="839"/>
                    <a:pt x="1624" y="705"/>
                    <a:pt x="1901" y="616"/>
                  </a:cubicBezTo>
                  <a:cubicBezTo>
                    <a:pt x="2169" y="535"/>
                    <a:pt x="2481" y="491"/>
                    <a:pt x="2820" y="491"/>
                  </a:cubicBezTo>
                  <a:cubicBezTo>
                    <a:pt x="3087" y="491"/>
                    <a:pt x="3346" y="517"/>
                    <a:pt x="3578" y="571"/>
                  </a:cubicBezTo>
                  <a:cubicBezTo>
                    <a:pt x="3810" y="616"/>
                    <a:pt x="4015" y="705"/>
                    <a:pt x="4185" y="821"/>
                  </a:cubicBezTo>
                  <a:cubicBezTo>
                    <a:pt x="4354" y="937"/>
                    <a:pt x="4488" y="1088"/>
                    <a:pt x="4586" y="1285"/>
                  </a:cubicBezTo>
                  <a:cubicBezTo>
                    <a:pt x="4684" y="1472"/>
                    <a:pt x="4738" y="1713"/>
                    <a:pt x="4738" y="1989"/>
                  </a:cubicBezTo>
                  <a:lnTo>
                    <a:pt x="5300" y="1989"/>
                  </a:lnTo>
                  <a:cubicBezTo>
                    <a:pt x="5300" y="1659"/>
                    <a:pt x="5246" y="1365"/>
                    <a:pt x="5130" y="1115"/>
                  </a:cubicBezTo>
                  <a:cubicBezTo>
                    <a:pt x="5023" y="865"/>
                    <a:pt x="4854" y="660"/>
                    <a:pt x="4640" y="500"/>
                  </a:cubicBezTo>
                  <a:cubicBezTo>
                    <a:pt x="4426" y="330"/>
                    <a:pt x="4167" y="205"/>
                    <a:pt x="3864" y="125"/>
                  </a:cubicBezTo>
                  <a:cubicBezTo>
                    <a:pt x="3560" y="36"/>
                    <a:pt x="3212" y="0"/>
                    <a:pt x="2820" y="0"/>
                  </a:cubicBezTo>
                  <a:close/>
                </a:path>
              </a:pathLst>
            </a:custGeom>
            <a:solidFill>
              <a:srgbClr val="000000"/>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425" name="Google Shape;425;p25"/>
            <p:cNvSpPr/>
            <p:nvPr/>
          </p:nvSpPr>
          <p:spPr>
            <a:xfrm>
              <a:off x="5599031" y="1646235"/>
              <a:ext cx="24517" cy="209333"/>
            </a:xfrm>
            <a:custGeom>
              <a:rect b="b" l="l" r="r" t="t"/>
              <a:pathLst>
                <a:path extrusionOk="0" h="5567" w="652">
                  <a:moveTo>
                    <a:pt x="0" y="0"/>
                  </a:moveTo>
                  <a:lnTo>
                    <a:pt x="0" y="5567"/>
                  </a:lnTo>
                  <a:lnTo>
                    <a:pt x="651" y="5567"/>
                  </a:lnTo>
                  <a:lnTo>
                    <a:pt x="651" y="0"/>
                  </a:lnTo>
                  <a:close/>
                </a:path>
              </a:pathLst>
            </a:custGeom>
            <a:solidFill>
              <a:srgbClr val="000000"/>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426" name="Google Shape;426;p25"/>
            <p:cNvSpPr/>
            <p:nvPr/>
          </p:nvSpPr>
          <p:spPr>
            <a:xfrm>
              <a:off x="5703679" y="1645897"/>
              <a:ext cx="173122" cy="209672"/>
            </a:xfrm>
            <a:custGeom>
              <a:rect b="b" l="l" r="r" t="t"/>
              <a:pathLst>
                <a:path extrusionOk="0" h="5576" w="4604">
                  <a:moveTo>
                    <a:pt x="1" y="0"/>
                  </a:moveTo>
                  <a:lnTo>
                    <a:pt x="1" y="651"/>
                  </a:lnTo>
                  <a:lnTo>
                    <a:pt x="1927" y="651"/>
                  </a:lnTo>
                  <a:lnTo>
                    <a:pt x="1927" y="5576"/>
                  </a:lnTo>
                  <a:lnTo>
                    <a:pt x="2677" y="5576"/>
                  </a:lnTo>
                  <a:lnTo>
                    <a:pt x="2677" y="651"/>
                  </a:lnTo>
                  <a:lnTo>
                    <a:pt x="4604" y="651"/>
                  </a:lnTo>
                  <a:lnTo>
                    <a:pt x="4604" y="0"/>
                  </a:lnTo>
                  <a:close/>
                </a:path>
              </a:pathLst>
            </a:custGeom>
            <a:solidFill>
              <a:srgbClr val="000000"/>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427" name="Google Shape;427;p25"/>
            <p:cNvSpPr/>
            <p:nvPr/>
          </p:nvSpPr>
          <p:spPr>
            <a:xfrm>
              <a:off x="5915344" y="1646235"/>
              <a:ext cx="206363" cy="209333"/>
            </a:xfrm>
            <a:custGeom>
              <a:rect b="b" l="l" r="r" t="t"/>
              <a:pathLst>
                <a:path extrusionOk="0" h="5567" w="5488">
                  <a:moveTo>
                    <a:pt x="2739" y="714"/>
                  </a:moveTo>
                  <a:cubicBezTo>
                    <a:pt x="2775" y="812"/>
                    <a:pt x="2802" y="910"/>
                    <a:pt x="2838" y="1017"/>
                  </a:cubicBezTo>
                  <a:cubicBezTo>
                    <a:pt x="2873" y="1124"/>
                    <a:pt x="2909" y="1231"/>
                    <a:pt x="2954" y="1338"/>
                  </a:cubicBezTo>
                  <a:cubicBezTo>
                    <a:pt x="2989" y="1445"/>
                    <a:pt x="3025" y="1543"/>
                    <a:pt x="3052" y="1624"/>
                  </a:cubicBezTo>
                  <a:cubicBezTo>
                    <a:pt x="3078" y="1704"/>
                    <a:pt x="3105" y="1775"/>
                    <a:pt x="3132" y="1820"/>
                  </a:cubicBezTo>
                  <a:lnTo>
                    <a:pt x="3774" y="3515"/>
                  </a:lnTo>
                  <a:lnTo>
                    <a:pt x="1651" y="3515"/>
                  </a:lnTo>
                  <a:lnTo>
                    <a:pt x="2302" y="1820"/>
                  </a:lnTo>
                  <a:cubicBezTo>
                    <a:pt x="2338" y="1740"/>
                    <a:pt x="2374" y="1633"/>
                    <a:pt x="2418" y="1499"/>
                  </a:cubicBezTo>
                  <a:cubicBezTo>
                    <a:pt x="2463" y="1365"/>
                    <a:pt x="2516" y="1231"/>
                    <a:pt x="2561" y="1089"/>
                  </a:cubicBezTo>
                  <a:cubicBezTo>
                    <a:pt x="2606" y="955"/>
                    <a:pt x="2650" y="830"/>
                    <a:pt x="2695" y="714"/>
                  </a:cubicBezTo>
                  <a:close/>
                  <a:moveTo>
                    <a:pt x="2195" y="0"/>
                  </a:moveTo>
                  <a:lnTo>
                    <a:pt x="1" y="5567"/>
                  </a:lnTo>
                  <a:lnTo>
                    <a:pt x="866" y="5567"/>
                  </a:lnTo>
                  <a:lnTo>
                    <a:pt x="1375" y="4229"/>
                  </a:lnTo>
                  <a:lnTo>
                    <a:pt x="4051" y="4229"/>
                  </a:lnTo>
                  <a:lnTo>
                    <a:pt x="4577" y="5567"/>
                  </a:lnTo>
                  <a:lnTo>
                    <a:pt x="5487" y="5567"/>
                  </a:lnTo>
                  <a:lnTo>
                    <a:pt x="3284" y="0"/>
                  </a:lnTo>
                  <a:close/>
                </a:path>
              </a:pathLst>
            </a:custGeom>
            <a:solidFill>
              <a:srgbClr val="000000"/>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428" name="Google Shape;428;p25"/>
            <p:cNvSpPr/>
            <p:nvPr/>
          </p:nvSpPr>
          <p:spPr>
            <a:xfrm>
              <a:off x="6194467" y="1645897"/>
              <a:ext cx="139919" cy="209672"/>
            </a:xfrm>
            <a:custGeom>
              <a:rect b="b" l="l" r="r" t="t"/>
              <a:pathLst>
                <a:path extrusionOk="0" h="5576" w="3721">
                  <a:moveTo>
                    <a:pt x="0" y="0"/>
                  </a:moveTo>
                  <a:lnTo>
                    <a:pt x="0" y="5576"/>
                  </a:lnTo>
                  <a:lnTo>
                    <a:pt x="3720" y="5576"/>
                  </a:lnTo>
                  <a:lnTo>
                    <a:pt x="3720" y="4764"/>
                  </a:lnTo>
                  <a:lnTo>
                    <a:pt x="937" y="4764"/>
                  </a:lnTo>
                  <a:lnTo>
                    <a:pt x="937" y="0"/>
                  </a:lnTo>
                  <a:close/>
                </a:path>
              </a:pathLst>
            </a:custGeom>
            <a:solidFill>
              <a:srgbClr val="000000"/>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429" name="Google Shape;429;p25"/>
            <p:cNvSpPr/>
            <p:nvPr/>
          </p:nvSpPr>
          <p:spPr>
            <a:xfrm>
              <a:off x="6410155" y="1645897"/>
              <a:ext cx="176469" cy="209672"/>
            </a:xfrm>
            <a:custGeom>
              <a:rect b="b" l="l" r="r" t="t"/>
              <a:pathLst>
                <a:path extrusionOk="0" h="5576" w="4693">
                  <a:moveTo>
                    <a:pt x="0" y="0"/>
                  </a:moveTo>
                  <a:lnTo>
                    <a:pt x="0" y="5576"/>
                  </a:lnTo>
                  <a:lnTo>
                    <a:pt x="1035" y="5576"/>
                  </a:lnTo>
                  <a:lnTo>
                    <a:pt x="1035" y="3167"/>
                  </a:lnTo>
                  <a:lnTo>
                    <a:pt x="3658" y="3167"/>
                  </a:lnTo>
                  <a:lnTo>
                    <a:pt x="3658" y="5576"/>
                  </a:lnTo>
                  <a:lnTo>
                    <a:pt x="4693" y="5576"/>
                  </a:lnTo>
                  <a:lnTo>
                    <a:pt x="4693" y="0"/>
                  </a:lnTo>
                  <a:lnTo>
                    <a:pt x="3658" y="0"/>
                  </a:lnTo>
                  <a:lnTo>
                    <a:pt x="3658" y="2275"/>
                  </a:lnTo>
                  <a:lnTo>
                    <a:pt x="1035" y="2275"/>
                  </a:lnTo>
                  <a:lnTo>
                    <a:pt x="1035" y="0"/>
                  </a:lnTo>
                  <a:close/>
                </a:path>
              </a:pathLst>
            </a:custGeom>
            <a:solidFill>
              <a:srgbClr val="000000"/>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430" name="Google Shape;430;p25"/>
            <p:cNvSpPr/>
            <p:nvPr/>
          </p:nvSpPr>
          <p:spPr>
            <a:xfrm>
              <a:off x="6666416" y="1642550"/>
              <a:ext cx="213394" cy="216703"/>
            </a:xfrm>
            <a:custGeom>
              <a:rect b="b" l="l" r="r" t="t"/>
              <a:pathLst>
                <a:path extrusionOk="0" h="5763" w="5675">
                  <a:moveTo>
                    <a:pt x="2829" y="946"/>
                  </a:moveTo>
                  <a:cubicBezTo>
                    <a:pt x="3105" y="946"/>
                    <a:pt x="3337" y="981"/>
                    <a:pt x="3543" y="1062"/>
                  </a:cubicBezTo>
                  <a:cubicBezTo>
                    <a:pt x="3748" y="1142"/>
                    <a:pt x="3926" y="1258"/>
                    <a:pt x="4069" y="1410"/>
                  </a:cubicBezTo>
                  <a:cubicBezTo>
                    <a:pt x="4203" y="1570"/>
                    <a:pt x="4310" y="1757"/>
                    <a:pt x="4390" y="1980"/>
                  </a:cubicBezTo>
                  <a:cubicBezTo>
                    <a:pt x="4461" y="2212"/>
                    <a:pt x="4497" y="2471"/>
                    <a:pt x="4497" y="2774"/>
                  </a:cubicBezTo>
                  <a:lnTo>
                    <a:pt x="4497" y="2989"/>
                  </a:lnTo>
                  <a:cubicBezTo>
                    <a:pt x="4497" y="3292"/>
                    <a:pt x="4461" y="3551"/>
                    <a:pt x="4390" y="3774"/>
                  </a:cubicBezTo>
                  <a:cubicBezTo>
                    <a:pt x="4310" y="3997"/>
                    <a:pt x="4203" y="4193"/>
                    <a:pt x="4069" y="4345"/>
                  </a:cubicBezTo>
                  <a:cubicBezTo>
                    <a:pt x="3926" y="4496"/>
                    <a:pt x="3748" y="4612"/>
                    <a:pt x="3543" y="4692"/>
                  </a:cubicBezTo>
                  <a:cubicBezTo>
                    <a:pt x="3337" y="4773"/>
                    <a:pt x="3105" y="4808"/>
                    <a:pt x="2829" y="4808"/>
                  </a:cubicBezTo>
                  <a:cubicBezTo>
                    <a:pt x="2561" y="4808"/>
                    <a:pt x="2320" y="4773"/>
                    <a:pt x="2115" y="4692"/>
                  </a:cubicBezTo>
                  <a:cubicBezTo>
                    <a:pt x="1910" y="4612"/>
                    <a:pt x="1741" y="4496"/>
                    <a:pt x="1598" y="4345"/>
                  </a:cubicBezTo>
                  <a:cubicBezTo>
                    <a:pt x="1464" y="4193"/>
                    <a:pt x="1357" y="3997"/>
                    <a:pt x="1286" y="3774"/>
                  </a:cubicBezTo>
                  <a:cubicBezTo>
                    <a:pt x="1223" y="3551"/>
                    <a:pt x="1187" y="3292"/>
                    <a:pt x="1187" y="2989"/>
                  </a:cubicBezTo>
                  <a:lnTo>
                    <a:pt x="1187" y="2774"/>
                  </a:lnTo>
                  <a:cubicBezTo>
                    <a:pt x="1187" y="2471"/>
                    <a:pt x="1223" y="2212"/>
                    <a:pt x="1286" y="1980"/>
                  </a:cubicBezTo>
                  <a:cubicBezTo>
                    <a:pt x="1357" y="1757"/>
                    <a:pt x="1464" y="1570"/>
                    <a:pt x="1598" y="1410"/>
                  </a:cubicBezTo>
                  <a:cubicBezTo>
                    <a:pt x="1741" y="1258"/>
                    <a:pt x="1910" y="1142"/>
                    <a:pt x="2115" y="1062"/>
                  </a:cubicBezTo>
                  <a:cubicBezTo>
                    <a:pt x="2320" y="981"/>
                    <a:pt x="2561" y="946"/>
                    <a:pt x="2829" y="946"/>
                  </a:cubicBezTo>
                  <a:close/>
                  <a:moveTo>
                    <a:pt x="2829" y="0"/>
                  </a:moveTo>
                  <a:cubicBezTo>
                    <a:pt x="2249" y="0"/>
                    <a:pt x="1741" y="98"/>
                    <a:pt x="1321" y="312"/>
                  </a:cubicBezTo>
                  <a:cubicBezTo>
                    <a:pt x="893" y="517"/>
                    <a:pt x="563" y="830"/>
                    <a:pt x="340" y="1258"/>
                  </a:cubicBezTo>
                  <a:cubicBezTo>
                    <a:pt x="117" y="1686"/>
                    <a:pt x="1" y="2221"/>
                    <a:pt x="1" y="2882"/>
                  </a:cubicBezTo>
                  <a:cubicBezTo>
                    <a:pt x="1" y="3524"/>
                    <a:pt x="117" y="4059"/>
                    <a:pt x="340" y="4487"/>
                  </a:cubicBezTo>
                  <a:cubicBezTo>
                    <a:pt x="563" y="4915"/>
                    <a:pt x="893" y="5237"/>
                    <a:pt x="1321" y="5451"/>
                  </a:cubicBezTo>
                  <a:cubicBezTo>
                    <a:pt x="1741" y="5656"/>
                    <a:pt x="2249" y="5763"/>
                    <a:pt x="2829" y="5763"/>
                  </a:cubicBezTo>
                  <a:cubicBezTo>
                    <a:pt x="3427" y="5763"/>
                    <a:pt x="3935" y="5656"/>
                    <a:pt x="4354" y="5451"/>
                  </a:cubicBezTo>
                  <a:cubicBezTo>
                    <a:pt x="4783" y="5237"/>
                    <a:pt x="5104" y="4915"/>
                    <a:pt x="5336" y="4487"/>
                  </a:cubicBezTo>
                  <a:cubicBezTo>
                    <a:pt x="5559" y="4059"/>
                    <a:pt x="5675" y="3524"/>
                    <a:pt x="5675" y="2882"/>
                  </a:cubicBezTo>
                  <a:cubicBezTo>
                    <a:pt x="5675" y="2221"/>
                    <a:pt x="5559" y="1686"/>
                    <a:pt x="5336" y="1258"/>
                  </a:cubicBezTo>
                  <a:cubicBezTo>
                    <a:pt x="5104" y="830"/>
                    <a:pt x="4783" y="517"/>
                    <a:pt x="4354" y="312"/>
                  </a:cubicBezTo>
                  <a:cubicBezTo>
                    <a:pt x="3935" y="98"/>
                    <a:pt x="3427" y="0"/>
                    <a:pt x="2829" y="0"/>
                  </a:cubicBezTo>
                  <a:close/>
                </a:path>
              </a:pathLst>
            </a:custGeom>
            <a:solidFill>
              <a:srgbClr val="000000"/>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431" name="Google Shape;431;p25"/>
            <p:cNvSpPr/>
            <p:nvPr/>
          </p:nvSpPr>
          <p:spPr>
            <a:xfrm>
              <a:off x="6958625" y="1645897"/>
              <a:ext cx="186884" cy="213357"/>
            </a:xfrm>
            <a:custGeom>
              <a:rect b="b" l="l" r="r" t="t"/>
              <a:pathLst>
                <a:path extrusionOk="0" h="5674" w="4970">
                  <a:moveTo>
                    <a:pt x="0" y="0"/>
                  </a:moveTo>
                  <a:lnTo>
                    <a:pt x="0" y="3453"/>
                  </a:lnTo>
                  <a:cubicBezTo>
                    <a:pt x="0" y="3943"/>
                    <a:pt x="98" y="4354"/>
                    <a:pt x="295" y="4684"/>
                  </a:cubicBezTo>
                  <a:cubicBezTo>
                    <a:pt x="491" y="5014"/>
                    <a:pt x="776" y="5264"/>
                    <a:pt x="1142" y="5424"/>
                  </a:cubicBezTo>
                  <a:cubicBezTo>
                    <a:pt x="1517" y="5585"/>
                    <a:pt x="1963" y="5674"/>
                    <a:pt x="2480" y="5674"/>
                  </a:cubicBezTo>
                  <a:cubicBezTo>
                    <a:pt x="2998" y="5674"/>
                    <a:pt x="3444" y="5585"/>
                    <a:pt x="3818" y="5424"/>
                  </a:cubicBezTo>
                  <a:cubicBezTo>
                    <a:pt x="4184" y="5264"/>
                    <a:pt x="4470" y="5014"/>
                    <a:pt x="4675" y="4684"/>
                  </a:cubicBezTo>
                  <a:cubicBezTo>
                    <a:pt x="4871" y="4354"/>
                    <a:pt x="4969" y="3943"/>
                    <a:pt x="4969" y="3453"/>
                  </a:cubicBezTo>
                  <a:lnTo>
                    <a:pt x="4969" y="0"/>
                  </a:lnTo>
                  <a:lnTo>
                    <a:pt x="3685" y="0"/>
                  </a:lnTo>
                  <a:lnTo>
                    <a:pt x="3685" y="3426"/>
                  </a:lnTo>
                  <a:cubicBezTo>
                    <a:pt x="3685" y="3810"/>
                    <a:pt x="3578" y="4104"/>
                    <a:pt x="3372" y="4318"/>
                  </a:cubicBezTo>
                  <a:cubicBezTo>
                    <a:pt x="3158" y="4532"/>
                    <a:pt x="2864" y="4639"/>
                    <a:pt x="2471" y="4639"/>
                  </a:cubicBezTo>
                  <a:cubicBezTo>
                    <a:pt x="2088" y="4639"/>
                    <a:pt x="1793" y="4532"/>
                    <a:pt x="1588" y="4318"/>
                  </a:cubicBezTo>
                  <a:cubicBezTo>
                    <a:pt x="1383" y="4104"/>
                    <a:pt x="1276" y="3810"/>
                    <a:pt x="1276" y="3426"/>
                  </a:cubicBezTo>
                  <a:lnTo>
                    <a:pt x="1276" y="0"/>
                  </a:lnTo>
                  <a:close/>
                </a:path>
              </a:pathLst>
            </a:custGeom>
            <a:solidFill>
              <a:srgbClr val="000000"/>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432" name="Google Shape;432;p25"/>
            <p:cNvSpPr/>
            <p:nvPr/>
          </p:nvSpPr>
          <p:spPr>
            <a:xfrm>
              <a:off x="7223610" y="1642212"/>
              <a:ext cx="187223" cy="217042"/>
            </a:xfrm>
            <a:custGeom>
              <a:rect b="b" l="l" r="r" t="t"/>
              <a:pathLst>
                <a:path extrusionOk="0" h="5772" w="4979">
                  <a:moveTo>
                    <a:pt x="2490" y="0"/>
                  </a:moveTo>
                  <a:cubicBezTo>
                    <a:pt x="2169" y="0"/>
                    <a:pt x="1865" y="27"/>
                    <a:pt x="1580" y="89"/>
                  </a:cubicBezTo>
                  <a:cubicBezTo>
                    <a:pt x="1294" y="152"/>
                    <a:pt x="1036" y="250"/>
                    <a:pt x="822" y="384"/>
                  </a:cubicBezTo>
                  <a:cubicBezTo>
                    <a:pt x="599" y="526"/>
                    <a:pt x="429" y="696"/>
                    <a:pt x="304" y="910"/>
                  </a:cubicBezTo>
                  <a:cubicBezTo>
                    <a:pt x="179" y="1124"/>
                    <a:pt x="117" y="1374"/>
                    <a:pt x="117" y="1668"/>
                  </a:cubicBezTo>
                  <a:cubicBezTo>
                    <a:pt x="117" y="1936"/>
                    <a:pt x="161" y="2159"/>
                    <a:pt x="260" y="2346"/>
                  </a:cubicBezTo>
                  <a:cubicBezTo>
                    <a:pt x="349" y="2534"/>
                    <a:pt x="483" y="2685"/>
                    <a:pt x="643" y="2810"/>
                  </a:cubicBezTo>
                  <a:cubicBezTo>
                    <a:pt x="795" y="2935"/>
                    <a:pt x="982" y="3042"/>
                    <a:pt x="1178" y="3122"/>
                  </a:cubicBezTo>
                  <a:cubicBezTo>
                    <a:pt x="1384" y="3203"/>
                    <a:pt x="1589" y="3274"/>
                    <a:pt x="1803" y="3328"/>
                  </a:cubicBezTo>
                  <a:cubicBezTo>
                    <a:pt x="2017" y="3381"/>
                    <a:pt x="2231" y="3435"/>
                    <a:pt x="2427" y="3479"/>
                  </a:cubicBezTo>
                  <a:cubicBezTo>
                    <a:pt x="2633" y="3524"/>
                    <a:pt x="2811" y="3577"/>
                    <a:pt x="2972" y="3631"/>
                  </a:cubicBezTo>
                  <a:cubicBezTo>
                    <a:pt x="3132" y="3684"/>
                    <a:pt x="3257" y="3756"/>
                    <a:pt x="3346" y="3836"/>
                  </a:cubicBezTo>
                  <a:cubicBezTo>
                    <a:pt x="3444" y="3916"/>
                    <a:pt x="3489" y="4023"/>
                    <a:pt x="3489" y="4148"/>
                  </a:cubicBezTo>
                  <a:cubicBezTo>
                    <a:pt x="3489" y="4220"/>
                    <a:pt x="3480" y="4291"/>
                    <a:pt x="3444" y="4345"/>
                  </a:cubicBezTo>
                  <a:cubicBezTo>
                    <a:pt x="3418" y="4398"/>
                    <a:pt x="3373" y="4452"/>
                    <a:pt x="3311" y="4487"/>
                  </a:cubicBezTo>
                  <a:cubicBezTo>
                    <a:pt x="3248" y="4532"/>
                    <a:pt x="3177" y="4568"/>
                    <a:pt x="3096" y="4594"/>
                  </a:cubicBezTo>
                  <a:cubicBezTo>
                    <a:pt x="3016" y="4621"/>
                    <a:pt x="2918" y="4639"/>
                    <a:pt x="2820" y="4648"/>
                  </a:cubicBezTo>
                  <a:cubicBezTo>
                    <a:pt x="2713" y="4657"/>
                    <a:pt x="2606" y="4666"/>
                    <a:pt x="2490" y="4666"/>
                  </a:cubicBezTo>
                  <a:cubicBezTo>
                    <a:pt x="2267" y="4666"/>
                    <a:pt x="2079" y="4639"/>
                    <a:pt x="1919" y="4594"/>
                  </a:cubicBezTo>
                  <a:cubicBezTo>
                    <a:pt x="1758" y="4550"/>
                    <a:pt x="1633" y="4470"/>
                    <a:pt x="1544" y="4371"/>
                  </a:cubicBezTo>
                  <a:cubicBezTo>
                    <a:pt x="1455" y="4264"/>
                    <a:pt x="1410" y="4122"/>
                    <a:pt x="1410" y="3952"/>
                  </a:cubicBezTo>
                  <a:cubicBezTo>
                    <a:pt x="1410" y="3934"/>
                    <a:pt x="1410" y="3916"/>
                    <a:pt x="1410" y="3890"/>
                  </a:cubicBezTo>
                  <a:cubicBezTo>
                    <a:pt x="1410" y="3863"/>
                    <a:pt x="1410" y="3845"/>
                    <a:pt x="1410" y="3827"/>
                  </a:cubicBezTo>
                  <a:lnTo>
                    <a:pt x="10" y="3827"/>
                  </a:lnTo>
                  <a:cubicBezTo>
                    <a:pt x="1" y="3845"/>
                    <a:pt x="1" y="3863"/>
                    <a:pt x="1" y="3890"/>
                  </a:cubicBezTo>
                  <a:lnTo>
                    <a:pt x="1" y="3970"/>
                  </a:lnTo>
                  <a:cubicBezTo>
                    <a:pt x="1" y="4300"/>
                    <a:pt x="72" y="4585"/>
                    <a:pt x="206" y="4817"/>
                  </a:cubicBezTo>
                  <a:cubicBezTo>
                    <a:pt x="340" y="5040"/>
                    <a:pt x="527" y="5228"/>
                    <a:pt x="759" y="5371"/>
                  </a:cubicBezTo>
                  <a:cubicBezTo>
                    <a:pt x="1000" y="5513"/>
                    <a:pt x="1268" y="5611"/>
                    <a:pt x="1580" y="5674"/>
                  </a:cubicBezTo>
                  <a:cubicBezTo>
                    <a:pt x="1883" y="5736"/>
                    <a:pt x="2213" y="5772"/>
                    <a:pt x="2570" y="5772"/>
                  </a:cubicBezTo>
                  <a:cubicBezTo>
                    <a:pt x="3025" y="5772"/>
                    <a:pt x="3444" y="5710"/>
                    <a:pt x="3801" y="5585"/>
                  </a:cubicBezTo>
                  <a:cubicBezTo>
                    <a:pt x="4167" y="5460"/>
                    <a:pt x="4461" y="5263"/>
                    <a:pt x="4667" y="4987"/>
                  </a:cubicBezTo>
                  <a:cubicBezTo>
                    <a:pt x="4872" y="4719"/>
                    <a:pt x="4979" y="4362"/>
                    <a:pt x="4979" y="3916"/>
                  </a:cubicBezTo>
                  <a:cubicBezTo>
                    <a:pt x="4979" y="3667"/>
                    <a:pt x="4934" y="3444"/>
                    <a:pt x="4836" y="3265"/>
                  </a:cubicBezTo>
                  <a:cubicBezTo>
                    <a:pt x="4738" y="3087"/>
                    <a:pt x="4613" y="2935"/>
                    <a:pt x="4452" y="2819"/>
                  </a:cubicBezTo>
                  <a:cubicBezTo>
                    <a:pt x="4292" y="2694"/>
                    <a:pt x="4104" y="2596"/>
                    <a:pt x="3908" y="2516"/>
                  </a:cubicBezTo>
                  <a:cubicBezTo>
                    <a:pt x="3703" y="2436"/>
                    <a:pt x="3498" y="2373"/>
                    <a:pt x="3284" y="2320"/>
                  </a:cubicBezTo>
                  <a:cubicBezTo>
                    <a:pt x="3070" y="2275"/>
                    <a:pt x="2864" y="2221"/>
                    <a:pt x="2668" y="2177"/>
                  </a:cubicBezTo>
                  <a:cubicBezTo>
                    <a:pt x="2463" y="2132"/>
                    <a:pt x="2285" y="2079"/>
                    <a:pt x="2124" y="2025"/>
                  </a:cubicBezTo>
                  <a:cubicBezTo>
                    <a:pt x="1955" y="1972"/>
                    <a:pt x="1830" y="1909"/>
                    <a:pt x="1731" y="1829"/>
                  </a:cubicBezTo>
                  <a:cubicBezTo>
                    <a:pt x="1642" y="1758"/>
                    <a:pt x="1598" y="1659"/>
                    <a:pt x="1598" y="1543"/>
                  </a:cubicBezTo>
                  <a:cubicBezTo>
                    <a:pt x="1598" y="1445"/>
                    <a:pt x="1633" y="1356"/>
                    <a:pt x="1705" y="1285"/>
                  </a:cubicBezTo>
                  <a:cubicBezTo>
                    <a:pt x="1776" y="1213"/>
                    <a:pt x="1883" y="1160"/>
                    <a:pt x="2017" y="1124"/>
                  </a:cubicBezTo>
                  <a:cubicBezTo>
                    <a:pt x="2160" y="1088"/>
                    <a:pt x="2329" y="1071"/>
                    <a:pt x="2525" y="1071"/>
                  </a:cubicBezTo>
                  <a:cubicBezTo>
                    <a:pt x="2731" y="1071"/>
                    <a:pt x="2891" y="1097"/>
                    <a:pt x="3034" y="1151"/>
                  </a:cubicBezTo>
                  <a:cubicBezTo>
                    <a:pt x="3168" y="1213"/>
                    <a:pt x="3266" y="1285"/>
                    <a:pt x="3337" y="1383"/>
                  </a:cubicBezTo>
                  <a:cubicBezTo>
                    <a:pt x="3400" y="1472"/>
                    <a:pt x="3435" y="1588"/>
                    <a:pt x="3435" y="1713"/>
                  </a:cubicBezTo>
                  <a:lnTo>
                    <a:pt x="3435" y="1766"/>
                  </a:lnTo>
                  <a:lnTo>
                    <a:pt x="4836" y="1766"/>
                  </a:lnTo>
                  <a:lnTo>
                    <a:pt x="4836" y="1668"/>
                  </a:lnTo>
                  <a:cubicBezTo>
                    <a:pt x="4827" y="1374"/>
                    <a:pt x="4765" y="1124"/>
                    <a:pt x="4640" y="919"/>
                  </a:cubicBezTo>
                  <a:cubicBezTo>
                    <a:pt x="4524" y="714"/>
                    <a:pt x="4354" y="535"/>
                    <a:pt x="4131" y="402"/>
                  </a:cubicBezTo>
                  <a:cubicBezTo>
                    <a:pt x="3917" y="259"/>
                    <a:pt x="3667" y="161"/>
                    <a:pt x="3391" y="98"/>
                  </a:cubicBezTo>
                  <a:cubicBezTo>
                    <a:pt x="3114" y="27"/>
                    <a:pt x="2811" y="0"/>
                    <a:pt x="2490" y="0"/>
                  </a:cubicBezTo>
                  <a:close/>
                </a:path>
              </a:pathLst>
            </a:custGeom>
            <a:solidFill>
              <a:srgbClr val="000000"/>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433" name="Google Shape;433;p25"/>
            <p:cNvSpPr/>
            <p:nvPr/>
          </p:nvSpPr>
          <p:spPr>
            <a:xfrm>
              <a:off x="7489309" y="1645559"/>
              <a:ext cx="181169" cy="210010"/>
            </a:xfrm>
            <a:custGeom>
              <a:rect b="b" l="l" r="r" t="t"/>
              <a:pathLst>
                <a:path extrusionOk="0" h="5585" w="4818">
                  <a:moveTo>
                    <a:pt x="0" y="0"/>
                  </a:moveTo>
                  <a:lnTo>
                    <a:pt x="0" y="5585"/>
                  </a:lnTo>
                  <a:lnTo>
                    <a:pt x="4818" y="5585"/>
                  </a:lnTo>
                  <a:lnTo>
                    <a:pt x="4818" y="4300"/>
                  </a:lnTo>
                  <a:lnTo>
                    <a:pt x="1686" y="4300"/>
                  </a:lnTo>
                  <a:lnTo>
                    <a:pt x="1686" y="3364"/>
                  </a:lnTo>
                  <a:lnTo>
                    <a:pt x="4443" y="3364"/>
                  </a:lnTo>
                  <a:lnTo>
                    <a:pt x="4443" y="2132"/>
                  </a:lnTo>
                  <a:lnTo>
                    <a:pt x="1686" y="2132"/>
                  </a:lnTo>
                  <a:lnTo>
                    <a:pt x="1686" y="1276"/>
                  </a:lnTo>
                  <a:lnTo>
                    <a:pt x="4764" y="1276"/>
                  </a:lnTo>
                  <a:lnTo>
                    <a:pt x="4764" y="0"/>
                  </a:lnTo>
                  <a:close/>
                </a:path>
              </a:pathLst>
            </a:custGeom>
            <a:solidFill>
              <a:srgbClr val="000000"/>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434" name="Google Shape;434;p25"/>
            <p:cNvSpPr/>
            <p:nvPr/>
          </p:nvSpPr>
          <p:spPr>
            <a:xfrm>
              <a:off x="4935498" y="1646235"/>
              <a:ext cx="178837" cy="208995"/>
            </a:xfrm>
            <a:custGeom>
              <a:rect b="b" l="l" r="r" t="t"/>
              <a:pathLst>
                <a:path extrusionOk="0" h="5558" w="4756">
                  <a:moveTo>
                    <a:pt x="2552" y="437"/>
                  </a:moveTo>
                  <a:cubicBezTo>
                    <a:pt x="3524" y="437"/>
                    <a:pt x="4318" y="1231"/>
                    <a:pt x="4318" y="2204"/>
                  </a:cubicBezTo>
                  <a:lnTo>
                    <a:pt x="4318" y="3354"/>
                  </a:lnTo>
                  <a:cubicBezTo>
                    <a:pt x="4318" y="4327"/>
                    <a:pt x="3524" y="5112"/>
                    <a:pt x="2552" y="5112"/>
                  </a:cubicBezTo>
                  <a:lnTo>
                    <a:pt x="437" y="5112"/>
                  </a:lnTo>
                  <a:lnTo>
                    <a:pt x="437" y="437"/>
                  </a:lnTo>
                  <a:close/>
                  <a:moveTo>
                    <a:pt x="0" y="0"/>
                  </a:moveTo>
                  <a:lnTo>
                    <a:pt x="0" y="5558"/>
                  </a:lnTo>
                  <a:lnTo>
                    <a:pt x="2552" y="5558"/>
                  </a:lnTo>
                  <a:cubicBezTo>
                    <a:pt x="3765" y="5558"/>
                    <a:pt x="4755" y="4568"/>
                    <a:pt x="4755" y="3354"/>
                  </a:cubicBezTo>
                  <a:lnTo>
                    <a:pt x="4755" y="2204"/>
                  </a:lnTo>
                  <a:cubicBezTo>
                    <a:pt x="4755" y="981"/>
                    <a:pt x="3765" y="0"/>
                    <a:pt x="2552" y="0"/>
                  </a:cubicBezTo>
                  <a:close/>
                </a:path>
              </a:pathLst>
            </a:custGeom>
            <a:solidFill>
              <a:srgbClr val="000000"/>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grpSp>
      <p:sp>
        <p:nvSpPr>
          <p:cNvPr id="435" name="Google Shape;435;p25"/>
          <p:cNvSpPr/>
          <p:nvPr/>
        </p:nvSpPr>
        <p:spPr>
          <a:xfrm flipH="1">
            <a:off x="4627200" y="2057760"/>
            <a:ext cx="4535400" cy="4536300"/>
          </a:xfrm>
          <a:prstGeom prst="arc">
            <a:avLst>
              <a:gd fmla="val 16200000" name="adj1"/>
              <a:gd fmla="val 0" name="adj2"/>
            </a:avLst>
          </a:prstGeom>
          <a:noFill/>
          <a:ln cap="flat" cmpd="sng" w="76200">
            <a:solidFill>
              <a:schemeClr val="lt1"/>
            </a:solidFill>
            <a:prstDash val="solid"/>
            <a:round/>
            <a:headEnd len="sm" w="sm" type="none"/>
            <a:tailEnd len="sm" w="sm" type="none"/>
          </a:ln>
        </p:spPr>
        <p:txBody>
          <a:bodyPr anchorCtr="0" anchor="ctr" bIns="91450" lIns="91450" spcFirstLastPara="1" rIns="91450" wrap="square" tIns="91450">
            <a:noAutofit/>
          </a:bodyPr>
          <a:lstStyle/>
          <a:p>
            <a:pPr indent="0" lvl="0" marL="0" marR="0" rtl="0" algn="l">
              <a:lnSpc>
                <a:spcPct val="100000"/>
              </a:lnSpc>
              <a:spcBef>
                <a:spcPts val="0"/>
              </a:spcBef>
              <a:spcAft>
                <a:spcPts val="0"/>
              </a:spcAft>
              <a:buNone/>
            </a:pPr>
            <a:r>
              <a:t/>
            </a:r>
            <a:endParaRPr sz="1400">
              <a:solidFill>
                <a:schemeClr val="lt1"/>
              </a:solidFill>
            </a:endParaRPr>
          </a:p>
        </p:txBody>
      </p:sp>
      <p:cxnSp>
        <p:nvCxnSpPr>
          <p:cNvPr id="436" name="Google Shape;436;p25"/>
          <p:cNvCxnSpPr>
            <a:stCxn id="435" idx="0"/>
          </p:cNvCxnSpPr>
          <p:nvPr/>
        </p:nvCxnSpPr>
        <p:spPr>
          <a:xfrm>
            <a:off x="6894900" y="2057760"/>
            <a:ext cx="11393400" cy="0"/>
          </a:xfrm>
          <a:prstGeom prst="straightConnector1">
            <a:avLst/>
          </a:prstGeom>
          <a:noFill/>
          <a:ln cap="flat" cmpd="sng" w="76200">
            <a:solidFill>
              <a:schemeClr val="lt1"/>
            </a:solidFill>
            <a:prstDash val="solid"/>
            <a:round/>
            <a:headEnd len="sm" w="sm" type="none"/>
            <a:tailEnd len="sm" w="sm" type="none"/>
          </a:ln>
        </p:spPr>
      </p:cxnSp>
      <p:cxnSp>
        <p:nvCxnSpPr>
          <p:cNvPr id="437" name="Google Shape;437;p25"/>
          <p:cNvCxnSpPr>
            <a:stCxn id="435" idx="2"/>
          </p:cNvCxnSpPr>
          <p:nvPr/>
        </p:nvCxnSpPr>
        <p:spPr>
          <a:xfrm>
            <a:off x="4627200" y="4325910"/>
            <a:ext cx="0" cy="5925900"/>
          </a:xfrm>
          <a:prstGeom prst="straightConnector1">
            <a:avLst/>
          </a:prstGeom>
          <a:noFill/>
          <a:ln cap="flat" cmpd="sng" w="76200">
            <a:solidFill>
              <a:schemeClr val="lt1"/>
            </a:solidFill>
            <a:prstDash val="solid"/>
            <a:round/>
            <a:headEnd len="sm" w="sm" type="none"/>
            <a:tailEnd len="sm" w="sm" type="none"/>
          </a:ln>
        </p:spPr>
      </p:cxnSp>
      <p:sp>
        <p:nvSpPr>
          <p:cNvPr id="438" name="Google Shape;438;p25"/>
          <p:cNvSpPr txBox="1"/>
          <p:nvPr/>
        </p:nvSpPr>
        <p:spPr>
          <a:xfrm>
            <a:off x="9184100" y="5680594"/>
            <a:ext cx="3577800" cy="769500"/>
          </a:xfrm>
          <a:prstGeom prst="rect">
            <a:avLst/>
          </a:prstGeom>
          <a:noFill/>
          <a:ln>
            <a:noFill/>
          </a:ln>
        </p:spPr>
        <p:txBody>
          <a:bodyPr anchorCtr="0" anchor="t" bIns="0" lIns="0" spcFirstLastPara="1" rIns="0" wrap="square" tIns="0">
            <a:spAutoFit/>
          </a:bodyPr>
          <a:lstStyle/>
          <a:p>
            <a:pPr indent="0" lvl="0" marL="0" rtl="0" algn="l">
              <a:lnSpc>
                <a:spcPct val="110000"/>
              </a:lnSpc>
              <a:spcBef>
                <a:spcPts val="0"/>
              </a:spcBef>
              <a:spcAft>
                <a:spcPts val="0"/>
              </a:spcAft>
              <a:buNone/>
            </a:pPr>
            <a:r>
              <a:rPr lang="es" sz="5000">
                <a:solidFill>
                  <a:schemeClr val="lt1"/>
                </a:solidFill>
                <a:latin typeface="Montserrat"/>
                <a:ea typeface="Montserrat"/>
                <a:cs typeface="Montserrat"/>
                <a:sym typeface="Montserrat"/>
              </a:rPr>
              <a:t>Gracias</a:t>
            </a:r>
            <a:endParaRPr sz="5000">
              <a:solidFill>
                <a:schemeClr val="lt1"/>
              </a:solidFill>
              <a:latin typeface="Montserrat"/>
              <a:ea typeface="Montserrat"/>
              <a:cs typeface="Montserrat"/>
              <a:sym typeface="Montserrat"/>
            </a:endParaRPr>
          </a:p>
        </p:txBody>
      </p:sp>
    </p:spTree>
  </p:cSld>
  <p:clrMapOvr>
    <a:masterClrMapping/>
  </p:clrMapOvr>
  <p:extLst>
    <p:ext uri="{DCECCB84-F9BA-43D5-87BE-67443E8EF086}">
      <p15:sldGuideLst>
        <p15:guide id="1" orient="horz" pos="3241">
          <p15:clr>
            <a:srgbClr val="FA7B17"/>
          </p15:clr>
        </p15:guide>
        <p15:guide id="2" pos="5760">
          <p15:clr>
            <a:srgbClr val="FA7B17"/>
          </p15:clr>
        </p15:guide>
        <p15:guide id="3" pos="576">
          <p15:clr>
            <a:srgbClr val="FA7B17"/>
          </p15:clr>
        </p15:guide>
        <p15:guide id="4" pos="5184">
          <p15:clr>
            <a:srgbClr val="FA7B17"/>
          </p15:clr>
        </p15:guide>
        <p15:guide id="5" pos="6336">
          <p15:clr>
            <a:srgbClr val="FA7B17"/>
          </p15:clr>
        </p15:guide>
        <p15:guide id="6" pos="10944">
          <p15:clr>
            <a:srgbClr val="FA7B17"/>
          </p15:clr>
        </p15:guide>
        <p15:guide id="7" pos="1152">
          <p15:clr>
            <a:srgbClr val="FA7B17"/>
          </p15:clr>
        </p15:guide>
        <p15:guide id="8" pos="1728">
          <p15:clr>
            <a:srgbClr val="FA7B17"/>
          </p15:clr>
        </p15:guide>
        <p15:guide id="9" pos="2304">
          <p15:clr>
            <a:srgbClr val="FA7B17"/>
          </p15:clr>
        </p15:guide>
        <p15:guide id="10" pos="2880">
          <p15:clr>
            <a:srgbClr val="FA7B17"/>
          </p15:clr>
        </p15:guide>
        <p15:guide id="11" pos="3456">
          <p15:clr>
            <a:srgbClr val="FA7B17"/>
          </p15:clr>
        </p15:guide>
        <p15:guide id="12" pos="4032">
          <p15:clr>
            <a:srgbClr val="FA7B17"/>
          </p15:clr>
        </p15:guide>
        <p15:guide id="13" pos="4612">
          <p15:clr>
            <a:srgbClr val="FA7B17"/>
          </p15:clr>
        </p15:guide>
        <p15:guide id="14" pos="6912">
          <p15:clr>
            <a:srgbClr val="FA7B17"/>
          </p15:clr>
        </p15:guide>
        <p15:guide id="15" pos="7488">
          <p15:clr>
            <a:srgbClr val="FA7B17"/>
          </p15:clr>
        </p15:guide>
        <p15:guide id="16" pos="8064">
          <p15:clr>
            <a:srgbClr val="FA7B17"/>
          </p15:clr>
        </p15:guide>
        <p15:guide id="17" pos="8640">
          <p15:clr>
            <a:srgbClr val="FA7B17"/>
          </p15:clr>
        </p15:guide>
        <p15:guide id="18" pos="9216">
          <p15:clr>
            <a:srgbClr val="FA7B17"/>
          </p15:clr>
        </p15:guide>
        <p15:guide id="19" pos="9792">
          <p15:clr>
            <a:srgbClr val="FA7B17"/>
          </p15:clr>
        </p15:guide>
        <p15:guide id="20" pos="10368">
          <p15:clr>
            <a:srgbClr val="FA7B17"/>
          </p15:clr>
        </p15:guide>
        <p15:guide id="21" orient="horz" pos="2592">
          <p15:clr>
            <a:srgbClr val="FA7B17"/>
          </p15:clr>
        </p15:guide>
        <p15:guide id="22" orient="horz" pos="1945">
          <p15:clr>
            <a:srgbClr val="FA7B17"/>
          </p15:clr>
        </p15:guide>
        <p15:guide id="23" orient="horz" pos="1296">
          <p15:clr>
            <a:srgbClr val="FA7B17"/>
          </p15:clr>
        </p15:guide>
        <p15:guide id="24" orient="horz" pos="3889">
          <p15:clr>
            <a:srgbClr val="FA7B17"/>
          </p15:clr>
        </p15:guide>
        <p15:guide id="25" orient="horz" pos="4537">
          <p15:clr>
            <a:srgbClr val="FA7B17"/>
          </p15:clr>
        </p15:guide>
        <p15:guide id="26" orient="horz" pos="5185">
          <p15:clr>
            <a:srgbClr val="FA7B17"/>
          </p15:clr>
        </p15:guide>
        <p15:guide id="27" orient="horz" pos="5833">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_3">
    <p:bg>
      <p:bgPr>
        <a:solidFill>
          <a:srgbClr val="000000"/>
        </a:solidFill>
      </p:bgPr>
    </p:bg>
    <p:spTree>
      <p:nvGrpSpPr>
        <p:cNvPr id="69" name="Shape 69"/>
        <p:cNvGrpSpPr/>
        <p:nvPr/>
      </p:nvGrpSpPr>
      <p:grpSpPr>
        <a:xfrm>
          <a:off x="0" y="0"/>
          <a:ext cx="0" cy="0"/>
          <a:chOff x="0" y="0"/>
          <a:chExt cx="0" cy="0"/>
        </a:xfrm>
      </p:grpSpPr>
      <p:sp>
        <p:nvSpPr>
          <p:cNvPr id="70" name="Google Shape;70;p4"/>
          <p:cNvSpPr/>
          <p:nvPr/>
        </p:nvSpPr>
        <p:spPr>
          <a:xfrm flipH="1">
            <a:off x="16459200" y="2057760"/>
            <a:ext cx="1829400" cy="8231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71" name="Google Shape;71;p4"/>
          <p:cNvSpPr/>
          <p:nvPr/>
        </p:nvSpPr>
        <p:spPr>
          <a:xfrm>
            <a:off x="9144000" y="2057760"/>
            <a:ext cx="4535400" cy="4536300"/>
          </a:xfrm>
          <a:prstGeom prst="arc">
            <a:avLst>
              <a:gd fmla="val 16200000" name="adj1"/>
              <a:gd fmla="val 0" name="adj2"/>
            </a:avLst>
          </a:prstGeom>
          <a:no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1"/>
              </a:solidFill>
            </a:endParaRPr>
          </a:p>
        </p:txBody>
      </p:sp>
      <p:cxnSp>
        <p:nvCxnSpPr>
          <p:cNvPr id="72" name="Google Shape;72;p4"/>
          <p:cNvCxnSpPr>
            <a:stCxn id="71" idx="0"/>
          </p:cNvCxnSpPr>
          <p:nvPr/>
        </p:nvCxnSpPr>
        <p:spPr>
          <a:xfrm rot="10800000">
            <a:off x="18600" y="2057760"/>
            <a:ext cx="11393100" cy="0"/>
          </a:xfrm>
          <a:prstGeom prst="straightConnector1">
            <a:avLst/>
          </a:prstGeom>
          <a:noFill/>
          <a:ln cap="flat" cmpd="sng" w="76200">
            <a:solidFill>
              <a:schemeClr val="lt1"/>
            </a:solidFill>
            <a:prstDash val="solid"/>
            <a:round/>
            <a:headEnd len="sm" w="sm" type="none"/>
            <a:tailEnd len="sm" w="sm" type="none"/>
          </a:ln>
        </p:spPr>
      </p:cxnSp>
      <p:cxnSp>
        <p:nvCxnSpPr>
          <p:cNvPr id="73" name="Google Shape;73;p4"/>
          <p:cNvCxnSpPr>
            <a:stCxn id="71" idx="2"/>
          </p:cNvCxnSpPr>
          <p:nvPr/>
        </p:nvCxnSpPr>
        <p:spPr>
          <a:xfrm>
            <a:off x="13679400" y="4325910"/>
            <a:ext cx="0" cy="5925600"/>
          </a:xfrm>
          <a:prstGeom prst="straightConnector1">
            <a:avLst/>
          </a:prstGeom>
          <a:noFill/>
          <a:ln cap="flat" cmpd="sng" w="76200">
            <a:solidFill>
              <a:schemeClr val="lt1"/>
            </a:solidFill>
            <a:prstDash val="solid"/>
            <a:round/>
            <a:headEnd len="sm" w="sm" type="none"/>
            <a:tailEnd len="sm" w="sm" type="none"/>
          </a:ln>
        </p:spPr>
      </p:cxnSp>
      <p:sp>
        <p:nvSpPr>
          <p:cNvPr id="74" name="Google Shape;74;p4"/>
          <p:cNvSpPr txBox="1"/>
          <p:nvPr>
            <p:ph type="title"/>
          </p:nvPr>
        </p:nvSpPr>
        <p:spPr>
          <a:xfrm>
            <a:off x="992325" y="3539869"/>
            <a:ext cx="9393900" cy="1072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FFFFFF"/>
              </a:buClr>
              <a:buSzPts val="7000"/>
              <a:buFont typeface="Montserrat SemiBold"/>
              <a:buNone/>
              <a:defRPr sz="7000">
                <a:solidFill>
                  <a:srgbClr val="FFFFFF"/>
                </a:solidFill>
                <a:latin typeface="Montserrat SemiBold"/>
                <a:ea typeface="Montserrat SemiBold"/>
                <a:cs typeface="Montserrat SemiBold"/>
                <a:sym typeface="Montserrat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75" name="Google Shape;75;p4"/>
          <p:cNvGrpSpPr/>
          <p:nvPr/>
        </p:nvGrpSpPr>
        <p:grpSpPr>
          <a:xfrm>
            <a:off x="913788" y="996034"/>
            <a:ext cx="2251983" cy="180014"/>
            <a:chOff x="4935498" y="1642212"/>
            <a:chExt cx="2734980" cy="217042"/>
          </a:xfrm>
        </p:grpSpPr>
        <p:sp>
          <p:nvSpPr>
            <p:cNvPr id="76" name="Google Shape;76;p4"/>
            <p:cNvSpPr/>
            <p:nvPr/>
          </p:nvSpPr>
          <p:spPr>
            <a:xfrm>
              <a:off x="5197136" y="1646235"/>
              <a:ext cx="18839" cy="209333"/>
            </a:xfrm>
            <a:custGeom>
              <a:rect b="b" l="l" r="r" t="t"/>
              <a:pathLst>
                <a:path extrusionOk="0" h="5567" w="501">
                  <a:moveTo>
                    <a:pt x="1" y="0"/>
                  </a:moveTo>
                  <a:lnTo>
                    <a:pt x="1" y="5567"/>
                  </a:lnTo>
                  <a:lnTo>
                    <a:pt x="500" y="5567"/>
                  </a:lnTo>
                  <a:lnTo>
                    <a:pt x="5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7" name="Google Shape;77;p4"/>
            <p:cNvSpPr/>
            <p:nvPr/>
          </p:nvSpPr>
          <p:spPr>
            <a:xfrm>
              <a:off x="5299114" y="1642550"/>
              <a:ext cx="199293" cy="216703"/>
            </a:xfrm>
            <a:custGeom>
              <a:rect b="b" l="l" r="r" t="t"/>
              <a:pathLst>
                <a:path extrusionOk="0" h="5763" w="5300">
                  <a:moveTo>
                    <a:pt x="2820" y="0"/>
                  </a:moveTo>
                  <a:cubicBezTo>
                    <a:pt x="2204" y="0"/>
                    <a:pt x="1687" y="107"/>
                    <a:pt x="1268" y="321"/>
                  </a:cubicBezTo>
                  <a:cubicBezTo>
                    <a:pt x="848" y="544"/>
                    <a:pt x="527" y="865"/>
                    <a:pt x="322" y="1294"/>
                  </a:cubicBezTo>
                  <a:cubicBezTo>
                    <a:pt x="108" y="1722"/>
                    <a:pt x="1" y="2248"/>
                    <a:pt x="1" y="2882"/>
                  </a:cubicBezTo>
                  <a:cubicBezTo>
                    <a:pt x="1" y="3845"/>
                    <a:pt x="233" y="4568"/>
                    <a:pt x="697" y="5049"/>
                  </a:cubicBezTo>
                  <a:cubicBezTo>
                    <a:pt x="1161" y="5522"/>
                    <a:pt x="1856" y="5763"/>
                    <a:pt x="2775" y="5763"/>
                  </a:cubicBezTo>
                  <a:cubicBezTo>
                    <a:pt x="3043" y="5763"/>
                    <a:pt x="3302" y="5727"/>
                    <a:pt x="3560" y="5674"/>
                  </a:cubicBezTo>
                  <a:cubicBezTo>
                    <a:pt x="3810" y="5620"/>
                    <a:pt x="4042" y="5522"/>
                    <a:pt x="4256" y="5397"/>
                  </a:cubicBezTo>
                  <a:cubicBezTo>
                    <a:pt x="4470" y="5272"/>
                    <a:pt x="4649" y="5103"/>
                    <a:pt x="4774" y="4898"/>
                  </a:cubicBezTo>
                  <a:lnTo>
                    <a:pt x="4845" y="5665"/>
                  </a:lnTo>
                  <a:lnTo>
                    <a:pt x="5300" y="5665"/>
                  </a:lnTo>
                  <a:lnTo>
                    <a:pt x="5300" y="2783"/>
                  </a:lnTo>
                  <a:lnTo>
                    <a:pt x="2632" y="2783"/>
                  </a:lnTo>
                  <a:lnTo>
                    <a:pt x="2632" y="3265"/>
                  </a:lnTo>
                  <a:lnTo>
                    <a:pt x="4738" y="3265"/>
                  </a:lnTo>
                  <a:lnTo>
                    <a:pt x="4738" y="3408"/>
                  </a:lnTo>
                  <a:cubicBezTo>
                    <a:pt x="4738" y="3827"/>
                    <a:pt x="4666" y="4175"/>
                    <a:pt x="4542" y="4452"/>
                  </a:cubicBezTo>
                  <a:cubicBezTo>
                    <a:pt x="4408" y="4728"/>
                    <a:pt x="4203" y="4933"/>
                    <a:pt x="3908" y="5067"/>
                  </a:cubicBezTo>
                  <a:cubicBezTo>
                    <a:pt x="3623" y="5201"/>
                    <a:pt x="3230" y="5263"/>
                    <a:pt x="2748" y="5263"/>
                  </a:cubicBezTo>
                  <a:cubicBezTo>
                    <a:pt x="2302" y="5263"/>
                    <a:pt x="1919" y="5192"/>
                    <a:pt x="1598" y="5040"/>
                  </a:cubicBezTo>
                  <a:cubicBezTo>
                    <a:pt x="1276" y="4889"/>
                    <a:pt x="1027" y="4639"/>
                    <a:pt x="857" y="4300"/>
                  </a:cubicBezTo>
                  <a:cubicBezTo>
                    <a:pt x="679" y="3961"/>
                    <a:pt x="598" y="3515"/>
                    <a:pt x="598" y="2971"/>
                  </a:cubicBezTo>
                  <a:lnTo>
                    <a:pt x="598" y="2792"/>
                  </a:lnTo>
                  <a:cubicBezTo>
                    <a:pt x="598" y="2382"/>
                    <a:pt x="643" y="2034"/>
                    <a:pt x="750" y="1740"/>
                  </a:cubicBezTo>
                  <a:cubicBezTo>
                    <a:pt x="848" y="1445"/>
                    <a:pt x="1000" y="1213"/>
                    <a:pt x="1196" y="1026"/>
                  </a:cubicBezTo>
                  <a:cubicBezTo>
                    <a:pt x="1392" y="839"/>
                    <a:pt x="1624" y="705"/>
                    <a:pt x="1901" y="616"/>
                  </a:cubicBezTo>
                  <a:cubicBezTo>
                    <a:pt x="2169" y="535"/>
                    <a:pt x="2481" y="491"/>
                    <a:pt x="2820" y="491"/>
                  </a:cubicBezTo>
                  <a:cubicBezTo>
                    <a:pt x="3087" y="491"/>
                    <a:pt x="3346" y="517"/>
                    <a:pt x="3578" y="571"/>
                  </a:cubicBezTo>
                  <a:cubicBezTo>
                    <a:pt x="3810" y="616"/>
                    <a:pt x="4015" y="705"/>
                    <a:pt x="4185" y="821"/>
                  </a:cubicBezTo>
                  <a:cubicBezTo>
                    <a:pt x="4354" y="937"/>
                    <a:pt x="4488" y="1088"/>
                    <a:pt x="4586" y="1285"/>
                  </a:cubicBezTo>
                  <a:cubicBezTo>
                    <a:pt x="4684" y="1472"/>
                    <a:pt x="4738" y="1713"/>
                    <a:pt x="4738" y="1989"/>
                  </a:cubicBezTo>
                  <a:lnTo>
                    <a:pt x="5300" y="1989"/>
                  </a:lnTo>
                  <a:cubicBezTo>
                    <a:pt x="5300" y="1659"/>
                    <a:pt x="5246" y="1365"/>
                    <a:pt x="5130" y="1115"/>
                  </a:cubicBezTo>
                  <a:cubicBezTo>
                    <a:pt x="5023" y="865"/>
                    <a:pt x="4854" y="660"/>
                    <a:pt x="4640" y="500"/>
                  </a:cubicBezTo>
                  <a:cubicBezTo>
                    <a:pt x="4426" y="330"/>
                    <a:pt x="4167" y="205"/>
                    <a:pt x="3864" y="125"/>
                  </a:cubicBezTo>
                  <a:cubicBezTo>
                    <a:pt x="3560" y="36"/>
                    <a:pt x="3212" y="0"/>
                    <a:pt x="28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8" name="Google Shape;78;p4"/>
            <p:cNvSpPr/>
            <p:nvPr/>
          </p:nvSpPr>
          <p:spPr>
            <a:xfrm>
              <a:off x="5599031" y="1646235"/>
              <a:ext cx="24517" cy="209333"/>
            </a:xfrm>
            <a:custGeom>
              <a:rect b="b" l="l" r="r" t="t"/>
              <a:pathLst>
                <a:path extrusionOk="0" h="5567" w="652">
                  <a:moveTo>
                    <a:pt x="0" y="0"/>
                  </a:moveTo>
                  <a:lnTo>
                    <a:pt x="0" y="5567"/>
                  </a:lnTo>
                  <a:lnTo>
                    <a:pt x="651" y="5567"/>
                  </a:lnTo>
                  <a:lnTo>
                    <a:pt x="6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9" name="Google Shape;79;p4"/>
            <p:cNvSpPr/>
            <p:nvPr/>
          </p:nvSpPr>
          <p:spPr>
            <a:xfrm>
              <a:off x="5703679" y="1645897"/>
              <a:ext cx="173122" cy="209672"/>
            </a:xfrm>
            <a:custGeom>
              <a:rect b="b" l="l" r="r" t="t"/>
              <a:pathLst>
                <a:path extrusionOk="0" h="5576" w="4604">
                  <a:moveTo>
                    <a:pt x="1" y="0"/>
                  </a:moveTo>
                  <a:lnTo>
                    <a:pt x="1" y="651"/>
                  </a:lnTo>
                  <a:lnTo>
                    <a:pt x="1927" y="651"/>
                  </a:lnTo>
                  <a:lnTo>
                    <a:pt x="1927" y="5576"/>
                  </a:lnTo>
                  <a:lnTo>
                    <a:pt x="2677" y="5576"/>
                  </a:lnTo>
                  <a:lnTo>
                    <a:pt x="2677" y="651"/>
                  </a:lnTo>
                  <a:lnTo>
                    <a:pt x="4604" y="651"/>
                  </a:lnTo>
                  <a:lnTo>
                    <a:pt x="46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0" name="Google Shape;80;p4"/>
            <p:cNvSpPr/>
            <p:nvPr/>
          </p:nvSpPr>
          <p:spPr>
            <a:xfrm>
              <a:off x="5915344" y="1646235"/>
              <a:ext cx="206363" cy="209333"/>
            </a:xfrm>
            <a:custGeom>
              <a:rect b="b" l="l" r="r" t="t"/>
              <a:pathLst>
                <a:path extrusionOk="0" h="5567" w="5488">
                  <a:moveTo>
                    <a:pt x="2739" y="714"/>
                  </a:moveTo>
                  <a:cubicBezTo>
                    <a:pt x="2775" y="812"/>
                    <a:pt x="2802" y="910"/>
                    <a:pt x="2838" y="1017"/>
                  </a:cubicBezTo>
                  <a:cubicBezTo>
                    <a:pt x="2873" y="1124"/>
                    <a:pt x="2909" y="1231"/>
                    <a:pt x="2954" y="1338"/>
                  </a:cubicBezTo>
                  <a:cubicBezTo>
                    <a:pt x="2989" y="1445"/>
                    <a:pt x="3025" y="1543"/>
                    <a:pt x="3052" y="1624"/>
                  </a:cubicBezTo>
                  <a:cubicBezTo>
                    <a:pt x="3078" y="1704"/>
                    <a:pt x="3105" y="1775"/>
                    <a:pt x="3132" y="1820"/>
                  </a:cubicBezTo>
                  <a:lnTo>
                    <a:pt x="3774" y="3515"/>
                  </a:lnTo>
                  <a:lnTo>
                    <a:pt x="1651" y="3515"/>
                  </a:lnTo>
                  <a:lnTo>
                    <a:pt x="2302" y="1820"/>
                  </a:lnTo>
                  <a:cubicBezTo>
                    <a:pt x="2338" y="1740"/>
                    <a:pt x="2374" y="1633"/>
                    <a:pt x="2418" y="1499"/>
                  </a:cubicBezTo>
                  <a:cubicBezTo>
                    <a:pt x="2463" y="1365"/>
                    <a:pt x="2516" y="1231"/>
                    <a:pt x="2561" y="1089"/>
                  </a:cubicBezTo>
                  <a:cubicBezTo>
                    <a:pt x="2606" y="955"/>
                    <a:pt x="2650" y="830"/>
                    <a:pt x="2695" y="714"/>
                  </a:cubicBezTo>
                  <a:close/>
                  <a:moveTo>
                    <a:pt x="2195" y="0"/>
                  </a:moveTo>
                  <a:lnTo>
                    <a:pt x="1" y="5567"/>
                  </a:lnTo>
                  <a:lnTo>
                    <a:pt x="866" y="5567"/>
                  </a:lnTo>
                  <a:lnTo>
                    <a:pt x="1375" y="4229"/>
                  </a:lnTo>
                  <a:lnTo>
                    <a:pt x="4051" y="4229"/>
                  </a:lnTo>
                  <a:lnTo>
                    <a:pt x="4577" y="5567"/>
                  </a:lnTo>
                  <a:lnTo>
                    <a:pt x="5487" y="5567"/>
                  </a:lnTo>
                  <a:lnTo>
                    <a:pt x="32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1" name="Google Shape;81;p4"/>
            <p:cNvSpPr/>
            <p:nvPr/>
          </p:nvSpPr>
          <p:spPr>
            <a:xfrm>
              <a:off x="6194467" y="1645897"/>
              <a:ext cx="139919" cy="209672"/>
            </a:xfrm>
            <a:custGeom>
              <a:rect b="b" l="l" r="r" t="t"/>
              <a:pathLst>
                <a:path extrusionOk="0" h="5576" w="3721">
                  <a:moveTo>
                    <a:pt x="0" y="0"/>
                  </a:moveTo>
                  <a:lnTo>
                    <a:pt x="0" y="5576"/>
                  </a:lnTo>
                  <a:lnTo>
                    <a:pt x="3720" y="5576"/>
                  </a:lnTo>
                  <a:lnTo>
                    <a:pt x="3720" y="4764"/>
                  </a:lnTo>
                  <a:lnTo>
                    <a:pt x="937" y="4764"/>
                  </a:lnTo>
                  <a:lnTo>
                    <a:pt x="9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2" name="Google Shape;82;p4"/>
            <p:cNvSpPr/>
            <p:nvPr/>
          </p:nvSpPr>
          <p:spPr>
            <a:xfrm>
              <a:off x="6410155" y="1645897"/>
              <a:ext cx="176469" cy="209672"/>
            </a:xfrm>
            <a:custGeom>
              <a:rect b="b" l="l" r="r" t="t"/>
              <a:pathLst>
                <a:path extrusionOk="0" h="5576" w="4693">
                  <a:moveTo>
                    <a:pt x="0" y="0"/>
                  </a:moveTo>
                  <a:lnTo>
                    <a:pt x="0" y="5576"/>
                  </a:lnTo>
                  <a:lnTo>
                    <a:pt x="1035" y="5576"/>
                  </a:lnTo>
                  <a:lnTo>
                    <a:pt x="1035" y="3167"/>
                  </a:lnTo>
                  <a:lnTo>
                    <a:pt x="3658" y="3167"/>
                  </a:lnTo>
                  <a:lnTo>
                    <a:pt x="3658" y="5576"/>
                  </a:lnTo>
                  <a:lnTo>
                    <a:pt x="4693" y="5576"/>
                  </a:lnTo>
                  <a:lnTo>
                    <a:pt x="4693" y="0"/>
                  </a:lnTo>
                  <a:lnTo>
                    <a:pt x="3658" y="0"/>
                  </a:lnTo>
                  <a:lnTo>
                    <a:pt x="3658" y="2275"/>
                  </a:lnTo>
                  <a:lnTo>
                    <a:pt x="1035" y="2275"/>
                  </a:lnTo>
                  <a:lnTo>
                    <a:pt x="103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3" name="Google Shape;83;p4"/>
            <p:cNvSpPr/>
            <p:nvPr/>
          </p:nvSpPr>
          <p:spPr>
            <a:xfrm>
              <a:off x="6666416" y="1642550"/>
              <a:ext cx="213394" cy="216703"/>
            </a:xfrm>
            <a:custGeom>
              <a:rect b="b" l="l" r="r" t="t"/>
              <a:pathLst>
                <a:path extrusionOk="0" h="5763" w="5675">
                  <a:moveTo>
                    <a:pt x="2829" y="946"/>
                  </a:moveTo>
                  <a:cubicBezTo>
                    <a:pt x="3105" y="946"/>
                    <a:pt x="3337" y="981"/>
                    <a:pt x="3543" y="1062"/>
                  </a:cubicBezTo>
                  <a:cubicBezTo>
                    <a:pt x="3748" y="1142"/>
                    <a:pt x="3926" y="1258"/>
                    <a:pt x="4069" y="1410"/>
                  </a:cubicBezTo>
                  <a:cubicBezTo>
                    <a:pt x="4203" y="1570"/>
                    <a:pt x="4310" y="1757"/>
                    <a:pt x="4390" y="1980"/>
                  </a:cubicBezTo>
                  <a:cubicBezTo>
                    <a:pt x="4461" y="2212"/>
                    <a:pt x="4497" y="2471"/>
                    <a:pt x="4497" y="2774"/>
                  </a:cubicBezTo>
                  <a:lnTo>
                    <a:pt x="4497" y="2989"/>
                  </a:lnTo>
                  <a:cubicBezTo>
                    <a:pt x="4497" y="3292"/>
                    <a:pt x="4461" y="3551"/>
                    <a:pt x="4390" y="3774"/>
                  </a:cubicBezTo>
                  <a:cubicBezTo>
                    <a:pt x="4310" y="3997"/>
                    <a:pt x="4203" y="4193"/>
                    <a:pt x="4069" y="4345"/>
                  </a:cubicBezTo>
                  <a:cubicBezTo>
                    <a:pt x="3926" y="4496"/>
                    <a:pt x="3748" y="4612"/>
                    <a:pt x="3543" y="4692"/>
                  </a:cubicBezTo>
                  <a:cubicBezTo>
                    <a:pt x="3337" y="4773"/>
                    <a:pt x="3105" y="4808"/>
                    <a:pt x="2829" y="4808"/>
                  </a:cubicBezTo>
                  <a:cubicBezTo>
                    <a:pt x="2561" y="4808"/>
                    <a:pt x="2320" y="4773"/>
                    <a:pt x="2115" y="4692"/>
                  </a:cubicBezTo>
                  <a:cubicBezTo>
                    <a:pt x="1910" y="4612"/>
                    <a:pt x="1741" y="4496"/>
                    <a:pt x="1598" y="4345"/>
                  </a:cubicBezTo>
                  <a:cubicBezTo>
                    <a:pt x="1464" y="4193"/>
                    <a:pt x="1357" y="3997"/>
                    <a:pt x="1286" y="3774"/>
                  </a:cubicBezTo>
                  <a:cubicBezTo>
                    <a:pt x="1223" y="3551"/>
                    <a:pt x="1187" y="3292"/>
                    <a:pt x="1187" y="2989"/>
                  </a:cubicBezTo>
                  <a:lnTo>
                    <a:pt x="1187" y="2774"/>
                  </a:lnTo>
                  <a:cubicBezTo>
                    <a:pt x="1187" y="2471"/>
                    <a:pt x="1223" y="2212"/>
                    <a:pt x="1286" y="1980"/>
                  </a:cubicBezTo>
                  <a:cubicBezTo>
                    <a:pt x="1357" y="1757"/>
                    <a:pt x="1464" y="1570"/>
                    <a:pt x="1598" y="1410"/>
                  </a:cubicBezTo>
                  <a:cubicBezTo>
                    <a:pt x="1741" y="1258"/>
                    <a:pt x="1910" y="1142"/>
                    <a:pt x="2115" y="1062"/>
                  </a:cubicBezTo>
                  <a:cubicBezTo>
                    <a:pt x="2320" y="981"/>
                    <a:pt x="2561" y="946"/>
                    <a:pt x="2829" y="946"/>
                  </a:cubicBezTo>
                  <a:close/>
                  <a:moveTo>
                    <a:pt x="2829" y="0"/>
                  </a:moveTo>
                  <a:cubicBezTo>
                    <a:pt x="2249" y="0"/>
                    <a:pt x="1741" y="98"/>
                    <a:pt x="1321" y="312"/>
                  </a:cubicBezTo>
                  <a:cubicBezTo>
                    <a:pt x="893" y="517"/>
                    <a:pt x="563" y="830"/>
                    <a:pt x="340" y="1258"/>
                  </a:cubicBezTo>
                  <a:cubicBezTo>
                    <a:pt x="117" y="1686"/>
                    <a:pt x="1" y="2221"/>
                    <a:pt x="1" y="2882"/>
                  </a:cubicBezTo>
                  <a:cubicBezTo>
                    <a:pt x="1" y="3524"/>
                    <a:pt x="117" y="4059"/>
                    <a:pt x="340" y="4487"/>
                  </a:cubicBezTo>
                  <a:cubicBezTo>
                    <a:pt x="563" y="4915"/>
                    <a:pt x="893" y="5237"/>
                    <a:pt x="1321" y="5451"/>
                  </a:cubicBezTo>
                  <a:cubicBezTo>
                    <a:pt x="1741" y="5656"/>
                    <a:pt x="2249" y="5763"/>
                    <a:pt x="2829" y="5763"/>
                  </a:cubicBezTo>
                  <a:cubicBezTo>
                    <a:pt x="3427" y="5763"/>
                    <a:pt x="3935" y="5656"/>
                    <a:pt x="4354" y="5451"/>
                  </a:cubicBezTo>
                  <a:cubicBezTo>
                    <a:pt x="4783" y="5237"/>
                    <a:pt x="5104" y="4915"/>
                    <a:pt x="5336" y="4487"/>
                  </a:cubicBezTo>
                  <a:cubicBezTo>
                    <a:pt x="5559" y="4059"/>
                    <a:pt x="5675" y="3524"/>
                    <a:pt x="5675" y="2882"/>
                  </a:cubicBezTo>
                  <a:cubicBezTo>
                    <a:pt x="5675" y="2221"/>
                    <a:pt x="5559" y="1686"/>
                    <a:pt x="5336" y="1258"/>
                  </a:cubicBezTo>
                  <a:cubicBezTo>
                    <a:pt x="5104" y="830"/>
                    <a:pt x="4783" y="517"/>
                    <a:pt x="4354" y="312"/>
                  </a:cubicBezTo>
                  <a:cubicBezTo>
                    <a:pt x="3935" y="98"/>
                    <a:pt x="3427" y="0"/>
                    <a:pt x="28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4" name="Google Shape;84;p4"/>
            <p:cNvSpPr/>
            <p:nvPr/>
          </p:nvSpPr>
          <p:spPr>
            <a:xfrm>
              <a:off x="6958625" y="1645897"/>
              <a:ext cx="186884" cy="213357"/>
            </a:xfrm>
            <a:custGeom>
              <a:rect b="b" l="l" r="r" t="t"/>
              <a:pathLst>
                <a:path extrusionOk="0" h="5674" w="4970">
                  <a:moveTo>
                    <a:pt x="0" y="0"/>
                  </a:moveTo>
                  <a:lnTo>
                    <a:pt x="0" y="3453"/>
                  </a:lnTo>
                  <a:cubicBezTo>
                    <a:pt x="0" y="3943"/>
                    <a:pt x="98" y="4354"/>
                    <a:pt x="295" y="4684"/>
                  </a:cubicBezTo>
                  <a:cubicBezTo>
                    <a:pt x="491" y="5014"/>
                    <a:pt x="776" y="5264"/>
                    <a:pt x="1142" y="5424"/>
                  </a:cubicBezTo>
                  <a:cubicBezTo>
                    <a:pt x="1517" y="5585"/>
                    <a:pt x="1963" y="5674"/>
                    <a:pt x="2480" y="5674"/>
                  </a:cubicBezTo>
                  <a:cubicBezTo>
                    <a:pt x="2998" y="5674"/>
                    <a:pt x="3444" y="5585"/>
                    <a:pt x="3818" y="5424"/>
                  </a:cubicBezTo>
                  <a:cubicBezTo>
                    <a:pt x="4184" y="5264"/>
                    <a:pt x="4470" y="5014"/>
                    <a:pt x="4675" y="4684"/>
                  </a:cubicBezTo>
                  <a:cubicBezTo>
                    <a:pt x="4871" y="4354"/>
                    <a:pt x="4969" y="3943"/>
                    <a:pt x="4969" y="3453"/>
                  </a:cubicBezTo>
                  <a:lnTo>
                    <a:pt x="4969" y="0"/>
                  </a:lnTo>
                  <a:lnTo>
                    <a:pt x="3685" y="0"/>
                  </a:lnTo>
                  <a:lnTo>
                    <a:pt x="3685" y="3426"/>
                  </a:lnTo>
                  <a:cubicBezTo>
                    <a:pt x="3685" y="3810"/>
                    <a:pt x="3578" y="4104"/>
                    <a:pt x="3372" y="4318"/>
                  </a:cubicBezTo>
                  <a:cubicBezTo>
                    <a:pt x="3158" y="4532"/>
                    <a:pt x="2864" y="4639"/>
                    <a:pt x="2471" y="4639"/>
                  </a:cubicBezTo>
                  <a:cubicBezTo>
                    <a:pt x="2088" y="4639"/>
                    <a:pt x="1793" y="4532"/>
                    <a:pt x="1588" y="4318"/>
                  </a:cubicBezTo>
                  <a:cubicBezTo>
                    <a:pt x="1383" y="4104"/>
                    <a:pt x="1276" y="3810"/>
                    <a:pt x="1276" y="3426"/>
                  </a:cubicBezTo>
                  <a:lnTo>
                    <a:pt x="12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5" name="Google Shape;85;p4"/>
            <p:cNvSpPr/>
            <p:nvPr/>
          </p:nvSpPr>
          <p:spPr>
            <a:xfrm>
              <a:off x="7223610" y="1642212"/>
              <a:ext cx="187223" cy="217042"/>
            </a:xfrm>
            <a:custGeom>
              <a:rect b="b" l="l" r="r" t="t"/>
              <a:pathLst>
                <a:path extrusionOk="0" h="5772" w="4979">
                  <a:moveTo>
                    <a:pt x="2490" y="0"/>
                  </a:moveTo>
                  <a:cubicBezTo>
                    <a:pt x="2169" y="0"/>
                    <a:pt x="1865" y="27"/>
                    <a:pt x="1580" y="89"/>
                  </a:cubicBezTo>
                  <a:cubicBezTo>
                    <a:pt x="1294" y="152"/>
                    <a:pt x="1036" y="250"/>
                    <a:pt x="822" y="384"/>
                  </a:cubicBezTo>
                  <a:cubicBezTo>
                    <a:pt x="599" y="526"/>
                    <a:pt x="429" y="696"/>
                    <a:pt x="304" y="910"/>
                  </a:cubicBezTo>
                  <a:cubicBezTo>
                    <a:pt x="179" y="1124"/>
                    <a:pt x="117" y="1374"/>
                    <a:pt x="117" y="1668"/>
                  </a:cubicBezTo>
                  <a:cubicBezTo>
                    <a:pt x="117" y="1936"/>
                    <a:pt x="161" y="2159"/>
                    <a:pt x="260" y="2346"/>
                  </a:cubicBezTo>
                  <a:cubicBezTo>
                    <a:pt x="349" y="2534"/>
                    <a:pt x="483" y="2685"/>
                    <a:pt x="643" y="2810"/>
                  </a:cubicBezTo>
                  <a:cubicBezTo>
                    <a:pt x="795" y="2935"/>
                    <a:pt x="982" y="3042"/>
                    <a:pt x="1178" y="3122"/>
                  </a:cubicBezTo>
                  <a:cubicBezTo>
                    <a:pt x="1384" y="3203"/>
                    <a:pt x="1589" y="3274"/>
                    <a:pt x="1803" y="3328"/>
                  </a:cubicBezTo>
                  <a:cubicBezTo>
                    <a:pt x="2017" y="3381"/>
                    <a:pt x="2231" y="3435"/>
                    <a:pt x="2427" y="3479"/>
                  </a:cubicBezTo>
                  <a:cubicBezTo>
                    <a:pt x="2633" y="3524"/>
                    <a:pt x="2811" y="3577"/>
                    <a:pt x="2972" y="3631"/>
                  </a:cubicBezTo>
                  <a:cubicBezTo>
                    <a:pt x="3132" y="3684"/>
                    <a:pt x="3257" y="3756"/>
                    <a:pt x="3346" y="3836"/>
                  </a:cubicBezTo>
                  <a:cubicBezTo>
                    <a:pt x="3444" y="3916"/>
                    <a:pt x="3489" y="4023"/>
                    <a:pt x="3489" y="4148"/>
                  </a:cubicBezTo>
                  <a:cubicBezTo>
                    <a:pt x="3489" y="4220"/>
                    <a:pt x="3480" y="4291"/>
                    <a:pt x="3444" y="4345"/>
                  </a:cubicBezTo>
                  <a:cubicBezTo>
                    <a:pt x="3418" y="4398"/>
                    <a:pt x="3373" y="4452"/>
                    <a:pt x="3311" y="4487"/>
                  </a:cubicBezTo>
                  <a:cubicBezTo>
                    <a:pt x="3248" y="4532"/>
                    <a:pt x="3177" y="4568"/>
                    <a:pt x="3096" y="4594"/>
                  </a:cubicBezTo>
                  <a:cubicBezTo>
                    <a:pt x="3016" y="4621"/>
                    <a:pt x="2918" y="4639"/>
                    <a:pt x="2820" y="4648"/>
                  </a:cubicBezTo>
                  <a:cubicBezTo>
                    <a:pt x="2713" y="4657"/>
                    <a:pt x="2606" y="4666"/>
                    <a:pt x="2490" y="4666"/>
                  </a:cubicBezTo>
                  <a:cubicBezTo>
                    <a:pt x="2267" y="4666"/>
                    <a:pt x="2079" y="4639"/>
                    <a:pt x="1919" y="4594"/>
                  </a:cubicBezTo>
                  <a:cubicBezTo>
                    <a:pt x="1758" y="4550"/>
                    <a:pt x="1633" y="4470"/>
                    <a:pt x="1544" y="4371"/>
                  </a:cubicBezTo>
                  <a:cubicBezTo>
                    <a:pt x="1455" y="4264"/>
                    <a:pt x="1410" y="4122"/>
                    <a:pt x="1410" y="3952"/>
                  </a:cubicBezTo>
                  <a:cubicBezTo>
                    <a:pt x="1410" y="3934"/>
                    <a:pt x="1410" y="3916"/>
                    <a:pt x="1410" y="3890"/>
                  </a:cubicBezTo>
                  <a:cubicBezTo>
                    <a:pt x="1410" y="3863"/>
                    <a:pt x="1410" y="3845"/>
                    <a:pt x="1410" y="3827"/>
                  </a:cubicBezTo>
                  <a:lnTo>
                    <a:pt x="10" y="3827"/>
                  </a:lnTo>
                  <a:cubicBezTo>
                    <a:pt x="1" y="3845"/>
                    <a:pt x="1" y="3863"/>
                    <a:pt x="1" y="3890"/>
                  </a:cubicBezTo>
                  <a:lnTo>
                    <a:pt x="1" y="3970"/>
                  </a:lnTo>
                  <a:cubicBezTo>
                    <a:pt x="1" y="4300"/>
                    <a:pt x="72" y="4585"/>
                    <a:pt x="206" y="4817"/>
                  </a:cubicBezTo>
                  <a:cubicBezTo>
                    <a:pt x="340" y="5040"/>
                    <a:pt x="527" y="5228"/>
                    <a:pt x="759" y="5371"/>
                  </a:cubicBezTo>
                  <a:cubicBezTo>
                    <a:pt x="1000" y="5513"/>
                    <a:pt x="1268" y="5611"/>
                    <a:pt x="1580" y="5674"/>
                  </a:cubicBezTo>
                  <a:cubicBezTo>
                    <a:pt x="1883" y="5736"/>
                    <a:pt x="2213" y="5772"/>
                    <a:pt x="2570" y="5772"/>
                  </a:cubicBezTo>
                  <a:cubicBezTo>
                    <a:pt x="3025" y="5772"/>
                    <a:pt x="3444" y="5710"/>
                    <a:pt x="3801" y="5585"/>
                  </a:cubicBezTo>
                  <a:cubicBezTo>
                    <a:pt x="4167" y="5460"/>
                    <a:pt x="4461" y="5263"/>
                    <a:pt x="4667" y="4987"/>
                  </a:cubicBezTo>
                  <a:cubicBezTo>
                    <a:pt x="4872" y="4719"/>
                    <a:pt x="4979" y="4362"/>
                    <a:pt x="4979" y="3916"/>
                  </a:cubicBezTo>
                  <a:cubicBezTo>
                    <a:pt x="4979" y="3667"/>
                    <a:pt x="4934" y="3444"/>
                    <a:pt x="4836" y="3265"/>
                  </a:cubicBezTo>
                  <a:cubicBezTo>
                    <a:pt x="4738" y="3087"/>
                    <a:pt x="4613" y="2935"/>
                    <a:pt x="4452" y="2819"/>
                  </a:cubicBezTo>
                  <a:cubicBezTo>
                    <a:pt x="4292" y="2694"/>
                    <a:pt x="4104" y="2596"/>
                    <a:pt x="3908" y="2516"/>
                  </a:cubicBezTo>
                  <a:cubicBezTo>
                    <a:pt x="3703" y="2436"/>
                    <a:pt x="3498" y="2373"/>
                    <a:pt x="3284" y="2320"/>
                  </a:cubicBezTo>
                  <a:cubicBezTo>
                    <a:pt x="3070" y="2275"/>
                    <a:pt x="2864" y="2221"/>
                    <a:pt x="2668" y="2177"/>
                  </a:cubicBezTo>
                  <a:cubicBezTo>
                    <a:pt x="2463" y="2132"/>
                    <a:pt x="2285" y="2079"/>
                    <a:pt x="2124" y="2025"/>
                  </a:cubicBezTo>
                  <a:cubicBezTo>
                    <a:pt x="1955" y="1972"/>
                    <a:pt x="1830" y="1909"/>
                    <a:pt x="1731" y="1829"/>
                  </a:cubicBezTo>
                  <a:cubicBezTo>
                    <a:pt x="1642" y="1758"/>
                    <a:pt x="1598" y="1659"/>
                    <a:pt x="1598" y="1543"/>
                  </a:cubicBezTo>
                  <a:cubicBezTo>
                    <a:pt x="1598" y="1445"/>
                    <a:pt x="1633" y="1356"/>
                    <a:pt x="1705" y="1285"/>
                  </a:cubicBezTo>
                  <a:cubicBezTo>
                    <a:pt x="1776" y="1213"/>
                    <a:pt x="1883" y="1160"/>
                    <a:pt x="2017" y="1124"/>
                  </a:cubicBezTo>
                  <a:cubicBezTo>
                    <a:pt x="2160" y="1088"/>
                    <a:pt x="2329" y="1071"/>
                    <a:pt x="2525" y="1071"/>
                  </a:cubicBezTo>
                  <a:cubicBezTo>
                    <a:pt x="2731" y="1071"/>
                    <a:pt x="2891" y="1097"/>
                    <a:pt x="3034" y="1151"/>
                  </a:cubicBezTo>
                  <a:cubicBezTo>
                    <a:pt x="3168" y="1213"/>
                    <a:pt x="3266" y="1285"/>
                    <a:pt x="3337" y="1383"/>
                  </a:cubicBezTo>
                  <a:cubicBezTo>
                    <a:pt x="3400" y="1472"/>
                    <a:pt x="3435" y="1588"/>
                    <a:pt x="3435" y="1713"/>
                  </a:cubicBezTo>
                  <a:lnTo>
                    <a:pt x="3435" y="1766"/>
                  </a:lnTo>
                  <a:lnTo>
                    <a:pt x="4836" y="1766"/>
                  </a:lnTo>
                  <a:lnTo>
                    <a:pt x="4836" y="1668"/>
                  </a:lnTo>
                  <a:cubicBezTo>
                    <a:pt x="4827" y="1374"/>
                    <a:pt x="4765" y="1124"/>
                    <a:pt x="4640" y="919"/>
                  </a:cubicBezTo>
                  <a:cubicBezTo>
                    <a:pt x="4524" y="714"/>
                    <a:pt x="4354" y="535"/>
                    <a:pt x="4131" y="402"/>
                  </a:cubicBezTo>
                  <a:cubicBezTo>
                    <a:pt x="3917" y="259"/>
                    <a:pt x="3667" y="161"/>
                    <a:pt x="3391" y="98"/>
                  </a:cubicBezTo>
                  <a:cubicBezTo>
                    <a:pt x="3114" y="27"/>
                    <a:pt x="2811" y="0"/>
                    <a:pt x="249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6" name="Google Shape;86;p4"/>
            <p:cNvSpPr/>
            <p:nvPr/>
          </p:nvSpPr>
          <p:spPr>
            <a:xfrm>
              <a:off x="7489309" y="1645559"/>
              <a:ext cx="181169" cy="210010"/>
            </a:xfrm>
            <a:custGeom>
              <a:rect b="b" l="l" r="r" t="t"/>
              <a:pathLst>
                <a:path extrusionOk="0" h="5585" w="4818">
                  <a:moveTo>
                    <a:pt x="0" y="0"/>
                  </a:moveTo>
                  <a:lnTo>
                    <a:pt x="0" y="5585"/>
                  </a:lnTo>
                  <a:lnTo>
                    <a:pt x="4818" y="5585"/>
                  </a:lnTo>
                  <a:lnTo>
                    <a:pt x="4818" y="4300"/>
                  </a:lnTo>
                  <a:lnTo>
                    <a:pt x="1686" y="4300"/>
                  </a:lnTo>
                  <a:lnTo>
                    <a:pt x="1686" y="3364"/>
                  </a:lnTo>
                  <a:lnTo>
                    <a:pt x="4443" y="3364"/>
                  </a:lnTo>
                  <a:lnTo>
                    <a:pt x="4443" y="2132"/>
                  </a:lnTo>
                  <a:lnTo>
                    <a:pt x="1686" y="2132"/>
                  </a:lnTo>
                  <a:lnTo>
                    <a:pt x="1686" y="1276"/>
                  </a:lnTo>
                  <a:lnTo>
                    <a:pt x="4764" y="1276"/>
                  </a:lnTo>
                  <a:lnTo>
                    <a:pt x="47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7" name="Google Shape;87;p4"/>
            <p:cNvSpPr/>
            <p:nvPr/>
          </p:nvSpPr>
          <p:spPr>
            <a:xfrm>
              <a:off x="4935498" y="1646235"/>
              <a:ext cx="178837" cy="208995"/>
            </a:xfrm>
            <a:custGeom>
              <a:rect b="b" l="l" r="r" t="t"/>
              <a:pathLst>
                <a:path extrusionOk="0" h="5558" w="4756">
                  <a:moveTo>
                    <a:pt x="2552" y="437"/>
                  </a:moveTo>
                  <a:cubicBezTo>
                    <a:pt x="3524" y="437"/>
                    <a:pt x="4318" y="1231"/>
                    <a:pt x="4318" y="2204"/>
                  </a:cubicBezTo>
                  <a:lnTo>
                    <a:pt x="4318" y="3354"/>
                  </a:lnTo>
                  <a:cubicBezTo>
                    <a:pt x="4318" y="4327"/>
                    <a:pt x="3524" y="5112"/>
                    <a:pt x="2552" y="5112"/>
                  </a:cubicBezTo>
                  <a:lnTo>
                    <a:pt x="437" y="5112"/>
                  </a:lnTo>
                  <a:lnTo>
                    <a:pt x="437" y="437"/>
                  </a:lnTo>
                  <a:close/>
                  <a:moveTo>
                    <a:pt x="0" y="0"/>
                  </a:moveTo>
                  <a:lnTo>
                    <a:pt x="0" y="5558"/>
                  </a:lnTo>
                  <a:lnTo>
                    <a:pt x="2552" y="5558"/>
                  </a:lnTo>
                  <a:cubicBezTo>
                    <a:pt x="3765" y="5558"/>
                    <a:pt x="4755" y="4568"/>
                    <a:pt x="4755" y="3354"/>
                  </a:cubicBezTo>
                  <a:lnTo>
                    <a:pt x="4755" y="2204"/>
                  </a:lnTo>
                  <a:cubicBezTo>
                    <a:pt x="4755" y="981"/>
                    <a:pt x="3765" y="0"/>
                    <a:pt x="25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88" name="Google Shape;88;p4"/>
          <p:cNvGrpSpPr/>
          <p:nvPr/>
        </p:nvGrpSpPr>
        <p:grpSpPr>
          <a:xfrm>
            <a:off x="992402" y="9201321"/>
            <a:ext cx="813914" cy="337856"/>
            <a:chOff x="1207700" y="4333950"/>
            <a:chExt cx="334325" cy="138750"/>
          </a:xfrm>
        </p:grpSpPr>
        <p:sp>
          <p:nvSpPr>
            <p:cNvPr id="89" name="Google Shape;89;p4"/>
            <p:cNvSpPr/>
            <p:nvPr/>
          </p:nvSpPr>
          <p:spPr>
            <a:xfrm>
              <a:off x="1207700" y="4333950"/>
              <a:ext cx="139850" cy="138750"/>
            </a:xfrm>
            <a:custGeom>
              <a:rect b="b" l="l" r="r" t="t"/>
              <a:pathLst>
                <a:path extrusionOk="0" h="5550" w="5594">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1403300" y="4333950"/>
              <a:ext cx="138725" cy="138750"/>
            </a:xfrm>
            <a:custGeom>
              <a:rect b="b" l="l" r="r" t="t"/>
              <a:pathLst>
                <a:path extrusionOk="0" h="5550" w="5549">
                  <a:moveTo>
                    <a:pt x="0" y="1"/>
                  </a:moveTo>
                  <a:lnTo>
                    <a:pt x="0" y="5550"/>
                  </a:lnTo>
                  <a:lnTo>
                    <a:pt x="5549" y="5550"/>
                  </a:lnTo>
                  <a:lnTo>
                    <a:pt x="55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orient="horz" pos="2905">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CTD">
  <p:cSld name="CUSTOM_3_1">
    <p:bg>
      <p:bgPr>
        <a:solidFill>
          <a:srgbClr val="000000"/>
        </a:solidFill>
      </p:bgPr>
    </p:bg>
    <p:spTree>
      <p:nvGrpSpPr>
        <p:cNvPr id="91" name="Shape 91"/>
        <p:cNvGrpSpPr/>
        <p:nvPr/>
      </p:nvGrpSpPr>
      <p:grpSpPr>
        <a:xfrm>
          <a:off x="0" y="0"/>
          <a:ext cx="0" cy="0"/>
          <a:chOff x="0" y="0"/>
          <a:chExt cx="0" cy="0"/>
        </a:xfrm>
      </p:grpSpPr>
      <p:sp>
        <p:nvSpPr>
          <p:cNvPr id="92" name="Google Shape;92;p5"/>
          <p:cNvSpPr/>
          <p:nvPr/>
        </p:nvSpPr>
        <p:spPr>
          <a:xfrm flipH="1">
            <a:off x="16459200" y="2057760"/>
            <a:ext cx="1829400" cy="82311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93" name="Google Shape;93;p5"/>
          <p:cNvSpPr/>
          <p:nvPr/>
        </p:nvSpPr>
        <p:spPr>
          <a:xfrm>
            <a:off x="9144000" y="2057760"/>
            <a:ext cx="4535400" cy="4536300"/>
          </a:xfrm>
          <a:prstGeom prst="arc">
            <a:avLst>
              <a:gd fmla="val 16200000" name="adj1"/>
              <a:gd fmla="val 0" name="adj2"/>
            </a:avLst>
          </a:prstGeom>
          <a:noFill/>
          <a:ln cap="flat" cmpd="sng" w="762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1"/>
              </a:solidFill>
            </a:endParaRPr>
          </a:p>
        </p:txBody>
      </p:sp>
      <p:cxnSp>
        <p:nvCxnSpPr>
          <p:cNvPr id="94" name="Google Shape;94;p5"/>
          <p:cNvCxnSpPr>
            <a:stCxn id="93" idx="0"/>
          </p:cNvCxnSpPr>
          <p:nvPr/>
        </p:nvCxnSpPr>
        <p:spPr>
          <a:xfrm rot="10800000">
            <a:off x="18600" y="2057760"/>
            <a:ext cx="11393100" cy="0"/>
          </a:xfrm>
          <a:prstGeom prst="straightConnector1">
            <a:avLst/>
          </a:prstGeom>
          <a:noFill/>
          <a:ln cap="flat" cmpd="sng" w="76200">
            <a:solidFill>
              <a:schemeClr val="lt1"/>
            </a:solidFill>
            <a:prstDash val="solid"/>
            <a:round/>
            <a:headEnd len="sm" w="sm" type="none"/>
            <a:tailEnd len="sm" w="sm" type="none"/>
          </a:ln>
        </p:spPr>
      </p:cxnSp>
      <p:cxnSp>
        <p:nvCxnSpPr>
          <p:cNvPr id="95" name="Google Shape;95;p5"/>
          <p:cNvCxnSpPr>
            <a:stCxn id="93" idx="2"/>
          </p:cNvCxnSpPr>
          <p:nvPr/>
        </p:nvCxnSpPr>
        <p:spPr>
          <a:xfrm>
            <a:off x="13679400" y="4325910"/>
            <a:ext cx="0" cy="5925600"/>
          </a:xfrm>
          <a:prstGeom prst="straightConnector1">
            <a:avLst/>
          </a:prstGeom>
          <a:noFill/>
          <a:ln cap="flat" cmpd="sng" w="76200">
            <a:solidFill>
              <a:schemeClr val="lt1"/>
            </a:solidFill>
            <a:prstDash val="solid"/>
            <a:round/>
            <a:headEnd len="sm" w="sm" type="none"/>
            <a:tailEnd len="sm" w="sm" type="none"/>
          </a:ln>
        </p:spPr>
      </p:cxnSp>
      <p:sp>
        <p:nvSpPr>
          <p:cNvPr id="96" name="Google Shape;96;p5"/>
          <p:cNvSpPr txBox="1"/>
          <p:nvPr>
            <p:ph type="title"/>
          </p:nvPr>
        </p:nvSpPr>
        <p:spPr>
          <a:xfrm>
            <a:off x="992325" y="3539869"/>
            <a:ext cx="9393900" cy="10722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FFFFFF"/>
              </a:buClr>
              <a:buSzPts val="7000"/>
              <a:buFont typeface="Montserrat SemiBold"/>
              <a:buNone/>
              <a:defRPr sz="7000">
                <a:solidFill>
                  <a:srgbClr val="FFFFFF"/>
                </a:solidFill>
                <a:latin typeface="Montserrat SemiBold"/>
                <a:ea typeface="Montserrat SemiBold"/>
                <a:cs typeface="Montserrat SemiBold"/>
                <a:sym typeface="Montserrat SemiBold"/>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97" name="Google Shape;97;p5"/>
          <p:cNvGrpSpPr/>
          <p:nvPr/>
        </p:nvGrpSpPr>
        <p:grpSpPr>
          <a:xfrm>
            <a:off x="913788" y="996034"/>
            <a:ext cx="2251983" cy="180014"/>
            <a:chOff x="4935498" y="1642212"/>
            <a:chExt cx="2734980" cy="217042"/>
          </a:xfrm>
        </p:grpSpPr>
        <p:sp>
          <p:nvSpPr>
            <p:cNvPr id="98" name="Google Shape;98;p5"/>
            <p:cNvSpPr/>
            <p:nvPr/>
          </p:nvSpPr>
          <p:spPr>
            <a:xfrm>
              <a:off x="5197136" y="1646235"/>
              <a:ext cx="18839" cy="209333"/>
            </a:xfrm>
            <a:custGeom>
              <a:rect b="b" l="l" r="r" t="t"/>
              <a:pathLst>
                <a:path extrusionOk="0" h="5567" w="501">
                  <a:moveTo>
                    <a:pt x="1" y="0"/>
                  </a:moveTo>
                  <a:lnTo>
                    <a:pt x="1" y="5567"/>
                  </a:lnTo>
                  <a:lnTo>
                    <a:pt x="500" y="5567"/>
                  </a:lnTo>
                  <a:lnTo>
                    <a:pt x="5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9" name="Google Shape;99;p5"/>
            <p:cNvSpPr/>
            <p:nvPr/>
          </p:nvSpPr>
          <p:spPr>
            <a:xfrm>
              <a:off x="5299114" y="1642550"/>
              <a:ext cx="199293" cy="216703"/>
            </a:xfrm>
            <a:custGeom>
              <a:rect b="b" l="l" r="r" t="t"/>
              <a:pathLst>
                <a:path extrusionOk="0" h="5763" w="5300">
                  <a:moveTo>
                    <a:pt x="2820" y="0"/>
                  </a:moveTo>
                  <a:cubicBezTo>
                    <a:pt x="2204" y="0"/>
                    <a:pt x="1687" y="107"/>
                    <a:pt x="1268" y="321"/>
                  </a:cubicBezTo>
                  <a:cubicBezTo>
                    <a:pt x="848" y="544"/>
                    <a:pt x="527" y="865"/>
                    <a:pt x="322" y="1294"/>
                  </a:cubicBezTo>
                  <a:cubicBezTo>
                    <a:pt x="108" y="1722"/>
                    <a:pt x="1" y="2248"/>
                    <a:pt x="1" y="2882"/>
                  </a:cubicBezTo>
                  <a:cubicBezTo>
                    <a:pt x="1" y="3845"/>
                    <a:pt x="233" y="4568"/>
                    <a:pt x="697" y="5049"/>
                  </a:cubicBezTo>
                  <a:cubicBezTo>
                    <a:pt x="1161" y="5522"/>
                    <a:pt x="1856" y="5763"/>
                    <a:pt x="2775" y="5763"/>
                  </a:cubicBezTo>
                  <a:cubicBezTo>
                    <a:pt x="3043" y="5763"/>
                    <a:pt x="3302" y="5727"/>
                    <a:pt x="3560" y="5674"/>
                  </a:cubicBezTo>
                  <a:cubicBezTo>
                    <a:pt x="3810" y="5620"/>
                    <a:pt x="4042" y="5522"/>
                    <a:pt x="4256" y="5397"/>
                  </a:cubicBezTo>
                  <a:cubicBezTo>
                    <a:pt x="4470" y="5272"/>
                    <a:pt x="4649" y="5103"/>
                    <a:pt x="4774" y="4898"/>
                  </a:cubicBezTo>
                  <a:lnTo>
                    <a:pt x="4845" y="5665"/>
                  </a:lnTo>
                  <a:lnTo>
                    <a:pt x="5300" y="5665"/>
                  </a:lnTo>
                  <a:lnTo>
                    <a:pt x="5300" y="2783"/>
                  </a:lnTo>
                  <a:lnTo>
                    <a:pt x="2632" y="2783"/>
                  </a:lnTo>
                  <a:lnTo>
                    <a:pt x="2632" y="3265"/>
                  </a:lnTo>
                  <a:lnTo>
                    <a:pt x="4738" y="3265"/>
                  </a:lnTo>
                  <a:lnTo>
                    <a:pt x="4738" y="3408"/>
                  </a:lnTo>
                  <a:cubicBezTo>
                    <a:pt x="4738" y="3827"/>
                    <a:pt x="4666" y="4175"/>
                    <a:pt x="4542" y="4452"/>
                  </a:cubicBezTo>
                  <a:cubicBezTo>
                    <a:pt x="4408" y="4728"/>
                    <a:pt x="4203" y="4933"/>
                    <a:pt x="3908" y="5067"/>
                  </a:cubicBezTo>
                  <a:cubicBezTo>
                    <a:pt x="3623" y="5201"/>
                    <a:pt x="3230" y="5263"/>
                    <a:pt x="2748" y="5263"/>
                  </a:cubicBezTo>
                  <a:cubicBezTo>
                    <a:pt x="2302" y="5263"/>
                    <a:pt x="1919" y="5192"/>
                    <a:pt x="1598" y="5040"/>
                  </a:cubicBezTo>
                  <a:cubicBezTo>
                    <a:pt x="1276" y="4889"/>
                    <a:pt x="1027" y="4639"/>
                    <a:pt x="857" y="4300"/>
                  </a:cubicBezTo>
                  <a:cubicBezTo>
                    <a:pt x="679" y="3961"/>
                    <a:pt x="598" y="3515"/>
                    <a:pt x="598" y="2971"/>
                  </a:cubicBezTo>
                  <a:lnTo>
                    <a:pt x="598" y="2792"/>
                  </a:lnTo>
                  <a:cubicBezTo>
                    <a:pt x="598" y="2382"/>
                    <a:pt x="643" y="2034"/>
                    <a:pt x="750" y="1740"/>
                  </a:cubicBezTo>
                  <a:cubicBezTo>
                    <a:pt x="848" y="1445"/>
                    <a:pt x="1000" y="1213"/>
                    <a:pt x="1196" y="1026"/>
                  </a:cubicBezTo>
                  <a:cubicBezTo>
                    <a:pt x="1392" y="839"/>
                    <a:pt x="1624" y="705"/>
                    <a:pt x="1901" y="616"/>
                  </a:cubicBezTo>
                  <a:cubicBezTo>
                    <a:pt x="2169" y="535"/>
                    <a:pt x="2481" y="491"/>
                    <a:pt x="2820" y="491"/>
                  </a:cubicBezTo>
                  <a:cubicBezTo>
                    <a:pt x="3087" y="491"/>
                    <a:pt x="3346" y="517"/>
                    <a:pt x="3578" y="571"/>
                  </a:cubicBezTo>
                  <a:cubicBezTo>
                    <a:pt x="3810" y="616"/>
                    <a:pt x="4015" y="705"/>
                    <a:pt x="4185" y="821"/>
                  </a:cubicBezTo>
                  <a:cubicBezTo>
                    <a:pt x="4354" y="937"/>
                    <a:pt x="4488" y="1088"/>
                    <a:pt x="4586" y="1285"/>
                  </a:cubicBezTo>
                  <a:cubicBezTo>
                    <a:pt x="4684" y="1472"/>
                    <a:pt x="4738" y="1713"/>
                    <a:pt x="4738" y="1989"/>
                  </a:cubicBezTo>
                  <a:lnTo>
                    <a:pt x="5300" y="1989"/>
                  </a:lnTo>
                  <a:cubicBezTo>
                    <a:pt x="5300" y="1659"/>
                    <a:pt x="5246" y="1365"/>
                    <a:pt x="5130" y="1115"/>
                  </a:cubicBezTo>
                  <a:cubicBezTo>
                    <a:pt x="5023" y="865"/>
                    <a:pt x="4854" y="660"/>
                    <a:pt x="4640" y="500"/>
                  </a:cubicBezTo>
                  <a:cubicBezTo>
                    <a:pt x="4426" y="330"/>
                    <a:pt x="4167" y="205"/>
                    <a:pt x="3864" y="125"/>
                  </a:cubicBezTo>
                  <a:cubicBezTo>
                    <a:pt x="3560" y="36"/>
                    <a:pt x="3212" y="0"/>
                    <a:pt x="28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0" name="Google Shape;100;p5"/>
            <p:cNvSpPr/>
            <p:nvPr/>
          </p:nvSpPr>
          <p:spPr>
            <a:xfrm>
              <a:off x="5599031" y="1646235"/>
              <a:ext cx="24517" cy="209333"/>
            </a:xfrm>
            <a:custGeom>
              <a:rect b="b" l="l" r="r" t="t"/>
              <a:pathLst>
                <a:path extrusionOk="0" h="5567" w="652">
                  <a:moveTo>
                    <a:pt x="0" y="0"/>
                  </a:moveTo>
                  <a:lnTo>
                    <a:pt x="0" y="5567"/>
                  </a:lnTo>
                  <a:lnTo>
                    <a:pt x="651" y="5567"/>
                  </a:lnTo>
                  <a:lnTo>
                    <a:pt x="65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1" name="Google Shape;101;p5"/>
            <p:cNvSpPr/>
            <p:nvPr/>
          </p:nvSpPr>
          <p:spPr>
            <a:xfrm>
              <a:off x="5703679" y="1645897"/>
              <a:ext cx="173122" cy="209672"/>
            </a:xfrm>
            <a:custGeom>
              <a:rect b="b" l="l" r="r" t="t"/>
              <a:pathLst>
                <a:path extrusionOk="0" h="5576" w="4604">
                  <a:moveTo>
                    <a:pt x="1" y="0"/>
                  </a:moveTo>
                  <a:lnTo>
                    <a:pt x="1" y="651"/>
                  </a:lnTo>
                  <a:lnTo>
                    <a:pt x="1927" y="651"/>
                  </a:lnTo>
                  <a:lnTo>
                    <a:pt x="1927" y="5576"/>
                  </a:lnTo>
                  <a:lnTo>
                    <a:pt x="2677" y="5576"/>
                  </a:lnTo>
                  <a:lnTo>
                    <a:pt x="2677" y="651"/>
                  </a:lnTo>
                  <a:lnTo>
                    <a:pt x="4604" y="651"/>
                  </a:lnTo>
                  <a:lnTo>
                    <a:pt x="46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2" name="Google Shape;102;p5"/>
            <p:cNvSpPr/>
            <p:nvPr/>
          </p:nvSpPr>
          <p:spPr>
            <a:xfrm>
              <a:off x="5915344" y="1646235"/>
              <a:ext cx="206363" cy="209333"/>
            </a:xfrm>
            <a:custGeom>
              <a:rect b="b" l="l" r="r" t="t"/>
              <a:pathLst>
                <a:path extrusionOk="0" h="5567" w="5488">
                  <a:moveTo>
                    <a:pt x="2739" y="714"/>
                  </a:moveTo>
                  <a:cubicBezTo>
                    <a:pt x="2775" y="812"/>
                    <a:pt x="2802" y="910"/>
                    <a:pt x="2838" y="1017"/>
                  </a:cubicBezTo>
                  <a:cubicBezTo>
                    <a:pt x="2873" y="1124"/>
                    <a:pt x="2909" y="1231"/>
                    <a:pt x="2954" y="1338"/>
                  </a:cubicBezTo>
                  <a:cubicBezTo>
                    <a:pt x="2989" y="1445"/>
                    <a:pt x="3025" y="1543"/>
                    <a:pt x="3052" y="1624"/>
                  </a:cubicBezTo>
                  <a:cubicBezTo>
                    <a:pt x="3078" y="1704"/>
                    <a:pt x="3105" y="1775"/>
                    <a:pt x="3132" y="1820"/>
                  </a:cubicBezTo>
                  <a:lnTo>
                    <a:pt x="3774" y="3515"/>
                  </a:lnTo>
                  <a:lnTo>
                    <a:pt x="1651" y="3515"/>
                  </a:lnTo>
                  <a:lnTo>
                    <a:pt x="2302" y="1820"/>
                  </a:lnTo>
                  <a:cubicBezTo>
                    <a:pt x="2338" y="1740"/>
                    <a:pt x="2374" y="1633"/>
                    <a:pt x="2418" y="1499"/>
                  </a:cubicBezTo>
                  <a:cubicBezTo>
                    <a:pt x="2463" y="1365"/>
                    <a:pt x="2516" y="1231"/>
                    <a:pt x="2561" y="1089"/>
                  </a:cubicBezTo>
                  <a:cubicBezTo>
                    <a:pt x="2606" y="955"/>
                    <a:pt x="2650" y="830"/>
                    <a:pt x="2695" y="714"/>
                  </a:cubicBezTo>
                  <a:close/>
                  <a:moveTo>
                    <a:pt x="2195" y="0"/>
                  </a:moveTo>
                  <a:lnTo>
                    <a:pt x="1" y="5567"/>
                  </a:lnTo>
                  <a:lnTo>
                    <a:pt x="866" y="5567"/>
                  </a:lnTo>
                  <a:lnTo>
                    <a:pt x="1375" y="4229"/>
                  </a:lnTo>
                  <a:lnTo>
                    <a:pt x="4051" y="4229"/>
                  </a:lnTo>
                  <a:lnTo>
                    <a:pt x="4577" y="5567"/>
                  </a:lnTo>
                  <a:lnTo>
                    <a:pt x="5487" y="5567"/>
                  </a:lnTo>
                  <a:lnTo>
                    <a:pt x="32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3" name="Google Shape;103;p5"/>
            <p:cNvSpPr/>
            <p:nvPr/>
          </p:nvSpPr>
          <p:spPr>
            <a:xfrm>
              <a:off x="6194467" y="1645897"/>
              <a:ext cx="139919" cy="209672"/>
            </a:xfrm>
            <a:custGeom>
              <a:rect b="b" l="l" r="r" t="t"/>
              <a:pathLst>
                <a:path extrusionOk="0" h="5576" w="3721">
                  <a:moveTo>
                    <a:pt x="0" y="0"/>
                  </a:moveTo>
                  <a:lnTo>
                    <a:pt x="0" y="5576"/>
                  </a:lnTo>
                  <a:lnTo>
                    <a:pt x="3720" y="5576"/>
                  </a:lnTo>
                  <a:lnTo>
                    <a:pt x="3720" y="4764"/>
                  </a:lnTo>
                  <a:lnTo>
                    <a:pt x="937" y="4764"/>
                  </a:lnTo>
                  <a:lnTo>
                    <a:pt x="9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4" name="Google Shape;104;p5"/>
            <p:cNvSpPr/>
            <p:nvPr/>
          </p:nvSpPr>
          <p:spPr>
            <a:xfrm>
              <a:off x="6410155" y="1645897"/>
              <a:ext cx="176469" cy="209672"/>
            </a:xfrm>
            <a:custGeom>
              <a:rect b="b" l="l" r="r" t="t"/>
              <a:pathLst>
                <a:path extrusionOk="0" h="5576" w="4693">
                  <a:moveTo>
                    <a:pt x="0" y="0"/>
                  </a:moveTo>
                  <a:lnTo>
                    <a:pt x="0" y="5576"/>
                  </a:lnTo>
                  <a:lnTo>
                    <a:pt x="1035" y="5576"/>
                  </a:lnTo>
                  <a:lnTo>
                    <a:pt x="1035" y="3167"/>
                  </a:lnTo>
                  <a:lnTo>
                    <a:pt x="3658" y="3167"/>
                  </a:lnTo>
                  <a:lnTo>
                    <a:pt x="3658" y="5576"/>
                  </a:lnTo>
                  <a:lnTo>
                    <a:pt x="4693" y="5576"/>
                  </a:lnTo>
                  <a:lnTo>
                    <a:pt x="4693" y="0"/>
                  </a:lnTo>
                  <a:lnTo>
                    <a:pt x="3658" y="0"/>
                  </a:lnTo>
                  <a:lnTo>
                    <a:pt x="3658" y="2275"/>
                  </a:lnTo>
                  <a:lnTo>
                    <a:pt x="1035" y="2275"/>
                  </a:lnTo>
                  <a:lnTo>
                    <a:pt x="103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5" name="Google Shape;105;p5"/>
            <p:cNvSpPr/>
            <p:nvPr/>
          </p:nvSpPr>
          <p:spPr>
            <a:xfrm>
              <a:off x="6666416" y="1642550"/>
              <a:ext cx="213394" cy="216703"/>
            </a:xfrm>
            <a:custGeom>
              <a:rect b="b" l="l" r="r" t="t"/>
              <a:pathLst>
                <a:path extrusionOk="0" h="5763" w="5675">
                  <a:moveTo>
                    <a:pt x="2829" y="946"/>
                  </a:moveTo>
                  <a:cubicBezTo>
                    <a:pt x="3105" y="946"/>
                    <a:pt x="3337" y="981"/>
                    <a:pt x="3543" y="1062"/>
                  </a:cubicBezTo>
                  <a:cubicBezTo>
                    <a:pt x="3748" y="1142"/>
                    <a:pt x="3926" y="1258"/>
                    <a:pt x="4069" y="1410"/>
                  </a:cubicBezTo>
                  <a:cubicBezTo>
                    <a:pt x="4203" y="1570"/>
                    <a:pt x="4310" y="1757"/>
                    <a:pt x="4390" y="1980"/>
                  </a:cubicBezTo>
                  <a:cubicBezTo>
                    <a:pt x="4461" y="2212"/>
                    <a:pt x="4497" y="2471"/>
                    <a:pt x="4497" y="2774"/>
                  </a:cubicBezTo>
                  <a:lnTo>
                    <a:pt x="4497" y="2989"/>
                  </a:lnTo>
                  <a:cubicBezTo>
                    <a:pt x="4497" y="3292"/>
                    <a:pt x="4461" y="3551"/>
                    <a:pt x="4390" y="3774"/>
                  </a:cubicBezTo>
                  <a:cubicBezTo>
                    <a:pt x="4310" y="3997"/>
                    <a:pt x="4203" y="4193"/>
                    <a:pt x="4069" y="4345"/>
                  </a:cubicBezTo>
                  <a:cubicBezTo>
                    <a:pt x="3926" y="4496"/>
                    <a:pt x="3748" y="4612"/>
                    <a:pt x="3543" y="4692"/>
                  </a:cubicBezTo>
                  <a:cubicBezTo>
                    <a:pt x="3337" y="4773"/>
                    <a:pt x="3105" y="4808"/>
                    <a:pt x="2829" y="4808"/>
                  </a:cubicBezTo>
                  <a:cubicBezTo>
                    <a:pt x="2561" y="4808"/>
                    <a:pt x="2320" y="4773"/>
                    <a:pt x="2115" y="4692"/>
                  </a:cubicBezTo>
                  <a:cubicBezTo>
                    <a:pt x="1910" y="4612"/>
                    <a:pt x="1741" y="4496"/>
                    <a:pt x="1598" y="4345"/>
                  </a:cubicBezTo>
                  <a:cubicBezTo>
                    <a:pt x="1464" y="4193"/>
                    <a:pt x="1357" y="3997"/>
                    <a:pt x="1286" y="3774"/>
                  </a:cubicBezTo>
                  <a:cubicBezTo>
                    <a:pt x="1223" y="3551"/>
                    <a:pt x="1187" y="3292"/>
                    <a:pt x="1187" y="2989"/>
                  </a:cubicBezTo>
                  <a:lnTo>
                    <a:pt x="1187" y="2774"/>
                  </a:lnTo>
                  <a:cubicBezTo>
                    <a:pt x="1187" y="2471"/>
                    <a:pt x="1223" y="2212"/>
                    <a:pt x="1286" y="1980"/>
                  </a:cubicBezTo>
                  <a:cubicBezTo>
                    <a:pt x="1357" y="1757"/>
                    <a:pt x="1464" y="1570"/>
                    <a:pt x="1598" y="1410"/>
                  </a:cubicBezTo>
                  <a:cubicBezTo>
                    <a:pt x="1741" y="1258"/>
                    <a:pt x="1910" y="1142"/>
                    <a:pt x="2115" y="1062"/>
                  </a:cubicBezTo>
                  <a:cubicBezTo>
                    <a:pt x="2320" y="981"/>
                    <a:pt x="2561" y="946"/>
                    <a:pt x="2829" y="946"/>
                  </a:cubicBezTo>
                  <a:close/>
                  <a:moveTo>
                    <a:pt x="2829" y="0"/>
                  </a:moveTo>
                  <a:cubicBezTo>
                    <a:pt x="2249" y="0"/>
                    <a:pt x="1741" y="98"/>
                    <a:pt x="1321" y="312"/>
                  </a:cubicBezTo>
                  <a:cubicBezTo>
                    <a:pt x="893" y="517"/>
                    <a:pt x="563" y="830"/>
                    <a:pt x="340" y="1258"/>
                  </a:cubicBezTo>
                  <a:cubicBezTo>
                    <a:pt x="117" y="1686"/>
                    <a:pt x="1" y="2221"/>
                    <a:pt x="1" y="2882"/>
                  </a:cubicBezTo>
                  <a:cubicBezTo>
                    <a:pt x="1" y="3524"/>
                    <a:pt x="117" y="4059"/>
                    <a:pt x="340" y="4487"/>
                  </a:cubicBezTo>
                  <a:cubicBezTo>
                    <a:pt x="563" y="4915"/>
                    <a:pt x="893" y="5237"/>
                    <a:pt x="1321" y="5451"/>
                  </a:cubicBezTo>
                  <a:cubicBezTo>
                    <a:pt x="1741" y="5656"/>
                    <a:pt x="2249" y="5763"/>
                    <a:pt x="2829" y="5763"/>
                  </a:cubicBezTo>
                  <a:cubicBezTo>
                    <a:pt x="3427" y="5763"/>
                    <a:pt x="3935" y="5656"/>
                    <a:pt x="4354" y="5451"/>
                  </a:cubicBezTo>
                  <a:cubicBezTo>
                    <a:pt x="4783" y="5237"/>
                    <a:pt x="5104" y="4915"/>
                    <a:pt x="5336" y="4487"/>
                  </a:cubicBezTo>
                  <a:cubicBezTo>
                    <a:pt x="5559" y="4059"/>
                    <a:pt x="5675" y="3524"/>
                    <a:pt x="5675" y="2882"/>
                  </a:cubicBezTo>
                  <a:cubicBezTo>
                    <a:pt x="5675" y="2221"/>
                    <a:pt x="5559" y="1686"/>
                    <a:pt x="5336" y="1258"/>
                  </a:cubicBezTo>
                  <a:cubicBezTo>
                    <a:pt x="5104" y="830"/>
                    <a:pt x="4783" y="517"/>
                    <a:pt x="4354" y="312"/>
                  </a:cubicBezTo>
                  <a:cubicBezTo>
                    <a:pt x="3935" y="98"/>
                    <a:pt x="3427" y="0"/>
                    <a:pt x="28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6" name="Google Shape;106;p5"/>
            <p:cNvSpPr/>
            <p:nvPr/>
          </p:nvSpPr>
          <p:spPr>
            <a:xfrm>
              <a:off x="6958625" y="1645897"/>
              <a:ext cx="186884" cy="213357"/>
            </a:xfrm>
            <a:custGeom>
              <a:rect b="b" l="l" r="r" t="t"/>
              <a:pathLst>
                <a:path extrusionOk="0" h="5674" w="4970">
                  <a:moveTo>
                    <a:pt x="0" y="0"/>
                  </a:moveTo>
                  <a:lnTo>
                    <a:pt x="0" y="3453"/>
                  </a:lnTo>
                  <a:cubicBezTo>
                    <a:pt x="0" y="3943"/>
                    <a:pt x="98" y="4354"/>
                    <a:pt x="295" y="4684"/>
                  </a:cubicBezTo>
                  <a:cubicBezTo>
                    <a:pt x="491" y="5014"/>
                    <a:pt x="776" y="5264"/>
                    <a:pt x="1142" y="5424"/>
                  </a:cubicBezTo>
                  <a:cubicBezTo>
                    <a:pt x="1517" y="5585"/>
                    <a:pt x="1963" y="5674"/>
                    <a:pt x="2480" y="5674"/>
                  </a:cubicBezTo>
                  <a:cubicBezTo>
                    <a:pt x="2998" y="5674"/>
                    <a:pt x="3444" y="5585"/>
                    <a:pt x="3818" y="5424"/>
                  </a:cubicBezTo>
                  <a:cubicBezTo>
                    <a:pt x="4184" y="5264"/>
                    <a:pt x="4470" y="5014"/>
                    <a:pt x="4675" y="4684"/>
                  </a:cubicBezTo>
                  <a:cubicBezTo>
                    <a:pt x="4871" y="4354"/>
                    <a:pt x="4969" y="3943"/>
                    <a:pt x="4969" y="3453"/>
                  </a:cubicBezTo>
                  <a:lnTo>
                    <a:pt x="4969" y="0"/>
                  </a:lnTo>
                  <a:lnTo>
                    <a:pt x="3685" y="0"/>
                  </a:lnTo>
                  <a:lnTo>
                    <a:pt x="3685" y="3426"/>
                  </a:lnTo>
                  <a:cubicBezTo>
                    <a:pt x="3685" y="3810"/>
                    <a:pt x="3578" y="4104"/>
                    <a:pt x="3372" y="4318"/>
                  </a:cubicBezTo>
                  <a:cubicBezTo>
                    <a:pt x="3158" y="4532"/>
                    <a:pt x="2864" y="4639"/>
                    <a:pt x="2471" y="4639"/>
                  </a:cubicBezTo>
                  <a:cubicBezTo>
                    <a:pt x="2088" y="4639"/>
                    <a:pt x="1793" y="4532"/>
                    <a:pt x="1588" y="4318"/>
                  </a:cubicBezTo>
                  <a:cubicBezTo>
                    <a:pt x="1383" y="4104"/>
                    <a:pt x="1276" y="3810"/>
                    <a:pt x="1276" y="3426"/>
                  </a:cubicBezTo>
                  <a:lnTo>
                    <a:pt x="12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7" name="Google Shape;107;p5"/>
            <p:cNvSpPr/>
            <p:nvPr/>
          </p:nvSpPr>
          <p:spPr>
            <a:xfrm>
              <a:off x="7223610" y="1642212"/>
              <a:ext cx="187223" cy="217042"/>
            </a:xfrm>
            <a:custGeom>
              <a:rect b="b" l="l" r="r" t="t"/>
              <a:pathLst>
                <a:path extrusionOk="0" h="5772" w="4979">
                  <a:moveTo>
                    <a:pt x="2490" y="0"/>
                  </a:moveTo>
                  <a:cubicBezTo>
                    <a:pt x="2169" y="0"/>
                    <a:pt x="1865" y="27"/>
                    <a:pt x="1580" y="89"/>
                  </a:cubicBezTo>
                  <a:cubicBezTo>
                    <a:pt x="1294" y="152"/>
                    <a:pt x="1036" y="250"/>
                    <a:pt x="822" y="384"/>
                  </a:cubicBezTo>
                  <a:cubicBezTo>
                    <a:pt x="599" y="526"/>
                    <a:pt x="429" y="696"/>
                    <a:pt x="304" y="910"/>
                  </a:cubicBezTo>
                  <a:cubicBezTo>
                    <a:pt x="179" y="1124"/>
                    <a:pt x="117" y="1374"/>
                    <a:pt x="117" y="1668"/>
                  </a:cubicBezTo>
                  <a:cubicBezTo>
                    <a:pt x="117" y="1936"/>
                    <a:pt x="161" y="2159"/>
                    <a:pt x="260" y="2346"/>
                  </a:cubicBezTo>
                  <a:cubicBezTo>
                    <a:pt x="349" y="2534"/>
                    <a:pt x="483" y="2685"/>
                    <a:pt x="643" y="2810"/>
                  </a:cubicBezTo>
                  <a:cubicBezTo>
                    <a:pt x="795" y="2935"/>
                    <a:pt x="982" y="3042"/>
                    <a:pt x="1178" y="3122"/>
                  </a:cubicBezTo>
                  <a:cubicBezTo>
                    <a:pt x="1384" y="3203"/>
                    <a:pt x="1589" y="3274"/>
                    <a:pt x="1803" y="3328"/>
                  </a:cubicBezTo>
                  <a:cubicBezTo>
                    <a:pt x="2017" y="3381"/>
                    <a:pt x="2231" y="3435"/>
                    <a:pt x="2427" y="3479"/>
                  </a:cubicBezTo>
                  <a:cubicBezTo>
                    <a:pt x="2633" y="3524"/>
                    <a:pt x="2811" y="3577"/>
                    <a:pt x="2972" y="3631"/>
                  </a:cubicBezTo>
                  <a:cubicBezTo>
                    <a:pt x="3132" y="3684"/>
                    <a:pt x="3257" y="3756"/>
                    <a:pt x="3346" y="3836"/>
                  </a:cubicBezTo>
                  <a:cubicBezTo>
                    <a:pt x="3444" y="3916"/>
                    <a:pt x="3489" y="4023"/>
                    <a:pt x="3489" y="4148"/>
                  </a:cubicBezTo>
                  <a:cubicBezTo>
                    <a:pt x="3489" y="4220"/>
                    <a:pt x="3480" y="4291"/>
                    <a:pt x="3444" y="4345"/>
                  </a:cubicBezTo>
                  <a:cubicBezTo>
                    <a:pt x="3418" y="4398"/>
                    <a:pt x="3373" y="4452"/>
                    <a:pt x="3311" y="4487"/>
                  </a:cubicBezTo>
                  <a:cubicBezTo>
                    <a:pt x="3248" y="4532"/>
                    <a:pt x="3177" y="4568"/>
                    <a:pt x="3096" y="4594"/>
                  </a:cubicBezTo>
                  <a:cubicBezTo>
                    <a:pt x="3016" y="4621"/>
                    <a:pt x="2918" y="4639"/>
                    <a:pt x="2820" y="4648"/>
                  </a:cubicBezTo>
                  <a:cubicBezTo>
                    <a:pt x="2713" y="4657"/>
                    <a:pt x="2606" y="4666"/>
                    <a:pt x="2490" y="4666"/>
                  </a:cubicBezTo>
                  <a:cubicBezTo>
                    <a:pt x="2267" y="4666"/>
                    <a:pt x="2079" y="4639"/>
                    <a:pt x="1919" y="4594"/>
                  </a:cubicBezTo>
                  <a:cubicBezTo>
                    <a:pt x="1758" y="4550"/>
                    <a:pt x="1633" y="4470"/>
                    <a:pt x="1544" y="4371"/>
                  </a:cubicBezTo>
                  <a:cubicBezTo>
                    <a:pt x="1455" y="4264"/>
                    <a:pt x="1410" y="4122"/>
                    <a:pt x="1410" y="3952"/>
                  </a:cubicBezTo>
                  <a:cubicBezTo>
                    <a:pt x="1410" y="3934"/>
                    <a:pt x="1410" y="3916"/>
                    <a:pt x="1410" y="3890"/>
                  </a:cubicBezTo>
                  <a:cubicBezTo>
                    <a:pt x="1410" y="3863"/>
                    <a:pt x="1410" y="3845"/>
                    <a:pt x="1410" y="3827"/>
                  </a:cubicBezTo>
                  <a:lnTo>
                    <a:pt x="10" y="3827"/>
                  </a:lnTo>
                  <a:cubicBezTo>
                    <a:pt x="1" y="3845"/>
                    <a:pt x="1" y="3863"/>
                    <a:pt x="1" y="3890"/>
                  </a:cubicBezTo>
                  <a:lnTo>
                    <a:pt x="1" y="3970"/>
                  </a:lnTo>
                  <a:cubicBezTo>
                    <a:pt x="1" y="4300"/>
                    <a:pt x="72" y="4585"/>
                    <a:pt x="206" y="4817"/>
                  </a:cubicBezTo>
                  <a:cubicBezTo>
                    <a:pt x="340" y="5040"/>
                    <a:pt x="527" y="5228"/>
                    <a:pt x="759" y="5371"/>
                  </a:cubicBezTo>
                  <a:cubicBezTo>
                    <a:pt x="1000" y="5513"/>
                    <a:pt x="1268" y="5611"/>
                    <a:pt x="1580" y="5674"/>
                  </a:cubicBezTo>
                  <a:cubicBezTo>
                    <a:pt x="1883" y="5736"/>
                    <a:pt x="2213" y="5772"/>
                    <a:pt x="2570" y="5772"/>
                  </a:cubicBezTo>
                  <a:cubicBezTo>
                    <a:pt x="3025" y="5772"/>
                    <a:pt x="3444" y="5710"/>
                    <a:pt x="3801" y="5585"/>
                  </a:cubicBezTo>
                  <a:cubicBezTo>
                    <a:pt x="4167" y="5460"/>
                    <a:pt x="4461" y="5263"/>
                    <a:pt x="4667" y="4987"/>
                  </a:cubicBezTo>
                  <a:cubicBezTo>
                    <a:pt x="4872" y="4719"/>
                    <a:pt x="4979" y="4362"/>
                    <a:pt x="4979" y="3916"/>
                  </a:cubicBezTo>
                  <a:cubicBezTo>
                    <a:pt x="4979" y="3667"/>
                    <a:pt x="4934" y="3444"/>
                    <a:pt x="4836" y="3265"/>
                  </a:cubicBezTo>
                  <a:cubicBezTo>
                    <a:pt x="4738" y="3087"/>
                    <a:pt x="4613" y="2935"/>
                    <a:pt x="4452" y="2819"/>
                  </a:cubicBezTo>
                  <a:cubicBezTo>
                    <a:pt x="4292" y="2694"/>
                    <a:pt x="4104" y="2596"/>
                    <a:pt x="3908" y="2516"/>
                  </a:cubicBezTo>
                  <a:cubicBezTo>
                    <a:pt x="3703" y="2436"/>
                    <a:pt x="3498" y="2373"/>
                    <a:pt x="3284" y="2320"/>
                  </a:cubicBezTo>
                  <a:cubicBezTo>
                    <a:pt x="3070" y="2275"/>
                    <a:pt x="2864" y="2221"/>
                    <a:pt x="2668" y="2177"/>
                  </a:cubicBezTo>
                  <a:cubicBezTo>
                    <a:pt x="2463" y="2132"/>
                    <a:pt x="2285" y="2079"/>
                    <a:pt x="2124" y="2025"/>
                  </a:cubicBezTo>
                  <a:cubicBezTo>
                    <a:pt x="1955" y="1972"/>
                    <a:pt x="1830" y="1909"/>
                    <a:pt x="1731" y="1829"/>
                  </a:cubicBezTo>
                  <a:cubicBezTo>
                    <a:pt x="1642" y="1758"/>
                    <a:pt x="1598" y="1659"/>
                    <a:pt x="1598" y="1543"/>
                  </a:cubicBezTo>
                  <a:cubicBezTo>
                    <a:pt x="1598" y="1445"/>
                    <a:pt x="1633" y="1356"/>
                    <a:pt x="1705" y="1285"/>
                  </a:cubicBezTo>
                  <a:cubicBezTo>
                    <a:pt x="1776" y="1213"/>
                    <a:pt x="1883" y="1160"/>
                    <a:pt x="2017" y="1124"/>
                  </a:cubicBezTo>
                  <a:cubicBezTo>
                    <a:pt x="2160" y="1088"/>
                    <a:pt x="2329" y="1071"/>
                    <a:pt x="2525" y="1071"/>
                  </a:cubicBezTo>
                  <a:cubicBezTo>
                    <a:pt x="2731" y="1071"/>
                    <a:pt x="2891" y="1097"/>
                    <a:pt x="3034" y="1151"/>
                  </a:cubicBezTo>
                  <a:cubicBezTo>
                    <a:pt x="3168" y="1213"/>
                    <a:pt x="3266" y="1285"/>
                    <a:pt x="3337" y="1383"/>
                  </a:cubicBezTo>
                  <a:cubicBezTo>
                    <a:pt x="3400" y="1472"/>
                    <a:pt x="3435" y="1588"/>
                    <a:pt x="3435" y="1713"/>
                  </a:cubicBezTo>
                  <a:lnTo>
                    <a:pt x="3435" y="1766"/>
                  </a:lnTo>
                  <a:lnTo>
                    <a:pt x="4836" y="1766"/>
                  </a:lnTo>
                  <a:lnTo>
                    <a:pt x="4836" y="1668"/>
                  </a:lnTo>
                  <a:cubicBezTo>
                    <a:pt x="4827" y="1374"/>
                    <a:pt x="4765" y="1124"/>
                    <a:pt x="4640" y="919"/>
                  </a:cubicBezTo>
                  <a:cubicBezTo>
                    <a:pt x="4524" y="714"/>
                    <a:pt x="4354" y="535"/>
                    <a:pt x="4131" y="402"/>
                  </a:cubicBezTo>
                  <a:cubicBezTo>
                    <a:pt x="3917" y="259"/>
                    <a:pt x="3667" y="161"/>
                    <a:pt x="3391" y="98"/>
                  </a:cubicBezTo>
                  <a:cubicBezTo>
                    <a:pt x="3114" y="27"/>
                    <a:pt x="2811" y="0"/>
                    <a:pt x="249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8" name="Google Shape;108;p5"/>
            <p:cNvSpPr/>
            <p:nvPr/>
          </p:nvSpPr>
          <p:spPr>
            <a:xfrm>
              <a:off x="7489309" y="1645559"/>
              <a:ext cx="181169" cy="210010"/>
            </a:xfrm>
            <a:custGeom>
              <a:rect b="b" l="l" r="r" t="t"/>
              <a:pathLst>
                <a:path extrusionOk="0" h="5585" w="4818">
                  <a:moveTo>
                    <a:pt x="0" y="0"/>
                  </a:moveTo>
                  <a:lnTo>
                    <a:pt x="0" y="5585"/>
                  </a:lnTo>
                  <a:lnTo>
                    <a:pt x="4818" y="5585"/>
                  </a:lnTo>
                  <a:lnTo>
                    <a:pt x="4818" y="4300"/>
                  </a:lnTo>
                  <a:lnTo>
                    <a:pt x="1686" y="4300"/>
                  </a:lnTo>
                  <a:lnTo>
                    <a:pt x="1686" y="3364"/>
                  </a:lnTo>
                  <a:lnTo>
                    <a:pt x="4443" y="3364"/>
                  </a:lnTo>
                  <a:lnTo>
                    <a:pt x="4443" y="2132"/>
                  </a:lnTo>
                  <a:lnTo>
                    <a:pt x="1686" y="2132"/>
                  </a:lnTo>
                  <a:lnTo>
                    <a:pt x="1686" y="1276"/>
                  </a:lnTo>
                  <a:lnTo>
                    <a:pt x="4764" y="1276"/>
                  </a:lnTo>
                  <a:lnTo>
                    <a:pt x="47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9" name="Google Shape;109;p5"/>
            <p:cNvSpPr/>
            <p:nvPr/>
          </p:nvSpPr>
          <p:spPr>
            <a:xfrm>
              <a:off x="4935498" y="1646235"/>
              <a:ext cx="178837" cy="208995"/>
            </a:xfrm>
            <a:custGeom>
              <a:rect b="b" l="l" r="r" t="t"/>
              <a:pathLst>
                <a:path extrusionOk="0" h="5558" w="4756">
                  <a:moveTo>
                    <a:pt x="2552" y="437"/>
                  </a:moveTo>
                  <a:cubicBezTo>
                    <a:pt x="3524" y="437"/>
                    <a:pt x="4318" y="1231"/>
                    <a:pt x="4318" y="2204"/>
                  </a:cubicBezTo>
                  <a:lnTo>
                    <a:pt x="4318" y="3354"/>
                  </a:lnTo>
                  <a:cubicBezTo>
                    <a:pt x="4318" y="4327"/>
                    <a:pt x="3524" y="5112"/>
                    <a:pt x="2552" y="5112"/>
                  </a:cubicBezTo>
                  <a:lnTo>
                    <a:pt x="437" y="5112"/>
                  </a:lnTo>
                  <a:lnTo>
                    <a:pt x="437" y="437"/>
                  </a:lnTo>
                  <a:close/>
                  <a:moveTo>
                    <a:pt x="0" y="0"/>
                  </a:moveTo>
                  <a:lnTo>
                    <a:pt x="0" y="5558"/>
                  </a:lnTo>
                  <a:lnTo>
                    <a:pt x="2552" y="5558"/>
                  </a:lnTo>
                  <a:cubicBezTo>
                    <a:pt x="3765" y="5558"/>
                    <a:pt x="4755" y="4568"/>
                    <a:pt x="4755" y="3354"/>
                  </a:cubicBezTo>
                  <a:lnTo>
                    <a:pt x="4755" y="2204"/>
                  </a:lnTo>
                  <a:cubicBezTo>
                    <a:pt x="4755" y="981"/>
                    <a:pt x="3765" y="0"/>
                    <a:pt x="25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pic>
        <p:nvPicPr>
          <p:cNvPr id="110" name="Google Shape;110;p5"/>
          <p:cNvPicPr preferRelativeResize="0"/>
          <p:nvPr/>
        </p:nvPicPr>
        <p:blipFill>
          <a:blip r:embed="rId2">
            <a:alphaModFix/>
          </a:blip>
          <a:stretch>
            <a:fillRect/>
          </a:stretch>
        </p:blipFill>
        <p:spPr>
          <a:xfrm>
            <a:off x="943900" y="7901269"/>
            <a:ext cx="4357647" cy="1772424"/>
          </a:xfrm>
          <a:prstGeom prst="rect">
            <a:avLst/>
          </a:prstGeom>
          <a:noFill/>
          <a:ln>
            <a:noFill/>
          </a:ln>
        </p:spPr>
      </p:pic>
    </p:spTree>
  </p:cSld>
  <p:clrMapOvr>
    <a:masterClrMapping/>
  </p:clrMapOvr>
  <p:extLst>
    <p:ext uri="{DCECCB84-F9BA-43D5-87BE-67443E8EF086}">
      <p15:sldGuideLst>
        <p15:guide id="1" orient="horz" pos="2905">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parador">
  <p:cSld name="CUSTOM_5">
    <p:bg>
      <p:bgPr>
        <a:solidFill>
          <a:schemeClr val="accent3"/>
        </a:solidFill>
      </p:bgPr>
    </p:bg>
    <p:spTree>
      <p:nvGrpSpPr>
        <p:cNvPr id="111" name="Shape 111"/>
        <p:cNvGrpSpPr/>
        <p:nvPr/>
      </p:nvGrpSpPr>
      <p:grpSpPr>
        <a:xfrm>
          <a:off x="0" y="0"/>
          <a:ext cx="0" cy="0"/>
          <a:chOff x="0" y="0"/>
          <a:chExt cx="0" cy="0"/>
        </a:xfrm>
      </p:grpSpPr>
      <p:sp>
        <p:nvSpPr>
          <p:cNvPr id="112" name="Google Shape;112;p6"/>
          <p:cNvSpPr/>
          <p:nvPr/>
        </p:nvSpPr>
        <p:spPr>
          <a:xfrm rot="10800000">
            <a:off x="15335250" y="6656220"/>
            <a:ext cx="2603100" cy="2603700"/>
          </a:xfrm>
          <a:prstGeom prst="arc">
            <a:avLst>
              <a:gd fmla="val 16200000" name="adj1"/>
              <a:gd fmla="val 0" name="adj2"/>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rgbClr val="FFFFFF"/>
              </a:solidFill>
            </a:endParaRPr>
          </a:p>
        </p:txBody>
      </p:sp>
      <p:cxnSp>
        <p:nvCxnSpPr>
          <p:cNvPr id="113" name="Google Shape;113;p6"/>
          <p:cNvCxnSpPr/>
          <p:nvPr/>
        </p:nvCxnSpPr>
        <p:spPr>
          <a:xfrm>
            <a:off x="16618600" y="9259920"/>
            <a:ext cx="1682700" cy="0"/>
          </a:xfrm>
          <a:prstGeom prst="straightConnector1">
            <a:avLst/>
          </a:prstGeom>
          <a:noFill/>
          <a:ln cap="flat" cmpd="sng" w="76200">
            <a:solidFill>
              <a:srgbClr val="000000"/>
            </a:solidFill>
            <a:prstDash val="solid"/>
            <a:round/>
            <a:headEnd len="med" w="med" type="none"/>
            <a:tailEnd len="med" w="med" type="none"/>
          </a:ln>
        </p:spPr>
      </p:cxnSp>
      <p:sp>
        <p:nvSpPr>
          <p:cNvPr id="114" name="Google Shape;114;p6"/>
          <p:cNvSpPr/>
          <p:nvPr/>
        </p:nvSpPr>
        <p:spPr>
          <a:xfrm flipH="1">
            <a:off x="15335250" y="2153477"/>
            <a:ext cx="2603100" cy="2603700"/>
          </a:xfrm>
          <a:prstGeom prst="arc">
            <a:avLst>
              <a:gd fmla="val 16200000" name="adj1"/>
              <a:gd fmla="val 0" name="adj2"/>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rgbClr val="FFFFFF"/>
              </a:solidFill>
            </a:endParaRPr>
          </a:p>
        </p:txBody>
      </p:sp>
      <p:cxnSp>
        <p:nvCxnSpPr>
          <p:cNvPr id="115" name="Google Shape;115;p6"/>
          <p:cNvCxnSpPr/>
          <p:nvPr/>
        </p:nvCxnSpPr>
        <p:spPr>
          <a:xfrm>
            <a:off x="16618600" y="2153477"/>
            <a:ext cx="1682700" cy="0"/>
          </a:xfrm>
          <a:prstGeom prst="straightConnector1">
            <a:avLst/>
          </a:prstGeom>
          <a:noFill/>
          <a:ln cap="flat" cmpd="sng" w="76200">
            <a:solidFill>
              <a:srgbClr val="000000"/>
            </a:solidFill>
            <a:prstDash val="solid"/>
            <a:round/>
            <a:headEnd len="med" w="med" type="none"/>
            <a:tailEnd len="med" w="med" type="none"/>
          </a:ln>
        </p:spPr>
      </p:cxnSp>
      <p:cxnSp>
        <p:nvCxnSpPr>
          <p:cNvPr id="116" name="Google Shape;116;p6"/>
          <p:cNvCxnSpPr>
            <a:stCxn id="114" idx="2"/>
            <a:endCxn id="112" idx="2"/>
          </p:cNvCxnSpPr>
          <p:nvPr/>
        </p:nvCxnSpPr>
        <p:spPr>
          <a:xfrm>
            <a:off x="15335250" y="3455327"/>
            <a:ext cx="0" cy="4502700"/>
          </a:xfrm>
          <a:prstGeom prst="straightConnector1">
            <a:avLst/>
          </a:prstGeom>
          <a:noFill/>
          <a:ln cap="flat" cmpd="sng" w="76200">
            <a:solidFill>
              <a:srgbClr val="000000"/>
            </a:solidFill>
            <a:prstDash val="solid"/>
            <a:round/>
            <a:headEnd len="med" w="med" type="none"/>
            <a:tailEnd len="med" w="med" type="none"/>
          </a:ln>
        </p:spPr>
      </p:cxnSp>
      <p:sp>
        <p:nvSpPr>
          <p:cNvPr id="117" name="Google Shape;117;p6"/>
          <p:cNvSpPr/>
          <p:nvPr/>
        </p:nvSpPr>
        <p:spPr>
          <a:xfrm>
            <a:off x="-2164695" y="4115520"/>
            <a:ext cx="4909800" cy="1371300"/>
          </a:xfrm>
          <a:prstGeom prst="roundRect">
            <a:avLst>
              <a:gd fmla="val 50000" name="adj"/>
            </a:avLst>
          </a:prstGeom>
          <a:solidFill>
            <a:srgbClr val="00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6"/>
          <p:cNvSpPr txBox="1"/>
          <p:nvPr>
            <p:ph type="title"/>
          </p:nvPr>
        </p:nvSpPr>
        <p:spPr>
          <a:xfrm>
            <a:off x="368050" y="4186032"/>
            <a:ext cx="1847100" cy="1077900"/>
          </a:xfrm>
          <a:prstGeom prst="rect">
            <a:avLst/>
          </a:prstGeom>
          <a:noFill/>
          <a:ln>
            <a:noFill/>
          </a:ln>
        </p:spPr>
        <p:txBody>
          <a:bodyPr anchorCtr="0" anchor="t" bIns="91425" lIns="91425" spcFirstLastPara="1" rIns="91425" wrap="square" tIns="91425">
            <a:noAutofit/>
          </a:bodyPr>
          <a:lstStyle>
            <a:lvl1pPr lvl="0" algn="r">
              <a:spcBef>
                <a:spcPts val="0"/>
              </a:spcBef>
              <a:spcAft>
                <a:spcPts val="0"/>
              </a:spcAft>
              <a:buClr>
                <a:srgbClr val="FFFFFF"/>
              </a:buClr>
              <a:buSzPts val="7000"/>
              <a:buFont typeface="Montserrat"/>
              <a:buNone/>
              <a:defRPr sz="7000">
                <a:solidFill>
                  <a:srgbClr val="FFFFFF"/>
                </a:solidFill>
                <a:latin typeface="Montserrat"/>
                <a:ea typeface="Montserrat"/>
                <a:cs typeface="Montserrat"/>
                <a:sym typeface="Montserrat"/>
              </a:defRPr>
            </a:lvl1pPr>
            <a:lvl2pPr lvl="1" algn="r">
              <a:spcBef>
                <a:spcPts val="0"/>
              </a:spcBef>
              <a:spcAft>
                <a:spcPts val="0"/>
              </a:spcAft>
              <a:buClr>
                <a:srgbClr val="FFFFFF"/>
              </a:buClr>
              <a:buSzPts val="7000"/>
              <a:buFont typeface="Montserrat"/>
              <a:buNone/>
              <a:defRPr sz="7000">
                <a:solidFill>
                  <a:srgbClr val="FFFFFF"/>
                </a:solidFill>
                <a:latin typeface="Montserrat"/>
                <a:ea typeface="Montserrat"/>
                <a:cs typeface="Montserrat"/>
                <a:sym typeface="Montserrat"/>
              </a:defRPr>
            </a:lvl2pPr>
            <a:lvl3pPr lvl="2" algn="r">
              <a:spcBef>
                <a:spcPts val="0"/>
              </a:spcBef>
              <a:spcAft>
                <a:spcPts val="0"/>
              </a:spcAft>
              <a:buClr>
                <a:srgbClr val="FFFFFF"/>
              </a:buClr>
              <a:buSzPts val="7000"/>
              <a:buFont typeface="Montserrat"/>
              <a:buNone/>
              <a:defRPr sz="7000">
                <a:solidFill>
                  <a:srgbClr val="FFFFFF"/>
                </a:solidFill>
                <a:latin typeface="Montserrat"/>
                <a:ea typeface="Montserrat"/>
                <a:cs typeface="Montserrat"/>
                <a:sym typeface="Montserrat"/>
              </a:defRPr>
            </a:lvl3pPr>
            <a:lvl4pPr lvl="3" algn="r">
              <a:spcBef>
                <a:spcPts val="0"/>
              </a:spcBef>
              <a:spcAft>
                <a:spcPts val="0"/>
              </a:spcAft>
              <a:buClr>
                <a:srgbClr val="FFFFFF"/>
              </a:buClr>
              <a:buSzPts val="7000"/>
              <a:buFont typeface="Montserrat"/>
              <a:buNone/>
              <a:defRPr sz="7000">
                <a:solidFill>
                  <a:srgbClr val="FFFFFF"/>
                </a:solidFill>
                <a:latin typeface="Montserrat"/>
                <a:ea typeface="Montserrat"/>
                <a:cs typeface="Montserrat"/>
                <a:sym typeface="Montserrat"/>
              </a:defRPr>
            </a:lvl4pPr>
            <a:lvl5pPr lvl="4" algn="r">
              <a:spcBef>
                <a:spcPts val="0"/>
              </a:spcBef>
              <a:spcAft>
                <a:spcPts val="0"/>
              </a:spcAft>
              <a:buClr>
                <a:srgbClr val="FFFFFF"/>
              </a:buClr>
              <a:buSzPts val="7000"/>
              <a:buFont typeface="Montserrat"/>
              <a:buNone/>
              <a:defRPr sz="7000">
                <a:solidFill>
                  <a:srgbClr val="FFFFFF"/>
                </a:solidFill>
                <a:latin typeface="Montserrat"/>
                <a:ea typeface="Montserrat"/>
                <a:cs typeface="Montserrat"/>
                <a:sym typeface="Montserrat"/>
              </a:defRPr>
            </a:lvl5pPr>
            <a:lvl6pPr lvl="5" algn="r">
              <a:spcBef>
                <a:spcPts val="0"/>
              </a:spcBef>
              <a:spcAft>
                <a:spcPts val="0"/>
              </a:spcAft>
              <a:buClr>
                <a:srgbClr val="FFFFFF"/>
              </a:buClr>
              <a:buSzPts val="7000"/>
              <a:buFont typeface="Montserrat"/>
              <a:buNone/>
              <a:defRPr sz="7000">
                <a:solidFill>
                  <a:srgbClr val="FFFFFF"/>
                </a:solidFill>
                <a:latin typeface="Montserrat"/>
                <a:ea typeface="Montserrat"/>
                <a:cs typeface="Montserrat"/>
                <a:sym typeface="Montserrat"/>
              </a:defRPr>
            </a:lvl6pPr>
            <a:lvl7pPr lvl="6" algn="r">
              <a:spcBef>
                <a:spcPts val="0"/>
              </a:spcBef>
              <a:spcAft>
                <a:spcPts val="0"/>
              </a:spcAft>
              <a:buClr>
                <a:srgbClr val="FFFFFF"/>
              </a:buClr>
              <a:buSzPts val="7000"/>
              <a:buFont typeface="Montserrat"/>
              <a:buNone/>
              <a:defRPr sz="7000">
                <a:solidFill>
                  <a:srgbClr val="FFFFFF"/>
                </a:solidFill>
                <a:latin typeface="Montserrat"/>
                <a:ea typeface="Montserrat"/>
                <a:cs typeface="Montserrat"/>
                <a:sym typeface="Montserrat"/>
              </a:defRPr>
            </a:lvl7pPr>
            <a:lvl8pPr lvl="7" algn="r">
              <a:spcBef>
                <a:spcPts val="0"/>
              </a:spcBef>
              <a:spcAft>
                <a:spcPts val="0"/>
              </a:spcAft>
              <a:buClr>
                <a:srgbClr val="FFFFFF"/>
              </a:buClr>
              <a:buSzPts val="7000"/>
              <a:buFont typeface="Montserrat"/>
              <a:buNone/>
              <a:defRPr sz="7000">
                <a:solidFill>
                  <a:srgbClr val="FFFFFF"/>
                </a:solidFill>
                <a:latin typeface="Montserrat"/>
                <a:ea typeface="Montserrat"/>
                <a:cs typeface="Montserrat"/>
                <a:sym typeface="Montserrat"/>
              </a:defRPr>
            </a:lvl8pPr>
            <a:lvl9pPr lvl="8" algn="r">
              <a:spcBef>
                <a:spcPts val="0"/>
              </a:spcBef>
              <a:spcAft>
                <a:spcPts val="0"/>
              </a:spcAft>
              <a:buClr>
                <a:srgbClr val="FFFFFF"/>
              </a:buClr>
              <a:buSzPts val="7000"/>
              <a:buFont typeface="Montserrat"/>
              <a:buNone/>
              <a:defRPr sz="7000">
                <a:solidFill>
                  <a:srgbClr val="FFFFFF"/>
                </a:solidFill>
                <a:latin typeface="Montserrat"/>
                <a:ea typeface="Montserrat"/>
                <a:cs typeface="Montserrat"/>
                <a:sym typeface="Montserrat"/>
              </a:defRPr>
            </a:lvl9pPr>
          </a:lstStyle>
          <a:p/>
        </p:txBody>
      </p:sp>
      <p:sp>
        <p:nvSpPr>
          <p:cNvPr id="119" name="Google Shape;119;p6"/>
          <p:cNvSpPr txBox="1"/>
          <p:nvPr>
            <p:ph idx="2" type="title"/>
          </p:nvPr>
        </p:nvSpPr>
        <p:spPr>
          <a:xfrm>
            <a:off x="3238800" y="4186032"/>
            <a:ext cx="10101000" cy="798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7000"/>
              <a:buFont typeface="Montserrat"/>
              <a:buNone/>
              <a:defRPr sz="7000">
                <a:latin typeface="Montserrat"/>
                <a:ea typeface="Montserrat"/>
                <a:cs typeface="Montserrat"/>
                <a:sym typeface="Montserra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3241">
          <p15:clr>
            <a:srgbClr val="FA7B17"/>
          </p15:clr>
        </p15:guide>
        <p15:guide id="2" pos="2040">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p:cSld name="CUSTOM_6">
    <p:spTree>
      <p:nvGrpSpPr>
        <p:cNvPr id="120" name="Shape 120"/>
        <p:cNvGrpSpPr/>
        <p:nvPr/>
      </p:nvGrpSpPr>
      <p:grpSpPr>
        <a:xfrm>
          <a:off x="0" y="0"/>
          <a:ext cx="0" cy="0"/>
          <a:chOff x="0" y="0"/>
          <a:chExt cx="0" cy="0"/>
        </a:xfrm>
      </p:grpSpPr>
      <p:sp>
        <p:nvSpPr>
          <p:cNvPr id="121" name="Google Shape;121;p7"/>
          <p:cNvSpPr/>
          <p:nvPr/>
        </p:nvSpPr>
        <p:spPr>
          <a:xfrm>
            <a:off x="10042600" y="-66662"/>
            <a:ext cx="8410200" cy="10188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rot="10800000">
            <a:off x="426739" y="5274434"/>
            <a:ext cx="3636000" cy="3636600"/>
          </a:xfrm>
          <a:prstGeom prst="arc">
            <a:avLst>
              <a:gd fmla="val 16200000" name="adj1"/>
              <a:gd fmla="val 0" name="adj2"/>
            </a:avLst>
          </a:prstGeom>
          <a:no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1"/>
              </a:solidFill>
            </a:endParaRPr>
          </a:p>
        </p:txBody>
      </p:sp>
      <p:cxnSp>
        <p:nvCxnSpPr>
          <p:cNvPr id="123" name="Google Shape;123;p7"/>
          <p:cNvCxnSpPr>
            <a:stCxn id="122" idx="2"/>
          </p:cNvCxnSpPr>
          <p:nvPr/>
        </p:nvCxnSpPr>
        <p:spPr>
          <a:xfrm rot="10800000">
            <a:off x="426739" y="-18466"/>
            <a:ext cx="0" cy="7111200"/>
          </a:xfrm>
          <a:prstGeom prst="straightConnector1">
            <a:avLst/>
          </a:prstGeom>
          <a:noFill/>
          <a:ln cap="flat" cmpd="sng" w="76200">
            <a:solidFill>
              <a:srgbClr val="000000"/>
            </a:solidFill>
            <a:prstDash val="solid"/>
            <a:round/>
            <a:headEnd len="sm" w="sm" type="none"/>
            <a:tailEnd len="sm" w="sm" type="none"/>
          </a:ln>
        </p:spPr>
      </p:cxnSp>
      <p:sp>
        <p:nvSpPr>
          <p:cNvPr id="124" name="Google Shape;124;p7"/>
          <p:cNvSpPr/>
          <p:nvPr/>
        </p:nvSpPr>
        <p:spPr>
          <a:xfrm flipH="1" rot="-5400000">
            <a:off x="9518500" y="1517046"/>
            <a:ext cx="167100" cy="17376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cxnSp>
        <p:nvCxnSpPr>
          <p:cNvPr id="125" name="Google Shape;125;p7"/>
          <p:cNvCxnSpPr>
            <a:stCxn id="122" idx="0"/>
          </p:cNvCxnSpPr>
          <p:nvPr/>
        </p:nvCxnSpPr>
        <p:spPr>
          <a:xfrm>
            <a:off x="2244739" y="8911034"/>
            <a:ext cx="16026900" cy="0"/>
          </a:xfrm>
          <a:prstGeom prst="straightConnector1">
            <a:avLst/>
          </a:prstGeom>
          <a:noFill/>
          <a:ln cap="flat" cmpd="sng" w="76200">
            <a:solidFill>
              <a:srgbClr val="000000"/>
            </a:solidFill>
            <a:prstDash val="solid"/>
            <a:round/>
            <a:headEnd len="sm" w="sm" type="none"/>
            <a:tailEnd len="sm" w="sm" type="none"/>
          </a:ln>
        </p:spPr>
      </p:cxnSp>
      <p:sp>
        <p:nvSpPr>
          <p:cNvPr id="126" name="Google Shape;126;p7"/>
          <p:cNvSpPr txBox="1"/>
          <p:nvPr>
            <p:ph type="title"/>
          </p:nvPr>
        </p:nvSpPr>
        <p:spPr>
          <a:xfrm>
            <a:off x="1828850" y="1354437"/>
            <a:ext cx="6871500" cy="57381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5000"/>
              <a:buFont typeface="Montserrat Medium"/>
              <a:buNone/>
              <a:defRPr sz="5000">
                <a:latin typeface="Montserrat Medium"/>
                <a:ea typeface="Montserrat Medium"/>
                <a:cs typeface="Montserrat Medium"/>
                <a:sym typeface="Montserrat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p7"/>
          <p:cNvSpPr txBox="1"/>
          <p:nvPr>
            <p:ph idx="1" type="subTitle"/>
          </p:nvPr>
        </p:nvSpPr>
        <p:spPr>
          <a:xfrm>
            <a:off x="1828850" y="7701647"/>
            <a:ext cx="6748200" cy="416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1800"/>
              <a:buFont typeface="Archivo"/>
              <a:buNone/>
              <a:defRPr sz="1800">
                <a:latin typeface="Archivo"/>
                <a:ea typeface="Archivo"/>
                <a:cs typeface="Archivo"/>
                <a:sym typeface="Archivo"/>
              </a:defRPr>
            </a:lvl1pPr>
            <a:lvl2pPr lvl="1">
              <a:spcBef>
                <a:spcPts val="0"/>
              </a:spcBef>
              <a:spcAft>
                <a:spcPts val="0"/>
              </a:spcAft>
              <a:buSzPts val="1800"/>
              <a:buFont typeface="Archivo"/>
              <a:buNone/>
              <a:defRPr sz="1800">
                <a:latin typeface="Archivo"/>
                <a:ea typeface="Archivo"/>
                <a:cs typeface="Archivo"/>
                <a:sym typeface="Archivo"/>
              </a:defRPr>
            </a:lvl2pPr>
            <a:lvl3pPr lvl="2">
              <a:spcBef>
                <a:spcPts val="0"/>
              </a:spcBef>
              <a:spcAft>
                <a:spcPts val="0"/>
              </a:spcAft>
              <a:buSzPts val="1800"/>
              <a:buFont typeface="Archivo"/>
              <a:buNone/>
              <a:defRPr sz="1800">
                <a:latin typeface="Archivo"/>
                <a:ea typeface="Archivo"/>
                <a:cs typeface="Archivo"/>
                <a:sym typeface="Archivo"/>
              </a:defRPr>
            </a:lvl3pPr>
            <a:lvl4pPr lvl="3">
              <a:spcBef>
                <a:spcPts val="0"/>
              </a:spcBef>
              <a:spcAft>
                <a:spcPts val="0"/>
              </a:spcAft>
              <a:buSzPts val="1800"/>
              <a:buFont typeface="Archivo"/>
              <a:buNone/>
              <a:defRPr sz="1800">
                <a:latin typeface="Archivo"/>
                <a:ea typeface="Archivo"/>
                <a:cs typeface="Archivo"/>
                <a:sym typeface="Archivo"/>
              </a:defRPr>
            </a:lvl4pPr>
            <a:lvl5pPr lvl="4">
              <a:spcBef>
                <a:spcPts val="0"/>
              </a:spcBef>
              <a:spcAft>
                <a:spcPts val="0"/>
              </a:spcAft>
              <a:buSzPts val="1800"/>
              <a:buFont typeface="Archivo"/>
              <a:buNone/>
              <a:defRPr sz="1800">
                <a:latin typeface="Archivo"/>
                <a:ea typeface="Archivo"/>
                <a:cs typeface="Archivo"/>
                <a:sym typeface="Archivo"/>
              </a:defRPr>
            </a:lvl5pPr>
            <a:lvl6pPr lvl="5">
              <a:spcBef>
                <a:spcPts val="0"/>
              </a:spcBef>
              <a:spcAft>
                <a:spcPts val="0"/>
              </a:spcAft>
              <a:buSzPts val="1800"/>
              <a:buFont typeface="Archivo"/>
              <a:buNone/>
              <a:defRPr sz="1800">
                <a:latin typeface="Archivo"/>
                <a:ea typeface="Archivo"/>
                <a:cs typeface="Archivo"/>
                <a:sym typeface="Archivo"/>
              </a:defRPr>
            </a:lvl6pPr>
            <a:lvl7pPr lvl="6">
              <a:spcBef>
                <a:spcPts val="0"/>
              </a:spcBef>
              <a:spcAft>
                <a:spcPts val="0"/>
              </a:spcAft>
              <a:buSzPts val="1800"/>
              <a:buFont typeface="Archivo"/>
              <a:buNone/>
              <a:defRPr sz="1800">
                <a:latin typeface="Archivo"/>
                <a:ea typeface="Archivo"/>
                <a:cs typeface="Archivo"/>
                <a:sym typeface="Archivo"/>
              </a:defRPr>
            </a:lvl7pPr>
            <a:lvl8pPr lvl="7">
              <a:spcBef>
                <a:spcPts val="0"/>
              </a:spcBef>
              <a:spcAft>
                <a:spcPts val="0"/>
              </a:spcAft>
              <a:buSzPts val="1800"/>
              <a:buFont typeface="Archivo"/>
              <a:buNone/>
              <a:defRPr sz="1800">
                <a:latin typeface="Archivo"/>
                <a:ea typeface="Archivo"/>
                <a:cs typeface="Archivo"/>
                <a:sym typeface="Archivo"/>
              </a:defRPr>
            </a:lvl8pPr>
            <a:lvl9pPr lvl="8">
              <a:spcBef>
                <a:spcPts val="0"/>
              </a:spcBef>
              <a:spcAft>
                <a:spcPts val="0"/>
              </a:spcAft>
              <a:buSzPts val="1800"/>
              <a:buFont typeface="Archivo"/>
              <a:buNone/>
              <a:defRPr sz="1800">
                <a:latin typeface="Archivo"/>
                <a:ea typeface="Archivo"/>
                <a:cs typeface="Archivo"/>
                <a:sym typeface="Archivo"/>
              </a:defRPr>
            </a:lvl9pPr>
          </a:lstStyle>
          <a:p/>
        </p:txBody>
      </p:sp>
      <p:sp>
        <p:nvSpPr>
          <p:cNvPr id="128" name="Google Shape;128;p7"/>
          <p:cNvSpPr/>
          <p:nvPr/>
        </p:nvSpPr>
        <p:spPr>
          <a:xfrm>
            <a:off x="13982921" y="3711423"/>
            <a:ext cx="548023" cy="507530"/>
          </a:xfrm>
          <a:custGeom>
            <a:rect b="b" l="l" r="r" t="t"/>
            <a:pathLst>
              <a:path extrusionOk="0" h="2476" w="2674">
                <a:moveTo>
                  <a:pt x="1301" y="0"/>
                </a:moveTo>
                <a:cubicBezTo>
                  <a:pt x="749" y="0"/>
                  <a:pt x="247" y="370"/>
                  <a:pt x="103" y="930"/>
                </a:cubicBezTo>
                <a:cubicBezTo>
                  <a:pt x="1" y="1331"/>
                  <a:pt x="107" y="1735"/>
                  <a:pt x="351" y="2031"/>
                </a:cubicBezTo>
                <a:cubicBezTo>
                  <a:pt x="511" y="2224"/>
                  <a:pt x="734" y="2370"/>
                  <a:pt x="996" y="2435"/>
                </a:cubicBezTo>
                <a:cubicBezTo>
                  <a:pt x="1100" y="2463"/>
                  <a:pt x="1204" y="2476"/>
                  <a:pt x="1307" y="2476"/>
                </a:cubicBezTo>
                <a:cubicBezTo>
                  <a:pt x="1464" y="2476"/>
                  <a:pt x="1617" y="2445"/>
                  <a:pt x="1758" y="2388"/>
                </a:cubicBezTo>
                <a:cubicBezTo>
                  <a:pt x="2115" y="2249"/>
                  <a:pt x="2400" y="1947"/>
                  <a:pt x="2502" y="1546"/>
                </a:cubicBezTo>
                <a:cubicBezTo>
                  <a:pt x="2673" y="886"/>
                  <a:pt x="2276" y="208"/>
                  <a:pt x="1612" y="40"/>
                </a:cubicBezTo>
                <a:cubicBezTo>
                  <a:pt x="1508" y="13"/>
                  <a:pt x="1403" y="0"/>
                  <a:pt x="1301" y="0"/>
                </a:cubicBezTo>
                <a:close/>
              </a:path>
            </a:pathLst>
          </a:custGeom>
          <a:solidFill>
            <a:srgbClr val="F088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14229673" y="3922144"/>
            <a:ext cx="82388" cy="44891"/>
          </a:xfrm>
          <a:custGeom>
            <a:rect b="b" l="l" r="r" t="t"/>
            <a:pathLst>
              <a:path extrusionOk="0" h="219" w="402">
                <a:moveTo>
                  <a:pt x="70" y="0"/>
                </a:moveTo>
                <a:cubicBezTo>
                  <a:pt x="45" y="0"/>
                  <a:pt x="22" y="15"/>
                  <a:pt x="11" y="40"/>
                </a:cubicBezTo>
                <a:cubicBezTo>
                  <a:pt x="0" y="73"/>
                  <a:pt x="18" y="106"/>
                  <a:pt x="47" y="120"/>
                </a:cubicBezTo>
                <a:lnTo>
                  <a:pt x="310" y="215"/>
                </a:lnTo>
                <a:cubicBezTo>
                  <a:pt x="317" y="219"/>
                  <a:pt x="324" y="219"/>
                  <a:pt x="332" y="219"/>
                </a:cubicBezTo>
                <a:cubicBezTo>
                  <a:pt x="354" y="219"/>
                  <a:pt x="379" y="204"/>
                  <a:pt x="386" y="179"/>
                </a:cubicBezTo>
                <a:cubicBezTo>
                  <a:pt x="401" y="150"/>
                  <a:pt x="383" y="113"/>
                  <a:pt x="350" y="102"/>
                </a:cubicBezTo>
                <a:lnTo>
                  <a:pt x="91" y="4"/>
                </a:lnTo>
                <a:cubicBezTo>
                  <a:pt x="84" y="1"/>
                  <a:pt x="77" y="0"/>
                  <a:pt x="7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14040510" y="3884632"/>
            <a:ext cx="74190" cy="26442"/>
          </a:xfrm>
          <a:custGeom>
            <a:rect b="b" l="l" r="r" t="t"/>
            <a:pathLst>
              <a:path extrusionOk="0" h="129" w="362">
                <a:moveTo>
                  <a:pt x="66" y="1"/>
                </a:moveTo>
                <a:cubicBezTo>
                  <a:pt x="30" y="1"/>
                  <a:pt x="4" y="26"/>
                  <a:pt x="1" y="59"/>
                </a:cubicBezTo>
                <a:cubicBezTo>
                  <a:pt x="1" y="96"/>
                  <a:pt x="26" y="121"/>
                  <a:pt x="63" y="125"/>
                </a:cubicBezTo>
                <a:lnTo>
                  <a:pt x="300" y="128"/>
                </a:lnTo>
                <a:cubicBezTo>
                  <a:pt x="332" y="128"/>
                  <a:pt x="362" y="103"/>
                  <a:pt x="362" y="70"/>
                </a:cubicBezTo>
                <a:cubicBezTo>
                  <a:pt x="362" y="37"/>
                  <a:pt x="336" y="8"/>
                  <a:pt x="300" y="8"/>
                </a:cubicBezTo>
                <a:lnTo>
                  <a:pt x="6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14090516" y="3995732"/>
            <a:ext cx="106366" cy="48375"/>
          </a:xfrm>
          <a:custGeom>
            <a:rect b="b" l="l" r="r" t="t"/>
            <a:pathLst>
              <a:path extrusionOk="0" h="236" w="519">
                <a:moveTo>
                  <a:pt x="70" y="1"/>
                </a:moveTo>
                <a:cubicBezTo>
                  <a:pt x="54" y="1"/>
                  <a:pt x="39" y="6"/>
                  <a:pt x="26" y="17"/>
                </a:cubicBezTo>
                <a:cubicBezTo>
                  <a:pt x="1" y="42"/>
                  <a:pt x="1" y="79"/>
                  <a:pt x="26" y="104"/>
                </a:cubicBezTo>
                <a:cubicBezTo>
                  <a:pt x="128" y="210"/>
                  <a:pt x="249" y="235"/>
                  <a:pt x="340" y="235"/>
                </a:cubicBezTo>
                <a:cubicBezTo>
                  <a:pt x="413" y="235"/>
                  <a:pt x="460" y="221"/>
                  <a:pt x="468" y="217"/>
                </a:cubicBezTo>
                <a:cubicBezTo>
                  <a:pt x="500" y="210"/>
                  <a:pt x="519" y="173"/>
                  <a:pt x="508" y="140"/>
                </a:cubicBezTo>
                <a:cubicBezTo>
                  <a:pt x="499" y="114"/>
                  <a:pt x="476" y="97"/>
                  <a:pt x="450" y="97"/>
                </a:cubicBezTo>
                <a:cubicBezTo>
                  <a:pt x="444" y="97"/>
                  <a:pt x="438" y="98"/>
                  <a:pt x="431" y="100"/>
                </a:cubicBezTo>
                <a:cubicBezTo>
                  <a:pt x="428" y="102"/>
                  <a:pt x="391" y="113"/>
                  <a:pt x="340" y="113"/>
                </a:cubicBezTo>
                <a:cubicBezTo>
                  <a:pt x="275" y="113"/>
                  <a:pt x="187" y="96"/>
                  <a:pt x="114" y="20"/>
                </a:cubicBezTo>
                <a:cubicBezTo>
                  <a:pt x="103" y="7"/>
                  <a:pt x="86" y="1"/>
                  <a:pt x="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14439535" y="3950226"/>
            <a:ext cx="128705" cy="116019"/>
          </a:xfrm>
          <a:custGeom>
            <a:rect b="b" l="l" r="r" t="t"/>
            <a:pathLst>
              <a:path extrusionOk="0" h="566" w="628">
                <a:moveTo>
                  <a:pt x="317" y="1"/>
                </a:moveTo>
                <a:cubicBezTo>
                  <a:pt x="191" y="1"/>
                  <a:pt x="75" y="86"/>
                  <a:pt x="41" y="213"/>
                </a:cubicBezTo>
                <a:cubicBezTo>
                  <a:pt x="0" y="362"/>
                  <a:pt x="92" y="519"/>
                  <a:pt x="245" y="556"/>
                </a:cubicBezTo>
                <a:cubicBezTo>
                  <a:pt x="269" y="562"/>
                  <a:pt x="293" y="565"/>
                  <a:pt x="316" y="565"/>
                </a:cubicBezTo>
                <a:cubicBezTo>
                  <a:pt x="440" y="565"/>
                  <a:pt x="554" y="481"/>
                  <a:pt x="587" y="355"/>
                </a:cubicBezTo>
                <a:cubicBezTo>
                  <a:pt x="628" y="202"/>
                  <a:pt x="536" y="49"/>
                  <a:pt x="383" y="9"/>
                </a:cubicBezTo>
                <a:cubicBezTo>
                  <a:pt x="361" y="3"/>
                  <a:pt x="339" y="1"/>
                  <a:pt x="317" y="1"/>
                </a:cubicBezTo>
                <a:close/>
              </a:path>
            </a:pathLst>
          </a:custGeom>
          <a:solidFill>
            <a:srgbClr val="F088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12831549" y="4348708"/>
            <a:ext cx="979842" cy="1611348"/>
          </a:xfrm>
          <a:custGeom>
            <a:rect b="b" l="l" r="r" t="t"/>
            <a:pathLst>
              <a:path extrusionOk="0" h="7861" w="4781">
                <a:moveTo>
                  <a:pt x="3944" y="1"/>
                </a:moveTo>
                <a:cubicBezTo>
                  <a:pt x="3729" y="1"/>
                  <a:pt x="3517" y="93"/>
                  <a:pt x="3369" y="271"/>
                </a:cubicBezTo>
                <a:lnTo>
                  <a:pt x="252" y="4033"/>
                </a:lnTo>
                <a:cubicBezTo>
                  <a:pt x="1" y="4335"/>
                  <a:pt x="30" y="4780"/>
                  <a:pt x="318" y="5050"/>
                </a:cubicBezTo>
                <a:lnTo>
                  <a:pt x="3103" y="7660"/>
                </a:lnTo>
                <a:cubicBezTo>
                  <a:pt x="3246" y="7795"/>
                  <a:pt x="3428" y="7861"/>
                  <a:pt x="3610" y="7861"/>
                </a:cubicBezTo>
                <a:cubicBezTo>
                  <a:pt x="3811" y="7861"/>
                  <a:pt x="4007" y="7784"/>
                  <a:pt x="4153" y="7628"/>
                </a:cubicBezTo>
                <a:cubicBezTo>
                  <a:pt x="4434" y="7329"/>
                  <a:pt x="4419" y="6855"/>
                  <a:pt x="4121" y="6574"/>
                </a:cubicBezTo>
                <a:lnTo>
                  <a:pt x="1846" y="4441"/>
                </a:lnTo>
                <a:lnTo>
                  <a:pt x="4518" y="1222"/>
                </a:lnTo>
                <a:cubicBezTo>
                  <a:pt x="4780" y="905"/>
                  <a:pt x="4737" y="435"/>
                  <a:pt x="4419" y="172"/>
                </a:cubicBezTo>
                <a:cubicBezTo>
                  <a:pt x="4280" y="57"/>
                  <a:pt x="4112" y="1"/>
                  <a:pt x="3944" y="1"/>
                </a:cubicBezTo>
                <a:close/>
              </a:path>
            </a:pathLst>
          </a:custGeom>
          <a:solidFill>
            <a:srgbClr val="F088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13159663" y="5386731"/>
            <a:ext cx="2004772" cy="3134349"/>
          </a:xfrm>
          <a:custGeom>
            <a:rect b="b" l="l" r="r" t="t"/>
            <a:pathLst>
              <a:path extrusionOk="0" h="15291" w="9782">
                <a:moveTo>
                  <a:pt x="4025" y="1"/>
                </a:moveTo>
                <a:cubicBezTo>
                  <a:pt x="3329" y="1"/>
                  <a:pt x="2724" y="486"/>
                  <a:pt x="2571" y="1164"/>
                </a:cubicBezTo>
                <a:lnTo>
                  <a:pt x="1203" y="7241"/>
                </a:lnTo>
                <a:cubicBezTo>
                  <a:pt x="1200" y="7267"/>
                  <a:pt x="1192" y="7292"/>
                  <a:pt x="1189" y="7318"/>
                </a:cubicBezTo>
                <a:lnTo>
                  <a:pt x="135" y="13552"/>
                </a:lnTo>
                <a:cubicBezTo>
                  <a:pt x="0" y="14365"/>
                  <a:pt x="544" y="15134"/>
                  <a:pt x="1357" y="15269"/>
                </a:cubicBezTo>
                <a:cubicBezTo>
                  <a:pt x="1440" y="15283"/>
                  <a:pt x="1524" y="15291"/>
                  <a:pt x="1604" y="15291"/>
                </a:cubicBezTo>
                <a:cubicBezTo>
                  <a:pt x="2319" y="15291"/>
                  <a:pt x="2950" y="14777"/>
                  <a:pt x="3070" y="14048"/>
                </a:cubicBezTo>
                <a:lnTo>
                  <a:pt x="4116" y="7853"/>
                </a:lnTo>
                <a:lnTo>
                  <a:pt x="5214" y="2979"/>
                </a:lnTo>
                <a:lnTo>
                  <a:pt x="5932" y="2979"/>
                </a:lnTo>
                <a:lnTo>
                  <a:pt x="6315" y="7518"/>
                </a:lnTo>
                <a:lnTo>
                  <a:pt x="6752" y="13267"/>
                </a:lnTo>
                <a:cubicBezTo>
                  <a:pt x="6811" y="14046"/>
                  <a:pt x="7464" y="14642"/>
                  <a:pt x="8235" y="14642"/>
                </a:cubicBezTo>
                <a:cubicBezTo>
                  <a:pt x="8273" y="14642"/>
                  <a:pt x="8311" y="14641"/>
                  <a:pt x="8349" y="14638"/>
                </a:cubicBezTo>
                <a:cubicBezTo>
                  <a:pt x="9166" y="14576"/>
                  <a:pt x="9782" y="13862"/>
                  <a:pt x="9720" y="13041"/>
                </a:cubicBezTo>
                <a:lnTo>
                  <a:pt x="9282" y="7285"/>
                </a:lnTo>
                <a:cubicBezTo>
                  <a:pt x="9282" y="7281"/>
                  <a:pt x="9282" y="7277"/>
                  <a:pt x="9282" y="7274"/>
                </a:cubicBezTo>
                <a:lnTo>
                  <a:pt x="8787" y="1364"/>
                </a:lnTo>
                <a:cubicBezTo>
                  <a:pt x="8721" y="595"/>
                  <a:pt x="8076" y="1"/>
                  <a:pt x="7303" y="1"/>
                </a:cubicBezTo>
                <a:close/>
              </a:path>
            </a:pathLst>
          </a:custGeom>
          <a:solidFill>
            <a:srgbClr val="F088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13634722" y="4309967"/>
            <a:ext cx="1318411" cy="908061"/>
          </a:xfrm>
          <a:custGeom>
            <a:rect b="b" l="l" r="r" t="t"/>
            <a:pathLst>
              <a:path extrusionOk="0" h="4430" w="6433">
                <a:moveTo>
                  <a:pt x="1" y="0"/>
                </a:moveTo>
                <a:lnTo>
                  <a:pt x="1" y="3832"/>
                </a:lnTo>
                <a:cubicBezTo>
                  <a:pt x="1" y="4164"/>
                  <a:pt x="267" y="4430"/>
                  <a:pt x="595" y="4430"/>
                </a:cubicBezTo>
                <a:lnTo>
                  <a:pt x="5838" y="4430"/>
                </a:lnTo>
                <a:cubicBezTo>
                  <a:pt x="6166" y="4430"/>
                  <a:pt x="6432" y="4164"/>
                  <a:pt x="6432" y="3832"/>
                </a:cubicBezTo>
                <a:lnTo>
                  <a:pt x="64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13373214" y="5309043"/>
            <a:ext cx="1740393" cy="1248943"/>
          </a:xfrm>
          <a:custGeom>
            <a:rect b="b" l="l" r="r" t="t"/>
            <a:pathLst>
              <a:path extrusionOk="0" h="6093" w="8492">
                <a:moveTo>
                  <a:pt x="2648" y="0"/>
                </a:moveTo>
                <a:cubicBezTo>
                  <a:pt x="1766" y="0"/>
                  <a:pt x="1014" y="500"/>
                  <a:pt x="894" y="1167"/>
                </a:cubicBezTo>
                <a:lnTo>
                  <a:pt x="1" y="6092"/>
                </a:lnTo>
                <a:lnTo>
                  <a:pt x="8492" y="6092"/>
                </a:lnTo>
                <a:lnTo>
                  <a:pt x="8255" y="1539"/>
                </a:lnTo>
                <a:cubicBezTo>
                  <a:pt x="8149" y="547"/>
                  <a:pt x="7573" y="0"/>
                  <a:pt x="650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14750434" y="4340714"/>
            <a:ext cx="1179254" cy="1711378"/>
          </a:xfrm>
          <a:custGeom>
            <a:rect b="b" l="l" r="r" t="t"/>
            <a:pathLst>
              <a:path extrusionOk="0" h="8349" w="5754">
                <a:moveTo>
                  <a:pt x="820" y="1"/>
                </a:moveTo>
                <a:cubicBezTo>
                  <a:pt x="632" y="1"/>
                  <a:pt x="443" y="72"/>
                  <a:pt x="299" y="215"/>
                </a:cubicBezTo>
                <a:cubicBezTo>
                  <a:pt x="4" y="503"/>
                  <a:pt x="0" y="973"/>
                  <a:pt x="288" y="1265"/>
                </a:cubicBezTo>
                <a:lnTo>
                  <a:pt x="3912" y="4947"/>
                </a:lnTo>
                <a:lnTo>
                  <a:pt x="1703" y="6854"/>
                </a:lnTo>
                <a:lnTo>
                  <a:pt x="1214" y="6861"/>
                </a:lnTo>
                <a:cubicBezTo>
                  <a:pt x="802" y="6865"/>
                  <a:pt x="474" y="7204"/>
                  <a:pt x="481" y="7616"/>
                </a:cubicBezTo>
                <a:cubicBezTo>
                  <a:pt x="485" y="8020"/>
                  <a:pt x="817" y="8348"/>
                  <a:pt x="1225" y="8348"/>
                </a:cubicBezTo>
                <a:lnTo>
                  <a:pt x="1236" y="8348"/>
                </a:lnTo>
                <a:lnTo>
                  <a:pt x="1994" y="8337"/>
                </a:lnTo>
                <a:cubicBezTo>
                  <a:pt x="2166" y="8334"/>
                  <a:pt x="2337" y="8268"/>
                  <a:pt x="2468" y="8155"/>
                </a:cubicBezTo>
                <a:lnTo>
                  <a:pt x="5487" y="5556"/>
                </a:lnTo>
                <a:cubicBezTo>
                  <a:pt x="5644" y="5421"/>
                  <a:pt x="5735" y="5228"/>
                  <a:pt x="5746" y="5023"/>
                </a:cubicBezTo>
                <a:cubicBezTo>
                  <a:pt x="5753" y="4816"/>
                  <a:pt x="5677" y="4615"/>
                  <a:pt x="5531" y="4469"/>
                </a:cubicBezTo>
                <a:lnTo>
                  <a:pt x="1349" y="222"/>
                </a:lnTo>
                <a:cubicBezTo>
                  <a:pt x="1204" y="75"/>
                  <a:pt x="1012" y="1"/>
                  <a:pt x="820" y="1"/>
                </a:cubicBezTo>
                <a:close/>
              </a:path>
            </a:pathLst>
          </a:custGeom>
          <a:solidFill>
            <a:srgbClr val="F088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12405062" y="8034467"/>
            <a:ext cx="1516183" cy="821560"/>
          </a:xfrm>
          <a:custGeom>
            <a:rect b="b" l="l" r="r" t="t"/>
            <a:pathLst>
              <a:path extrusionOk="0" h="4008" w="7398">
                <a:moveTo>
                  <a:pt x="3544" y="0"/>
                </a:moveTo>
                <a:cubicBezTo>
                  <a:pt x="2775" y="2261"/>
                  <a:pt x="0" y="4007"/>
                  <a:pt x="0" y="4007"/>
                </a:cubicBezTo>
                <a:lnTo>
                  <a:pt x="4550" y="4007"/>
                </a:lnTo>
                <a:cubicBezTo>
                  <a:pt x="4550" y="4007"/>
                  <a:pt x="5432" y="3719"/>
                  <a:pt x="5895" y="2964"/>
                </a:cubicBezTo>
                <a:lnTo>
                  <a:pt x="5895" y="4007"/>
                </a:lnTo>
                <a:lnTo>
                  <a:pt x="7036" y="4007"/>
                </a:lnTo>
                <a:lnTo>
                  <a:pt x="739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12390101" y="8020323"/>
            <a:ext cx="1544466" cy="849027"/>
          </a:xfrm>
          <a:custGeom>
            <a:rect b="b" l="l" r="r" t="t"/>
            <a:pathLst>
              <a:path extrusionOk="0" h="4142" w="7536">
                <a:moveTo>
                  <a:pt x="7397" y="135"/>
                </a:moveTo>
                <a:lnTo>
                  <a:pt x="7051" y="4010"/>
                </a:lnTo>
                <a:lnTo>
                  <a:pt x="6034" y="4010"/>
                </a:lnTo>
                <a:lnTo>
                  <a:pt x="6034" y="3033"/>
                </a:lnTo>
                <a:cubicBezTo>
                  <a:pt x="6034" y="3004"/>
                  <a:pt x="6016" y="2979"/>
                  <a:pt x="5986" y="2968"/>
                </a:cubicBezTo>
                <a:cubicBezTo>
                  <a:pt x="5981" y="2966"/>
                  <a:pt x="5976" y="2966"/>
                  <a:pt x="5971" y="2966"/>
                </a:cubicBezTo>
                <a:cubicBezTo>
                  <a:pt x="5947" y="2966"/>
                  <a:pt x="5925" y="2979"/>
                  <a:pt x="5910" y="2997"/>
                </a:cubicBezTo>
                <a:cubicBezTo>
                  <a:pt x="5494" y="3682"/>
                  <a:pt x="4707" y="3974"/>
                  <a:pt x="4612" y="4010"/>
                </a:cubicBezTo>
                <a:lnTo>
                  <a:pt x="292" y="4010"/>
                </a:lnTo>
                <a:cubicBezTo>
                  <a:pt x="551" y="3832"/>
                  <a:pt x="1054" y="3464"/>
                  <a:pt x="1601" y="2968"/>
                </a:cubicBezTo>
                <a:cubicBezTo>
                  <a:pt x="2319" y="2315"/>
                  <a:pt x="3252" y="1298"/>
                  <a:pt x="3664" y="135"/>
                </a:cubicBezTo>
                <a:close/>
                <a:moveTo>
                  <a:pt x="3617" y="0"/>
                </a:moveTo>
                <a:cubicBezTo>
                  <a:pt x="3588" y="0"/>
                  <a:pt x="3562" y="18"/>
                  <a:pt x="3555" y="48"/>
                </a:cubicBezTo>
                <a:cubicBezTo>
                  <a:pt x="3161" y="1200"/>
                  <a:pt x="2228" y="2217"/>
                  <a:pt x="1513" y="2869"/>
                </a:cubicBezTo>
                <a:cubicBezTo>
                  <a:pt x="737" y="3577"/>
                  <a:pt x="44" y="4014"/>
                  <a:pt x="37" y="4018"/>
                </a:cubicBezTo>
                <a:cubicBezTo>
                  <a:pt x="11" y="4036"/>
                  <a:pt x="0" y="4065"/>
                  <a:pt x="7" y="4094"/>
                </a:cubicBezTo>
                <a:cubicBezTo>
                  <a:pt x="18" y="4120"/>
                  <a:pt x="44" y="4142"/>
                  <a:pt x="73" y="4142"/>
                </a:cubicBezTo>
                <a:lnTo>
                  <a:pt x="4623" y="4142"/>
                </a:lnTo>
                <a:cubicBezTo>
                  <a:pt x="4630" y="4142"/>
                  <a:pt x="4638" y="4142"/>
                  <a:pt x="4645" y="4138"/>
                </a:cubicBezTo>
                <a:cubicBezTo>
                  <a:pt x="4678" y="4127"/>
                  <a:pt x="5418" y="3883"/>
                  <a:pt x="5903" y="3248"/>
                </a:cubicBezTo>
                <a:lnTo>
                  <a:pt x="5903" y="4076"/>
                </a:lnTo>
                <a:cubicBezTo>
                  <a:pt x="5903" y="4112"/>
                  <a:pt x="5932" y="4142"/>
                  <a:pt x="5968" y="4142"/>
                </a:cubicBezTo>
                <a:lnTo>
                  <a:pt x="7109" y="4142"/>
                </a:lnTo>
                <a:cubicBezTo>
                  <a:pt x="7146" y="4142"/>
                  <a:pt x="7175" y="4116"/>
                  <a:pt x="7175" y="4080"/>
                </a:cubicBezTo>
                <a:lnTo>
                  <a:pt x="7536" y="73"/>
                </a:lnTo>
                <a:cubicBezTo>
                  <a:pt x="7536" y="55"/>
                  <a:pt x="7532" y="37"/>
                  <a:pt x="7518" y="22"/>
                </a:cubicBezTo>
                <a:cubicBezTo>
                  <a:pt x="7507" y="11"/>
                  <a:pt x="7489" y="0"/>
                  <a:pt x="74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13742318" y="8034467"/>
            <a:ext cx="1479703" cy="821560"/>
          </a:xfrm>
          <a:custGeom>
            <a:rect b="b" l="l" r="r" t="t"/>
            <a:pathLst>
              <a:path extrusionOk="0" h="4008" w="7220">
                <a:moveTo>
                  <a:pt x="3461" y="0"/>
                </a:moveTo>
                <a:cubicBezTo>
                  <a:pt x="2706" y="2261"/>
                  <a:pt x="1" y="4007"/>
                  <a:pt x="1" y="4007"/>
                </a:cubicBezTo>
                <a:lnTo>
                  <a:pt x="4441" y="4007"/>
                </a:lnTo>
                <a:cubicBezTo>
                  <a:pt x="4441" y="4007"/>
                  <a:pt x="5302" y="3719"/>
                  <a:pt x="5754" y="2964"/>
                </a:cubicBezTo>
                <a:lnTo>
                  <a:pt x="5754" y="4007"/>
                </a:lnTo>
                <a:lnTo>
                  <a:pt x="6866" y="4007"/>
                </a:lnTo>
                <a:lnTo>
                  <a:pt x="722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13727562" y="8020323"/>
            <a:ext cx="1507985" cy="849027"/>
          </a:xfrm>
          <a:custGeom>
            <a:rect b="b" l="l" r="r" t="t"/>
            <a:pathLst>
              <a:path extrusionOk="0" h="4142" w="7358">
                <a:moveTo>
                  <a:pt x="7219" y="135"/>
                </a:moveTo>
                <a:lnTo>
                  <a:pt x="6880" y="4010"/>
                </a:lnTo>
                <a:lnTo>
                  <a:pt x="5892" y="4010"/>
                </a:lnTo>
                <a:lnTo>
                  <a:pt x="5892" y="3033"/>
                </a:lnTo>
                <a:cubicBezTo>
                  <a:pt x="5892" y="3004"/>
                  <a:pt x="5870" y="2979"/>
                  <a:pt x="5844" y="2968"/>
                </a:cubicBezTo>
                <a:cubicBezTo>
                  <a:pt x="5839" y="2966"/>
                  <a:pt x="5834" y="2966"/>
                  <a:pt x="5829" y="2966"/>
                </a:cubicBezTo>
                <a:cubicBezTo>
                  <a:pt x="5804" y="2966"/>
                  <a:pt x="5780" y="2979"/>
                  <a:pt x="5768" y="3001"/>
                </a:cubicBezTo>
                <a:cubicBezTo>
                  <a:pt x="5359" y="3682"/>
                  <a:pt x="4597" y="3974"/>
                  <a:pt x="4503" y="4010"/>
                </a:cubicBezTo>
                <a:lnTo>
                  <a:pt x="288" y="4010"/>
                </a:lnTo>
                <a:cubicBezTo>
                  <a:pt x="540" y="3832"/>
                  <a:pt x="1032" y="3464"/>
                  <a:pt x="1564" y="2968"/>
                </a:cubicBezTo>
                <a:cubicBezTo>
                  <a:pt x="2264" y="2315"/>
                  <a:pt x="3179" y="1298"/>
                  <a:pt x="3580" y="135"/>
                </a:cubicBezTo>
                <a:close/>
                <a:moveTo>
                  <a:pt x="3533" y="0"/>
                </a:moveTo>
                <a:cubicBezTo>
                  <a:pt x="3504" y="0"/>
                  <a:pt x="3478" y="18"/>
                  <a:pt x="3467" y="48"/>
                </a:cubicBezTo>
                <a:cubicBezTo>
                  <a:pt x="3084" y="1200"/>
                  <a:pt x="2173" y="2217"/>
                  <a:pt x="1477" y="2869"/>
                </a:cubicBezTo>
                <a:cubicBezTo>
                  <a:pt x="718" y="3577"/>
                  <a:pt x="44" y="4014"/>
                  <a:pt x="37" y="4018"/>
                </a:cubicBezTo>
                <a:cubicBezTo>
                  <a:pt x="11" y="4036"/>
                  <a:pt x="0" y="4065"/>
                  <a:pt x="11" y="4094"/>
                </a:cubicBezTo>
                <a:cubicBezTo>
                  <a:pt x="18" y="4123"/>
                  <a:pt x="44" y="4142"/>
                  <a:pt x="73" y="4142"/>
                </a:cubicBezTo>
                <a:lnTo>
                  <a:pt x="4513" y="4142"/>
                </a:lnTo>
                <a:cubicBezTo>
                  <a:pt x="4521" y="4142"/>
                  <a:pt x="4528" y="4142"/>
                  <a:pt x="4535" y="4138"/>
                </a:cubicBezTo>
                <a:cubicBezTo>
                  <a:pt x="4568" y="4127"/>
                  <a:pt x="5286" y="3883"/>
                  <a:pt x="5760" y="3252"/>
                </a:cubicBezTo>
                <a:lnTo>
                  <a:pt x="5760" y="4076"/>
                </a:lnTo>
                <a:cubicBezTo>
                  <a:pt x="5760" y="4112"/>
                  <a:pt x="5790" y="4142"/>
                  <a:pt x="5826" y="4142"/>
                </a:cubicBezTo>
                <a:lnTo>
                  <a:pt x="6938" y="4142"/>
                </a:lnTo>
                <a:cubicBezTo>
                  <a:pt x="6974" y="4142"/>
                  <a:pt x="7004" y="4116"/>
                  <a:pt x="7007" y="4080"/>
                </a:cubicBezTo>
                <a:lnTo>
                  <a:pt x="7357" y="73"/>
                </a:lnTo>
                <a:cubicBezTo>
                  <a:pt x="7357" y="55"/>
                  <a:pt x="7354" y="37"/>
                  <a:pt x="7339" y="22"/>
                </a:cubicBezTo>
                <a:cubicBezTo>
                  <a:pt x="7328" y="11"/>
                  <a:pt x="7310" y="0"/>
                  <a:pt x="72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14367600" y="5692357"/>
            <a:ext cx="820805" cy="424924"/>
          </a:xfrm>
          <a:custGeom>
            <a:rect b="b" l="l" r="r" t="t"/>
            <a:pathLst>
              <a:path extrusionOk="0" h="2073" w="4005">
                <a:moveTo>
                  <a:pt x="3587" y="0"/>
                </a:moveTo>
                <a:cubicBezTo>
                  <a:pt x="2965" y="0"/>
                  <a:pt x="1759" y="149"/>
                  <a:pt x="745" y="1160"/>
                </a:cubicBezTo>
                <a:cubicBezTo>
                  <a:pt x="1" y="1899"/>
                  <a:pt x="260" y="2073"/>
                  <a:pt x="896" y="2073"/>
                </a:cubicBezTo>
                <a:cubicBezTo>
                  <a:pt x="1460" y="2073"/>
                  <a:pt x="2323" y="1935"/>
                  <a:pt x="3043" y="1935"/>
                </a:cubicBezTo>
                <a:cubicBezTo>
                  <a:pt x="3081" y="1935"/>
                  <a:pt x="3118" y="1936"/>
                  <a:pt x="3155" y="1937"/>
                </a:cubicBezTo>
                <a:lnTo>
                  <a:pt x="4004" y="26"/>
                </a:lnTo>
                <a:cubicBezTo>
                  <a:pt x="4004" y="26"/>
                  <a:pt x="3846" y="0"/>
                  <a:pt x="3587" y="0"/>
                </a:cubicBezTo>
                <a:close/>
              </a:path>
            </a:pathLst>
          </a:custGeom>
          <a:solidFill>
            <a:srgbClr val="F088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14366165" y="5724539"/>
            <a:ext cx="505394" cy="166444"/>
          </a:xfrm>
          <a:custGeom>
            <a:rect b="b" l="l" r="r" t="t"/>
            <a:pathLst>
              <a:path extrusionOk="0" h="812" w="2466">
                <a:moveTo>
                  <a:pt x="2466" y="0"/>
                </a:moveTo>
                <a:lnTo>
                  <a:pt x="2466" y="0"/>
                </a:lnTo>
                <a:cubicBezTo>
                  <a:pt x="2466" y="1"/>
                  <a:pt x="1066" y="336"/>
                  <a:pt x="501" y="361"/>
                </a:cubicBezTo>
                <a:cubicBezTo>
                  <a:pt x="1" y="383"/>
                  <a:pt x="128" y="812"/>
                  <a:pt x="935" y="812"/>
                </a:cubicBezTo>
                <a:cubicBezTo>
                  <a:pt x="1210" y="812"/>
                  <a:pt x="1566" y="761"/>
                  <a:pt x="2003" y="628"/>
                </a:cubicBezTo>
                <a:lnTo>
                  <a:pt x="2466" y="0"/>
                </a:lnTo>
                <a:close/>
              </a:path>
            </a:pathLst>
          </a:custGeom>
          <a:solidFill>
            <a:srgbClr val="F088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14420885" y="5882169"/>
            <a:ext cx="405176" cy="183252"/>
          </a:xfrm>
          <a:custGeom>
            <a:rect b="b" l="l" r="r" t="t"/>
            <a:pathLst>
              <a:path extrusionOk="0" h="894" w="1977">
                <a:moveTo>
                  <a:pt x="1951" y="1"/>
                </a:moveTo>
                <a:cubicBezTo>
                  <a:pt x="897" y="252"/>
                  <a:pt x="8" y="792"/>
                  <a:pt x="0" y="795"/>
                </a:cubicBezTo>
                <a:lnTo>
                  <a:pt x="59" y="894"/>
                </a:lnTo>
                <a:cubicBezTo>
                  <a:pt x="70" y="890"/>
                  <a:pt x="941" y="358"/>
                  <a:pt x="1976" y="114"/>
                </a:cubicBezTo>
                <a:lnTo>
                  <a:pt x="195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14475400" y="5782754"/>
            <a:ext cx="317050" cy="159474"/>
          </a:xfrm>
          <a:custGeom>
            <a:rect b="b" l="l" r="r" t="t"/>
            <a:pathLst>
              <a:path extrusionOk="0" h="778" w="1547">
                <a:moveTo>
                  <a:pt x="1513" y="1"/>
                </a:moveTo>
                <a:cubicBezTo>
                  <a:pt x="737" y="256"/>
                  <a:pt x="8" y="675"/>
                  <a:pt x="0" y="679"/>
                </a:cubicBezTo>
                <a:lnTo>
                  <a:pt x="59" y="777"/>
                </a:lnTo>
                <a:cubicBezTo>
                  <a:pt x="66" y="774"/>
                  <a:pt x="784" y="358"/>
                  <a:pt x="1546" y="110"/>
                </a:cubicBezTo>
                <a:lnTo>
                  <a:pt x="1513"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13970215" y="4208707"/>
            <a:ext cx="597210" cy="534178"/>
          </a:xfrm>
          <a:custGeom>
            <a:rect b="b" l="l" r="r" t="t"/>
            <a:pathLst>
              <a:path extrusionOk="0" h="2606" w="2914">
                <a:moveTo>
                  <a:pt x="2844" y="0"/>
                </a:moveTo>
                <a:cubicBezTo>
                  <a:pt x="2821" y="0"/>
                  <a:pt x="2797" y="16"/>
                  <a:pt x="2786" y="38"/>
                </a:cubicBezTo>
                <a:cubicBezTo>
                  <a:pt x="2779" y="64"/>
                  <a:pt x="1868" y="2339"/>
                  <a:pt x="993" y="2477"/>
                </a:cubicBezTo>
                <a:cubicBezTo>
                  <a:pt x="966" y="2482"/>
                  <a:pt x="941" y="2484"/>
                  <a:pt x="916" y="2484"/>
                </a:cubicBezTo>
                <a:cubicBezTo>
                  <a:pt x="815" y="2484"/>
                  <a:pt x="724" y="2449"/>
                  <a:pt x="643" y="2379"/>
                </a:cubicBezTo>
                <a:cubicBezTo>
                  <a:pt x="143" y="1956"/>
                  <a:pt x="125" y="454"/>
                  <a:pt x="121" y="439"/>
                </a:cubicBezTo>
                <a:cubicBezTo>
                  <a:pt x="121" y="407"/>
                  <a:pt x="96" y="377"/>
                  <a:pt x="59" y="377"/>
                </a:cubicBezTo>
                <a:cubicBezTo>
                  <a:pt x="26" y="381"/>
                  <a:pt x="1" y="407"/>
                  <a:pt x="1" y="439"/>
                </a:cubicBezTo>
                <a:cubicBezTo>
                  <a:pt x="1" y="505"/>
                  <a:pt x="19" y="2014"/>
                  <a:pt x="562" y="2470"/>
                </a:cubicBezTo>
                <a:cubicBezTo>
                  <a:pt x="668" y="2561"/>
                  <a:pt x="788" y="2605"/>
                  <a:pt x="916" y="2605"/>
                </a:cubicBezTo>
                <a:cubicBezTo>
                  <a:pt x="949" y="2605"/>
                  <a:pt x="978" y="2605"/>
                  <a:pt x="1011" y="2598"/>
                </a:cubicBezTo>
                <a:cubicBezTo>
                  <a:pt x="1955" y="2448"/>
                  <a:pt x="2863" y="181"/>
                  <a:pt x="2903" y="86"/>
                </a:cubicBezTo>
                <a:cubicBezTo>
                  <a:pt x="2914" y="53"/>
                  <a:pt x="2899" y="17"/>
                  <a:pt x="2866" y="6"/>
                </a:cubicBezTo>
                <a:cubicBezTo>
                  <a:pt x="2859" y="2"/>
                  <a:pt x="2852" y="0"/>
                  <a:pt x="28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15070146" y="3005060"/>
            <a:ext cx="2509142" cy="1305108"/>
          </a:xfrm>
          <a:custGeom>
            <a:rect b="b" l="l" r="r" t="t"/>
            <a:pathLst>
              <a:path extrusionOk="0" h="6367" w="12243">
                <a:moveTo>
                  <a:pt x="2049" y="1"/>
                </a:moveTo>
                <a:cubicBezTo>
                  <a:pt x="919" y="1"/>
                  <a:pt x="0" y="916"/>
                  <a:pt x="0" y="2046"/>
                </a:cubicBezTo>
                <a:cubicBezTo>
                  <a:pt x="0" y="3176"/>
                  <a:pt x="919" y="4095"/>
                  <a:pt x="2049" y="4095"/>
                </a:cubicBezTo>
                <a:lnTo>
                  <a:pt x="2819" y="4095"/>
                </a:lnTo>
                <a:lnTo>
                  <a:pt x="1863" y="6366"/>
                </a:lnTo>
                <a:lnTo>
                  <a:pt x="1863" y="6366"/>
                </a:lnTo>
                <a:lnTo>
                  <a:pt x="4966" y="4095"/>
                </a:lnTo>
                <a:lnTo>
                  <a:pt x="10194" y="4095"/>
                </a:lnTo>
                <a:cubicBezTo>
                  <a:pt x="11328" y="4095"/>
                  <a:pt x="12243" y="3176"/>
                  <a:pt x="12243" y="2046"/>
                </a:cubicBezTo>
                <a:cubicBezTo>
                  <a:pt x="12243" y="916"/>
                  <a:pt x="11328" y="1"/>
                  <a:pt x="10194" y="1"/>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15070146" y="3005060"/>
            <a:ext cx="2509142" cy="1305108"/>
          </a:xfrm>
          <a:custGeom>
            <a:rect b="b" l="l" r="r" t="t"/>
            <a:pathLst>
              <a:path extrusionOk="0" h="6367" w="12243">
                <a:moveTo>
                  <a:pt x="10194" y="92"/>
                </a:moveTo>
                <a:cubicBezTo>
                  <a:pt x="11273" y="92"/>
                  <a:pt x="12152" y="967"/>
                  <a:pt x="12152" y="2046"/>
                </a:cubicBezTo>
                <a:cubicBezTo>
                  <a:pt x="12152" y="3125"/>
                  <a:pt x="11273" y="4004"/>
                  <a:pt x="10194" y="4004"/>
                </a:cubicBezTo>
                <a:lnTo>
                  <a:pt x="4937" y="4004"/>
                </a:lnTo>
                <a:lnTo>
                  <a:pt x="4915" y="4022"/>
                </a:lnTo>
                <a:lnTo>
                  <a:pt x="2075" y="6100"/>
                </a:lnTo>
                <a:lnTo>
                  <a:pt x="2902" y="4131"/>
                </a:lnTo>
                <a:lnTo>
                  <a:pt x="2957" y="4004"/>
                </a:lnTo>
                <a:lnTo>
                  <a:pt x="2049" y="4004"/>
                </a:lnTo>
                <a:cubicBezTo>
                  <a:pt x="970" y="4004"/>
                  <a:pt x="92" y="3125"/>
                  <a:pt x="92" y="2046"/>
                </a:cubicBezTo>
                <a:cubicBezTo>
                  <a:pt x="92" y="967"/>
                  <a:pt x="970" y="92"/>
                  <a:pt x="2049" y="92"/>
                </a:cubicBezTo>
                <a:close/>
                <a:moveTo>
                  <a:pt x="2049" y="1"/>
                </a:moveTo>
                <a:cubicBezTo>
                  <a:pt x="919" y="1"/>
                  <a:pt x="0" y="916"/>
                  <a:pt x="0" y="2046"/>
                </a:cubicBezTo>
                <a:cubicBezTo>
                  <a:pt x="0" y="3176"/>
                  <a:pt x="919" y="4095"/>
                  <a:pt x="2049" y="4095"/>
                </a:cubicBezTo>
                <a:lnTo>
                  <a:pt x="2819" y="4095"/>
                </a:lnTo>
                <a:lnTo>
                  <a:pt x="1863" y="6366"/>
                </a:lnTo>
                <a:lnTo>
                  <a:pt x="1863" y="6366"/>
                </a:lnTo>
                <a:lnTo>
                  <a:pt x="4966" y="4095"/>
                </a:lnTo>
                <a:lnTo>
                  <a:pt x="10194" y="4095"/>
                </a:lnTo>
                <a:cubicBezTo>
                  <a:pt x="11328" y="4095"/>
                  <a:pt x="12243" y="3176"/>
                  <a:pt x="12243" y="2046"/>
                </a:cubicBezTo>
                <a:cubicBezTo>
                  <a:pt x="12243" y="916"/>
                  <a:pt x="11328" y="1"/>
                  <a:pt x="1019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15403384" y="3525916"/>
            <a:ext cx="1838971" cy="18858"/>
          </a:xfrm>
          <a:custGeom>
            <a:rect b="b" l="l" r="r" t="t"/>
            <a:pathLst>
              <a:path extrusionOk="0" h="92" w="8973">
                <a:moveTo>
                  <a:pt x="0" y="1"/>
                </a:moveTo>
                <a:lnTo>
                  <a:pt x="0" y="92"/>
                </a:lnTo>
                <a:lnTo>
                  <a:pt x="8973" y="92"/>
                </a:lnTo>
                <a:lnTo>
                  <a:pt x="8973"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15631281" y="3279324"/>
            <a:ext cx="1611073" cy="18858"/>
          </a:xfrm>
          <a:custGeom>
            <a:rect b="b" l="l" r="r" t="t"/>
            <a:pathLst>
              <a:path extrusionOk="0" h="92" w="7861">
                <a:moveTo>
                  <a:pt x="0" y="1"/>
                </a:moveTo>
                <a:lnTo>
                  <a:pt x="0" y="92"/>
                </a:lnTo>
                <a:lnTo>
                  <a:pt x="7861" y="92"/>
                </a:lnTo>
                <a:lnTo>
                  <a:pt x="7861"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7"/>
          <p:cNvGrpSpPr/>
          <p:nvPr/>
        </p:nvGrpSpPr>
        <p:grpSpPr>
          <a:xfrm flipH="1">
            <a:off x="13858637" y="2030205"/>
            <a:ext cx="1838903" cy="997698"/>
            <a:chOff x="11300634" y="897306"/>
            <a:chExt cx="2355152" cy="1277626"/>
          </a:xfrm>
        </p:grpSpPr>
        <p:sp>
          <p:nvSpPr>
            <p:cNvPr id="152" name="Google Shape;152;p7"/>
            <p:cNvSpPr/>
            <p:nvPr/>
          </p:nvSpPr>
          <p:spPr>
            <a:xfrm>
              <a:off x="11300634" y="897306"/>
              <a:ext cx="2355152" cy="1277626"/>
            </a:xfrm>
            <a:custGeom>
              <a:rect b="b" l="l" r="r" t="t"/>
              <a:pathLst>
                <a:path extrusionOk="0" h="6436" w="11864">
                  <a:moveTo>
                    <a:pt x="9818" y="183"/>
                  </a:moveTo>
                  <a:cubicBezTo>
                    <a:pt x="10843" y="183"/>
                    <a:pt x="11681" y="1018"/>
                    <a:pt x="11681" y="2046"/>
                  </a:cubicBezTo>
                  <a:cubicBezTo>
                    <a:pt x="11681" y="3070"/>
                    <a:pt x="10843" y="3909"/>
                    <a:pt x="9818" y="3909"/>
                  </a:cubicBezTo>
                  <a:lnTo>
                    <a:pt x="4798" y="3909"/>
                  </a:lnTo>
                  <a:lnTo>
                    <a:pt x="2078" y="5899"/>
                  </a:lnTo>
                  <a:lnTo>
                    <a:pt x="2917" y="3909"/>
                  </a:lnTo>
                  <a:lnTo>
                    <a:pt x="2046" y="3909"/>
                  </a:lnTo>
                  <a:cubicBezTo>
                    <a:pt x="1017" y="3909"/>
                    <a:pt x="183" y="3070"/>
                    <a:pt x="183" y="2046"/>
                  </a:cubicBezTo>
                  <a:cubicBezTo>
                    <a:pt x="183" y="1018"/>
                    <a:pt x="1017" y="183"/>
                    <a:pt x="2046" y="183"/>
                  </a:cubicBezTo>
                  <a:close/>
                  <a:moveTo>
                    <a:pt x="2046" y="1"/>
                  </a:moveTo>
                  <a:cubicBezTo>
                    <a:pt x="915" y="1"/>
                    <a:pt x="0" y="916"/>
                    <a:pt x="0" y="2046"/>
                  </a:cubicBezTo>
                  <a:cubicBezTo>
                    <a:pt x="0" y="3172"/>
                    <a:pt x="915" y="4091"/>
                    <a:pt x="2046" y="4091"/>
                  </a:cubicBezTo>
                  <a:lnTo>
                    <a:pt x="2640" y="4091"/>
                  </a:lnTo>
                  <a:lnTo>
                    <a:pt x="1656" y="6435"/>
                  </a:lnTo>
                  <a:lnTo>
                    <a:pt x="1656" y="6435"/>
                  </a:lnTo>
                  <a:lnTo>
                    <a:pt x="4856" y="4091"/>
                  </a:lnTo>
                  <a:lnTo>
                    <a:pt x="9818" y="4091"/>
                  </a:lnTo>
                  <a:cubicBezTo>
                    <a:pt x="10945" y="4091"/>
                    <a:pt x="11864" y="3172"/>
                    <a:pt x="11864" y="2046"/>
                  </a:cubicBezTo>
                  <a:cubicBezTo>
                    <a:pt x="11864" y="916"/>
                    <a:pt x="10945" y="1"/>
                    <a:pt x="98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
            <p:cNvSpPr/>
            <p:nvPr/>
          </p:nvSpPr>
          <p:spPr>
            <a:xfrm>
              <a:off x="12232849" y="1276664"/>
              <a:ext cx="106403" cy="112954"/>
            </a:xfrm>
            <a:custGeom>
              <a:rect b="b" l="l" r="r" t="t"/>
              <a:pathLst>
                <a:path extrusionOk="0" h="569" w="536">
                  <a:moveTo>
                    <a:pt x="270" y="0"/>
                  </a:moveTo>
                  <a:cubicBezTo>
                    <a:pt x="113" y="0"/>
                    <a:pt x="0" y="117"/>
                    <a:pt x="0" y="284"/>
                  </a:cubicBezTo>
                  <a:cubicBezTo>
                    <a:pt x="0" y="445"/>
                    <a:pt x="109" y="569"/>
                    <a:pt x="266" y="569"/>
                  </a:cubicBezTo>
                  <a:cubicBezTo>
                    <a:pt x="434" y="569"/>
                    <a:pt x="536" y="445"/>
                    <a:pt x="536" y="284"/>
                  </a:cubicBezTo>
                  <a:cubicBezTo>
                    <a:pt x="536" y="117"/>
                    <a:pt x="430" y="0"/>
                    <a:pt x="2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
            <p:cNvSpPr/>
            <p:nvPr/>
          </p:nvSpPr>
          <p:spPr>
            <a:xfrm>
              <a:off x="12418061" y="1276664"/>
              <a:ext cx="106601" cy="112954"/>
            </a:xfrm>
            <a:custGeom>
              <a:rect b="b" l="l" r="r" t="t"/>
              <a:pathLst>
                <a:path extrusionOk="0" h="569" w="537">
                  <a:moveTo>
                    <a:pt x="270" y="0"/>
                  </a:moveTo>
                  <a:cubicBezTo>
                    <a:pt x="113" y="0"/>
                    <a:pt x="0" y="117"/>
                    <a:pt x="0" y="284"/>
                  </a:cubicBezTo>
                  <a:cubicBezTo>
                    <a:pt x="0" y="445"/>
                    <a:pt x="110" y="569"/>
                    <a:pt x="267" y="569"/>
                  </a:cubicBezTo>
                  <a:cubicBezTo>
                    <a:pt x="434" y="569"/>
                    <a:pt x="536" y="445"/>
                    <a:pt x="536" y="284"/>
                  </a:cubicBezTo>
                  <a:cubicBezTo>
                    <a:pt x="536" y="117"/>
                    <a:pt x="427" y="0"/>
                    <a:pt x="2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
            <p:cNvSpPr/>
            <p:nvPr/>
          </p:nvSpPr>
          <p:spPr>
            <a:xfrm>
              <a:off x="12603274" y="1276664"/>
              <a:ext cx="106601" cy="112954"/>
            </a:xfrm>
            <a:custGeom>
              <a:rect b="b" l="l" r="r" t="t"/>
              <a:pathLst>
                <a:path extrusionOk="0" h="569" w="537">
                  <a:moveTo>
                    <a:pt x="270" y="0"/>
                  </a:moveTo>
                  <a:cubicBezTo>
                    <a:pt x="114" y="0"/>
                    <a:pt x="1" y="117"/>
                    <a:pt x="1" y="284"/>
                  </a:cubicBezTo>
                  <a:cubicBezTo>
                    <a:pt x="1" y="445"/>
                    <a:pt x="106" y="569"/>
                    <a:pt x="267" y="569"/>
                  </a:cubicBezTo>
                  <a:cubicBezTo>
                    <a:pt x="431" y="569"/>
                    <a:pt x="537" y="445"/>
                    <a:pt x="537" y="284"/>
                  </a:cubicBezTo>
                  <a:cubicBezTo>
                    <a:pt x="537" y="117"/>
                    <a:pt x="427" y="0"/>
                    <a:pt x="2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7"/>
          <p:cNvGrpSpPr/>
          <p:nvPr/>
        </p:nvGrpSpPr>
        <p:grpSpPr>
          <a:xfrm>
            <a:off x="14017079" y="3584242"/>
            <a:ext cx="563392" cy="355669"/>
            <a:chOff x="13050876" y="3297591"/>
            <a:chExt cx="691449" cy="436511"/>
          </a:xfrm>
        </p:grpSpPr>
        <p:sp>
          <p:nvSpPr>
            <p:cNvPr id="157" name="Google Shape;157;p7"/>
            <p:cNvSpPr/>
            <p:nvPr/>
          </p:nvSpPr>
          <p:spPr>
            <a:xfrm>
              <a:off x="13050876" y="3297591"/>
              <a:ext cx="226124" cy="226124"/>
            </a:xfrm>
            <a:custGeom>
              <a:rect b="b" l="l" r="r" t="t"/>
              <a:pathLst>
                <a:path extrusionOk="0" h="4756" w="4756">
                  <a:moveTo>
                    <a:pt x="2383" y="1"/>
                  </a:moveTo>
                  <a:cubicBezTo>
                    <a:pt x="1063" y="1"/>
                    <a:pt x="1" y="1062"/>
                    <a:pt x="1" y="2383"/>
                  </a:cubicBezTo>
                  <a:cubicBezTo>
                    <a:pt x="1" y="3694"/>
                    <a:pt x="1063" y="4756"/>
                    <a:pt x="2383" y="4756"/>
                  </a:cubicBezTo>
                  <a:cubicBezTo>
                    <a:pt x="3694" y="4756"/>
                    <a:pt x="4756" y="3694"/>
                    <a:pt x="4756" y="2383"/>
                  </a:cubicBezTo>
                  <a:cubicBezTo>
                    <a:pt x="4756" y="1062"/>
                    <a:pt x="3694" y="1"/>
                    <a:pt x="23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
            <p:cNvSpPr/>
            <p:nvPr/>
          </p:nvSpPr>
          <p:spPr>
            <a:xfrm>
              <a:off x="13516201" y="3369289"/>
              <a:ext cx="226124" cy="226124"/>
            </a:xfrm>
            <a:custGeom>
              <a:rect b="b" l="l" r="r" t="t"/>
              <a:pathLst>
                <a:path extrusionOk="0" h="4756" w="4756">
                  <a:moveTo>
                    <a:pt x="2382" y="1"/>
                  </a:moveTo>
                  <a:cubicBezTo>
                    <a:pt x="1071" y="1"/>
                    <a:pt x="0" y="1062"/>
                    <a:pt x="0" y="2374"/>
                  </a:cubicBezTo>
                  <a:cubicBezTo>
                    <a:pt x="0" y="3694"/>
                    <a:pt x="1071" y="4755"/>
                    <a:pt x="2382" y="4755"/>
                  </a:cubicBezTo>
                  <a:cubicBezTo>
                    <a:pt x="3694" y="4755"/>
                    <a:pt x="4755" y="3694"/>
                    <a:pt x="4755" y="2374"/>
                  </a:cubicBezTo>
                  <a:cubicBezTo>
                    <a:pt x="4755" y="1062"/>
                    <a:pt x="3694" y="1"/>
                    <a:pt x="23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
            <p:cNvSpPr/>
            <p:nvPr/>
          </p:nvSpPr>
          <p:spPr>
            <a:xfrm>
              <a:off x="13076360" y="3443079"/>
              <a:ext cx="566261" cy="291023"/>
            </a:xfrm>
            <a:custGeom>
              <a:rect b="b" l="l" r="r" t="t"/>
              <a:pathLst>
                <a:path extrusionOk="0" h="6121" w="11910">
                  <a:moveTo>
                    <a:pt x="5510" y="0"/>
                  </a:moveTo>
                  <a:cubicBezTo>
                    <a:pt x="3251" y="0"/>
                    <a:pt x="1149" y="1205"/>
                    <a:pt x="0" y="3141"/>
                  </a:cubicBezTo>
                  <a:lnTo>
                    <a:pt x="4479" y="973"/>
                  </a:lnTo>
                  <a:cubicBezTo>
                    <a:pt x="4871" y="3881"/>
                    <a:pt x="7360" y="6121"/>
                    <a:pt x="10375" y="6121"/>
                  </a:cubicBezTo>
                  <a:cubicBezTo>
                    <a:pt x="10902" y="6121"/>
                    <a:pt x="11419" y="6049"/>
                    <a:pt x="11910" y="5924"/>
                  </a:cubicBezTo>
                  <a:cubicBezTo>
                    <a:pt x="11705" y="3266"/>
                    <a:pt x="9840" y="911"/>
                    <a:pt x="7119" y="206"/>
                  </a:cubicBezTo>
                  <a:cubicBezTo>
                    <a:pt x="6581" y="67"/>
                    <a:pt x="6041" y="0"/>
                    <a:pt x="551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orient="horz" pos="5066">
          <p15:clr>
            <a:srgbClr val="FA7B17"/>
          </p15:clr>
        </p15:guide>
        <p15:guide id="2" pos="1152">
          <p15:clr>
            <a:srgbClr val="FA7B17"/>
          </p15:clr>
        </p15:guide>
        <p15:guide id="3" orient="horz" pos="446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intro">
  <p:cSld name="CUSTOM_4">
    <p:spTree>
      <p:nvGrpSpPr>
        <p:cNvPr id="160" name="Shape 160"/>
        <p:cNvGrpSpPr/>
        <p:nvPr/>
      </p:nvGrpSpPr>
      <p:grpSpPr>
        <a:xfrm>
          <a:off x="0" y="0"/>
          <a:ext cx="0" cy="0"/>
          <a:chOff x="0" y="0"/>
          <a:chExt cx="0" cy="0"/>
        </a:xfrm>
      </p:grpSpPr>
      <p:sp>
        <p:nvSpPr>
          <p:cNvPr id="161" name="Google Shape;161;p8"/>
          <p:cNvSpPr/>
          <p:nvPr/>
        </p:nvSpPr>
        <p:spPr>
          <a:xfrm flipH="1" rot="10800000">
            <a:off x="913800" y="2100120"/>
            <a:ext cx="12764100" cy="71598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62" name="Google Shape;162;p8"/>
          <p:cNvSpPr/>
          <p:nvPr/>
        </p:nvSpPr>
        <p:spPr>
          <a:xfrm rot="10800000">
            <a:off x="15335250" y="6656220"/>
            <a:ext cx="2603100" cy="2603700"/>
          </a:xfrm>
          <a:prstGeom prst="arc">
            <a:avLst>
              <a:gd fmla="val 16200000" name="adj1"/>
              <a:gd fmla="val 0" name="adj2"/>
            </a:avLst>
          </a:prstGeom>
          <a:no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1"/>
              </a:solidFill>
            </a:endParaRPr>
          </a:p>
        </p:txBody>
      </p:sp>
      <p:cxnSp>
        <p:nvCxnSpPr>
          <p:cNvPr id="163" name="Google Shape;163;p8"/>
          <p:cNvCxnSpPr/>
          <p:nvPr/>
        </p:nvCxnSpPr>
        <p:spPr>
          <a:xfrm>
            <a:off x="16618600" y="9259920"/>
            <a:ext cx="1682700" cy="0"/>
          </a:xfrm>
          <a:prstGeom prst="straightConnector1">
            <a:avLst/>
          </a:prstGeom>
          <a:noFill/>
          <a:ln cap="flat" cmpd="sng" w="76200">
            <a:solidFill>
              <a:schemeClr val="accent3"/>
            </a:solidFill>
            <a:prstDash val="solid"/>
            <a:round/>
            <a:headEnd len="med" w="med" type="none"/>
            <a:tailEnd len="med" w="med" type="none"/>
          </a:ln>
        </p:spPr>
      </p:cxnSp>
      <p:sp>
        <p:nvSpPr>
          <p:cNvPr id="164" name="Google Shape;164;p8"/>
          <p:cNvSpPr/>
          <p:nvPr/>
        </p:nvSpPr>
        <p:spPr>
          <a:xfrm flipH="1">
            <a:off x="15335250" y="2153477"/>
            <a:ext cx="2603100" cy="2603700"/>
          </a:xfrm>
          <a:prstGeom prst="arc">
            <a:avLst>
              <a:gd fmla="val 16200000" name="adj1"/>
              <a:gd fmla="val 0" name="adj2"/>
            </a:avLst>
          </a:prstGeom>
          <a:no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lt1"/>
              </a:solidFill>
            </a:endParaRPr>
          </a:p>
        </p:txBody>
      </p:sp>
      <p:cxnSp>
        <p:nvCxnSpPr>
          <p:cNvPr id="165" name="Google Shape;165;p8"/>
          <p:cNvCxnSpPr/>
          <p:nvPr/>
        </p:nvCxnSpPr>
        <p:spPr>
          <a:xfrm>
            <a:off x="16618600" y="2153477"/>
            <a:ext cx="1682700" cy="0"/>
          </a:xfrm>
          <a:prstGeom prst="straightConnector1">
            <a:avLst/>
          </a:prstGeom>
          <a:noFill/>
          <a:ln cap="flat" cmpd="sng" w="76200">
            <a:solidFill>
              <a:schemeClr val="accent3"/>
            </a:solidFill>
            <a:prstDash val="solid"/>
            <a:round/>
            <a:headEnd len="med" w="med" type="none"/>
            <a:tailEnd len="med" w="med" type="none"/>
          </a:ln>
        </p:spPr>
      </p:cxnSp>
      <p:cxnSp>
        <p:nvCxnSpPr>
          <p:cNvPr id="166" name="Google Shape;166;p8"/>
          <p:cNvCxnSpPr>
            <a:stCxn id="164" idx="2"/>
            <a:endCxn id="162" idx="2"/>
          </p:cNvCxnSpPr>
          <p:nvPr/>
        </p:nvCxnSpPr>
        <p:spPr>
          <a:xfrm>
            <a:off x="15335250" y="3455327"/>
            <a:ext cx="0" cy="4502700"/>
          </a:xfrm>
          <a:prstGeom prst="straightConnector1">
            <a:avLst/>
          </a:prstGeom>
          <a:noFill/>
          <a:ln cap="flat" cmpd="sng" w="76200">
            <a:solidFill>
              <a:schemeClr val="accent3"/>
            </a:solidFill>
            <a:prstDash val="solid"/>
            <a:round/>
            <a:headEnd len="med" w="med" type="none"/>
            <a:tailEnd len="med" w="med" type="none"/>
          </a:ln>
        </p:spPr>
      </p:cxnSp>
      <p:grpSp>
        <p:nvGrpSpPr>
          <p:cNvPr id="167" name="Google Shape;167;p8"/>
          <p:cNvGrpSpPr/>
          <p:nvPr/>
        </p:nvGrpSpPr>
        <p:grpSpPr>
          <a:xfrm>
            <a:off x="913750" y="1237111"/>
            <a:ext cx="5343086" cy="845991"/>
            <a:chOff x="913750" y="1236863"/>
            <a:chExt cx="5343086" cy="845821"/>
          </a:xfrm>
        </p:grpSpPr>
        <p:sp>
          <p:nvSpPr>
            <p:cNvPr id="168" name="Google Shape;168;p8"/>
            <p:cNvSpPr/>
            <p:nvPr/>
          </p:nvSpPr>
          <p:spPr>
            <a:xfrm rot="-5400000">
              <a:off x="1596850" y="553885"/>
              <a:ext cx="845700" cy="2211900"/>
            </a:xfrm>
            <a:prstGeom prst="round2SameRect">
              <a:avLst>
                <a:gd fmla="val 50000" name="adj1"/>
                <a:gd fmla="val 0" name="adj2"/>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3996936" y="1236867"/>
              <a:ext cx="2259900" cy="845700"/>
            </a:xfrm>
            <a:prstGeom prst="roundRect">
              <a:avLst>
                <a:gd fmla="val 50000" name="adj"/>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5493646" y="1376867"/>
              <a:ext cx="565800" cy="565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3151108" y="1236863"/>
              <a:ext cx="845700" cy="845700"/>
            </a:xfrm>
            <a:prstGeom prst="ellipse">
              <a:avLst/>
            </a:prstGeom>
            <a:noFill/>
            <a:ln cap="flat" cmpd="sng" w="38100">
              <a:solidFill>
                <a:srgbClr val="3F3F3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p8"/>
          <p:cNvSpPr txBox="1"/>
          <p:nvPr>
            <p:ph idx="1" type="subTitle"/>
          </p:nvPr>
        </p:nvSpPr>
        <p:spPr>
          <a:xfrm>
            <a:off x="2414625" y="3743530"/>
            <a:ext cx="9375300" cy="43479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rgbClr val="FFFFFF"/>
              </a:buClr>
              <a:buSzPts val="5000"/>
              <a:buFont typeface="Montserrat Medium"/>
              <a:buNone/>
              <a:defRPr sz="5000">
                <a:solidFill>
                  <a:srgbClr val="FFFFFF"/>
                </a:solidFill>
                <a:latin typeface="Montserrat Medium"/>
                <a:ea typeface="Montserrat Medium"/>
                <a:cs typeface="Montserrat Medium"/>
                <a:sym typeface="Montserrat Medium"/>
              </a:defRPr>
            </a:lvl1pPr>
            <a:lvl2pPr lvl="1">
              <a:spcBef>
                <a:spcPts val="0"/>
              </a:spcBef>
              <a:spcAft>
                <a:spcPts val="0"/>
              </a:spcAft>
              <a:buSzPts val="1400"/>
              <a:buFont typeface="Montserrat Medium"/>
              <a:buNone/>
              <a:defRPr>
                <a:latin typeface="Montserrat Medium"/>
                <a:ea typeface="Montserrat Medium"/>
                <a:cs typeface="Montserrat Medium"/>
                <a:sym typeface="Montserrat Medium"/>
              </a:defRPr>
            </a:lvl2pPr>
            <a:lvl3pPr lvl="2">
              <a:spcBef>
                <a:spcPts val="0"/>
              </a:spcBef>
              <a:spcAft>
                <a:spcPts val="0"/>
              </a:spcAft>
              <a:buSzPts val="1400"/>
              <a:buFont typeface="Montserrat Medium"/>
              <a:buNone/>
              <a:defRPr>
                <a:latin typeface="Montserrat Medium"/>
                <a:ea typeface="Montserrat Medium"/>
                <a:cs typeface="Montserrat Medium"/>
                <a:sym typeface="Montserrat Medium"/>
              </a:defRPr>
            </a:lvl3pPr>
            <a:lvl4pPr lvl="3">
              <a:spcBef>
                <a:spcPts val="0"/>
              </a:spcBef>
              <a:spcAft>
                <a:spcPts val="0"/>
              </a:spcAft>
              <a:buSzPts val="1400"/>
              <a:buFont typeface="Montserrat Medium"/>
              <a:buNone/>
              <a:defRPr>
                <a:latin typeface="Montserrat Medium"/>
                <a:ea typeface="Montserrat Medium"/>
                <a:cs typeface="Montserrat Medium"/>
                <a:sym typeface="Montserrat Medium"/>
              </a:defRPr>
            </a:lvl4pPr>
            <a:lvl5pPr lvl="4">
              <a:spcBef>
                <a:spcPts val="0"/>
              </a:spcBef>
              <a:spcAft>
                <a:spcPts val="0"/>
              </a:spcAft>
              <a:buSzPts val="1400"/>
              <a:buFont typeface="Montserrat Medium"/>
              <a:buNone/>
              <a:defRPr>
                <a:latin typeface="Montserrat Medium"/>
                <a:ea typeface="Montserrat Medium"/>
                <a:cs typeface="Montserrat Medium"/>
                <a:sym typeface="Montserrat Medium"/>
              </a:defRPr>
            </a:lvl5pPr>
            <a:lvl6pPr lvl="5">
              <a:spcBef>
                <a:spcPts val="0"/>
              </a:spcBef>
              <a:spcAft>
                <a:spcPts val="0"/>
              </a:spcAft>
              <a:buSzPts val="1400"/>
              <a:buFont typeface="Montserrat Medium"/>
              <a:buNone/>
              <a:defRPr>
                <a:latin typeface="Montserrat Medium"/>
                <a:ea typeface="Montserrat Medium"/>
                <a:cs typeface="Montserrat Medium"/>
                <a:sym typeface="Montserrat Medium"/>
              </a:defRPr>
            </a:lvl6pPr>
            <a:lvl7pPr lvl="6">
              <a:spcBef>
                <a:spcPts val="0"/>
              </a:spcBef>
              <a:spcAft>
                <a:spcPts val="0"/>
              </a:spcAft>
              <a:buSzPts val="1400"/>
              <a:buFont typeface="Montserrat Medium"/>
              <a:buNone/>
              <a:defRPr>
                <a:latin typeface="Montserrat Medium"/>
                <a:ea typeface="Montserrat Medium"/>
                <a:cs typeface="Montserrat Medium"/>
                <a:sym typeface="Montserrat Medium"/>
              </a:defRPr>
            </a:lvl7pPr>
            <a:lvl8pPr lvl="7">
              <a:spcBef>
                <a:spcPts val="0"/>
              </a:spcBef>
              <a:spcAft>
                <a:spcPts val="0"/>
              </a:spcAft>
              <a:buSzPts val="1400"/>
              <a:buFont typeface="Montserrat Medium"/>
              <a:buNone/>
              <a:defRPr>
                <a:latin typeface="Montserrat Medium"/>
                <a:ea typeface="Montserrat Medium"/>
                <a:cs typeface="Montserrat Medium"/>
                <a:sym typeface="Montserrat Medium"/>
              </a:defRPr>
            </a:lvl8pPr>
            <a:lvl9pPr lvl="8">
              <a:spcBef>
                <a:spcPts val="0"/>
              </a:spcBef>
              <a:spcAft>
                <a:spcPts val="0"/>
              </a:spcAft>
              <a:buSzPts val="1400"/>
              <a:buFont typeface="Montserrat Medium"/>
              <a:buNone/>
              <a:defRPr>
                <a:latin typeface="Montserrat Medium"/>
                <a:ea typeface="Montserrat Medium"/>
                <a:cs typeface="Montserrat Medium"/>
                <a:sym typeface="Montserrat Medium"/>
              </a:defRPr>
            </a:lvl9pPr>
          </a:lstStyle>
          <a:p/>
        </p:txBody>
      </p:sp>
      <p:sp>
        <p:nvSpPr>
          <p:cNvPr id="173" name="Google Shape;173;p8"/>
          <p:cNvSpPr/>
          <p:nvPr/>
        </p:nvSpPr>
        <p:spPr>
          <a:xfrm flipH="1">
            <a:off x="11687080" y="7516346"/>
            <a:ext cx="3962416" cy="673373"/>
          </a:xfrm>
          <a:custGeom>
            <a:rect b="b" l="l" r="r" t="t"/>
            <a:pathLst>
              <a:path extrusionOk="0" h="3269" w="19239">
                <a:moveTo>
                  <a:pt x="1534" y="0"/>
                </a:moveTo>
                <a:cubicBezTo>
                  <a:pt x="746" y="0"/>
                  <a:pt x="90" y="613"/>
                  <a:pt x="48" y="1409"/>
                </a:cubicBezTo>
                <a:cubicBezTo>
                  <a:pt x="0" y="2230"/>
                  <a:pt x="631" y="2930"/>
                  <a:pt x="1451" y="2977"/>
                </a:cubicBezTo>
                <a:lnTo>
                  <a:pt x="6800" y="3269"/>
                </a:lnTo>
                <a:lnTo>
                  <a:pt x="11291" y="3269"/>
                </a:lnTo>
                <a:lnTo>
                  <a:pt x="17770" y="3101"/>
                </a:lnTo>
                <a:cubicBezTo>
                  <a:pt x="18590" y="3079"/>
                  <a:pt x="19239" y="2394"/>
                  <a:pt x="19217" y="1574"/>
                </a:cubicBezTo>
                <a:cubicBezTo>
                  <a:pt x="19199" y="761"/>
                  <a:pt x="18532" y="122"/>
                  <a:pt x="17727" y="122"/>
                </a:cubicBezTo>
                <a:cubicBezTo>
                  <a:pt x="17716" y="122"/>
                  <a:pt x="17705" y="122"/>
                  <a:pt x="17693" y="123"/>
                </a:cubicBezTo>
                <a:lnTo>
                  <a:pt x="11233" y="294"/>
                </a:lnTo>
                <a:lnTo>
                  <a:pt x="6924" y="294"/>
                </a:lnTo>
                <a:lnTo>
                  <a:pt x="1615" y="2"/>
                </a:lnTo>
                <a:cubicBezTo>
                  <a:pt x="1588" y="1"/>
                  <a:pt x="1561" y="0"/>
                  <a:pt x="15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flipH="1">
            <a:off x="12187145" y="6029521"/>
            <a:ext cx="1332957" cy="2015382"/>
          </a:xfrm>
          <a:custGeom>
            <a:rect b="b" l="l" r="r" t="t"/>
            <a:pathLst>
              <a:path extrusionOk="0" h="9784" w="6472">
                <a:moveTo>
                  <a:pt x="2706" y="0"/>
                </a:moveTo>
                <a:cubicBezTo>
                  <a:pt x="2538" y="0"/>
                  <a:pt x="2368" y="37"/>
                  <a:pt x="2206" y="115"/>
                </a:cubicBezTo>
                <a:cubicBezTo>
                  <a:pt x="1630" y="392"/>
                  <a:pt x="1390" y="1081"/>
                  <a:pt x="1667" y="1657"/>
                </a:cubicBezTo>
                <a:lnTo>
                  <a:pt x="3679" y="5846"/>
                </a:lnTo>
                <a:lnTo>
                  <a:pt x="723" y="7643"/>
                </a:lnTo>
                <a:cubicBezTo>
                  <a:pt x="176" y="7971"/>
                  <a:pt x="1" y="8682"/>
                  <a:pt x="332" y="9229"/>
                </a:cubicBezTo>
                <a:cubicBezTo>
                  <a:pt x="551" y="9586"/>
                  <a:pt x="930" y="9783"/>
                  <a:pt x="1320" y="9783"/>
                </a:cubicBezTo>
                <a:cubicBezTo>
                  <a:pt x="1525" y="9783"/>
                  <a:pt x="1732" y="9729"/>
                  <a:pt x="1918" y="9615"/>
                </a:cubicBezTo>
                <a:lnTo>
                  <a:pt x="5772" y="7279"/>
                </a:lnTo>
                <a:cubicBezTo>
                  <a:pt x="6282" y="6969"/>
                  <a:pt x="6472" y="6327"/>
                  <a:pt x="6217" y="5791"/>
                </a:cubicBezTo>
                <a:lnTo>
                  <a:pt x="3749" y="654"/>
                </a:lnTo>
                <a:cubicBezTo>
                  <a:pt x="3549" y="242"/>
                  <a:pt x="3136" y="0"/>
                  <a:pt x="27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p:nvPr/>
        </p:nvSpPr>
        <p:spPr>
          <a:xfrm flipH="1">
            <a:off x="14034995" y="6037143"/>
            <a:ext cx="1182814" cy="1886022"/>
          </a:xfrm>
          <a:custGeom>
            <a:rect b="b" l="l" r="r" t="t"/>
            <a:pathLst>
              <a:path extrusionOk="0" h="9156" w="5743">
                <a:moveTo>
                  <a:pt x="4031" y="1"/>
                </a:moveTo>
                <a:cubicBezTo>
                  <a:pt x="3619" y="1"/>
                  <a:pt x="3219" y="222"/>
                  <a:pt x="3012" y="614"/>
                </a:cubicBezTo>
                <a:lnTo>
                  <a:pt x="296" y="5710"/>
                </a:lnTo>
                <a:cubicBezTo>
                  <a:pt x="1" y="6265"/>
                  <a:pt x="201" y="6954"/>
                  <a:pt x="748" y="7260"/>
                </a:cubicBezTo>
                <a:lnTo>
                  <a:pt x="3858" y="9010"/>
                </a:lnTo>
                <a:cubicBezTo>
                  <a:pt x="4037" y="9108"/>
                  <a:pt x="4230" y="9156"/>
                  <a:pt x="4423" y="9156"/>
                </a:cubicBezTo>
                <a:cubicBezTo>
                  <a:pt x="4828" y="9156"/>
                  <a:pt x="5218" y="8944"/>
                  <a:pt x="5429" y="8569"/>
                </a:cubicBezTo>
                <a:cubicBezTo>
                  <a:pt x="5743" y="8011"/>
                  <a:pt x="5546" y="7307"/>
                  <a:pt x="4988" y="6997"/>
                </a:cubicBezTo>
                <a:lnTo>
                  <a:pt x="2863" y="5802"/>
                </a:lnTo>
                <a:lnTo>
                  <a:pt x="5050" y="1700"/>
                </a:lnTo>
                <a:cubicBezTo>
                  <a:pt x="5349" y="1135"/>
                  <a:pt x="5138" y="435"/>
                  <a:pt x="4572" y="136"/>
                </a:cubicBezTo>
                <a:cubicBezTo>
                  <a:pt x="4400" y="44"/>
                  <a:pt x="4214" y="1"/>
                  <a:pt x="40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p:nvPr/>
        </p:nvSpPr>
        <p:spPr>
          <a:xfrm flipH="1">
            <a:off x="12997176" y="6083078"/>
            <a:ext cx="1387948" cy="1215944"/>
          </a:xfrm>
          <a:custGeom>
            <a:rect b="b" l="l" r="r" t="t"/>
            <a:pathLst>
              <a:path extrusionOk="0" h="5903" w="6739">
                <a:moveTo>
                  <a:pt x="1" y="1"/>
                </a:moveTo>
                <a:lnTo>
                  <a:pt x="1" y="5068"/>
                </a:lnTo>
                <a:cubicBezTo>
                  <a:pt x="1" y="5531"/>
                  <a:pt x="373" y="5903"/>
                  <a:pt x="836" y="5903"/>
                </a:cubicBezTo>
                <a:lnTo>
                  <a:pt x="5903" y="5903"/>
                </a:lnTo>
                <a:cubicBezTo>
                  <a:pt x="6366" y="5903"/>
                  <a:pt x="6738" y="5531"/>
                  <a:pt x="6738" y="5068"/>
                </a:cubicBezTo>
                <a:lnTo>
                  <a:pt x="67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p:nvPr/>
        </p:nvSpPr>
        <p:spPr>
          <a:xfrm flipH="1">
            <a:off x="13779608" y="6427079"/>
            <a:ext cx="389260" cy="345647"/>
          </a:xfrm>
          <a:custGeom>
            <a:rect b="b" l="l" r="r" t="t"/>
            <a:pathLst>
              <a:path extrusionOk="0" h="1678" w="1890">
                <a:moveTo>
                  <a:pt x="1780" y="110"/>
                </a:moveTo>
                <a:lnTo>
                  <a:pt x="1780" y="1247"/>
                </a:lnTo>
                <a:cubicBezTo>
                  <a:pt x="1780" y="1426"/>
                  <a:pt x="1634" y="1568"/>
                  <a:pt x="1459" y="1568"/>
                </a:cubicBezTo>
                <a:lnTo>
                  <a:pt x="431" y="1568"/>
                </a:lnTo>
                <a:cubicBezTo>
                  <a:pt x="256" y="1568"/>
                  <a:pt x="110" y="1426"/>
                  <a:pt x="110" y="1247"/>
                </a:cubicBezTo>
                <a:lnTo>
                  <a:pt x="110" y="110"/>
                </a:lnTo>
                <a:close/>
                <a:moveTo>
                  <a:pt x="1" y="0"/>
                </a:moveTo>
                <a:lnTo>
                  <a:pt x="1" y="1247"/>
                </a:lnTo>
                <a:cubicBezTo>
                  <a:pt x="1" y="1484"/>
                  <a:pt x="194" y="1677"/>
                  <a:pt x="431" y="1677"/>
                </a:cubicBezTo>
                <a:lnTo>
                  <a:pt x="1459" y="1677"/>
                </a:lnTo>
                <a:cubicBezTo>
                  <a:pt x="1696" y="1677"/>
                  <a:pt x="1889" y="1484"/>
                  <a:pt x="1889" y="1247"/>
                </a:cubicBezTo>
                <a:lnTo>
                  <a:pt x="188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flipH="1">
            <a:off x="14375031" y="6388765"/>
            <a:ext cx="22861" cy="491280"/>
          </a:xfrm>
          <a:custGeom>
            <a:rect b="b" l="l" r="r" t="t"/>
            <a:pathLst>
              <a:path extrusionOk="0" h="2385" w="111">
                <a:moveTo>
                  <a:pt x="1" y="0"/>
                </a:moveTo>
                <a:lnTo>
                  <a:pt x="1" y="2385"/>
                </a:lnTo>
                <a:lnTo>
                  <a:pt x="110" y="2385"/>
                </a:lnTo>
                <a:lnTo>
                  <a:pt x="11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flipH="1">
            <a:off x="12984406" y="6388765"/>
            <a:ext cx="22861" cy="491280"/>
          </a:xfrm>
          <a:custGeom>
            <a:rect b="b" l="l" r="r" t="t"/>
            <a:pathLst>
              <a:path extrusionOk="0" h="2385" w="111">
                <a:moveTo>
                  <a:pt x="1" y="0"/>
                </a:moveTo>
                <a:lnTo>
                  <a:pt x="1" y="2385"/>
                </a:lnTo>
                <a:lnTo>
                  <a:pt x="110" y="2385"/>
                </a:lnTo>
                <a:lnTo>
                  <a:pt x="11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flipH="1">
            <a:off x="13362956" y="5312681"/>
            <a:ext cx="658034" cy="649685"/>
          </a:xfrm>
          <a:custGeom>
            <a:rect b="b" l="l" r="r" t="t"/>
            <a:pathLst>
              <a:path extrusionOk="0" h="3154" w="3195">
                <a:moveTo>
                  <a:pt x="1598" y="0"/>
                </a:moveTo>
                <a:cubicBezTo>
                  <a:pt x="716" y="0"/>
                  <a:pt x="1" y="707"/>
                  <a:pt x="1" y="1579"/>
                </a:cubicBezTo>
                <a:cubicBezTo>
                  <a:pt x="1" y="2100"/>
                  <a:pt x="260" y="2567"/>
                  <a:pt x="657" y="2851"/>
                </a:cubicBezTo>
                <a:cubicBezTo>
                  <a:pt x="920" y="3041"/>
                  <a:pt x="1244" y="3154"/>
                  <a:pt x="1598" y="3154"/>
                </a:cubicBezTo>
                <a:cubicBezTo>
                  <a:pt x="1944" y="3154"/>
                  <a:pt x="2269" y="3044"/>
                  <a:pt x="2531" y="2858"/>
                </a:cubicBezTo>
                <a:cubicBezTo>
                  <a:pt x="2932" y="2570"/>
                  <a:pt x="3195" y="2104"/>
                  <a:pt x="3195" y="1579"/>
                </a:cubicBezTo>
                <a:cubicBezTo>
                  <a:pt x="3195" y="707"/>
                  <a:pt x="2480" y="0"/>
                  <a:pt x="1598" y="0"/>
                </a:cubicBezTo>
                <a:close/>
              </a:path>
            </a:pathLst>
          </a:custGeom>
          <a:solidFill>
            <a:srgbClr val="FBD7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flipH="1">
            <a:off x="13477057" y="5304029"/>
            <a:ext cx="431893" cy="87545"/>
          </a:xfrm>
          <a:custGeom>
            <a:rect b="b" l="l" r="r" t="t"/>
            <a:pathLst>
              <a:path extrusionOk="0" h="425" w="2097">
                <a:moveTo>
                  <a:pt x="1057" y="0"/>
                </a:moveTo>
                <a:cubicBezTo>
                  <a:pt x="436" y="0"/>
                  <a:pt x="0" y="425"/>
                  <a:pt x="0" y="425"/>
                </a:cubicBezTo>
                <a:lnTo>
                  <a:pt x="2097" y="425"/>
                </a:lnTo>
                <a:cubicBezTo>
                  <a:pt x="1725" y="106"/>
                  <a:pt x="1368" y="0"/>
                  <a:pt x="10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flipH="1">
            <a:off x="13665508" y="5586028"/>
            <a:ext cx="75998" cy="22659"/>
          </a:xfrm>
          <a:custGeom>
            <a:rect b="b" l="l" r="r" t="t"/>
            <a:pathLst>
              <a:path extrusionOk="0" h="110" w="369">
                <a:moveTo>
                  <a:pt x="55" y="0"/>
                </a:moveTo>
                <a:cubicBezTo>
                  <a:pt x="26" y="0"/>
                  <a:pt x="0" y="26"/>
                  <a:pt x="0" y="55"/>
                </a:cubicBezTo>
                <a:cubicBezTo>
                  <a:pt x="0" y="84"/>
                  <a:pt x="26" y="109"/>
                  <a:pt x="55" y="109"/>
                </a:cubicBezTo>
                <a:lnTo>
                  <a:pt x="314" y="109"/>
                </a:lnTo>
                <a:cubicBezTo>
                  <a:pt x="343" y="109"/>
                  <a:pt x="368" y="84"/>
                  <a:pt x="368" y="55"/>
                </a:cubicBezTo>
                <a:cubicBezTo>
                  <a:pt x="368" y="26"/>
                  <a:pt x="343" y="0"/>
                  <a:pt x="3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flipH="1">
            <a:off x="13413210" y="5586028"/>
            <a:ext cx="78264" cy="22659"/>
          </a:xfrm>
          <a:custGeom>
            <a:rect b="b" l="l" r="r" t="t"/>
            <a:pathLst>
              <a:path extrusionOk="0" h="110" w="380">
                <a:moveTo>
                  <a:pt x="55" y="0"/>
                </a:moveTo>
                <a:cubicBezTo>
                  <a:pt x="26" y="0"/>
                  <a:pt x="0" y="26"/>
                  <a:pt x="0" y="55"/>
                </a:cubicBezTo>
                <a:cubicBezTo>
                  <a:pt x="0" y="84"/>
                  <a:pt x="26" y="109"/>
                  <a:pt x="55" y="109"/>
                </a:cubicBezTo>
                <a:lnTo>
                  <a:pt x="325" y="109"/>
                </a:lnTo>
                <a:cubicBezTo>
                  <a:pt x="358" y="109"/>
                  <a:pt x="379" y="84"/>
                  <a:pt x="379" y="55"/>
                </a:cubicBezTo>
                <a:cubicBezTo>
                  <a:pt x="379" y="26"/>
                  <a:pt x="358" y="0"/>
                  <a:pt x="32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flipH="1">
            <a:off x="13980211" y="5549980"/>
            <a:ext cx="150349" cy="148723"/>
          </a:xfrm>
          <a:custGeom>
            <a:rect b="b" l="l" r="r" t="t"/>
            <a:pathLst>
              <a:path extrusionOk="0" h="722" w="730">
                <a:moveTo>
                  <a:pt x="365" y="0"/>
                </a:moveTo>
                <a:cubicBezTo>
                  <a:pt x="165" y="0"/>
                  <a:pt x="1" y="164"/>
                  <a:pt x="1" y="361"/>
                </a:cubicBezTo>
                <a:cubicBezTo>
                  <a:pt x="1" y="562"/>
                  <a:pt x="165" y="722"/>
                  <a:pt x="365" y="722"/>
                </a:cubicBezTo>
                <a:cubicBezTo>
                  <a:pt x="566" y="722"/>
                  <a:pt x="730" y="562"/>
                  <a:pt x="730" y="361"/>
                </a:cubicBezTo>
                <a:cubicBezTo>
                  <a:pt x="730" y="164"/>
                  <a:pt x="566" y="0"/>
                  <a:pt x="365" y="0"/>
                </a:cubicBezTo>
                <a:close/>
              </a:path>
            </a:pathLst>
          </a:custGeom>
          <a:solidFill>
            <a:srgbClr val="FBD7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flipH="1">
            <a:off x="13560469" y="5733927"/>
            <a:ext cx="126252" cy="126270"/>
          </a:xfrm>
          <a:custGeom>
            <a:rect b="b" l="l" r="r" t="t"/>
            <a:pathLst>
              <a:path extrusionOk="0" h="613" w="613">
                <a:moveTo>
                  <a:pt x="307" y="95"/>
                </a:moveTo>
                <a:cubicBezTo>
                  <a:pt x="423" y="95"/>
                  <a:pt x="514" y="190"/>
                  <a:pt x="514" y="307"/>
                </a:cubicBezTo>
                <a:cubicBezTo>
                  <a:pt x="514" y="423"/>
                  <a:pt x="423" y="514"/>
                  <a:pt x="307" y="514"/>
                </a:cubicBezTo>
                <a:cubicBezTo>
                  <a:pt x="190" y="514"/>
                  <a:pt x="95" y="423"/>
                  <a:pt x="95" y="307"/>
                </a:cubicBezTo>
                <a:cubicBezTo>
                  <a:pt x="95" y="190"/>
                  <a:pt x="190" y="95"/>
                  <a:pt x="307" y="95"/>
                </a:cubicBezTo>
                <a:close/>
                <a:moveTo>
                  <a:pt x="307" y="0"/>
                </a:moveTo>
                <a:cubicBezTo>
                  <a:pt x="139" y="0"/>
                  <a:pt x="0" y="139"/>
                  <a:pt x="0" y="307"/>
                </a:cubicBezTo>
                <a:cubicBezTo>
                  <a:pt x="0" y="474"/>
                  <a:pt x="139" y="613"/>
                  <a:pt x="307" y="613"/>
                </a:cubicBezTo>
                <a:cubicBezTo>
                  <a:pt x="474" y="613"/>
                  <a:pt x="613" y="474"/>
                  <a:pt x="613" y="307"/>
                </a:cubicBezTo>
                <a:cubicBezTo>
                  <a:pt x="613" y="139"/>
                  <a:pt x="474" y="0"/>
                  <a:pt x="30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flipH="1">
            <a:off x="13044546" y="7176465"/>
            <a:ext cx="1342019" cy="1123044"/>
          </a:xfrm>
          <a:custGeom>
            <a:rect b="b" l="l" r="r" t="t"/>
            <a:pathLst>
              <a:path extrusionOk="0" h="5452" w="6516">
                <a:moveTo>
                  <a:pt x="1" y="1"/>
                </a:moveTo>
                <a:lnTo>
                  <a:pt x="1" y="5451"/>
                </a:lnTo>
                <a:lnTo>
                  <a:pt x="6515" y="5451"/>
                </a:lnTo>
                <a:lnTo>
                  <a:pt x="651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flipH="1">
            <a:off x="11647948" y="7541477"/>
            <a:ext cx="2065136" cy="1270119"/>
          </a:xfrm>
          <a:custGeom>
            <a:rect b="b" l="l" r="r" t="t"/>
            <a:pathLst>
              <a:path extrusionOk="0" h="6166" w="10027">
                <a:moveTo>
                  <a:pt x="8327" y="0"/>
                </a:moveTo>
                <a:cubicBezTo>
                  <a:pt x="8111" y="0"/>
                  <a:pt x="7891" y="47"/>
                  <a:pt x="7682" y="146"/>
                </a:cubicBezTo>
                <a:lnTo>
                  <a:pt x="1054" y="3336"/>
                </a:lnTo>
                <a:cubicBezTo>
                  <a:pt x="314" y="3690"/>
                  <a:pt x="1" y="4580"/>
                  <a:pt x="358" y="5323"/>
                </a:cubicBezTo>
                <a:cubicBezTo>
                  <a:pt x="613" y="5856"/>
                  <a:pt x="1146" y="6165"/>
                  <a:pt x="1700" y="6165"/>
                </a:cubicBezTo>
                <a:cubicBezTo>
                  <a:pt x="1918" y="6165"/>
                  <a:pt x="2137" y="6118"/>
                  <a:pt x="2345" y="6020"/>
                </a:cubicBezTo>
                <a:lnTo>
                  <a:pt x="8973" y="2830"/>
                </a:lnTo>
                <a:cubicBezTo>
                  <a:pt x="9713" y="2476"/>
                  <a:pt x="10027" y="1586"/>
                  <a:pt x="9669" y="843"/>
                </a:cubicBezTo>
                <a:cubicBezTo>
                  <a:pt x="9415" y="310"/>
                  <a:pt x="8883" y="0"/>
                  <a:pt x="832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flipH="1">
            <a:off x="13401264" y="8216707"/>
            <a:ext cx="1308242" cy="988328"/>
          </a:xfrm>
          <a:custGeom>
            <a:rect b="b" l="l" r="r" t="t"/>
            <a:pathLst>
              <a:path extrusionOk="0" h="4798" w="6352">
                <a:moveTo>
                  <a:pt x="4697" y="0"/>
                </a:moveTo>
                <a:cubicBezTo>
                  <a:pt x="3948" y="577"/>
                  <a:pt x="2953" y="739"/>
                  <a:pt x="2071" y="739"/>
                </a:cubicBezTo>
                <a:cubicBezTo>
                  <a:pt x="943" y="739"/>
                  <a:pt x="1" y="474"/>
                  <a:pt x="1" y="474"/>
                </a:cubicBezTo>
                <a:lnTo>
                  <a:pt x="1" y="474"/>
                </a:lnTo>
                <a:lnTo>
                  <a:pt x="4172" y="4798"/>
                </a:lnTo>
                <a:lnTo>
                  <a:pt x="6352" y="3103"/>
                </a:lnTo>
                <a:lnTo>
                  <a:pt x="469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
          <p:cNvSpPr/>
          <p:nvPr/>
        </p:nvSpPr>
        <p:spPr>
          <a:xfrm flipH="1">
            <a:off x="13388495" y="8205172"/>
            <a:ext cx="1333781" cy="1011193"/>
          </a:xfrm>
          <a:custGeom>
            <a:rect b="b" l="l" r="r" t="t"/>
            <a:pathLst>
              <a:path extrusionOk="0" h="4909" w="6476">
                <a:moveTo>
                  <a:pt x="4740" y="136"/>
                </a:moveTo>
                <a:lnTo>
                  <a:pt x="6344" y="3144"/>
                </a:lnTo>
                <a:lnTo>
                  <a:pt x="4241" y="4781"/>
                </a:lnTo>
                <a:lnTo>
                  <a:pt x="234" y="632"/>
                </a:lnTo>
                <a:lnTo>
                  <a:pt x="234" y="632"/>
                </a:lnTo>
                <a:cubicBezTo>
                  <a:pt x="562" y="707"/>
                  <a:pt x="1291" y="847"/>
                  <a:pt x="2121" y="847"/>
                </a:cubicBezTo>
                <a:cubicBezTo>
                  <a:pt x="2997" y="847"/>
                  <a:pt x="3988" y="690"/>
                  <a:pt x="4740" y="136"/>
                </a:cubicBezTo>
                <a:close/>
                <a:moveTo>
                  <a:pt x="4759" y="0"/>
                </a:moveTo>
                <a:cubicBezTo>
                  <a:pt x="4748" y="0"/>
                  <a:pt x="4737" y="4"/>
                  <a:pt x="4726" y="12"/>
                </a:cubicBezTo>
                <a:cubicBezTo>
                  <a:pt x="3990" y="579"/>
                  <a:pt x="3004" y="737"/>
                  <a:pt x="2130" y="737"/>
                </a:cubicBezTo>
                <a:cubicBezTo>
                  <a:pt x="1023" y="737"/>
                  <a:pt x="94" y="483"/>
                  <a:pt x="77" y="479"/>
                </a:cubicBezTo>
                <a:cubicBezTo>
                  <a:pt x="72" y="477"/>
                  <a:pt x="67" y="477"/>
                  <a:pt x="62" y="477"/>
                </a:cubicBezTo>
                <a:cubicBezTo>
                  <a:pt x="42" y="477"/>
                  <a:pt x="24" y="487"/>
                  <a:pt x="15" y="504"/>
                </a:cubicBezTo>
                <a:cubicBezTo>
                  <a:pt x="1" y="526"/>
                  <a:pt x="5" y="552"/>
                  <a:pt x="23" y="570"/>
                </a:cubicBezTo>
                <a:lnTo>
                  <a:pt x="4193" y="4890"/>
                </a:lnTo>
                <a:cubicBezTo>
                  <a:pt x="4204" y="4905"/>
                  <a:pt x="4219" y="4908"/>
                  <a:pt x="4234" y="4908"/>
                </a:cubicBezTo>
                <a:cubicBezTo>
                  <a:pt x="4245" y="4908"/>
                  <a:pt x="4259" y="4905"/>
                  <a:pt x="4266" y="4898"/>
                </a:cubicBezTo>
                <a:lnTo>
                  <a:pt x="6447" y="3202"/>
                </a:lnTo>
                <a:cubicBezTo>
                  <a:pt x="6468" y="3188"/>
                  <a:pt x="6476" y="3159"/>
                  <a:pt x="6461" y="3133"/>
                </a:cubicBezTo>
                <a:lnTo>
                  <a:pt x="4810" y="27"/>
                </a:lnTo>
                <a:cubicBezTo>
                  <a:pt x="4799" y="16"/>
                  <a:pt x="4788" y="5"/>
                  <a:pt x="4770" y="1"/>
                </a:cubicBezTo>
                <a:cubicBezTo>
                  <a:pt x="4766" y="0"/>
                  <a:pt x="4762" y="0"/>
                  <a:pt x="47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flipH="1">
            <a:off x="13441014" y="7509137"/>
            <a:ext cx="2252763" cy="1396389"/>
          </a:xfrm>
          <a:custGeom>
            <a:rect b="b" l="l" r="r" t="t"/>
            <a:pathLst>
              <a:path extrusionOk="0" h="6779" w="10938">
                <a:moveTo>
                  <a:pt x="1698" y="0"/>
                </a:moveTo>
                <a:cubicBezTo>
                  <a:pt x="1154" y="0"/>
                  <a:pt x="631" y="300"/>
                  <a:pt x="368" y="817"/>
                </a:cubicBezTo>
                <a:cubicBezTo>
                  <a:pt x="0" y="1554"/>
                  <a:pt x="296" y="2447"/>
                  <a:pt x="1028" y="2819"/>
                </a:cubicBezTo>
                <a:lnTo>
                  <a:pt x="8568" y="6621"/>
                </a:lnTo>
                <a:cubicBezTo>
                  <a:pt x="8783" y="6727"/>
                  <a:pt x="9009" y="6778"/>
                  <a:pt x="9235" y="6778"/>
                </a:cubicBezTo>
                <a:cubicBezTo>
                  <a:pt x="9782" y="6778"/>
                  <a:pt x="10303" y="6479"/>
                  <a:pt x="10566" y="5962"/>
                </a:cubicBezTo>
                <a:cubicBezTo>
                  <a:pt x="10938" y="5225"/>
                  <a:pt x="10642" y="4332"/>
                  <a:pt x="9906" y="3960"/>
                </a:cubicBezTo>
                <a:lnTo>
                  <a:pt x="2370" y="161"/>
                </a:lnTo>
                <a:cubicBezTo>
                  <a:pt x="2154" y="52"/>
                  <a:pt x="1924" y="0"/>
                  <a:pt x="16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flipH="1">
            <a:off x="12614301" y="8091260"/>
            <a:ext cx="1610176" cy="1217386"/>
          </a:xfrm>
          <a:custGeom>
            <a:rect b="b" l="l" r="r" t="t"/>
            <a:pathLst>
              <a:path extrusionOk="0" h="5910" w="7818">
                <a:moveTo>
                  <a:pt x="2021" y="0"/>
                </a:moveTo>
                <a:lnTo>
                  <a:pt x="1" y="3810"/>
                </a:lnTo>
                <a:lnTo>
                  <a:pt x="2699" y="5910"/>
                </a:lnTo>
                <a:lnTo>
                  <a:pt x="7817" y="616"/>
                </a:lnTo>
                <a:lnTo>
                  <a:pt x="7817" y="616"/>
                </a:lnTo>
                <a:cubicBezTo>
                  <a:pt x="7817" y="616"/>
                  <a:pt x="6684" y="929"/>
                  <a:pt x="5315" y="929"/>
                </a:cubicBezTo>
                <a:cubicBezTo>
                  <a:pt x="4215" y="929"/>
                  <a:pt x="2962" y="728"/>
                  <a:pt x="20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flipH="1">
            <a:off x="12599266" y="8077459"/>
            <a:ext cx="1640863" cy="1244782"/>
          </a:xfrm>
          <a:custGeom>
            <a:rect b="b" l="l" r="r" t="t"/>
            <a:pathLst>
              <a:path extrusionOk="0" h="6043" w="7967">
                <a:moveTo>
                  <a:pt x="2119" y="166"/>
                </a:moveTo>
                <a:cubicBezTo>
                  <a:pt x="3063" y="864"/>
                  <a:pt x="4305" y="1058"/>
                  <a:pt x="5396" y="1058"/>
                </a:cubicBezTo>
                <a:cubicBezTo>
                  <a:pt x="6408" y="1058"/>
                  <a:pt x="7291" y="891"/>
                  <a:pt x="7689" y="804"/>
                </a:cubicBezTo>
                <a:lnTo>
                  <a:pt x="7689" y="804"/>
                </a:lnTo>
                <a:lnTo>
                  <a:pt x="2768" y="5889"/>
                </a:lnTo>
                <a:lnTo>
                  <a:pt x="161" y="3862"/>
                </a:lnTo>
                <a:lnTo>
                  <a:pt x="2119" y="166"/>
                </a:lnTo>
                <a:close/>
                <a:moveTo>
                  <a:pt x="2096" y="0"/>
                </a:moveTo>
                <a:cubicBezTo>
                  <a:pt x="2091" y="0"/>
                  <a:pt x="2086" y="1"/>
                  <a:pt x="2082" y="2"/>
                </a:cubicBezTo>
                <a:cubicBezTo>
                  <a:pt x="2064" y="5"/>
                  <a:pt x="2046" y="20"/>
                  <a:pt x="2038" y="38"/>
                </a:cubicBezTo>
                <a:lnTo>
                  <a:pt x="15" y="3848"/>
                </a:lnTo>
                <a:cubicBezTo>
                  <a:pt x="0" y="3877"/>
                  <a:pt x="8" y="3910"/>
                  <a:pt x="33" y="3932"/>
                </a:cubicBezTo>
                <a:lnTo>
                  <a:pt x="2735" y="6032"/>
                </a:lnTo>
                <a:cubicBezTo>
                  <a:pt x="2746" y="6039"/>
                  <a:pt x="2760" y="6043"/>
                  <a:pt x="2775" y="6043"/>
                </a:cubicBezTo>
                <a:cubicBezTo>
                  <a:pt x="2793" y="6043"/>
                  <a:pt x="2811" y="6039"/>
                  <a:pt x="2822" y="6024"/>
                </a:cubicBezTo>
                <a:lnTo>
                  <a:pt x="7941" y="731"/>
                </a:lnTo>
                <a:cubicBezTo>
                  <a:pt x="7963" y="709"/>
                  <a:pt x="7966" y="676"/>
                  <a:pt x="7952" y="651"/>
                </a:cubicBezTo>
                <a:cubicBezTo>
                  <a:pt x="7940" y="630"/>
                  <a:pt x="7917" y="619"/>
                  <a:pt x="7893" y="619"/>
                </a:cubicBezTo>
                <a:cubicBezTo>
                  <a:pt x="7887" y="619"/>
                  <a:pt x="7881" y="620"/>
                  <a:pt x="7875" y="621"/>
                </a:cubicBezTo>
                <a:cubicBezTo>
                  <a:pt x="7855" y="627"/>
                  <a:pt x="6737" y="928"/>
                  <a:pt x="5393" y="928"/>
                </a:cubicBezTo>
                <a:cubicBezTo>
                  <a:pt x="4302" y="928"/>
                  <a:pt x="3061" y="730"/>
                  <a:pt x="2137" y="16"/>
                </a:cubicBezTo>
                <a:cubicBezTo>
                  <a:pt x="2126" y="5"/>
                  <a:pt x="2110" y="0"/>
                  <a:pt x="209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a:off x="14388807" y="8635271"/>
            <a:ext cx="797745" cy="816375"/>
          </a:xfrm>
          <a:custGeom>
            <a:rect b="b" l="l" r="r" t="t"/>
            <a:pathLst>
              <a:path extrusionOk="0" h="3890" w="3802">
                <a:moveTo>
                  <a:pt x="1901" y="0"/>
                </a:moveTo>
                <a:cubicBezTo>
                  <a:pt x="1901" y="0"/>
                  <a:pt x="1847" y="1972"/>
                  <a:pt x="1" y="1972"/>
                </a:cubicBezTo>
                <a:cubicBezTo>
                  <a:pt x="1847" y="1972"/>
                  <a:pt x="1901" y="3890"/>
                  <a:pt x="1901" y="3890"/>
                </a:cubicBezTo>
                <a:cubicBezTo>
                  <a:pt x="1901" y="3890"/>
                  <a:pt x="1945" y="1972"/>
                  <a:pt x="3801" y="1972"/>
                </a:cubicBezTo>
                <a:cubicBezTo>
                  <a:pt x="1945" y="1972"/>
                  <a:pt x="1901" y="0"/>
                  <a:pt x="19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a:off x="11821337" y="6428799"/>
            <a:ext cx="334405" cy="342213"/>
          </a:xfrm>
          <a:custGeom>
            <a:rect b="b" l="l" r="r" t="t"/>
            <a:pathLst>
              <a:path extrusionOk="0" h="3890" w="3802">
                <a:moveTo>
                  <a:pt x="1901" y="0"/>
                </a:moveTo>
                <a:cubicBezTo>
                  <a:pt x="1901" y="0"/>
                  <a:pt x="1847" y="1972"/>
                  <a:pt x="1" y="1972"/>
                </a:cubicBezTo>
                <a:cubicBezTo>
                  <a:pt x="1847" y="1972"/>
                  <a:pt x="1901" y="3890"/>
                  <a:pt x="1901" y="3890"/>
                </a:cubicBezTo>
                <a:cubicBezTo>
                  <a:pt x="1901" y="3890"/>
                  <a:pt x="1945" y="1972"/>
                  <a:pt x="3801" y="1972"/>
                </a:cubicBezTo>
                <a:cubicBezTo>
                  <a:pt x="1945" y="1972"/>
                  <a:pt x="1901" y="0"/>
                  <a:pt x="19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pos="1488">
          <p15:clr>
            <a:srgbClr val="FA7B17"/>
          </p15:clr>
        </p15:guide>
        <p15:guide id="2" pos="7427">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intro 2">
  <p:cSld name="CUSTOM_4_1">
    <p:bg>
      <p:bgPr>
        <a:solidFill>
          <a:srgbClr val="000000"/>
        </a:solidFill>
      </p:bgPr>
    </p:bg>
    <p:spTree>
      <p:nvGrpSpPr>
        <p:cNvPr id="195" name="Shape 195"/>
        <p:cNvGrpSpPr/>
        <p:nvPr/>
      </p:nvGrpSpPr>
      <p:grpSpPr>
        <a:xfrm>
          <a:off x="0" y="0"/>
          <a:ext cx="0" cy="0"/>
          <a:chOff x="0" y="0"/>
          <a:chExt cx="0" cy="0"/>
        </a:xfrm>
      </p:grpSpPr>
      <p:sp>
        <p:nvSpPr>
          <p:cNvPr id="196" name="Google Shape;196;p9"/>
          <p:cNvSpPr/>
          <p:nvPr/>
        </p:nvSpPr>
        <p:spPr>
          <a:xfrm rot="5400000">
            <a:off x="4632475" y="-1675654"/>
            <a:ext cx="6622200" cy="13640400"/>
          </a:xfrm>
          <a:prstGeom prst="round2SameRect">
            <a:avLst>
              <a:gd fmla="val 19419" name="adj1"/>
              <a:gd fmla="val 0" name="adj2"/>
            </a:avLst>
          </a:prstGeom>
          <a:noFill/>
          <a:ln cap="flat" cmpd="sng" w="762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grpSp>
        <p:nvGrpSpPr>
          <p:cNvPr id="197" name="Google Shape;197;p9"/>
          <p:cNvGrpSpPr/>
          <p:nvPr/>
        </p:nvGrpSpPr>
        <p:grpSpPr>
          <a:xfrm>
            <a:off x="436512" y="5321929"/>
            <a:ext cx="4743454" cy="4724755"/>
            <a:chOff x="-1131625" y="-4036100"/>
            <a:chExt cx="2577824" cy="2567104"/>
          </a:xfrm>
        </p:grpSpPr>
        <p:sp>
          <p:nvSpPr>
            <p:cNvPr id="198" name="Google Shape;198;p9"/>
            <p:cNvSpPr/>
            <p:nvPr/>
          </p:nvSpPr>
          <p:spPr>
            <a:xfrm>
              <a:off x="-196651" y="-3025207"/>
              <a:ext cx="1127560" cy="831455"/>
            </a:xfrm>
            <a:custGeom>
              <a:rect b="b" l="l" r="r" t="t"/>
              <a:pathLst>
                <a:path extrusionOk="0" h="6273" w="8507">
                  <a:moveTo>
                    <a:pt x="1316" y="1"/>
                  </a:moveTo>
                  <a:cubicBezTo>
                    <a:pt x="1156" y="1"/>
                    <a:pt x="994" y="34"/>
                    <a:pt x="839" y="104"/>
                  </a:cubicBezTo>
                  <a:cubicBezTo>
                    <a:pt x="259" y="370"/>
                    <a:pt x="1" y="1052"/>
                    <a:pt x="267" y="1631"/>
                  </a:cubicBezTo>
                  <a:lnTo>
                    <a:pt x="2071" y="5598"/>
                  </a:lnTo>
                  <a:cubicBezTo>
                    <a:pt x="2214" y="5908"/>
                    <a:pt x="2483" y="6141"/>
                    <a:pt x="2811" y="6232"/>
                  </a:cubicBezTo>
                  <a:cubicBezTo>
                    <a:pt x="2914" y="6258"/>
                    <a:pt x="3019" y="6272"/>
                    <a:pt x="3121" y="6272"/>
                  </a:cubicBezTo>
                  <a:cubicBezTo>
                    <a:pt x="3351" y="6272"/>
                    <a:pt x="3581" y="6203"/>
                    <a:pt x="3774" y="6072"/>
                  </a:cubicBezTo>
                  <a:lnTo>
                    <a:pt x="7850" y="3272"/>
                  </a:lnTo>
                  <a:cubicBezTo>
                    <a:pt x="8375" y="2911"/>
                    <a:pt x="8506" y="2193"/>
                    <a:pt x="8145" y="1668"/>
                  </a:cubicBezTo>
                  <a:cubicBezTo>
                    <a:pt x="7921" y="1342"/>
                    <a:pt x="7560" y="1166"/>
                    <a:pt x="7192" y="1166"/>
                  </a:cubicBezTo>
                  <a:cubicBezTo>
                    <a:pt x="6967" y="1166"/>
                    <a:pt x="6740" y="1232"/>
                    <a:pt x="6541" y="1369"/>
                  </a:cubicBezTo>
                  <a:lnTo>
                    <a:pt x="3603" y="3389"/>
                  </a:lnTo>
                  <a:lnTo>
                    <a:pt x="2367" y="676"/>
                  </a:lnTo>
                  <a:cubicBezTo>
                    <a:pt x="2174" y="251"/>
                    <a:pt x="1754" y="1"/>
                    <a:pt x="1316" y="1"/>
                  </a:cubicBezTo>
                  <a:close/>
                </a:path>
              </a:pathLst>
            </a:custGeom>
            <a:solidFill>
              <a:srgbClr val="FDA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a:off x="602595" y="-3164909"/>
              <a:ext cx="539193" cy="630914"/>
            </a:xfrm>
            <a:custGeom>
              <a:rect b="b" l="l" r="r" t="t"/>
              <a:pathLst>
                <a:path extrusionOk="0" h="4760" w="4068">
                  <a:moveTo>
                    <a:pt x="3311" y="0"/>
                  </a:moveTo>
                  <a:cubicBezTo>
                    <a:pt x="3214" y="0"/>
                    <a:pt x="3119" y="65"/>
                    <a:pt x="3041" y="210"/>
                  </a:cubicBezTo>
                  <a:cubicBezTo>
                    <a:pt x="2673" y="895"/>
                    <a:pt x="1382" y="1869"/>
                    <a:pt x="1382" y="1869"/>
                  </a:cubicBezTo>
                  <a:cubicBezTo>
                    <a:pt x="1642" y="1137"/>
                    <a:pt x="1411" y="470"/>
                    <a:pt x="1238" y="470"/>
                  </a:cubicBezTo>
                  <a:cubicBezTo>
                    <a:pt x="1200" y="470"/>
                    <a:pt x="1165" y="502"/>
                    <a:pt x="1138" y="574"/>
                  </a:cubicBezTo>
                  <a:cubicBezTo>
                    <a:pt x="992" y="972"/>
                    <a:pt x="1" y="2740"/>
                    <a:pt x="1" y="2740"/>
                  </a:cubicBezTo>
                  <a:lnTo>
                    <a:pt x="967" y="4760"/>
                  </a:lnTo>
                  <a:cubicBezTo>
                    <a:pt x="2899" y="4118"/>
                    <a:pt x="3249" y="3229"/>
                    <a:pt x="3708" y="1931"/>
                  </a:cubicBezTo>
                  <a:cubicBezTo>
                    <a:pt x="4068" y="904"/>
                    <a:pt x="3674" y="0"/>
                    <a:pt x="3311" y="0"/>
                  </a:cubicBezTo>
                  <a:close/>
                </a:path>
              </a:pathLst>
            </a:custGeom>
            <a:solidFill>
              <a:srgbClr val="FDA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a:off x="824476" y="-2963175"/>
              <a:ext cx="136389" cy="225724"/>
            </a:xfrm>
            <a:custGeom>
              <a:rect b="b" l="l" r="r" t="t"/>
              <a:pathLst>
                <a:path extrusionOk="0" h="1703" w="1029">
                  <a:moveTo>
                    <a:pt x="139" y="0"/>
                  </a:moveTo>
                  <a:lnTo>
                    <a:pt x="0" y="117"/>
                  </a:lnTo>
                  <a:cubicBezTo>
                    <a:pt x="7" y="128"/>
                    <a:pt x="820" y="1123"/>
                    <a:pt x="846" y="1703"/>
                  </a:cubicBezTo>
                  <a:lnTo>
                    <a:pt x="1028" y="1696"/>
                  </a:lnTo>
                  <a:cubicBezTo>
                    <a:pt x="999" y="1054"/>
                    <a:pt x="175" y="44"/>
                    <a:pt x="13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
            <p:cNvSpPr/>
            <p:nvPr/>
          </p:nvSpPr>
          <p:spPr>
            <a:xfrm>
              <a:off x="867950" y="-3141051"/>
              <a:ext cx="218567" cy="240304"/>
            </a:xfrm>
            <a:custGeom>
              <a:rect b="b" l="l" r="r" t="t"/>
              <a:pathLst>
                <a:path extrusionOk="0" h="1813" w="1649">
                  <a:moveTo>
                    <a:pt x="1488" y="1"/>
                  </a:moveTo>
                  <a:cubicBezTo>
                    <a:pt x="988" y="901"/>
                    <a:pt x="11" y="1660"/>
                    <a:pt x="0" y="1667"/>
                  </a:cubicBezTo>
                  <a:lnTo>
                    <a:pt x="110" y="1813"/>
                  </a:lnTo>
                  <a:cubicBezTo>
                    <a:pt x="153" y="1780"/>
                    <a:pt x="1127" y="1022"/>
                    <a:pt x="1648" y="88"/>
                  </a:cubicBezTo>
                  <a:lnTo>
                    <a:pt x="148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
            <p:cNvSpPr/>
            <p:nvPr/>
          </p:nvSpPr>
          <p:spPr>
            <a:xfrm>
              <a:off x="905593" y="-3058343"/>
              <a:ext cx="216181" cy="214590"/>
            </a:xfrm>
            <a:custGeom>
              <a:rect b="b" l="l" r="r" t="t"/>
              <a:pathLst>
                <a:path extrusionOk="0" h="1619" w="1631">
                  <a:moveTo>
                    <a:pt x="1466" y="0"/>
                  </a:moveTo>
                  <a:cubicBezTo>
                    <a:pt x="1295" y="339"/>
                    <a:pt x="788" y="857"/>
                    <a:pt x="41" y="1451"/>
                  </a:cubicBezTo>
                  <a:cubicBezTo>
                    <a:pt x="19" y="1466"/>
                    <a:pt x="4" y="1477"/>
                    <a:pt x="1" y="1480"/>
                  </a:cubicBezTo>
                  <a:lnTo>
                    <a:pt x="121" y="1619"/>
                  </a:lnTo>
                  <a:cubicBezTo>
                    <a:pt x="125" y="1615"/>
                    <a:pt x="135" y="1608"/>
                    <a:pt x="154" y="1593"/>
                  </a:cubicBezTo>
                  <a:cubicBezTo>
                    <a:pt x="598" y="1240"/>
                    <a:pt x="1382" y="573"/>
                    <a:pt x="1630" y="80"/>
                  </a:cubicBezTo>
                  <a:lnTo>
                    <a:pt x="1466"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
            <p:cNvSpPr/>
            <p:nvPr/>
          </p:nvSpPr>
          <p:spPr>
            <a:xfrm>
              <a:off x="934621" y="-2941438"/>
              <a:ext cx="177478" cy="155740"/>
            </a:xfrm>
            <a:custGeom>
              <a:rect b="b" l="l" r="r" t="t"/>
              <a:pathLst>
                <a:path extrusionOk="0" h="1175" w="1339">
                  <a:moveTo>
                    <a:pt x="1185" y="0"/>
                  </a:moveTo>
                  <a:cubicBezTo>
                    <a:pt x="904" y="445"/>
                    <a:pt x="8" y="1018"/>
                    <a:pt x="0" y="1021"/>
                  </a:cubicBezTo>
                  <a:lnTo>
                    <a:pt x="95" y="1174"/>
                  </a:lnTo>
                  <a:cubicBezTo>
                    <a:pt x="135" y="1152"/>
                    <a:pt x="1036" y="576"/>
                    <a:pt x="1338" y="99"/>
                  </a:cubicBezTo>
                  <a:lnTo>
                    <a:pt x="118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9"/>
            <p:cNvSpPr/>
            <p:nvPr/>
          </p:nvSpPr>
          <p:spPr>
            <a:xfrm>
              <a:off x="765493" y="-2923545"/>
              <a:ext cx="92384" cy="191395"/>
            </a:xfrm>
            <a:custGeom>
              <a:rect b="b" l="l" r="r" t="t"/>
              <a:pathLst>
                <a:path extrusionOk="0" h="1444" w="697">
                  <a:moveTo>
                    <a:pt x="230" y="0"/>
                  </a:moveTo>
                  <a:lnTo>
                    <a:pt x="73" y="99"/>
                  </a:lnTo>
                  <a:cubicBezTo>
                    <a:pt x="91" y="124"/>
                    <a:pt x="471" y="755"/>
                    <a:pt x="0" y="1327"/>
                  </a:cubicBezTo>
                  <a:lnTo>
                    <a:pt x="139" y="1444"/>
                  </a:lnTo>
                  <a:cubicBezTo>
                    <a:pt x="697" y="770"/>
                    <a:pt x="234" y="8"/>
                    <a:pt x="2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
            <p:cNvSpPr/>
            <p:nvPr/>
          </p:nvSpPr>
          <p:spPr>
            <a:xfrm>
              <a:off x="-173456" y="-3024676"/>
              <a:ext cx="414336" cy="472788"/>
            </a:xfrm>
            <a:custGeom>
              <a:rect b="b" l="l" r="r" t="t"/>
              <a:pathLst>
                <a:path extrusionOk="0" h="3567" w="3126">
                  <a:moveTo>
                    <a:pt x="1340" y="1"/>
                  </a:moveTo>
                  <a:cubicBezTo>
                    <a:pt x="1218" y="1"/>
                    <a:pt x="1093" y="20"/>
                    <a:pt x="970" y="60"/>
                  </a:cubicBezTo>
                  <a:cubicBezTo>
                    <a:pt x="343" y="264"/>
                    <a:pt x="1" y="935"/>
                    <a:pt x="201" y="1562"/>
                  </a:cubicBezTo>
                  <a:lnTo>
                    <a:pt x="854" y="3567"/>
                  </a:lnTo>
                  <a:lnTo>
                    <a:pt x="3125" y="2830"/>
                  </a:lnTo>
                  <a:lnTo>
                    <a:pt x="2472" y="825"/>
                  </a:lnTo>
                  <a:cubicBezTo>
                    <a:pt x="2311" y="321"/>
                    <a:pt x="1843" y="1"/>
                    <a:pt x="13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9"/>
            <p:cNvSpPr/>
            <p:nvPr/>
          </p:nvSpPr>
          <p:spPr>
            <a:xfrm>
              <a:off x="-703503" y="-3497862"/>
              <a:ext cx="439387" cy="360787"/>
            </a:xfrm>
            <a:custGeom>
              <a:rect b="b" l="l" r="r" t="t"/>
              <a:pathLst>
                <a:path extrusionOk="0" h="2722" w="3315">
                  <a:moveTo>
                    <a:pt x="2138" y="0"/>
                  </a:moveTo>
                  <a:cubicBezTo>
                    <a:pt x="1710" y="0"/>
                    <a:pt x="1280" y="150"/>
                    <a:pt x="952" y="411"/>
                  </a:cubicBezTo>
                  <a:cubicBezTo>
                    <a:pt x="292" y="932"/>
                    <a:pt x="0" y="1872"/>
                    <a:pt x="248" y="2675"/>
                  </a:cubicBezTo>
                  <a:cubicBezTo>
                    <a:pt x="810" y="2685"/>
                    <a:pt x="1047" y="2704"/>
                    <a:pt x="1608" y="2722"/>
                  </a:cubicBezTo>
                  <a:lnTo>
                    <a:pt x="3314" y="487"/>
                  </a:lnTo>
                  <a:cubicBezTo>
                    <a:pt x="2993" y="150"/>
                    <a:pt x="2567" y="0"/>
                    <a:pt x="213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
            <p:cNvSpPr/>
            <p:nvPr/>
          </p:nvSpPr>
          <p:spPr>
            <a:xfrm>
              <a:off x="-716625" y="-3509659"/>
              <a:ext cx="461124" cy="384778"/>
            </a:xfrm>
            <a:custGeom>
              <a:rect b="b" l="l" r="r" t="t"/>
              <a:pathLst>
                <a:path extrusionOk="0" h="2903" w="3479">
                  <a:moveTo>
                    <a:pt x="2239" y="0"/>
                  </a:moveTo>
                  <a:cubicBezTo>
                    <a:pt x="1791" y="0"/>
                    <a:pt x="1339" y="157"/>
                    <a:pt x="992" y="430"/>
                  </a:cubicBezTo>
                  <a:cubicBezTo>
                    <a:pt x="303" y="977"/>
                    <a:pt x="1" y="1947"/>
                    <a:pt x="260" y="2789"/>
                  </a:cubicBezTo>
                  <a:lnTo>
                    <a:pt x="282" y="2851"/>
                  </a:lnTo>
                  <a:lnTo>
                    <a:pt x="347" y="2855"/>
                  </a:lnTo>
                  <a:cubicBezTo>
                    <a:pt x="683" y="2862"/>
                    <a:pt x="898" y="2869"/>
                    <a:pt x="1149" y="2880"/>
                  </a:cubicBezTo>
                  <a:cubicBezTo>
                    <a:pt x="1310" y="2887"/>
                    <a:pt x="1481" y="2895"/>
                    <a:pt x="1703" y="2902"/>
                  </a:cubicBezTo>
                  <a:lnTo>
                    <a:pt x="1711" y="2720"/>
                  </a:lnTo>
                  <a:cubicBezTo>
                    <a:pt x="1488" y="2712"/>
                    <a:pt x="1317" y="2705"/>
                    <a:pt x="1156" y="2698"/>
                  </a:cubicBezTo>
                  <a:cubicBezTo>
                    <a:pt x="923" y="2691"/>
                    <a:pt x="719" y="2680"/>
                    <a:pt x="416" y="2672"/>
                  </a:cubicBezTo>
                  <a:cubicBezTo>
                    <a:pt x="216" y="1925"/>
                    <a:pt x="500" y="1054"/>
                    <a:pt x="1105" y="572"/>
                  </a:cubicBezTo>
                  <a:cubicBezTo>
                    <a:pt x="1410" y="331"/>
                    <a:pt x="1827" y="184"/>
                    <a:pt x="2243" y="184"/>
                  </a:cubicBezTo>
                  <a:cubicBezTo>
                    <a:pt x="2644" y="184"/>
                    <a:pt x="3045" y="320"/>
                    <a:pt x="3348" y="638"/>
                  </a:cubicBezTo>
                  <a:lnTo>
                    <a:pt x="3479" y="510"/>
                  </a:lnTo>
                  <a:cubicBezTo>
                    <a:pt x="3165" y="182"/>
                    <a:pt x="2724" y="0"/>
                    <a:pt x="223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a:off x="-534376" y="-3449748"/>
              <a:ext cx="361053" cy="360522"/>
            </a:xfrm>
            <a:custGeom>
              <a:rect b="b" l="l" r="r" t="t"/>
              <a:pathLst>
                <a:path extrusionOk="0" h="2720" w="2724">
                  <a:moveTo>
                    <a:pt x="1364" y="0"/>
                  </a:moveTo>
                  <a:cubicBezTo>
                    <a:pt x="609" y="0"/>
                    <a:pt x="0" y="609"/>
                    <a:pt x="0" y="1360"/>
                  </a:cubicBezTo>
                  <a:cubicBezTo>
                    <a:pt x="0" y="2111"/>
                    <a:pt x="609" y="2720"/>
                    <a:pt x="1364" y="2720"/>
                  </a:cubicBezTo>
                  <a:cubicBezTo>
                    <a:pt x="2115" y="2720"/>
                    <a:pt x="2724" y="2111"/>
                    <a:pt x="2724" y="1360"/>
                  </a:cubicBezTo>
                  <a:cubicBezTo>
                    <a:pt x="2724" y="609"/>
                    <a:pt x="2115" y="0"/>
                    <a:pt x="1364" y="0"/>
                  </a:cubicBezTo>
                  <a:close/>
                </a:path>
              </a:pathLst>
            </a:custGeom>
            <a:solidFill>
              <a:srgbClr val="FDA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
            <p:cNvSpPr/>
            <p:nvPr/>
          </p:nvSpPr>
          <p:spPr>
            <a:xfrm>
              <a:off x="-713707" y="-3024675"/>
              <a:ext cx="719719" cy="668552"/>
            </a:xfrm>
            <a:custGeom>
              <a:rect b="b" l="l" r="r" t="t"/>
              <a:pathLst>
                <a:path extrusionOk="0" h="5032" w="5430">
                  <a:moveTo>
                    <a:pt x="1" y="0"/>
                  </a:moveTo>
                  <a:lnTo>
                    <a:pt x="1" y="4043"/>
                  </a:lnTo>
                  <a:cubicBezTo>
                    <a:pt x="1" y="4590"/>
                    <a:pt x="442" y="5031"/>
                    <a:pt x="989" y="5031"/>
                  </a:cubicBezTo>
                  <a:lnTo>
                    <a:pt x="4438" y="5031"/>
                  </a:lnTo>
                  <a:cubicBezTo>
                    <a:pt x="4984" y="5031"/>
                    <a:pt x="5429" y="4590"/>
                    <a:pt x="5429" y="4043"/>
                  </a:cubicBezTo>
                  <a:lnTo>
                    <a:pt x="54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
            <p:cNvSpPr/>
            <p:nvPr/>
          </p:nvSpPr>
          <p:spPr>
            <a:xfrm>
              <a:off x="-1131625" y="-3012179"/>
              <a:ext cx="563580" cy="1340996"/>
            </a:xfrm>
            <a:custGeom>
              <a:rect b="b" l="l" r="r" t="t"/>
              <a:pathLst>
                <a:path extrusionOk="0" h="10084" w="4238">
                  <a:moveTo>
                    <a:pt x="2927" y="1"/>
                  </a:moveTo>
                  <a:cubicBezTo>
                    <a:pt x="2454" y="1"/>
                    <a:pt x="2008" y="296"/>
                    <a:pt x="1842" y="769"/>
                  </a:cubicBezTo>
                  <a:lnTo>
                    <a:pt x="117" y="5588"/>
                  </a:lnTo>
                  <a:cubicBezTo>
                    <a:pt x="1" y="5909"/>
                    <a:pt x="33" y="6263"/>
                    <a:pt x="205" y="6558"/>
                  </a:cubicBezTo>
                  <a:lnTo>
                    <a:pt x="1918" y="9511"/>
                  </a:lnTo>
                  <a:cubicBezTo>
                    <a:pt x="2133" y="9879"/>
                    <a:pt x="2520" y="10084"/>
                    <a:pt x="2917" y="10084"/>
                  </a:cubicBezTo>
                  <a:cubicBezTo>
                    <a:pt x="3114" y="10084"/>
                    <a:pt x="3315" y="10036"/>
                    <a:pt x="3497" y="9930"/>
                  </a:cubicBezTo>
                  <a:cubicBezTo>
                    <a:pt x="4047" y="9610"/>
                    <a:pt x="4237" y="8902"/>
                    <a:pt x="3916" y="8352"/>
                  </a:cubicBezTo>
                  <a:lnTo>
                    <a:pt x="2472" y="5862"/>
                  </a:lnTo>
                  <a:lnTo>
                    <a:pt x="4015" y="1545"/>
                  </a:lnTo>
                  <a:cubicBezTo>
                    <a:pt x="4230" y="944"/>
                    <a:pt x="3916" y="284"/>
                    <a:pt x="3315" y="69"/>
                  </a:cubicBezTo>
                  <a:cubicBezTo>
                    <a:pt x="3187" y="23"/>
                    <a:pt x="3056" y="1"/>
                    <a:pt x="2927" y="1"/>
                  </a:cubicBezTo>
                  <a:close/>
                </a:path>
              </a:pathLst>
            </a:custGeom>
            <a:solidFill>
              <a:srgbClr val="FDA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a:off x="-893440" y="-1970148"/>
              <a:ext cx="569944" cy="489091"/>
            </a:xfrm>
            <a:custGeom>
              <a:rect b="b" l="l" r="r" t="t"/>
              <a:pathLst>
                <a:path extrusionOk="0" h="3690" w="4300">
                  <a:moveTo>
                    <a:pt x="1834" y="0"/>
                  </a:moveTo>
                  <a:lnTo>
                    <a:pt x="0" y="1123"/>
                  </a:lnTo>
                  <a:cubicBezTo>
                    <a:pt x="245" y="1991"/>
                    <a:pt x="1473" y="3340"/>
                    <a:pt x="2137" y="3602"/>
                  </a:cubicBezTo>
                  <a:cubicBezTo>
                    <a:pt x="2293" y="3663"/>
                    <a:pt x="2500" y="3690"/>
                    <a:pt x="2721" y="3690"/>
                  </a:cubicBezTo>
                  <a:cubicBezTo>
                    <a:pt x="3439" y="3690"/>
                    <a:pt x="4299" y="3410"/>
                    <a:pt x="3993" y="3128"/>
                  </a:cubicBezTo>
                  <a:cubicBezTo>
                    <a:pt x="3592" y="2764"/>
                    <a:pt x="2928" y="1830"/>
                    <a:pt x="2928" y="1830"/>
                  </a:cubicBezTo>
                  <a:lnTo>
                    <a:pt x="2928" y="1830"/>
                  </a:lnTo>
                  <a:cubicBezTo>
                    <a:pt x="2928" y="1830"/>
                    <a:pt x="3792" y="2261"/>
                    <a:pt x="3989" y="2261"/>
                  </a:cubicBezTo>
                  <a:cubicBezTo>
                    <a:pt x="4073" y="2261"/>
                    <a:pt x="4037" y="2184"/>
                    <a:pt x="3763" y="1962"/>
                  </a:cubicBezTo>
                  <a:cubicBezTo>
                    <a:pt x="2844" y="1222"/>
                    <a:pt x="1834" y="0"/>
                    <a:pt x="1834" y="0"/>
                  </a:cubicBezTo>
                  <a:close/>
                </a:path>
              </a:pathLst>
            </a:custGeom>
            <a:solidFill>
              <a:srgbClr val="FDA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p:nvPr/>
          </p:nvSpPr>
          <p:spPr>
            <a:xfrm>
              <a:off x="-591370" y="-1673910"/>
              <a:ext cx="191395" cy="182780"/>
            </a:xfrm>
            <a:custGeom>
              <a:rect b="b" l="l" r="r" t="t"/>
              <a:pathLst>
                <a:path extrusionOk="0" h="1379" w="1444">
                  <a:moveTo>
                    <a:pt x="150" y="0"/>
                  </a:moveTo>
                  <a:lnTo>
                    <a:pt x="0" y="102"/>
                  </a:lnTo>
                  <a:cubicBezTo>
                    <a:pt x="376" y="649"/>
                    <a:pt x="1294" y="1349"/>
                    <a:pt x="1334" y="1378"/>
                  </a:cubicBezTo>
                  <a:lnTo>
                    <a:pt x="1444" y="1232"/>
                  </a:lnTo>
                  <a:cubicBezTo>
                    <a:pt x="1436" y="1225"/>
                    <a:pt x="510" y="521"/>
                    <a:pt x="1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a:off x="-681368" y="-1655089"/>
              <a:ext cx="214723" cy="181322"/>
            </a:xfrm>
            <a:custGeom>
              <a:rect b="b" l="l" r="r" t="t"/>
              <a:pathLst>
                <a:path extrusionOk="0" h="1368" w="1620">
                  <a:moveTo>
                    <a:pt x="154" y="0"/>
                  </a:moveTo>
                  <a:lnTo>
                    <a:pt x="1" y="102"/>
                  </a:lnTo>
                  <a:cubicBezTo>
                    <a:pt x="431" y="740"/>
                    <a:pt x="1477" y="1367"/>
                    <a:pt x="1598" y="1367"/>
                  </a:cubicBezTo>
                  <a:lnTo>
                    <a:pt x="1601" y="1367"/>
                  </a:lnTo>
                  <a:lnTo>
                    <a:pt x="1587" y="1269"/>
                  </a:lnTo>
                  <a:lnTo>
                    <a:pt x="1620" y="1192"/>
                  </a:lnTo>
                  <a:cubicBezTo>
                    <a:pt x="1507" y="1145"/>
                    <a:pt x="570" y="620"/>
                    <a:pt x="15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
            <p:cNvSpPr/>
            <p:nvPr/>
          </p:nvSpPr>
          <p:spPr>
            <a:xfrm>
              <a:off x="-735446" y="-1628580"/>
              <a:ext cx="197757" cy="159584"/>
            </a:xfrm>
            <a:custGeom>
              <a:rect b="b" l="l" r="r" t="t"/>
              <a:pathLst>
                <a:path extrusionOk="0" h="1204" w="1492">
                  <a:moveTo>
                    <a:pt x="154" y="1"/>
                  </a:moveTo>
                  <a:lnTo>
                    <a:pt x="1" y="96"/>
                  </a:lnTo>
                  <a:cubicBezTo>
                    <a:pt x="442" y="814"/>
                    <a:pt x="1386" y="1200"/>
                    <a:pt x="1477" y="1204"/>
                  </a:cubicBezTo>
                  <a:lnTo>
                    <a:pt x="1484" y="1022"/>
                  </a:lnTo>
                  <a:lnTo>
                    <a:pt x="1492" y="1022"/>
                  </a:lnTo>
                  <a:cubicBezTo>
                    <a:pt x="1375" y="1000"/>
                    <a:pt x="533" y="613"/>
                    <a:pt x="15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9"/>
            <p:cNvSpPr/>
            <p:nvPr/>
          </p:nvSpPr>
          <p:spPr>
            <a:xfrm>
              <a:off x="-988210" y="-3033027"/>
              <a:ext cx="433687" cy="477295"/>
            </a:xfrm>
            <a:custGeom>
              <a:rect b="b" l="l" r="r" t="t"/>
              <a:pathLst>
                <a:path extrusionOk="0" h="3601" w="3272">
                  <a:moveTo>
                    <a:pt x="1917" y="0"/>
                  </a:moveTo>
                  <a:cubicBezTo>
                    <a:pt x="1450" y="0"/>
                    <a:pt x="1006" y="277"/>
                    <a:pt x="814" y="735"/>
                  </a:cubicBezTo>
                  <a:lnTo>
                    <a:pt x="1" y="2678"/>
                  </a:lnTo>
                  <a:lnTo>
                    <a:pt x="2203" y="3601"/>
                  </a:lnTo>
                  <a:lnTo>
                    <a:pt x="3020" y="1658"/>
                  </a:lnTo>
                  <a:cubicBezTo>
                    <a:pt x="3271" y="1049"/>
                    <a:pt x="2987" y="349"/>
                    <a:pt x="2378" y="94"/>
                  </a:cubicBezTo>
                  <a:cubicBezTo>
                    <a:pt x="2227" y="30"/>
                    <a:pt x="2071" y="0"/>
                    <a:pt x="19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
            <p:cNvSpPr/>
            <p:nvPr/>
          </p:nvSpPr>
          <p:spPr>
            <a:xfrm>
              <a:off x="-594286" y="-3456906"/>
              <a:ext cx="332025" cy="218699"/>
            </a:xfrm>
            <a:custGeom>
              <a:rect b="b" l="l" r="r" t="t"/>
              <a:pathLst>
                <a:path extrusionOk="0" h="1650" w="2505">
                  <a:moveTo>
                    <a:pt x="1735" y="0"/>
                  </a:moveTo>
                  <a:cubicBezTo>
                    <a:pt x="1486" y="0"/>
                    <a:pt x="1209" y="77"/>
                    <a:pt x="897" y="280"/>
                  </a:cubicBezTo>
                  <a:cubicBezTo>
                    <a:pt x="897" y="280"/>
                    <a:pt x="565" y="455"/>
                    <a:pt x="150" y="546"/>
                  </a:cubicBezTo>
                  <a:lnTo>
                    <a:pt x="0" y="1636"/>
                  </a:lnTo>
                  <a:cubicBezTo>
                    <a:pt x="61" y="1646"/>
                    <a:pt x="123" y="1650"/>
                    <a:pt x="185" y="1650"/>
                  </a:cubicBezTo>
                  <a:cubicBezTo>
                    <a:pt x="1301" y="1650"/>
                    <a:pt x="2505" y="240"/>
                    <a:pt x="2505" y="240"/>
                  </a:cubicBezTo>
                  <a:cubicBezTo>
                    <a:pt x="2280" y="106"/>
                    <a:pt x="2027" y="0"/>
                    <a:pt x="173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9"/>
            <p:cNvSpPr/>
            <p:nvPr/>
          </p:nvSpPr>
          <p:spPr>
            <a:xfrm>
              <a:off x="-707347" y="-2803194"/>
              <a:ext cx="124327" cy="251835"/>
            </a:xfrm>
            <a:custGeom>
              <a:rect b="b" l="l" r="r" t="t"/>
              <a:pathLst>
                <a:path extrusionOk="0" h="1900" w="938">
                  <a:moveTo>
                    <a:pt x="769" y="0"/>
                  </a:moveTo>
                  <a:lnTo>
                    <a:pt x="0" y="1830"/>
                  </a:lnTo>
                  <a:lnTo>
                    <a:pt x="168" y="1900"/>
                  </a:lnTo>
                  <a:lnTo>
                    <a:pt x="937" y="69"/>
                  </a:lnTo>
                  <a:lnTo>
                    <a:pt x="76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9"/>
            <p:cNvSpPr/>
            <p:nvPr/>
          </p:nvSpPr>
          <p:spPr>
            <a:xfrm>
              <a:off x="-17848" y="-2807170"/>
              <a:ext cx="117037" cy="240304"/>
            </a:xfrm>
            <a:custGeom>
              <a:rect b="b" l="l" r="r" t="t"/>
              <a:pathLst>
                <a:path extrusionOk="0" h="1813" w="883">
                  <a:moveTo>
                    <a:pt x="132" y="1"/>
                  </a:moveTo>
                  <a:lnTo>
                    <a:pt x="1" y="125"/>
                  </a:lnTo>
                  <a:cubicBezTo>
                    <a:pt x="653" y="832"/>
                    <a:pt x="124" y="1678"/>
                    <a:pt x="103" y="1714"/>
                  </a:cubicBezTo>
                  <a:lnTo>
                    <a:pt x="256" y="1813"/>
                  </a:lnTo>
                  <a:cubicBezTo>
                    <a:pt x="263" y="1802"/>
                    <a:pt x="883" y="814"/>
                    <a:pt x="1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
            <p:cNvSpPr/>
            <p:nvPr/>
          </p:nvSpPr>
          <p:spPr>
            <a:xfrm>
              <a:off x="-322304" y="-3195925"/>
              <a:ext cx="74093" cy="30353"/>
            </a:xfrm>
            <a:custGeom>
              <a:rect b="b" l="l" r="r" t="t"/>
              <a:pathLst>
                <a:path extrusionOk="0" h="229" w="559">
                  <a:moveTo>
                    <a:pt x="452" y="0"/>
                  </a:moveTo>
                  <a:cubicBezTo>
                    <a:pt x="437" y="0"/>
                    <a:pt x="423" y="3"/>
                    <a:pt x="409" y="10"/>
                  </a:cubicBezTo>
                  <a:cubicBezTo>
                    <a:pt x="407" y="13"/>
                    <a:pt x="344" y="46"/>
                    <a:pt x="268" y="46"/>
                  </a:cubicBezTo>
                  <a:cubicBezTo>
                    <a:pt x="231" y="46"/>
                    <a:pt x="191" y="38"/>
                    <a:pt x="154" y="14"/>
                  </a:cubicBezTo>
                  <a:cubicBezTo>
                    <a:pt x="138" y="5"/>
                    <a:pt x="121" y="0"/>
                    <a:pt x="105" y="0"/>
                  </a:cubicBezTo>
                  <a:cubicBezTo>
                    <a:pt x="75" y="0"/>
                    <a:pt x="46" y="15"/>
                    <a:pt x="30" y="43"/>
                  </a:cubicBezTo>
                  <a:cubicBezTo>
                    <a:pt x="1" y="87"/>
                    <a:pt x="15" y="141"/>
                    <a:pt x="55" y="167"/>
                  </a:cubicBezTo>
                  <a:cubicBezTo>
                    <a:pt x="128" y="214"/>
                    <a:pt x="201" y="229"/>
                    <a:pt x="267" y="229"/>
                  </a:cubicBezTo>
                  <a:cubicBezTo>
                    <a:pt x="391" y="229"/>
                    <a:pt x="489" y="174"/>
                    <a:pt x="497" y="170"/>
                  </a:cubicBezTo>
                  <a:cubicBezTo>
                    <a:pt x="540" y="145"/>
                    <a:pt x="559" y="90"/>
                    <a:pt x="533" y="47"/>
                  </a:cubicBezTo>
                  <a:cubicBezTo>
                    <a:pt x="515" y="16"/>
                    <a:pt x="484" y="0"/>
                    <a:pt x="45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9"/>
            <p:cNvSpPr/>
            <p:nvPr/>
          </p:nvSpPr>
          <p:spPr>
            <a:xfrm>
              <a:off x="-227136" y="-3300900"/>
              <a:ext cx="24388" cy="39631"/>
            </a:xfrm>
            <a:custGeom>
              <a:rect b="b" l="l" r="r" t="t"/>
              <a:pathLst>
                <a:path extrusionOk="0" h="299" w="184">
                  <a:moveTo>
                    <a:pt x="92" y="0"/>
                  </a:moveTo>
                  <a:cubicBezTo>
                    <a:pt x="45" y="0"/>
                    <a:pt x="1" y="40"/>
                    <a:pt x="1" y="91"/>
                  </a:cubicBezTo>
                  <a:lnTo>
                    <a:pt x="1" y="208"/>
                  </a:lnTo>
                  <a:cubicBezTo>
                    <a:pt x="1" y="259"/>
                    <a:pt x="45" y="299"/>
                    <a:pt x="92" y="299"/>
                  </a:cubicBezTo>
                  <a:cubicBezTo>
                    <a:pt x="143" y="299"/>
                    <a:pt x="183" y="259"/>
                    <a:pt x="183" y="208"/>
                  </a:cubicBezTo>
                  <a:lnTo>
                    <a:pt x="183" y="91"/>
                  </a:lnTo>
                  <a:cubicBezTo>
                    <a:pt x="183" y="40"/>
                    <a:pt x="143" y="0"/>
                    <a:pt x="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9"/>
            <p:cNvSpPr/>
            <p:nvPr/>
          </p:nvSpPr>
          <p:spPr>
            <a:xfrm>
              <a:off x="-361404" y="-3300900"/>
              <a:ext cx="24256" cy="39631"/>
            </a:xfrm>
            <a:custGeom>
              <a:rect b="b" l="l" r="r" t="t"/>
              <a:pathLst>
                <a:path extrusionOk="0" h="299" w="183">
                  <a:moveTo>
                    <a:pt x="92" y="0"/>
                  </a:moveTo>
                  <a:cubicBezTo>
                    <a:pt x="41" y="0"/>
                    <a:pt x="0" y="40"/>
                    <a:pt x="0" y="91"/>
                  </a:cubicBezTo>
                  <a:lnTo>
                    <a:pt x="0" y="208"/>
                  </a:lnTo>
                  <a:cubicBezTo>
                    <a:pt x="0" y="259"/>
                    <a:pt x="41" y="299"/>
                    <a:pt x="92" y="299"/>
                  </a:cubicBezTo>
                  <a:cubicBezTo>
                    <a:pt x="143" y="299"/>
                    <a:pt x="183" y="259"/>
                    <a:pt x="183" y="208"/>
                  </a:cubicBezTo>
                  <a:lnTo>
                    <a:pt x="183" y="91"/>
                  </a:lnTo>
                  <a:cubicBezTo>
                    <a:pt x="183" y="40"/>
                    <a:pt x="143" y="0"/>
                    <a:pt x="9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
            <p:cNvSpPr/>
            <p:nvPr/>
          </p:nvSpPr>
          <p:spPr>
            <a:xfrm>
              <a:off x="-553727" y="-3297587"/>
              <a:ext cx="82708" cy="82310"/>
            </a:xfrm>
            <a:custGeom>
              <a:rect b="b" l="l" r="r" t="t"/>
              <a:pathLst>
                <a:path extrusionOk="0" h="621" w="624">
                  <a:moveTo>
                    <a:pt x="314" y="1"/>
                  </a:moveTo>
                  <a:cubicBezTo>
                    <a:pt x="139" y="1"/>
                    <a:pt x="0" y="139"/>
                    <a:pt x="0" y="310"/>
                  </a:cubicBezTo>
                  <a:cubicBezTo>
                    <a:pt x="0" y="482"/>
                    <a:pt x="139" y="620"/>
                    <a:pt x="314" y="620"/>
                  </a:cubicBezTo>
                  <a:cubicBezTo>
                    <a:pt x="485" y="620"/>
                    <a:pt x="624" y="482"/>
                    <a:pt x="624" y="310"/>
                  </a:cubicBezTo>
                  <a:cubicBezTo>
                    <a:pt x="624" y="139"/>
                    <a:pt x="485" y="1"/>
                    <a:pt x="314" y="1"/>
                  </a:cubicBezTo>
                  <a:close/>
                </a:path>
              </a:pathLst>
            </a:custGeom>
            <a:solidFill>
              <a:srgbClr val="FDA7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9"/>
            <p:cNvSpPr/>
            <p:nvPr/>
          </p:nvSpPr>
          <p:spPr>
            <a:xfrm>
              <a:off x="-126315" y="-4036100"/>
              <a:ext cx="1572514" cy="853060"/>
            </a:xfrm>
            <a:custGeom>
              <a:rect b="b" l="l" r="r" t="t"/>
              <a:pathLst>
                <a:path extrusionOk="0" h="6436" w="11864">
                  <a:moveTo>
                    <a:pt x="9818" y="183"/>
                  </a:moveTo>
                  <a:cubicBezTo>
                    <a:pt x="10843" y="183"/>
                    <a:pt x="11681" y="1018"/>
                    <a:pt x="11681" y="2046"/>
                  </a:cubicBezTo>
                  <a:cubicBezTo>
                    <a:pt x="11681" y="3070"/>
                    <a:pt x="10843" y="3909"/>
                    <a:pt x="9818" y="3909"/>
                  </a:cubicBezTo>
                  <a:lnTo>
                    <a:pt x="4798" y="3909"/>
                  </a:lnTo>
                  <a:lnTo>
                    <a:pt x="2078" y="5899"/>
                  </a:lnTo>
                  <a:lnTo>
                    <a:pt x="2917" y="3909"/>
                  </a:lnTo>
                  <a:lnTo>
                    <a:pt x="2046" y="3909"/>
                  </a:lnTo>
                  <a:cubicBezTo>
                    <a:pt x="1017" y="3909"/>
                    <a:pt x="183" y="3070"/>
                    <a:pt x="183" y="2046"/>
                  </a:cubicBezTo>
                  <a:cubicBezTo>
                    <a:pt x="183" y="1018"/>
                    <a:pt x="1017" y="183"/>
                    <a:pt x="2046" y="183"/>
                  </a:cubicBezTo>
                  <a:close/>
                  <a:moveTo>
                    <a:pt x="2046" y="1"/>
                  </a:moveTo>
                  <a:cubicBezTo>
                    <a:pt x="915" y="1"/>
                    <a:pt x="0" y="916"/>
                    <a:pt x="0" y="2046"/>
                  </a:cubicBezTo>
                  <a:cubicBezTo>
                    <a:pt x="0" y="3172"/>
                    <a:pt x="915" y="4091"/>
                    <a:pt x="2046" y="4091"/>
                  </a:cubicBezTo>
                  <a:lnTo>
                    <a:pt x="2640" y="4091"/>
                  </a:lnTo>
                  <a:lnTo>
                    <a:pt x="1656" y="6435"/>
                  </a:lnTo>
                  <a:lnTo>
                    <a:pt x="1656" y="6435"/>
                  </a:lnTo>
                  <a:lnTo>
                    <a:pt x="4856" y="4091"/>
                  </a:lnTo>
                  <a:lnTo>
                    <a:pt x="9818" y="4091"/>
                  </a:lnTo>
                  <a:cubicBezTo>
                    <a:pt x="10945" y="4091"/>
                    <a:pt x="11864" y="3172"/>
                    <a:pt x="11864" y="2046"/>
                  </a:cubicBezTo>
                  <a:cubicBezTo>
                    <a:pt x="11864" y="916"/>
                    <a:pt x="10945" y="1"/>
                    <a:pt x="98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9"/>
            <p:cNvSpPr/>
            <p:nvPr/>
          </p:nvSpPr>
          <p:spPr>
            <a:xfrm>
              <a:off x="496117" y="-3782806"/>
              <a:ext cx="71044" cy="75418"/>
            </a:xfrm>
            <a:custGeom>
              <a:rect b="b" l="l" r="r" t="t"/>
              <a:pathLst>
                <a:path extrusionOk="0" h="569" w="536">
                  <a:moveTo>
                    <a:pt x="270" y="0"/>
                  </a:moveTo>
                  <a:cubicBezTo>
                    <a:pt x="113" y="0"/>
                    <a:pt x="0" y="117"/>
                    <a:pt x="0" y="284"/>
                  </a:cubicBezTo>
                  <a:cubicBezTo>
                    <a:pt x="0" y="445"/>
                    <a:pt x="109" y="569"/>
                    <a:pt x="266" y="569"/>
                  </a:cubicBezTo>
                  <a:cubicBezTo>
                    <a:pt x="434" y="569"/>
                    <a:pt x="536" y="445"/>
                    <a:pt x="536" y="284"/>
                  </a:cubicBezTo>
                  <a:cubicBezTo>
                    <a:pt x="536" y="117"/>
                    <a:pt x="430" y="0"/>
                    <a:pt x="2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
            <p:cNvSpPr/>
            <p:nvPr/>
          </p:nvSpPr>
          <p:spPr>
            <a:xfrm>
              <a:off x="619781" y="-3782806"/>
              <a:ext cx="71177" cy="75418"/>
            </a:xfrm>
            <a:custGeom>
              <a:rect b="b" l="l" r="r" t="t"/>
              <a:pathLst>
                <a:path extrusionOk="0" h="569" w="537">
                  <a:moveTo>
                    <a:pt x="270" y="0"/>
                  </a:moveTo>
                  <a:cubicBezTo>
                    <a:pt x="113" y="0"/>
                    <a:pt x="0" y="117"/>
                    <a:pt x="0" y="284"/>
                  </a:cubicBezTo>
                  <a:cubicBezTo>
                    <a:pt x="0" y="445"/>
                    <a:pt x="110" y="569"/>
                    <a:pt x="267" y="569"/>
                  </a:cubicBezTo>
                  <a:cubicBezTo>
                    <a:pt x="434" y="569"/>
                    <a:pt x="536" y="445"/>
                    <a:pt x="536" y="284"/>
                  </a:cubicBezTo>
                  <a:cubicBezTo>
                    <a:pt x="536" y="117"/>
                    <a:pt x="427" y="0"/>
                    <a:pt x="2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
            <p:cNvSpPr/>
            <p:nvPr/>
          </p:nvSpPr>
          <p:spPr>
            <a:xfrm>
              <a:off x="743446" y="-3782806"/>
              <a:ext cx="71177" cy="75418"/>
            </a:xfrm>
            <a:custGeom>
              <a:rect b="b" l="l" r="r" t="t"/>
              <a:pathLst>
                <a:path extrusionOk="0" h="569" w="537">
                  <a:moveTo>
                    <a:pt x="270" y="0"/>
                  </a:moveTo>
                  <a:cubicBezTo>
                    <a:pt x="114" y="0"/>
                    <a:pt x="1" y="117"/>
                    <a:pt x="1" y="284"/>
                  </a:cubicBezTo>
                  <a:cubicBezTo>
                    <a:pt x="1" y="445"/>
                    <a:pt x="106" y="569"/>
                    <a:pt x="267" y="569"/>
                  </a:cubicBezTo>
                  <a:cubicBezTo>
                    <a:pt x="431" y="569"/>
                    <a:pt x="537" y="445"/>
                    <a:pt x="537" y="284"/>
                  </a:cubicBezTo>
                  <a:cubicBezTo>
                    <a:pt x="537" y="117"/>
                    <a:pt x="427" y="0"/>
                    <a:pt x="2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9"/>
          <p:cNvSpPr txBox="1"/>
          <p:nvPr>
            <p:ph idx="1" type="subTitle"/>
          </p:nvPr>
        </p:nvSpPr>
        <p:spPr>
          <a:xfrm>
            <a:off x="5776725" y="2355537"/>
            <a:ext cx="7820700" cy="53145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FFFFFF"/>
              </a:buClr>
              <a:buSzPts val="5000"/>
              <a:buFont typeface="Montserrat Medium"/>
              <a:buNone/>
              <a:defRPr sz="5000">
                <a:solidFill>
                  <a:srgbClr val="FFFFFF"/>
                </a:solidFill>
                <a:latin typeface="Montserrat Medium"/>
                <a:ea typeface="Montserrat Medium"/>
                <a:cs typeface="Montserrat Medium"/>
                <a:sym typeface="Montserrat Medium"/>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0"/>
              </a:spcBef>
              <a:spcAft>
                <a:spcPts val="0"/>
              </a:spcAft>
              <a:buSzPts val="1400"/>
              <a:buFont typeface="Montserrat"/>
              <a:buNone/>
              <a:defRPr>
                <a:latin typeface="Montserrat"/>
                <a:ea typeface="Montserrat"/>
                <a:cs typeface="Montserrat"/>
                <a:sym typeface="Montserrat"/>
              </a:defRPr>
            </a:lvl3pPr>
            <a:lvl4pPr lvl="3" rtl="0">
              <a:spcBef>
                <a:spcPts val="0"/>
              </a:spcBef>
              <a:spcAft>
                <a:spcPts val="0"/>
              </a:spcAft>
              <a:buSzPts val="1400"/>
              <a:buFont typeface="Montserrat"/>
              <a:buNone/>
              <a:defRPr>
                <a:latin typeface="Montserrat"/>
                <a:ea typeface="Montserrat"/>
                <a:cs typeface="Montserrat"/>
                <a:sym typeface="Montserrat"/>
              </a:defRPr>
            </a:lvl4pPr>
            <a:lvl5pPr lvl="4" rtl="0">
              <a:spcBef>
                <a:spcPts val="0"/>
              </a:spcBef>
              <a:spcAft>
                <a:spcPts val="0"/>
              </a:spcAft>
              <a:buSzPts val="1400"/>
              <a:buFont typeface="Montserrat"/>
              <a:buNone/>
              <a:defRPr>
                <a:latin typeface="Montserrat"/>
                <a:ea typeface="Montserrat"/>
                <a:cs typeface="Montserrat"/>
                <a:sym typeface="Montserrat"/>
              </a:defRPr>
            </a:lvl5pPr>
            <a:lvl6pPr lvl="5" rtl="0">
              <a:spcBef>
                <a:spcPts val="0"/>
              </a:spcBef>
              <a:spcAft>
                <a:spcPts val="0"/>
              </a:spcAft>
              <a:buSzPts val="1400"/>
              <a:buFont typeface="Montserrat"/>
              <a:buNone/>
              <a:defRPr>
                <a:latin typeface="Montserrat"/>
                <a:ea typeface="Montserrat"/>
                <a:cs typeface="Montserrat"/>
                <a:sym typeface="Montserrat"/>
              </a:defRPr>
            </a:lvl6pPr>
            <a:lvl7pPr lvl="6" rtl="0">
              <a:spcBef>
                <a:spcPts val="0"/>
              </a:spcBef>
              <a:spcAft>
                <a:spcPts val="0"/>
              </a:spcAft>
              <a:buSzPts val="1400"/>
              <a:buFont typeface="Montserrat"/>
              <a:buNone/>
              <a:defRPr>
                <a:latin typeface="Montserrat"/>
                <a:ea typeface="Montserrat"/>
                <a:cs typeface="Montserrat"/>
                <a:sym typeface="Montserrat"/>
              </a:defRPr>
            </a:lvl7pPr>
            <a:lvl8pPr lvl="7" rtl="0">
              <a:spcBef>
                <a:spcPts val="0"/>
              </a:spcBef>
              <a:spcAft>
                <a:spcPts val="0"/>
              </a:spcAft>
              <a:buSzPts val="1400"/>
              <a:buFont typeface="Montserrat"/>
              <a:buNone/>
              <a:defRPr>
                <a:latin typeface="Montserrat"/>
                <a:ea typeface="Montserrat"/>
                <a:cs typeface="Montserrat"/>
                <a:sym typeface="Montserrat"/>
              </a:defRPr>
            </a:lvl8pPr>
            <a:lvl9pPr lvl="8" rtl="0">
              <a:spcBef>
                <a:spcPts val="0"/>
              </a:spcBef>
              <a:spcAft>
                <a:spcPts val="0"/>
              </a:spcAft>
              <a:buSzPts val="1400"/>
              <a:buFont typeface="Montserrat"/>
              <a:buNone/>
              <a:defRPr>
                <a:latin typeface="Montserrat"/>
                <a:ea typeface="Montserrat"/>
                <a:cs typeface="Montserrat"/>
                <a:sym typeface="Montserrat"/>
              </a:defRPr>
            </a:lvl9pPr>
          </a:lstStyle>
          <a:p/>
        </p:txBody>
      </p:sp>
      <p:sp>
        <p:nvSpPr>
          <p:cNvPr id="228" name="Google Shape;228;p9"/>
          <p:cNvSpPr/>
          <p:nvPr/>
        </p:nvSpPr>
        <p:spPr>
          <a:xfrm flipH="1">
            <a:off x="16611900" y="1699947"/>
            <a:ext cx="914400" cy="6888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63238"/>
              </a:solidFill>
            </a:endParaRPr>
          </a:p>
        </p:txBody>
      </p:sp>
      <p:grpSp>
        <p:nvGrpSpPr>
          <p:cNvPr id="229" name="Google Shape;229;p9"/>
          <p:cNvGrpSpPr/>
          <p:nvPr/>
        </p:nvGrpSpPr>
        <p:grpSpPr>
          <a:xfrm>
            <a:off x="17493237" y="9741686"/>
            <a:ext cx="429608" cy="178335"/>
            <a:chOff x="1207700" y="4333950"/>
            <a:chExt cx="334325" cy="138750"/>
          </a:xfrm>
        </p:grpSpPr>
        <p:sp>
          <p:nvSpPr>
            <p:cNvPr id="230" name="Google Shape;230;p9"/>
            <p:cNvSpPr/>
            <p:nvPr/>
          </p:nvSpPr>
          <p:spPr>
            <a:xfrm>
              <a:off x="1207700" y="4333950"/>
              <a:ext cx="139850" cy="138750"/>
            </a:xfrm>
            <a:custGeom>
              <a:rect b="b" l="l" r="r" t="t"/>
              <a:pathLst>
                <a:path extrusionOk="0" h="5550" w="5594">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9"/>
            <p:cNvSpPr/>
            <p:nvPr/>
          </p:nvSpPr>
          <p:spPr>
            <a:xfrm>
              <a:off x="1403300" y="4333950"/>
              <a:ext cx="138725" cy="138750"/>
            </a:xfrm>
            <a:custGeom>
              <a:rect b="b" l="l" r="r" t="t"/>
              <a:pathLst>
                <a:path extrusionOk="0" h="5550" w="5549">
                  <a:moveTo>
                    <a:pt x="0" y="1"/>
                  </a:moveTo>
                  <a:lnTo>
                    <a:pt x="0" y="5550"/>
                  </a:lnTo>
                  <a:lnTo>
                    <a:pt x="5549" y="5550"/>
                  </a:lnTo>
                  <a:lnTo>
                    <a:pt x="554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9"/>
          <p:cNvSpPr/>
          <p:nvPr/>
        </p:nvSpPr>
        <p:spPr>
          <a:xfrm>
            <a:off x="15014700" y="1191984"/>
            <a:ext cx="86500" cy="86663"/>
          </a:xfrm>
          <a:custGeom>
            <a:rect b="b" l="l" r="r" t="t"/>
            <a:pathLst>
              <a:path extrusionOk="0" h="644" w="643">
                <a:moveTo>
                  <a:pt x="321" y="1"/>
                </a:moveTo>
                <a:cubicBezTo>
                  <a:pt x="143" y="1"/>
                  <a:pt x="0" y="144"/>
                  <a:pt x="0" y="322"/>
                </a:cubicBezTo>
                <a:cubicBezTo>
                  <a:pt x="0" y="500"/>
                  <a:pt x="143" y="643"/>
                  <a:pt x="321" y="643"/>
                </a:cubicBezTo>
                <a:cubicBezTo>
                  <a:pt x="500" y="643"/>
                  <a:pt x="643" y="500"/>
                  <a:pt x="643" y="322"/>
                </a:cubicBezTo>
                <a:cubicBezTo>
                  <a:pt x="643" y="144"/>
                  <a:pt x="500" y="1"/>
                  <a:pt x="3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9"/>
          <p:cNvSpPr/>
          <p:nvPr/>
        </p:nvSpPr>
        <p:spPr>
          <a:xfrm>
            <a:off x="7900324" y="763658"/>
            <a:ext cx="86500" cy="86582"/>
          </a:xfrm>
          <a:custGeom>
            <a:rect b="b" l="l" r="r" t="t"/>
            <a:pathLst>
              <a:path extrusionOk="0" h="965" w="964">
                <a:moveTo>
                  <a:pt x="482" y="1"/>
                </a:moveTo>
                <a:cubicBezTo>
                  <a:pt x="214" y="1"/>
                  <a:pt x="0" y="215"/>
                  <a:pt x="0" y="483"/>
                </a:cubicBezTo>
                <a:cubicBezTo>
                  <a:pt x="0" y="750"/>
                  <a:pt x="214" y="964"/>
                  <a:pt x="482" y="964"/>
                </a:cubicBezTo>
                <a:cubicBezTo>
                  <a:pt x="750" y="964"/>
                  <a:pt x="964" y="750"/>
                  <a:pt x="964" y="483"/>
                </a:cubicBezTo>
                <a:cubicBezTo>
                  <a:pt x="964" y="215"/>
                  <a:pt x="750" y="1"/>
                  <a:pt x="4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9"/>
          <p:cNvSpPr/>
          <p:nvPr/>
        </p:nvSpPr>
        <p:spPr>
          <a:xfrm>
            <a:off x="14426020" y="8101502"/>
            <a:ext cx="797745" cy="816375"/>
          </a:xfrm>
          <a:custGeom>
            <a:rect b="b" l="l" r="r" t="t"/>
            <a:pathLst>
              <a:path extrusionOk="0" h="3890" w="3802">
                <a:moveTo>
                  <a:pt x="1901" y="0"/>
                </a:moveTo>
                <a:cubicBezTo>
                  <a:pt x="1901" y="0"/>
                  <a:pt x="1847" y="1972"/>
                  <a:pt x="1" y="1972"/>
                </a:cubicBezTo>
                <a:cubicBezTo>
                  <a:pt x="1847" y="1972"/>
                  <a:pt x="1901" y="3890"/>
                  <a:pt x="1901" y="3890"/>
                </a:cubicBezTo>
                <a:cubicBezTo>
                  <a:pt x="1901" y="3890"/>
                  <a:pt x="1945" y="1972"/>
                  <a:pt x="3801" y="1972"/>
                </a:cubicBezTo>
                <a:cubicBezTo>
                  <a:pt x="1945" y="1972"/>
                  <a:pt x="1901" y="0"/>
                  <a:pt x="19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9"/>
          <p:cNvSpPr/>
          <p:nvPr/>
        </p:nvSpPr>
        <p:spPr>
          <a:xfrm>
            <a:off x="13911074" y="7600704"/>
            <a:ext cx="334405" cy="342213"/>
          </a:xfrm>
          <a:custGeom>
            <a:rect b="b" l="l" r="r" t="t"/>
            <a:pathLst>
              <a:path extrusionOk="0" h="3890" w="3802">
                <a:moveTo>
                  <a:pt x="1901" y="0"/>
                </a:moveTo>
                <a:cubicBezTo>
                  <a:pt x="1901" y="0"/>
                  <a:pt x="1847" y="1972"/>
                  <a:pt x="1" y="1972"/>
                </a:cubicBezTo>
                <a:cubicBezTo>
                  <a:pt x="1847" y="1972"/>
                  <a:pt x="1901" y="3890"/>
                  <a:pt x="1901" y="3890"/>
                </a:cubicBezTo>
                <a:cubicBezTo>
                  <a:pt x="1901" y="3890"/>
                  <a:pt x="1945" y="1972"/>
                  <a:pt x="3801" y="1972"/>
                </a:cubicBezTo>
                <a:cubicBezTo>
                  <a:pt x="1945" y="1972"/>
                  <a:pt x="1901" y="0"/>
                  <a:pt x="19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9"/>
          <p:cNvSpPr/>
          <p:nvPr/>
        </p:nvSpPr>
        <p:spPr>
          <a:xfrm>
            <a:off x="6913199" y="1757700"/>
            <a:ext cx="86500" cy="86582"/>
          </a:xfrm>
          <a:custGeom>
            <a:rect b="b" l="l" r="r" t="t"/>
            <a:pathLst>
              <a:path extrusionOk="0" h="965" w="964">
                <a:moveTo>
                  <a:pt x="482" y="1"/>
                </a:moveTo>
                <a:cubicBezTo>
                  <a:pt x="214" y="1"/>
                  <a:pt x="0" y="215"/>
                  <a:pt x="0" y="483"/>
                </a:cubicBezTo>
                <a:cubicBezTo>
                  <a:pt x="0" y="750"/>
                  <a:pt x="214" y="964"/>
                  <a:pt x="482" y="964"/>
                </a:cubicBezTo>
                <a:cubicBezTo>
                  <a:pt x="750" y="964"/>
                  <a:pt x="964" y="750"/>
                  <a:pt x="964" y="483"/>
                </a:cubicBezTo>
                <a:cubicBezTo>
                  <a:pt x="964" y="215"/>
                  <a:pt x="750" y="1"/>
                  <a:pt x="4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9"/>
          <p:cNvSpPr/>
          <p:nvPr/>
        </p:nvSpPr>
        <p:spPr>
          <a:xfrm>
            <a:off x="304474" y="6155371"/>
            <a:ext cx="86500" cy="86582"/>
          </a:xfrm>
          <a:custGeom>
            <a:rect b="b" l="l" r="r" t="t"/>
            <a:pathLst>
              <a:path extrusionOk="0" h="965" w="964">
                <a:moveTo>
                  <a:pt x="482" y="1"/>
                </a:moveTo>
                <a:cubicBezTo>
                  <a:pt x="214" y="1"/>
                  <a:pt x="0" y="215"/>
                  <a:pt x="0" y="483"/>
                </a:cubicBezTo>
                <a:cubicBezTo>
                  <a:pt x="0" y="750"/>
                  <a:pt x="214" y="964"/>
                  <a:pt x="482" y="964"/>
                </a:cubicBezTo>
                <a:cubicBezTo>
                  <a:pt x="750" y="964"/>
                  <a:pt x="964" y="750"/>
                  <a:pt x="964" y="483"/>
                </a:cubicBezTo>
                <a:cubicBezTo>
                  <a:pt x="964" y="215"/>
                  <a:pt x="750" y="1"/>
                  <a:pt x="4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9"/>
          <p:cNvSpPr/>
          <p:nvPr/>
        </p:nvSpPr>
        <p:spPr>
          <a:xfrm>
            <a:off x="11721325" y="636011"/>
            <a:ext cx="334400" cy="341886"/>
          </a:xfrm>
          <a:custGeom>
            <a:rect b="b" l="l" r="r" t="t"/>
            <a:pathLst>
              <a:path extrusionOk="0" h="1187" w="1161">
                <a:moveTo>
                  <a:pt x="581" y="0"/>
                </a:moveTo>
                <a:cubicBezTo>
                  <a:pt x="581" y="0"/>
                  <a:pt x="572" y="598"/>
                  <a:pt x="1" y="598"/>
                </a:cubicBezTo>
                <a:cubicBezTo>
                  <a:pt x="572" y="598"/>
                  <a:pt x="581" y="1187"/>
                  <a:pt x="581" y="1187"/>
                </a:cubicBezTo>
                <a:cubicBezTo>
                  <a:pt x="581" y="1187"/>
                  <a:pt x="598" y="598"/>
                  <a:pt x="1160" y="598"/>
                </a:cubicBezTo>
                <a:cubicBezTo>
                  <a:pt x="598" y="598"/>
                  <a:pt x="581" y="0"/>
                  <a:pt x="5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
          <p:cNvSpPr/>
          <p:nvPr/>
        </p:nvSpPr>
        <p:spPr>
          <a:xfrm>
            <a:off x="3637202" y="9408319"/>
            <a:ext cx="86500" cy="86663"/>
          </a:xfrm>
          <a:custGeom>
            <a:rect b="b" l="l" r="r" t="t"/>
            <a:pathLst>
              <a:path extrusionOk="0" h="644" w="643">
                <a:moveTo>
                  <a:pt x="321" y="1"/>
                </a:moveTo>
                <a:cubicBezTo>
                  <a:pt x="143" y="1"/>
                  <a:pt x="0" y="144"/>
                  <a:pt x="0" y="322"/>
                </a:cubicBezTo>
                <a:cubicBezTo>
                  <a:pt x="0" y="500"/>
                  <a:pt x="143" y="643"/>
                  <a:pt x="321" y="643"/>
                </a:cubicBezTo>
                <a:cubicBezTo>
                  <a:pt x="500" y="643"/>
                  <a:pt x="643" y="500"/>
                  <a:pt x="643" y="322"/>
                </a:cubicBezTo>
                <a:cubicBezTo>
                  <a:pt x="643" y="144"/>
                  <a:pt x="500" y="1"/>
                  <a:pt x="3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9"/>
          <p:cNvSpPr/>
          <p:nvPr/>
        </p:nvSpPr>
        <p:spPr>
          <a:xfrm>
            <a:off x="17330663" y="977894"/>
            <a:ext cx="86522" cy="86538"/>
          </a:xfrm>
          <a:custGeom>
            <a:rect b="b" l="l" r="r" t="t"/>
            <a:pathLst>
              <a:path extrusionOk="0" h="902" w="902">
                <a:moveTo>
                  <a:pt x="456" y="0"/>
                </a:moveTo>
                <a:cubicBezTo>
                  <a:pt x="206" y="0"/>
                  <a:pt x="1" y="206"/>
                  <a:pt x="1" y="455"/>
                </a:cubicBezTo>
                <a:cubicBezTo>
                  <a:pt x="1" y="705"/>
                  <a:pt x="206" y="901"/>
                  <a:pt x="456" y="901"/>
                </a:cubicBezTo>
                <a:cubicBezTo>
                  <a:pt x="705" y="901"/>
                  <a:pt x="902" y="705"/>
                  <a:pt x="902" y="455"/>
                </a:cubicBezTo>
                <a:cubicBezTo>
                  <a:pt x="902" y="206"/>
                  <a:pt x="705" y="0"/>
                  <a:pt x="4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9"/>
          <p:cNvSpPr/>
          <p:nvPr/>
        </p:nvSpPr>
        <p:spPr>
          <a:xfrm>
            <a:off x="11533125" y="9497813"/>
            <a:ext cx="71524" cy="71586"/>
          </a:xfrm>
          <a:custGeom>
            <a:rect b="b" l="l" r="r" t="t"/>
            <a:pathLst>
              <a:path extrusionOk="0" h="965" w="964">
                <a:moveTo>
                  <a:pt x="482" y="1"/>
                </a:moveTo>
                <a:cubicBezTo>
                  <a:pt x="214" y="1"/>
                  <a:pt x="0" y="215"/>
                  <a:pt x="0" y="483"/>
                </a:cubicBezTo>
                <a:cubicBezTo>
                  <a:pt x="0" y="750"/>
                  <a:pt x="214" y="964"/>
                  <a:pt x="482" y="964"/>
                </a:cubicBezTo>
                <a:cubicBezTo>
                  <a:pt x="750" y="964"/>
                  <a:pt x="964" y="750"/>
                  <a:pt x="964" y="483"/>
                </a:cubicBezTo>
                <a:cubicBezTo>
                  <a:pt x="964" y="215"/>
                  <a:pt x="750" y="1"/>
                  <a:pt x="4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9"/>
          <p:cNvSpPr/>
          <p:nvPr/>
        </p:nvSpPr>
        <p:spPr>
          <a:xfrm>
            <a:off x="6999700" y="9006874"/>
            <a:ext cx="284462" cy="290851"/>
          </a:xfrm>
          <a:custGeom>
            <a:rect b="b" l="l" r="r" t="t"/>
            <a:pathLst>
              <a:path extrusionOk="0" h="1187" w="1161">
                <a:moveTo>
                  <a:pt x="581" y="0"/>
                </a:moveTo>
                <a:cubicBezTo>
                  <a:pt x="581" y="0"/>
                  <a:pt x="572" y="598"/>
                  <a:pt x="1" y="598"/>
                </a:cubicBezTo>
                <a:cubicBezTo>
                  <a:pt x="572" y="598"/>
                  <a:pt x="581" y="1187"/>
                  <a:pt x="581" y="1187"/>
                </a:cubicBezTo>
                <a:cubicBezTo>
                  <a:pt x="581" y="1187"/>
                  <a:pt x="598" y="598"/>
                  <a:pt x="1160" y="598"/>
                </a:cubicBezTo>
                <a:cubicBezTo>
                  <a:pt x="598" y="598"/>
                  <a:pt x="581" y="0"/>
                  <a:pt x="5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9"/>
          <p:cNvSpPr/>
          <p:nvPr/>
        </p:nvSpPr>
        <p:spPr>
          <a:xfrm>
            <a:off x="3132275" y="1278651"/>
            <a:ext cx="71524" cy="71586"/>
          </a:xfrm>
          <a:custGeom>
            <a:rect b="b" l="l" r="r" t="t"/>
            <a:pathLst>
              <a:path extrusionOk="0" h="965" w="964">
                <a:moveTo>
                  <a:pt x="482" y="1"/>
                </a:moveTo>
                <a:cubicBezTo>
                  <a:pt x="214" y="1"/>
                  <a:pt x="0" y="215"/>
                  <a:pt x="0" y="483"/>
                </a:cubicBezTo>
                <a:cubicBezTo>
                  <a:pt x="0" y="750"/>
                  <a:pt x="214" y="964"/>
                  <a:pt x="482" y="964"/>
                </a:cubicBezTo>
                <a:cubicBezTo>
                  <a:pt x="750" y="964"/>
                  <a:pt x="964" y="750"/>
                  <a:pt x="964" y="483"/>
                </a:cubicBezTo>
                <a:cubicBezTo>
                  <a:pt x="964" y="215"/>
                  <a:pt x="750" y="1"/>
                  <a:pt x="4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9"/>
          <p:cNvSpPr/>
          <p:nvPr/>
        </p:nvSpPr>
        <p:spPr>
          <a:xfrm>
            <a:off x="304475" y="566597"/>
            <a:ext cx="284462" cy="290851"/>
          </a:xfrm>
          <a:custGeom>
            <a:rect b="b" l="l" r="r" t="t"/>
            <a:pathLst>
              <a:path extrusionOk="0" h="1187" w="1161">
                <a:moveTo>
                  <a:pt x="581" y="0"/>
                </a:moveTo>
                <a:cubicBezTo>
                  <a:pt x="581" y="0"/>
                  <a:pt x="572" y="598"/>
                  <a:pt x="1" y="598"/>
                </a:cubicBezTo>
                <a:cubicBezTo>
                  <a:pt x="572" y="598"/>
                  <a:pt x="581" y="1187"/>
                  <a:pt x="581" y="1187"/>
                </a:cubicBezTo>
                <a:cubicBezTo>
                  <a:pt x="581" y="1187"/>
                  <a:pt x="598" y="598"/>
                  <a:pt x="1160" y="598"/>
                </a:cubicBezTo>
                <a:cubicBezTo>
                  <a:pt x="598" y="598"/>
                  <a:pt x="581" y="0"/>
                  <a:pt x="5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pos="1488">
          <p15:clr>
            <a:srgbClr val="FA7B17"/>
          </p15:clr>
        </p15:guide>
        <p15:guide id="2" pos="7427">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base">
  <p:cSld name="CUSTOM_2">
    <p:spTree>
      <p:nvGrpSpPr>
        <p:cNvPr id="245" name="Shape 245"/>
        <p:cNvGrpSpPr/>
        <p:nvPr/>
      </p:nvGrpSpPr>
      <p:grpSpPr>
        <a:xfrm>
          <a:off x="0" y="0"/>
          <a:ext cx="0" cy="0"/>
          <a:chOff x="0" y="0"/>
          <a:chExt cx="0" cy="0"/>
        </a:xfrm>
      </p:grpSpPr>
      <p:grpSp>
        <p:nvGrpSpPr>
          <p:cNvPr id="246" name="Google Shape;246;p10"/>
          <p:cNvGrpSpPr/>
          <p:nvPr/>
        </p:nvGrpSpPr>
        <p:grpSpPr>
          <a:xfrm>
            <a:off x="17493237" y="9741686"/>
            <a:ext cx="429608" cy="178335"/>
            <a:chOff x="1207700" y="4333950"/>
            <a:chExt cx="334325" cy="138750"/>
          </a:xfrm>
        </p:grpSpPr>
        <p:sp>
          <p:nvSpPr>
            <p:cNvPr id="247" name="Google Shape;247;p10"/>
            <p:cNvSpPr/>
            <p:nvPr/>
          </p:nvSpPr>
          <p:spPr>
            <a:xfrm>
              <a:off x="1207700" y="4333950"/>
              <a:ext cx="139850" cy="138750"/>
            </a:xfrm>
            <a:custGeom>
              <a:rect b="b" l="l" r="r" t="t"/>
              <a:pathLst>
                <a:path extrusionOk="0" h="5550" w="5594">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0"/>
            <p:cNvSpPr/>
            <p:nvPr/>
          </p:nvSpPr>
          <p:spPr>
            <a:xfrm>
              <a:off x="1403300" y="4333950"/>
              <a:ext cx="138725" cy="138750"/>
            </a:xfrm>
            <a:custGeom>
              <a:rect b="b" l="l" r="r" t="t"/>
              <a:pathLst>
                <a:path extrusionOk="0" h="5550" w="5549">
                  <a:moveTo>
                    <a:pt x="0" y="1"/>
                  </a:moveTo>
                  <a:lnTo>
                    <a:pt x="0" y="5550"/>
                  </a:lnTo>
                  <a:lnTo>
                    <a:pt x="5549" y="5550"/>
                  </a:lnTo>
                  <a:lnTo>
                    <a:pt x="554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9" name="Google Shape;249;p10"/>
          <p:cNvSpPr/>
          <p:nvPr/>
        </p:nvSpPr>
        <p:spPr>
          <a:xfrm flipH="1" rot="10800000">
            <a:off x="0" y="2076575"/>
            <a:ext cx="133200" cy="8214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A6DF1"/>
              </a:solidFill>
            </a:endParaRPr>
          </a:p>
        </p:txBody>
      </p:sp>
      <p:sp>
        <p:nvSpPr>
          <p:cNvPr id="250" name="Google Shape;250;p10"/>
          <p:cNvSpPr txBox="1"/>
          <p:nvPr>
            <p:ph type="title"/>
          </p:nvPr>
        </p:nvSpPr>
        <p:spPr>
          <a:xfrm>
            <a:off x="913950" y="2487510"/>
            <a:ext cx="16579200" cy="769500"/>
          </a:xfrm>
          <a:prstGeom prst="rect">
            <a:avLst/>
          </a:prstGeom>
          <a:noFill/>
          <a:ln>
            <a:noFill/>
          </a:ln>
        </p:spPr>
        <p:txBody>
          <a:bodyPr anchorCtr="0" anchor="t" bIns="91425" lIns="0" spcFirstLastPara="1" rIns="91425" wrap="square" tIns="91425">
            <a:noAutofit/>
          </a:bodyPr>
          <a:lstStyle>
            <a:lvl1pPr lvl="0">
              <a:spcBef>
                <a:spcPts val="0"/>
              </a:spcBef>
              <a:spcAft>
                <a:spcPts val="0"/>
              </a:spcAft>
              <a:buSzPts val="5000"/>
              <a:buFont typeface="Montserrat Medium"/>
              <a:buNone/>
              <a:defRPr sz="5000">
                <a:latin typeface="Montserrat Medium"/>
                <a:ea typeface="Montserrat Medium"/>
                <a:cs typeface="Montserrat Medium"/>
                <a:sym typeface="Montserrat Medium"/>
              </a:defRPr>
            </a:lvl1pPr>
            <a:lvl2pPr lvl="1">
              <a:spcBef>
                <a:spcPts val="0"/>
              </a:spcBef>
              <a:spcAft>
                <a:spcPts val="0"/>
              </a:spcAft>
              <a:buSzPts val="1400"/>
              <a:buFont typeface="Montserrat Medium"/>
              <a:buNone/>
              <a:defRPr>
                <a:latin typeface="Montserrat Medium"/>
                <a:ea typeface="Montserrat Medium"/>
                <a:cs typeface="Montserrat Medium"/>
                <a:sym typeface="Montserrat Medium"/>
              </a:defRPr>
            </a:lvl2pPr>
            <a:lvl3pPr lvl="2">
              <a:spcBef>
                <a:spcPts val="0"/>
              </a:spcBef>
              <a:spcAft>
                <a:spcPts val="0"/>
              </a:spcAft>
              <a:buSzPts val="1400"/>
              <a:buFont typeface="Montserrat Medium"/>
              <a:buNone/>
              <a:defRPr>
                <a:latin typeface="Montserrat Medium"/>
                <a:ea typeface="Montserrat Medium"/>
                <a:cs typeface="Montserrat Medium"/>
                <a:sym typeface="Montserrat Medium"/>
              </a:defRPr>
            </a:lvl3pPr>
            <a:lvl4pPr lvl="3">
              <a:spcBef>
                <a:spcPts val="0"/>
              </a:spcBef>
              <a:spcAft>
                <a:spcPts val="0"/>
              </a:spcAft>
              <a:buSzPts val="1400"/>
              <a:buFont typeface="Montserrat Medium"/>
              <a:buNone/>
              <a:defRPr>
                <a:latin typeface="Montserrat Medium"/>
                <a:ea typeface="Montserrat Medium"/>
                <a:cs typeface="Montserrat Medium"/>
                <a:sym typeface="Montserrat Medium"/>
              </a:defRPr>
            </a:lvl4pPr>
            <a:lvl5pPr lvl="4">
              <a:spcBef>
                <a:spcPts val="0"/>
              </a:spcBef>
              <a:spcAft>
                <a:spcPts val="0"/>
              </a:spcAft>
              <a:buSzPts val="1400"/>
              <a:buFont typeface="Montserrat Medium"/>
              <a:buNone/>
              <a:defRPr>
                <a:latin typeface="Montserrat Medium"/>
                <a:ea typeface="Montserrat Medium"/>
                <a:cs typeface="Montserrat Medium"/>
                <a:sym typeface="Montserrat Medium"/>
              </a:defRPr>
            </a:lvl5pPr>
            <a:lvl6pPr lvl="5">
              <a:spcBef>
                <a:spcPts val="0"/>
              </a:spcBef>
              <a:spcAft>
                <a:spcPts val="0"/>
              </a:spcAft>
              <a:buSzPts val="1400"/>
              <a:buFont typeface="Montserrat Medium"/>
              <a:buNone/>
              <a:defRPr>
                <a:latin typeface="Montserrat Medium"/>
                <a:ea typeface="Montserrat Medium"/>
                <a:cs typeface="Montserrat Medium"/>
                <a:sym typeface="Montserrat Medium"/>
              </a:defRPr>
            </a:lvl6pPr>
            <a:lvl7pPr lvl="6">
              <a:spcBef>
                <a:spcPts val="0"/>
              </a:spcBef>
              <a:spcAft>
                <a:spcPts val="0"/>
              </a:spcAft>
              <a:buSzPts val="1400"/>
              <a:buFont typeface="Montserrat Medium"/>
              <a:buNone/>
              <a:defRPr>
                <a:latin typeface="Montserrat Medium"/>
                <a:ea typeface="Montserrat Medium"/>
                <a:cs typeface="Montserrat Medium"/>
                <a:sym typeface="Montserrat Medium"/>
              </a:defRPr>
            </a:lvl7pPr>
            <a:lvl8pPr lvl="7">
              <a:spcBef>
                <a:spcPts val="0"/>
              </a:spcBef>
              <a:spcAft>
                <a:spcPts val="0"/>
              </a:spcAft>
              <a:buSzPts val="1400"/>
              <a:buFont typeface="Montserrat Medium"/>
              <a:buNone/>
              <a:defRPr>
                <a:latin typeface="Montserrat Medium"/>
                <a:ea typeface="Montserrat Medium"/>
                <a:cs typeface="Montserrat Medium"/>
                <a:sym typeface="Montserrat Medium"/>
              </a:defRPr>
            </a:lvl8pPr>
            <a:lvl9pPr lvl="8">
              <a:spcBef>
                <a:spcPts val="0"/>
              </a:spcBef>
              <a:spcAft>
                <a:spcPts val="0"/>
              </a:spcAft>
              <a:buSzPts val="1400"/>
              <a:buFont typeface="Montserrat Medium"/>
              <a:buNone/>
              <a:defRPr>
                <a:latin typeface="Montserrat Medium"/>
                <a:ea typeface="Montserrat Medium"/>
                <a:cs typeface="Montserrat Medium"/>
                <a:sym typeface="Montserrat Medium"/>
              </a:defRPr>
            </a:lvl9pPr>
          </a:lstStyle>
          <a:p/>
        </p:txBody>
      </p:sp>
      <p:sp>
        <p:nvSpPr>
          <p:cNvPr id="251" name="Google Shape;251;p10"/>
          <p:cNvSpPr txBox="1"/>
          <p:nvPr>
            <p:ph idx="1" type="body"/>
          </p:nvPr>
        </p:nvSpPr>
        <p:spPr>
          <a:xfrm>
            <a:off x="915975" y="4437576"/>
            <a:ext cx="7786500" cy="3105900"/>
          </a:xfrm>
          <a:prstGeom prst="rect">
            <a:avLst/>
          </a:prstGeom>
          <a:noFill/>
          <a:ln>
            <a:noFill/>
          </a:ln>
        </p:spPr>
        <p:txBody>
          <a:bodyPr anchorCtr="0" anchor="t" bIns="91425" lIns="0" spcFirstLastPara="1" rIns="91425" wrap="square" tIns="91425">
            <a:noAutofit/>
          </a:bodyPr>
          <a:lstStyle>
            <a:lvl1pPr indent="-381000" lvl="0" marL="457200">
              <a:spcBef>
                <a:spcPts val="0"/>
              </a:spcBef>
              <a:spcAft>
                <a:spcPts val="0"/>
              </a:spcAft>
              <a:buSzPts val="2400"/>
              <a:buFont typeface="Archivo"/>
              <a:buChar char="■"/>
              <a:defRPr sz="2400">
                <a:latin typeface="Archivo"/>
                <a:ea typeface="Archivo"/>
                <a:cs typeface="Archivo"/>
                <a:sym typeface="Archivo"/>
              </a:defRPr>
            </a:lvl1pPr>
            <a:lvl2pPr indent="-381000" lvl="1" marL="914400">
              <a:spcBef>
                <a:spcPts val="0"/>
              </a:spcBef>
              <a:spcAft>
                <a:spcPts val="0"/>
              </a:spcAft>
              <a:buSzPts val="2400"/>
              <a:buFont typeface="Archivo"/>
              <a:buChar char="○"/>
              <a:defRPr sz="2400">
                <a:latin typeface="Archivo"/>
                <a:ea typeface="Archivo"/>
                <a:cs typeface="Archivo"/>
                <a:sym typeface="Archivo"/>
              </a:defRPr>
            </a:lvl2pPr>
            <a:lvl3pPr indent="-381000" lvl="2" marL="1371600">
              <a:spcBef>
                <a:spcPts val="0"/>
              </a:spcBef>
              <a:spcAft>
                <a:spcPts val="0"/>
              </a:spcAft>
              <a:buSzPts val="2400"/>
              <a:buFont typeface="Archivo"/>
              <a:buChar char="■"/>
              <a:defRPr sz="2400">
                <a:latin typeface="Archivo"/>
                <a:ea typeface="Archivo"/>
                <a:cs typeface="Archivo"/>
                <a:sym typeface="Archivo"/>
              </a:defRPr>
            </a:lvl3pPr>
            <a:lvl4pPr indent="-381000" lvl="3" marL="1828800">
              <a:spcBef>
                <a:spcPts val="0"/>
              </a:spcBef>
              <a:spcAft>
                <a:spcPts val="0"/>
              </a:spcAft>
              <a:buSzPts val="2400"/>
              <a:buFont typeface="Archivo"/>
              <a:buChar char="●"/>
              <a:defRPr sz="2400">
                <a:latin typeface="Archivo"/>
                <a:ea typeface="Archivo"/>
                <a:cs typeface="Archivo"/>
                <a:sym typeface="Archivo"/>
              </a:defRPr>
            </a:lvl4pPr>
            <a:lvl5pPr indent="-381000" lvl="4" marL="2286000">
              <a:spcBef>
                <a:spcPts val="0"/>
              </a:spcBef>
              <a:spcAft>
                <a:spcPts val="0"/>
              </a:spcAft>
              <a:buSzPts val="2400"/>
              <a:buFont typeface="Archivo"/>
              <a:buChar char="○"/>
              <a:defRPr sz="2400">
                <a:latin typeface="Archivo"/>
                <a:ea typeface="Archivo"/>
                <a:cs typeface="Archivo"/>
                <a:sym typeface="Archivo"/>
              </a:defRPr>
            </a:lvl5pPr>
            <a:lvl6pPr indent="-381000" lvl="5" marL="2743200">
              <a:spcBef>
                <a:spcPts val="0"/>
              </a:spcBef>
              <a:spcAft>
                <a:spcPts val="0"/>
              </a:spcAft>
              <a:buSzPts val="2400"/>
              <a:buFont typeface="Archivo"/>
              <a:buChar char="■"/>
              <a:defRPr sz="2400">
                <a:latin typeface="Archivo"/>
                <a:ea typeface="Archivo"/>
                <a:cs typeface="Archivo"/>
                <a:sym typeface="Archivo"/>
              </a:defRPr>
            </a:lvl6pPr>
            <a:lvl7pPr indent="-381000" lvl="6" marL="3200400">
              <a:spcBef>
                <a:spcPts val="0"/>
              </a:spcBef>
              <a:spcAft>
                <a:spcPts val="0"/>
              </a:spcAft>
              <a:buSzPts val="2400"/>
              <a:buFont typeface="Archivo"/>
              <a:buChar char="●"/>
              <a:defRPr sz="2400">
                <a:latin typeface="Archivo"/>
                <a:ea typeface="Archivo"/>
                <a:cs typeface="Archivo"/>
                <a:sym typeface="Archivo"/>
              </a:defRPr>
            </a:lvl7pPr>
            <a:lvl8pPr indent="-381000" lvl="7" marL="3657600">
              <a:spcBef>
                <a:spcPts val="0"/>
              </a:spcBef>
              <a:spcAft>
                <a:spcPts val="0"/>
              </a:spcAft>
              <a:buSzPts val="2400"/>
              <a:buFont typeface="Archivo"/>
              <a:buChar char="○"/>
              <a:defRPr sz="2400">
                <a:latin typeface="Archivo"/>
                <a:ea typeface="Archivo"/>
                <a:cs typeface="Archivo"/>
                <a:sym typeface="Archivo"/>
              </a:defRPr>
            </a:lvl8pPr>
            <a:lvl9pPr indent="-381000" lvl="8" marL="4114800">
              <a:spcBef>
                <a:spcPts val="0"/>
              </a:spcBef>
              <a:spcAft>
                <a:spcPts val="0"/>
              </a:spcAft>
              <a:buSzPts val="2400"/>
              <a:buFont typeface="Archivo"/>
              <a:buChar char="■"/>
              <a:defRPr sz="2400">
                <a:latin typeface="Archivo"/>
                <a:ea typeface="Archivo"/>
                <a:cs typeface="Archivo"/>
                <a:sym typeface="Archivo"/>
              </a:defRPr>
            </a:lvl9pPr>
          </a:lstStyle>
          <a:p/>
        </p:txBody>
      </p:sp>
      <p:sp>
        <p:nvSpPr>
          <p:cNvPr id="252" name="Google Shape;252;p10"/>
          <p:cNvSpPr txBox="1"/>
          <p:nvPr>
            <p:ph idx="2" type="body"/>
          </p:nvPr>
        </p:nvSpPr>
        <p:spPr>
          <a:xfrm>
            <a:off x="9587425" y="4437576"/>
            <a:ext cx="7786500" cy="3105900"/>
          </a:xfrm>
          <a:prstGeom prst="rect">
            <a:avLst/>
          </a:prstGeom>
          <a:noFill/>
          <a:ln>
            <a:noFill/>
          </a:ln>
        </p:spPr>
        <p:txBody>
          <a:bodyPr anchorCtr="0" anchor="t" bIns="91425" lIns="0" spcFirstLastPara="1" rIns="91425" wrap="square" tIns="91425">
            <a:noAutofit/>
          </a:bodyPr>
          <a:lstStyle>
            <a:lvl1pPr indent="-381000" lvl="0" marL="457200" rtl="0">
              <a:spcBef>
                <a:spcPts val="0"/>
              </a:spcBef>
              <a:spcAft>
                <a:spcPts val="0"/>
              </a:spcAft>
              <a:buSzPts val="2400"/>
              <a:buFont typeface="Archivo"/>
              <a:buChar char="■"/>
              <a:defRPr sz="2400">
                <a:latin typeface="Archivo"/>
                <a:ea typeface="Archivo"/>
                <a:cs typeface="Archivo"/>
                <a:sym typeface="Archivo"/>
              </a:defRPr>
            </a:lvl1pPr>
            <a:lvl2pPr indent="-381000" lvl="1" marL="914400" rtl="0">
              <a:spcBef>
                <a:spcPts val="0"/>
              </a:spcBef>
              <a:spcAft>
                <a:spcPts val="0"/>
              </a:spcAft>
              <a:buSzPts val="2400"/>
              <a:buFont typeface="Archivo"/>
              <a:buChar char="○"/>
              <a:defRPr sz="2400">
                <a:latin typeface="Archivo"/>
                <a:ea typeface="Archivo"/>
                <a:cs typeface="Archivo"/>
                <a:sym typeface="Archivo"/>
              </a:defRPr>
            </a:lvl2pPr>
            <a:lvl3pPr indent="-381000" lvl="2" marL="1371600" rtl="0">
              <a:spcBef>
                <a:spcPts val="0"/>
              </a:spcBef>
              <a:spcAft>
                <a:spcPts val="0"/>
              </a:spcAft>
              <a:buSzPts val="2400"/>
              <a:buFont typeface="Archivo"/>
              <a:buChar char="■"/>
              <a:defRPr sz="2400">
                <a:latin typeface="Archivo"/>
                <a:ea typeface="Archivo"/>
                <a:cs typeface="Archivo"/>
                <a:sym typeface="Archivo"/>
              </a:defRPr>
            </a:lvl3pPr>
            <a:lvl4pPr indent="-381000" lvl="3" marL="1828800" rtl="0">
              <a:spcBef>
                <a:spcPts val="0"/>
              </a:spcBef>
              <a:spcAft>
                <a:spcPts val="0"/>
              </a:spcAft>
              <a:buSzPts val="2400"/>
              <a:buFont typeface="Archivo"/>
              <a:buChar char="●"/>
              <a:defRPr sz="2400">
                <a:latin typeface="Archivo"/>
                <a:ea typeface="Archivo"/>
                <a:cs typeface="Archivo"/>
                <a:sym typeface="Archivo"/>
              </a:defRPr>
            </a:lvl4pPr>
            <a:lvl5pPr indent="-381000" lvl="4" marL="2286000" rtl="0">
              <a:spcBef>
                <a:spcPts val="0"/>
              </a:spcBef>
              <a:spcAft>
                <a:spcPts val="0"/>
              </a:spcAft>
              <a:buSzPts val="2400"/>
              <a:buFont typeface="Archivo"/>
              <a:buChar char="○"/>
              <a:defRPr sz="2400">
                <a:latin typeface="Archivo"/>
                <a:ea typeface="Archivo"/>
                <a:cs typeface="Archivo"/>
                <a:sym typeface="Archivo"/>
              </a:defRPr>
            </a:lvl5pPr>
            <a:lvl6pPr indent="-381000" lvl="5" marL="2743200" rtl="0">
              <a:spcBef>
                <a:spcPts val="0"/>
              </a:spcBef>
              <a:spcAft>
                <a:spcPts val="0"/>
              </a:spcAft>
              <a:buSzPts val="2400"/>
              <a:buFont typeface="Archivo"/>
              <a:buChar char="■"/>
              <a:defRPr sz="2400">
                <a:latin typeface="Archivo"/>
                <a:ea typeface="Archivo"/>
                <a:cs typeface="Archivo"/>
                <a:sym typeface="Archivo"/>
              </a:defRPr>
            </a:lvl6pPr>
            <a:lvl7pPr indent="-381000" lvl="6" marL="3200400" rtl="0">
              <a:spcBef>
                <a:spcPts val="0"/>
              </a:spcBef>
              <a:spcAft>
                <a:spcPts val="0"/>
              </a:spcAft>
              <a:buSzPts val="2400"/>
              <a:buFont typeface="Archivo"/>
              <a:buChar char="●"/>
              <a:defRPr sz="2400">
                <a:latin typeface="Archivo"/>
                <a:ea typeface="Archivo"/>
                <a:cs typeface="Archivo"/>
                <a:sym typeface="Archivo"/>
              </a:defRPr>
            </a:lvl7pPr>
            <a:lvl8pPr indent="-381000" lvl="7" marL="3657600" rtl="0">
              <a:spcBef>
                <a:spcPts val="0"/>
              </a:spcBef>
              <a:spcAft>
                <a:spcPts val="0"/>
              </a:spcAft>
              <a:buSzPts val="2400"/>
              <a:buFont typeface="Archivo"/>
              <a:buChar char="○"/>
              <a:defRPr sz="2400">
                <a:latin typeface="Archivo"/>
                <a:ea typeface="Archivo"/>
                <a:cs typeface="Archivo"/>
                <a:sym typeface="Archivo"/>
              </a:defRPr>
            </a:lvl8pPr>
            <a:lvl9pPr indent="-381000" lvl="8" marL="4114800" rtl="0">
              <a:spcBef>
                <a:spcPts val="0"/>
              </a:spcBef>
              <a:spcAft>
                <a:spcPts val="0"/>
              </a:spcAft>
              <a:buSzPts val="2400"/>
              <a:buFont typeface="Archivo"/>
              <a:buChar char="■"/>
              <a:defRPr sz="2400">
                <a:latin typeface="Archivo"/>
                <a:ea typeface="Archivo"/>
                <a:cs typeface="Archivo"/>
                <a:sym typeface="Archivo"/>
              </a:defRPr>
            </a:lvl9pPr>
          </a:lstStyle>
          <a:p/>
        </p:txBody>
      </p:sp>
    </p:spTree>
  </p:cSld>
  <p:clrMapOvr>
    <a:masterClrMapping/>
  </p:clrMapOvr>
  <p:extLst>
    <p:ext uri="{DCECCB84-F9BA-43D5-87BE-67443E8EF086}">
      <p15:sldGuideLst>
        <p15:guide id="1" orient="horz" pos="2052">
          <p15:clr>
            <a:srgbClr val="FA7B17"/>
          </p15:clr>
        </p15:guide>
        <p15:guide id="2" orient="horz" pos="2556">
          <p15:clr>
            <a:srgbClr val="FA7B17"/>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17493237" y="9741686"/>
            <a:ext cx="429608" cy="178335"/>
            <a:chOff x="1207700" y="4333950"/>
            <a:chExt cx="334325" cy="138750"/>
          </a:xfrm>
        </p:grpSpPr>
        <p:sp>
          <p:nvSpPr>
            <p:cNvPr id="7" name="Google Shape;7;p1"/>
            <p:cNvSpPr/>
            <p:nvPr/>
          </p:nvSpPr>
          <p:spPr>
            <a:xfrm>
              <a:off x="1207700" y="4333950"/>
              <a:ext cx="139850" cy="138750"/>
            </a:xfrm>
            <a:custGeom>
              <a:rect b="b" l="l" r="r" t="t"/>
              <a:pathLst>
                <a:path extrusionOk="0" h="5550" w="5594">
                  <a:moveTo>
                    <a:pt x="3390" y="438"/>
                  </a:moveTo>
                  <a:cubicBezTo>
                    <a:pt x="4363" y="438"/>
                    <a:pt x="5148" y="1232"/>
                    <a:pt x="5148" y="2196"/>
                  </a:cubicBezTo>
                  <a:lnTo>
                    <a:pt x="5148" y="3346"/>
                  </a:lnTo>
                  <a:cubicBezTo>
                    <a:pt x="5148" y="4319"/>
                    <a:pt x="4363" y="5104"/>
                    <a:pt x="3390" y="5104"/>
                  </a:cubicBezTo>
                  <a:lnTo>
                    <a:pt x="437" y="5104"/>
                  </a:lnTo>
                  <a:lnTo>
                    <a:pt x="437" y="438"/>
                  </a:lnTo>
                  <a:close/>
                  <a:moveTo>
                    <a:pt x="0" y="1"/>
                  </a:moveTo>
                  <a:lnTo>
                    <a:pt x="0" y="5550"/>
                  </a:lnTo>
                  <a:lnTo>
                    <a:pt x="3390" y="5550"/>
                  </a:lnTo>
                  <a:cubicBezTo>
                    <a:pt x="4604" y="5550"/>
                    <a:pt x="5594" y="4560"/>
                    <a:pt x="5594" y="3346"/>
                  </a:cubicBezTo>
                  <a:lnTo>
                    <a:pt x="5594" y="2196"/>
                  </a:lnTo>
                  <a:cubicBezTo>
                    <a:pt x="5594" y="982"/>
                    <a:pt x="4604" y="1"/>
                    <a:pt x="339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p:nvPr/>
          </p:nvSpPr>
          <p:spPr>
            <a:xfrm>
              <a:off x="1403300" y="4333950"/>
              <a:ext cx="138725" cy="138750"/>
            </a:xfrm>
            <a:custGeom>
              <a:rect b="b" l="l" r="r" t="t"/>
              <a:pathLst>
                <a:path extrusionOk="0" h="5550" w="5549">
                  <a:moveTo>
                    <a:pt x="0" y="1"/>
                  </a:moveTo>
                  <a:lnTo>
                    <a:pt x="0" y="5550"/>
                  </a:lnTo>
                  <a:lnTo>
                    <a:pt x="5549" y="5550"/>
                  </a:lnTo>
                  <a:lnTo>
                    <a:pt x="554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241">
          <p15:clr>
            <a:srgbClr val="EA4335"/>
          </p15:clr>
        </p15:guide>
        <p15:guide id="2" pos="5480">
          <p15:clr>
            <a:srgbClr val="EA4335"/>
          </p15:clr>
        </p15:guide>
        <p15:guide id="3" pos="576">
          <p15:clr>
            <a:srgbClr val="EA4335"/>
          </p15:clr>
        </p15:guide>
        <p15:guide id="4" pos="10944">
          <p15:clr>
            <a:srgbClr val="EA4335"/>
          </p15:clr>
        </p15:guide>
        <p15:guide id="5" orient="horz" pos="851">
          <p15:clr>
            <a:srgbClr val="EA4335"/>
          </p15:clr>
        </p15:guide>
        <p15:guide id="6" orient="horz" pos="5954">
          <p15:clr>
            <a:srgbClr val="EA4335"/>
          </p15:clr>
        </p15:guide>
        <p15:guide id="7" pos="6039">
          <p15:clr>
            <a:srgbClr val="EA4335"/>
          </p15:clr>
        </p15:guide>
        <p15:guide id="8" pos="576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11.png"/><Relationship Id="rId7"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26"/>
          <p:cNvSpPr txBox="1"/>
          <p:nvPr>
            <p:ph type="title"/>
          </p:nvPr>
        </p:nvSpPr>
        <p:spPr>
          <a:xfrm>
            <a:off x="992325" y="3539869"/>
            <a:ext cx="9393900" cy="107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Dimensiones y </a:t>
            </a:r>
            <a:endParaRPr/>
          </a:p>
          <a:p>
            <a:pPr indent="0" lvl="0" marL="0" rtl="0" algn="l">
              <a:spcBef>
                <a:spcPts val="0"/>
              </a:spcBef>
              <a:spcAft>
                <a:spcPts val="0"/>
              </a:spcAft>
              <a:buNone/>
            </a:pPr>
            <a:r>
              <a:rPr lang="es"/>
              <a:t>medidas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35"/>
          <p:cNvSpPr txBox="1"/>
          <p:nvPr>
            <p:ph type="title"/>
          </p:nvPr>
        </p:nvSpPr>
        <p:spPr>
          <a:xfrm>
            <a:off x="854400" y="1023910"/>
            <a:ext cx="16579200" cy="7698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s">
                <a:solidFill>
                  <a:schemeClr val="accent1"/>
                </a:solidFill>
              </a:rPr>
              <a:t>Medidas - Recomendaciones</a:t>
            </a:r>
            <a:endParaRPr>
              <a:solidFill>
                <a:schemeClr val="accent1"/>
              </a:solidFill>
            </a:endParaRPr>
          </a:p>
        </p:txBody>
      </p:sp>
      <p:sp>
        <p:nvSpPr>
          <p:cNvPr id="517" name="Google Shape;517;p35"/>
          <p:cNvSpPr txBox="1"/>
          <p:nvPr>
            <p:ph idx="2" type="body"/>
          </p:nvPr>
        </p:nvSpPr>
        <p:spPr>
          <a:xfrm>
            <a:off x="854400" y="2438800"/>
            <a:ext cx="14879400" cy="697800"/>
          </a:xfrm>
          <a:prstGeom prst="rect">
            <a:avLst/>
          </a:prstGeom>
        </p:spPr>
        <p:txBody>
          <a:bodyPr anchorCtr="0" anchor="t" bIns="91425" lIns="0" spcFirstLastPara="1" rIns="91425" wrap="square" tIns="91425">
            <a:noAutofit/>
          </a:bodyPr>
          <a:lstStyle/>
          <a:p>
            <a:pPr indent="0" lvl="0" marL="0" rtl="0" algn="l">
              <a:lnSpc>
                <a:spcPct val="150000"/>
              </a:lnSpc>
              <a:spcBef>
                <a:spcPts val="0"/>
              </a:spcBef>
              <a:spcAft>
                <a:spcPts val="0"/>
              </a:spcAft>
              <a:buNone/>
            </a:pPr>
            <a:r>
              <a:rPr lang="es" sz="3300">
                <a:solidFill>
                  <a:srgbClr val="434343"/>
                </a:solidFill>
              </a:rPr>
              <a:t>Analicemos las medidas:</a:t>
            </a:r>
            <a:endParaRPr sz="3300">
              <a:solidFill>
                <a:srgbClr val="434343"/>
              </a:solidFill>
            </a:endParaRPr>
          </a:p>
          <a:p>
            <a:pPr indent="0" lvl="0" marL="0" rtl="0" algn="l">
              <a:lnSpc>
                <a:spcPct val="150000"/>
              </a:lnSpc>
              <a:spcBef>
                <a:spcPts val="0"/>
              </a:spcBef>
              <a:spcAft>
                <a:spcPts val="0"/>
              </a:spcAft>
              <a:buNone/>
            </a:pPr>
            <a:r>
              <a:t/>
            </a:r>
            <a:endParaRPr sz="3300">
              <a:solidFill>
                <a:srgbClr val="434343"/>
              </a:solidFill>
            </a:endParaRPr>
          </a:p>
          <a:p>
            <a:pPr indent="0" lvl="0" marL="0" rtl="0" algn="l">
              <a:lnSpc>
                <a:spcPct val="150000"/>
              </a:lnSpc>
              <a:spcBef>
                <a:spcPts val="0"/>
              </a:spcBef>
              <a:spcAft>
                <a:spcPts val="0"/>
              </a:spcAft>
              <a:buNone/>
            </a:pPr>
            <a:r>
              <a:t/>
            </a:r>
            <a:endParaRPr sz="3300">
              <a:solidFill>
                <a:srgbClr val="434343"/>
              </a:solidFill>
            </a:endParaRPr>
          </a:p>
          <a:p>
            <a:pPr indent="0" lvl="0" marL="457200" rtl="0" algn="l">
              <a:lnSpc>
                <a:spcPct val="150000"/>
              </a:lnSpc>
              <a:spcBef>
                <a:spcPts val="0"/>
              </a:spcBef>
              <a:spcAft>
                <a:spcPts val="0"/>
              </a:spcAft>
              <a:buNone/>
            </a:pPr>
            <a:r>
              <a:t/>
            </a:r>
            <a:endParaRPr sz="3300">
              <a:solidFill>
                <a:srgbClr val="434343"/>
              </a:solidFill>
            </a:endParaRPr>
          </a:p>
        </p:txBody>
      </p:sp>
      <p:pic>
        <p:nvPicPr>
          <p:cNvPr id="518" name="Google Shape;518;p35"/>
          <p:cNvPicPr preferRelativeResize="0"/>
          <p:nvPr/>
        </p:nvPicPr>
        <p:blipFill>
          <a:blip r:embed="rId3">
            <a:alphaModFix/>
          </a:blip>
          <a:stretch>
            <a:fillRect/>
          </a:stretch>
        </p:blipFill>
        <p:spPr>
          <a:xfrm>
            <a:off x="854400" y="4327625"/>
            <a:ext cx="6414600" cy="2388425"/>
          </a:xfrm>
          <a:prstGeom prst="rect">
            <a:avLst/>
          </a:prstGeom>
          <a:noFill/>
          <a:ln>
            <a:noFill/>
          </a:ln>
        </p:spPr>
      </p:pic>
      <p:sp>
        <p:nvSpPr>
          <p:cNvPr id="519" name="Google Shape;519;p35"/>
          <p:cNvSpPr txBox="1"/>
          <p:nvPr>
            <p:ph idx="2" type="body"/>
          </p:nvPr>
        </p:nvSpPr>
        <p:spPr>
          <a:xfrm>
            <a:off x="8049475" y="3541200"/>
            <a:ext cx="9816600" cy="5158200"/>
          </a:xfrm>
          <a:prstGeom prst="rect">
            <a:avLst/>
          </a:prstGeom>
        </p:spPr>
        <p:txBody>
          <a:bodyPr anchorCtr="0" anchor="t" bIns="91425" lIns="0" spcFirstLastPara="1" rIns="91425" wrap="square" tIns="91425">
            <a:noAutofit/>
          </a:bodyPr>
          <a:lstStyle/>
          <a:p>
            <a:pPr indent="0" lvl="0" marL="0" rtl="0" algn="l">
              <a:lnSpc>
                <a:spcPct val="150000"/>
              </a:lnSpc>
              <a:spcBef>
                <a:spcPts val="0"/>
              </a:spcBef>
              <a:spcAft>
                <a:spcPts val="0"/>
              </a:spcAft>
              <a:buNone/>
            </a:pPr>
            <a:r>
              <a:rPr lang="es" sz="3300">
                <a:solidFill>
                  <a:srgbClr val="434343"/>
                </a:solidFill>
              </a:rPr>
              <a:t>¿Podemos decidir si 25.000 usuarios es bueno o malo?</a:t>
            </a:r>
            <a:endParaRPr sz="3300">
              <a:solidFill>
                <a:srgbClr val="434343"/>
              </a:solidFill>
            </a:endParaRPr>
          </a:p>
          <a:p>
            <a:pPr indent="0" lvl="0" marL="0" rtl="0" algn="l">
              <a:lnSpc>
                <a:spcPct val="150000"/>
              </a:lnSpc>
              <a:spcBef>
                <a:spcPts val="0"/>
              </a:spcBef>
              <a:spcAft>
                <a:spcPts val="0"/>
              </a:spcAft>
              <a:buNone/>
            </a:pPr>
            <a:r>
              <a:rPr lang="es" sz="3300">
                <a:solidFill>
                  <a:srgbClr val="434343"/>
                </a:solidFill>
              </a:rPr>
              <a:t>¿Fue un crecimiento o decrecimiento?</a:t>
            </a:r>
            <a:endParaRPr sz="3300">
              <a:solidFill>
                <a:srgbClr val="434343"/>
              </a:solidFill>
            </a:endParaRPr>
          </a:p>
          <a:p>
            <a:pPr indent="0" lvl="0" marL="0" rtl="0" algn="l">
              <a:lnSpc>
                <a:spcPct val="150000"/>
              </a:lnSpc>
              <a:spcBef>
                <a:spcPts val="0"/>
              </a:spcBef>
              <a:spcAft>
                <a:spcPts val="0"/>
              </a:spcAft>
              <a:buNone/>
            </a:pPr>
            <a:r>
              <a:rPr lang="es" sz="3300">
                <a:solidFill>
                  <a:srgbClr val="434343"/>
                </a:solidFill>
              </a:rPr>
              <a:t>¿Podemos tomar alguna acción sobre esto?</a:t>
            </a:r>
            <a:endParaRPr sz="3300">
              <a:solidFill>
                <a:srgbClr val="434343"/>
              </a:solidFill>
            </a:endParaRPr>
          </a:p>
          <a:p>
            <a:pPr indent="0" lvl="0" marL="0" rtl="0" algn="l">
              <a:lnSpc>
                <a:spcPct val="150000"/>
              </a:lnSpc>
              <a:spcBef>
                <a:spcPts val="0"/>
              </a:spcBef>
              <a:spcAft>
                <a:spcPts val="0"/>
              </a:spcAft>
              <a:buNone/>
            </a:pPr>
            <a:r>
              <a:rPr lang="es" sz="3300">
                <a:solidFill>
                  <a:srgbClr val="434343"/>
                </a:solidFill>
              </a:rPr>
              <a:t>Dentro del negocio, ¿Estamos todos de acuerdo con la fórmula de </a:t>
            </a:r>
            <a:r>
              <a:rPr lang="es" sz="3300">
                <a:solidFill>
                  <a:srgbClr val="434343"/>
                </a:solidFill>
              </a:rPr>
              <a:t>cálculo</a:t>
            </a:r>
            <a:r>
              <a:rPr lang="es" sz="3300">
                <a:solidFill>
                  <a:srgbClr val="434343"/>
                </a:solidFill>
              </a:rPr>
              <a:t> o cada área calcula a su modo?</a:t>
            </a:r>
            <a:endParaRPr sz="3300">
              <a:solidFill>
                <a:srgbClr val="434343"/>
              </a:solidFill>
            </a:endParaRPr>
          </a:p>
          <a:p>
            <a:pPr indent="0" lvl="0" marL="0" rtl="0" algn="l">
              <a:lnSpc>
                <a:spcPct val="150000"/>
              </a:lnSpc>
              <a:spcBef>
                <a:spcPts val="0"/>
              </a:spcBef>
              <a:spcAft>
                <a:spcPts val="0"/>
              </a:spcAft>
              <a:buNone/>
            </a:pPr>
            <a:r>
              <a:t/>
            </a:r>
            <a:endParaRPr sz="3300">
              <a:solidFill>
                <a:srgbClr val="434343"/>
              </a:solidFill>
            </a:endParaRPr>
          </a:p>
          <a:p>
            <a:pPr indent="0" lvl="0" marL="0" rtl="0" algn="l">
              <a:lnSpc>
                <a:spcPct val="150000"/>
              </a:lnSpc>
              <a:spcBef>
                <a:spcPts val="0"/>
              </a:spcBef>
              <a:spcAft>
                <a:spcPts val="0"/>
              </a:spcAft>
              <a:buNone/>
            </a:pPr>
            <a:r>
              <a:t/>
            </a:r>
            <a:endParaRPr sz="3300">
              <a:solidFill>
                <a:srgbClr val="434343"/>
              </a:solidFill>
            </a:endParaRPr>
          </a:p>
          <a:p>
            <a:pPr indent="0" lvl="0" marL="457200" rtl="0" algn="l">
              <a:lnSpc>
                <a:spcPct val="150000"/>
              </a:lnSpc>
              <a:spcBef>
                <a:spcPts val="0"/>
              </a:spcBef>
              <a:spcAft>
                <a:spcPts val="0"/>
              </a:spcAft>
              <a:buNone/>
            </a:pPr>
            <a:r>
              <a:t/>
            </a:r>
            <a:endParaRPr sz="3300">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36"/>
          <p:cNvSpPr txBox="1"/>
          <p:nvPr>
            <p:ph type="title"/>
          </p:nvPr>
        </p:nvSpPr>
        <p:spPr>
          <a:xfrm>
            <a:off x="854400" y="1023910"/>
            <a:ext cx="16579200" cy="7698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s">
                <a:solidFill>
                  <a:schemeClr val="accent1"/>
                </a:solidFill>
              </a:rPr>
              <a:t>Métricas o medidas de vanidad</a:t>
            </a:r>
            <a:endParaRPr>
              <a:solidFill>
                <a:schemeClr val="accent1"/>
              </a:solidFill>
            </a:endParaRPr>
          </a:p>
        </p:txBody>
      </p:sp>
      <p:sp>
        <p:nvSpPr>
          <p:cNvPr id="525" name="Google Shape;525;p36"/>
          <p:cNvSpPr txBox="1"/>
          <p:nvPr>
            <p:ph idx="2" type="body"/>
          </p:nvPr>
        </p:nvSpPr>
        <p:spPr>
          <a:xfrm>
            <a:off x="854400" y="2875850"/>
            <a:ext cx="16704900" cy="5158200"/>
          </a:xfrm>
          <a:prstGeom prst="rect">
            <a:avLst/>
          </a:prstGeom>
        </p:spPr>
        <p:txBody>
          <a:bodyPr anchorCtr="0" anchor="t" bIns="91425" lIns="0" spcFirstLastPara="1" rIns="91425" wrap="square" tIns="91425">
            <a:noAutofit/>
          </a:bodyPr>
          <a:lstStyle/>
          <a:p>
            <a:pPr indent="0" lvl="0" marL="0" rtl="0" algn="l">
              <a:lnSpc>
                <a:spcPct val="150000"/>
              </a:lnSpc>
              <a:spcBef>
                <a:spcPts val="0"/>
              </a:spcBef>
              <a:spcAft>
                <a:spcPts val="0"/>
              </a:spcAft>
              <a:buNone/>
            </a:pPr>
            <a:r>
              <a:rPr lang="es" sz="3300">
                <a:solidFill>
                  <a:srgbClr val="434343"/>
                </a:solidFill>
              </a:rPr>
              <a:t>Se llama </a:t>
            </a:r>
            <a:r>
              <a:rPr b="1" lang="es" sz="3300">
                <a:solidFill>
                  <a:srgbClr val="434343"/>
                </a:solidFill>
              </a:rPr>
              <a:t>métrica de vanidad</a:t>
            </a:r>
            <a:r>
              <a:rPr lang="es" sz="3300">
                <a:solidFill>
                  <a:srgbClr val="434343"/>
                </a:solidFill>
              </a:rPr>
              <a:t> a cualquier indicador utilizado en forma aislada para dar una buena impresión acerca del rendimiento de un negocio, sin tener en cuenta la relación de ese indicador con otros KPIs o variables.</a:t>
            </a:r>
            <a:endParaRPr sz="3300">
              <a:solidFill>
                <a:srgbClr val="434343"/>
              </a:solidFill>
            </a:endParaRPr>
          </a:p>
          <a:p>
            <a:pPr indent="0" lvl="0" marL="0" rtl="0" algn="l">
              <a:lnSpc>
                <a:spcPct val="150000"/>
              </a:lnSpc>
              <a:spcBef>
                <a:spcPts val="0"/>
              </a:spcBef>
              <a:spcAft>
                <a:spcPts val="0"/>
              </a:spcAft>
              <a:buNone/>
            </a:pPr>
            <a:r>
              <a:t/>
            </a:r>
            <a:endParaRPr sz="3300">
              <a:solidFill>
                <a:srgbClr val="434343"/>
              </a:solidFill>
            </a:endParaRPr>
          </a:p>
          <a:p>
            <a:pPr indent="0" lvl="0" marL="0" rtl="0" algn="l">
              <a:lnSpc>
                <a:spcPct val="150000"/>
              </a:lnSpc>
              <a:spcBef>
                <a:spcPts val="0"/>
              </a:spcBef>
              <a:spcAft>
                <a:spcPts val="0"/>
              </a:spcAft>
              <a:buNone/>
            </a:pPr>
            <a:r>
              <a:rPr b="1" lang="es" sz="3300">
                <a:solidFill>
                  <a:srgbClr val="434343"/>
                </a:solidFill>
              </a:rPr>
              <a:t>Ejemplo: </a:t>
            </a:r>
            <a:br>
              <a:rPr lang="es" sz="3300">
                <a:solidFill>
                  <a:srgbClr val="434343"/>
                </a:solidFill>
              </a:rPr>
            </a:br>
            <a:r>
              <a:rPr lang="es" sz="3300">
                <a:solidFill>
                  <a:srgbClr val="434343"/>
                </a:solidFill>
              </a:rPr>
              <a:t>La cantidad de seguidores de cualquier red social. ¿Mayor número de seguidores, implican mayores ventas o engagement?</a:t>
            </a:r>
            <a:endParaRPr sz="3300">
              <a:solidFill>
                <a:srgbClr val="434343"/>
              </a:solidFill>
            </a:endParaRPr>
          </a:p>
          <a:p>
            <a:pPr indent="0" lvl="0" marL="0" rtl="0" algn="l">
              <a:lnSpc>
                <a:spcPct val="150000"/>
              </a:lnSpc>
              <a:spcBef>
                <a:spcPts val="0"/>
              </a:spcBef>
              <a:spcAft>
                <a:spcPts val="0"/>
              </a:spcAft>
              <a:buNone/>
            </a:pPr>
            <a:r>
              <a:t/>
            </a:r>
            <a:endParaRPr sz="3300">
              <a:solidFill>
                <a:srgbClr val="434343"/>
              </a:solidFill>
            </a:endParaRPr>
          </a:p>
          <a:p>
            <a:pPr indent="0" lvl="0" marL="0" rtl="0" algn="l">
              <a:lnSpc>
                <a:spcPct val="150000"/>
              </a:lnSpc>
              <a:spcBef>
                <a:spcPts val="0"/>
              </a:spcBef>
              <a:spcAft>
                <a:spcPts val="0"/>
              </a:spcAft>
              <a:buNone/>
            </a:pPr>
            <a:r>
              <a:t/>
            </a:r>
            <a:endParaRPr sz="3300">
              <a:solidFill>
                <a:srgbClr val="434343"/>
              </a:solidFill>
            </a:endParaRPr>
          </a:p>
          <a:p>
            <a:pPr indent="0" lvl="0" marL="457200" rtl="0" algn="l">
              <a:lnSpc>
                <a:spcPct val="150000"/>
              </a:lnSpc>
              <a:spcBef>
                <a:spcPts val="0"/>
              </a:spcBef>
              <a:spcAft>
                <a:spcPts val="0"/>
              </a:spcAft>
              <a:buNone/>
            </a:pPr>
            <a:r>
              <a:t/>
            </a:r>
            <a:endParaRPr sz="3300">
              <a:solidFill>
                <a:srgbClr val="434343"/>
              </a:solidFill>
            </a:endParaRPr>
          </a:p>
        </p:txBody>
      </p:sp>
      <p:sp>
        <p:nvSpPr>
          <p:cNvPr id="526" name="Google Shape;526;p3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27"/>
          <p:cNvSpPr txBox="1"/>
          <p:nvPr>
            <p:ph idx="1" type="subTitle"/>
          </p:nvPr>
        </p:nvSpPr>
        <p:spPr>
          <a:xfrm>
            <a:off x="2414625" y="4268443"/>
            <a:ext cx="9375600" cy="3540600"/>
          </a:xfrm>
          <a:prstGeom prst="rect">
            <a:avLst/>
          </a:prstGeom>
        </p:spPr>
        <p:txBody>
          <a:bodyPr anchorCtr="0" anchor="ctr" bIns="91425" lIns="91425" spcFirstLastPara="1" rIns="91425" wrap="square" tIns="91425">
            <a:noAutofit/>
          </a:bodyPr>
          <a:lstStyle/>
          <a:p>
            <a:pPr indent="0" lvl="0" marL="0" rtl="0" algn="ctr">
              <a:lnSpc>
                <a:spcPct val="110000"/>
              </a:lnSpc>
              <a:spcBef>
                <a:spcPts val="0"/>
              </a:spcBef>
              <a:spcAft>
                <a:spcPts val="0"/>
              </a:spcAft>
              <a:buNone/>
            </a:pPr>
            <a:r>
              <a:rPr lang="es">
                <a:solidFill>
                  <a:schemeClr val="lt1"/>
                </a:solidFill>
                <a:latin typeface="Montserrat"/>
                <a:ea typeface="Montserrat"/>
                <a:cs typeface="Montserrat"/>
                <a:sym typeface="Montserrat"/>
              </a:rPr>
              <a:t>Dimensiones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8"/>
          <p:cNvSpPr txBox="1"/>
          <p:nvPr>
            <p:ph idx="2" type="body"/>
          </p:nvPr>
        </p:nvSpPr>
        <p:spPr>
          <a:xfrm>
            <a:off x="1544075" y="2792300"/>
            <a:ext cx="14879400" cy="2106600"/>
          </a:xfrm>
          <a:prstGeom prst="rect">
            <a:avLst/>
          </a:prstGeom>
        </p:spPr>
        <p:txBody>
          <a:bodyPr anchorCtr="0" anchor="t" bIns="91425" lIns="0" spcFirstLastPara="1" rIns="91425" wrap="square" tIns="91425">
            <a:noAutofit/>
          </a:bodyPr>
          <a:lstStyle/>
          <a:p>
            <a:pPr indent="0" lvl="0" marL="0" rtl="0" algn="l">
              <a:lnSpc>
                <a:spcPct val="150000"/>
              </a:lnSpc>
              <a:spcBef>
                <a:spcPts val="0"/>
              </a:spcBef>
              <a:spcAft>
                <a:spcPts val="0"/>
              </a:spcAft>
              <a:buNone/>
            </a:pPr>
            <a:r>
              <a:rPr lang="es" sz="3300">
                <a:solidFill>
                  <a:srgbClr val="434343"/>
                </a:solidFill>
              </a:rPr>
              <a:t>Las dimensiones son aquellos datos o campos del modelo que voy a utilizar para agrupar, filtrar, agregar los datos que sean medidas. Ejemplos:</a:t>
            </a:r>
            <a:endParaRPr sz="3300">
              <a:solidFill>
                <a:srgbClr val="434343"/>
              </a:solidFill>
            </a:endParaRPr>
          </a:p>
          <a:p>
            <a:pPr indent="0" lvl="0" marL="0" rtl="0" algn="l">
              <a:lnSpc>
                <a:spcPct val="150000"/>
              </a:lnSpc>
              <a:spcBef>
                <a:spcPts val="0"/>
              </a:spcBef>
              <a:spcAft>
                <a:spcPts val="0"/>
              </a:spcAft>
              <a:buNone/>
            </a:pPr>
            <a:r>
              <a:t/>
            </a:r>
            <a:endParaRPr sz="3300">
              <a:solidFill>
                <a:srgbClr val="434343"/>
              </a:solidFill>
            </a:endParaRPr>
          </a:p>
          <a:p>
            <a:pPr indent="0" lvl="0" marL="0" rtl="0" algn="l">
              <a:lnSpc>
                <a:spcPct val="150000"/>
              </a:lnSpc>
              <a:spcBef>
                <a:spcPts val="0"/>
              </a:spcBef>
              <a:spcAft>
                <a:spcPts val="0"/>
              </a:spcAft>
              <a:buNone/>
            </a:pPr>
            <a:r>
              <a:t/>
            </a:r>
            <a:endParaRPr sz="3300">
              <a:solidFill>
                <a:srgbClr val="434343"/>
              </a:solidFill>
            </a:endParaRPr>
          </a:p>
          <a:p>
            <a:pPr indent="0" lvl="0" marL="457200" rtl="0" algn="l">
              <a:lnSpc>
                <a:spcPct val="150000"/>
              </a:lnSpc>
              <a:spcBef>
                <a:spcPts val="0"/>
              </a:spcBef>
              <a:spcAft>
                <a:spcPts val="0"/>
              </a:spcAft>
              <a:buNone/>
            </a:pPr>
            <a:r>
              <a:t/>
            </a:r>
            <a:endParaRPr sz="3300">
              <a:solidFill>
                <a:srgbClr val="434343"/>
              </a:solidFill>
            </a:endParaRPr>
          </a:p>
        </p:txBody>
      </p:sp>
      <p:sp>
        <p:nvSpPr>
          <p:cNvPr id="454" name="Google Shape;454;p28"/>
          <p:cNvSpPr txBox="1"/>
          <p:nvPr>
            <p:ph type="title"/>
          </p:nvPr>
        </p:nvSpPr>
        <p:spPr>
          <a:xfrm>
            <a:off x="930600" y="1104585"/>
            <a:ext cx="16579200" cy="7695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s">
                <a:solidFill>
                  <a:schemeClr val="accent1"/>
                </a:solidFill>
              </a:rPr>
              <a:t>Dimensiones</a:t>
            </a:r>
            <a:endParaRPr>
              <a:solidFill>
                <a:schemeClr val="accent1"/>
              </a:solidFill>
            </a:endParaRPr>
          </a:p>
        </p:txBody>
      </p:sp>
      <p:pic>
        <p:nvPicPr>
          <p:cNvPr id="455" name="Google Shape;455;p28"/>
          <p:cNvPicPr preferRelativeResize="0"/>
          <p:nvPr/>
        </p:nvPicPr>
        <p:blipFill>
          <a:blip r:embed="rId3">
            <a:alphaModFix/>
          </a:blip>
          <a:stretch>
            <a:fillRect/>
          </a:stretch>
        </p:blipFill>
        <p:spPr>
          <a:xfrm>
            <a:off x="4673182" y="5664725"/>
            <a:ext cx="1874278" cy="1826193"/>
          </a:xfrm>
          <a:prstGeom prst="rect">
            <a:avLst/>
          </a:prstGeom>
          <a:noFill/>
          <a:ln>
            <a:noFill/>
          </a:ln>
        </p:spPr>
      </p:pic>
      <p:pic>
        <p:nvPicPr>
          <p:cNvPr id="456" name="Google Shape;456;p28"/>
          <p:cNvPicPr preferRelativeResize="0"/>
          <p:nvPr/>
        </p:nvPicPr>
        <p:blipFill>
          <a:blip r:embed="rId4">
            <a:alphaModFix/>
          </a:blip>
          <a:stretch>
            <a:fillRect/>
          </a:stretch>
        </p:blipFill>
        <p:spPr>
          <a:xfrm>
            <a:off x="8050728" y="5741912"/>
            <a:ext cx="1715793" cy="1671823"/>
          </a:xfrm>
          <a:prstGeom prst="rect">
            <a:avLst/>
          </a:prstGeom>
          <a:noFill/>
          <a:ln>
            <a:noFill/>
          </a:ln>
        </p:spPr>
      </p:pic>
      <p:pic>
        <p:nvPicPr>
          <p:cNvPr id="457" name="Google Shape;457;p28"/>
          <p:cNvPicPr preferRelativeResize="0"/>
          <p:nvPr/>
        </p:nvPicPr>
        <p:blipFill>
          <a:blip r:embed="rId5">
            <a:alphaModFix/>
          </a:blip>
          <a:stretch>
            <a:fillRect/>
          </a:stretch>
        </p:blipFill>
        <p:spPr>
          <a:xfrm>
            <a:off x="1544082" y="5859452"/>
            <a:ext cx="1535872" cy="1496512"/>
          </a:xfrm>
          <a:prstGeom prst="rect">
            <a:avLst/>
          </a:prstGeom>
          <a:noFill/>
          <a:ln>
            <a:noFill/>
          </a:ln>
        </p:spPr>
      </p:pic>
      <p:sp>
        <p:nvSpPr>
          <p:cNvPr id="458" name="Google Shape;458;p28"/>
          <p:cNvSpPr txBox="1"/>
          <p:nvPr/>
        </p:nvSpPr>
        <p:spPr>
          <a:xfrm>
            <a:off x="1038800" y="7810242"/>
            <a:ext cx="2546400" cy="4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000">
                <a:solidFill>
                  <a:srgbClr val="666666"/>
                </a:solidFill>
                <a:latin typeface="Open Sans"/>
                <a:ea typeface="Open Sans"/>
                <a:cs typeface="Open Sans"/>
                <a:sym typeface="Open Sans"/>
              </a:rPr>
              <a:t>Clientes</a:t>
            </a:r>
            <a:endParaRPr b="1" sz="2000">
              <a:solidFill>
                <a:srgbClr val="666666"/>
              </a:solidFill>
              <a:latin typeface="Open Sans"/>
              <a:ea typeface="Open Sans"/>
              <a:cs typeface="Open Sans"/>
              <a:sym typeface="Open Sans"/>
            </a:endParaRPr>
          </a:p>
        </p:txBody>
      </p:sp>
      <p:sp>
        <p:nvSpPr>
          <p:cNvPr id="459" name="Google Shape;459;p28"/>
          <p:cNvSpPr txBox="1"/>
          <p:nvPr/>
        </p:nvSpPr>
        <p:spPr>
          <a:xfrm>
            <a:off x="4337103" y="7810242"/>
            <a:ext cx="2546400" cy="80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000">
                <a:solidFill>
                  <a:srgbClr val="666666"/>
                </a:solidFill>
                <a:latin typeface="Open Sans"/>
                <a:ea typeface="Open Sans"/>
                <a:cs typeface="Open Sans"/>
                <a:sym typeface="Open Sans"/>
              </a:rPr>
              <a:t>Segmento de</a:t>
            </a:r>
            <a:br>
              <a:rPr b="1" lang="es" sz="2000">
                <a:solidFill>
                  <a:srgbClr val="666666"/>
                </a:solidFill>
                <a:latin typeface="Open Sans"/>
                <a:ea typeface="Open Sans"/>
                <a:cs typeface="Open Sans"/>
                <a:sym typeface="Open Sans"/>
              </a:rPr>
            </a:br>
            <a:r>
              <a:rPr b="1" lang="es" sz="2000">
                <a:solidFill>
                  <a:srgbClr val="666666"/>
                </a:solidFill>
                <a:latin typeface="Open Sans"/>
                <a:ea typeface="Open Sans"/>
                <a:cs typeface="Open Sans"/>
                <a:sym typeface="Open Sans"/>
              </a:rPr>
              <a:t>Clientes</a:t>
            </a:r>
            <a:endParaRPr b="1" sz="2000">
              <a:solidFill>
                <a:srgbClr val="666666"/>
              </a:solidFill>
              <a:latin typeface="Open Sans"/>
              <a:ea typeface="Open Sans"/>
              <a:cs typeface="Open Sans"/>
              <a:sym typeface="Open Sans"/>
            </a:endParaRPr>
          </a:p>
        </p:txBody>
      </p:sp>
      <p:sp>
        <p:nvSpPr>
          <p:cNvPr id="460" name="Google Shape;460;p28"/>
          <p:cNvSpPr txBox="1"/>
          <p:nvPr/>
        </p:nvSpPr>
        <p:spPr>
          <a:xfrm>
            <a:off x="7635406" y="7810242"/>
            <a:ext cx="2546400" cy="49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000">
                <a:solidFill>
                  <a:srgbClr val="666666"/>
                </a:solidFill>
                <a:latin typeface="Open Sans"/>
                <a:ea typeface="Open Sans"/>
                <a:cs typeface="Open Sans"/>
                <a:sym typeface="Open Sans"/>
              </a:rPr>
              <a:t>Productos</a:t>
            </a:r>
            <a:endParaRPr b="1" sz="2000">
              <a:solidFill>
                <a:srgbClr val="666666"/>
              </a:solidFill>
              <a:latin typeface="Open Sans"/>
              <a:ea typeface="Open Sans"/>
              <a:cs typeface="Open Sans"/>
              <a:sym typeface="Open Sans"/>
            </a:endParaRPr>
          </a:p>
        </p:txBody>
      </p:sp>
      <p:pic>
        <p:nvPicPr>
          <p:cNvPr id="461" name="Google Shape;461;p28"/>
          <p:cNvPicPr preferRelativeResize="0"/>
          <p:nvPr/>
        </p:nvPicPr>
        <p:blipFill>
          <a:blip r:embed="rId6">
            <a:alphaModFix/>
          </a:blip>
          <a:stretch>
            <a:fillRect/>
          </a:stretch>
        </p:blipFill>
        <p:spPr>
          <a:xfrm>
            <a:off x="11457361" y="5875535"/>
            <a:ext cx="1715793" cy="1671823"/>
          </a:xfrm>
          <a:prstGeom prst="rect">
            <a:avLst/>
          </a:prstGeom>
          <a:noFill/>
          <a:ln>
            <a:noFill/>
          </a:ln>
        </p:spPr>
      </p:pic>
      <p:sp>
        <p:nvSpPr>
          <p:cNvPr id="462" name="Google Shape;462;p28"/>
          <p:cNvSpPr txBox="1"/>
          <p:nvPr/>
        </p:nvSpPr>
        <p:spPr>
          <a:xfrm>
            <a:off x="11042040" y="7787400"/>
            <a:ext cx="2546400" cy="110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000">
                <a:solidFill>
                  <a:srgbClr val="666666"/>
                </a:solidFill>
                <a:latin typeface="Open Sans"/>
                <a:ea typeface="Open Sans"/>
                <a:cs typeface="Open Sans"/>
                <a:sym typeface="Open Sans"/>
              </a:rPr>
              <a:t>Año</a:t>
            </a:r>
            <a:endParaRPr b="1" sz="2000">
              <a:solidFill>
                <a:srgbClr val="666666"/>
              </a:solidFill>
              <a:latin typeface="Open Sans"/>
              <a:ea typeface="Open Sans"/>
              <a:cs typeface="Open Sans"/>
              <a:sym typeface="Open Sans"/>
            </a:endParaRPr>
          </a:p>
          <a:p>
            <a:pPr indent="0" lvl="0" marL="0" rtl="0" algn="ctr">
              <a:spcBef>
                <a:spcPts val="0"/>
              </a:spcBef>
              <a:spcAft>
                <a:spcPts val="0"/>
              </a:spcAft>
              <a:buNone/>
            </a:pPr>
            <a:r>
              <a:rPr b="1" lang="es" sz="2000">
                <a:solidFill>
                  <a:srgbClr val="666666"/>
                </a:solidFill>
                <a:latin typeface="Open Sans"/>
                <a:ea typeface="Open Sans"/>
                <a:cs typeface="Open Sans"/>
                <a:sym typeface="Open Sans"/>
              </a:rPr>
              <a:t>Mes</a:t>
            </a:r>
            <a:endParaRPr b="1" sz="2000">
              <a:solidFill>
                <a:srgbClr val="666666"/>
              </a:solidFill>
              <a:latin typeface="Open Sans"/>
              <a:ea typeface="Open Sans"/>
              <a:cs typeface="Open Sans"/>
              <a:sym typeface="Open Sans"/>
            </a:endParaRPr>
          </a:p>
          <a:p>
            <a:pPr indent="0" lvl="0" marL="0" rtl="0" algn="ctr">
              <a:spcBef>
                <a:spcPts val="0"/>
              </a:spcBef>
              <a:spcAft>
                <a:spcPts val="0"/>
              </a:spcAft>
              <a:buNone/>
            </a:pPr>
            <a:r>
              <a:rPr b="1" lang="es" sz="2000">
                <a:solidFill>
                  <a:srgbClr val="666666"/>
                </a:solidFill>
                <a:latin typeface="Open Sans"/>
                <a:ea typeface="Open Sans"/>
                <a:cs typeface="Open Sans"/>
                <a:sym typeface="Open Sans"/>
              </a:rPr>
              <a:t>Día</a:t>
            </a:r>
            <a:endParaRPr b="1" sz="2000">
              <a:solidFill>
                <a:srgbClr val="666666"/>
              </a:solidFill>
              <a:latin typeface="Open Sans"/>
              <a:ea typeface="Open Sans"/>
              <a:cs typeface="Open Sans"/>
              <a:sym typeface="Open Sans"/>
            </a:endParaRPr>
          </a:p>
        </p:txBody>
      </p:sp>
      <p:pic>
        <p:nvPicPr>
          <p:cNvPr id="463" name="Google Shape;463;p28"/>
          <p:cNvPicPr preferRelativeResize="0"/>
          <p:nvPr/>
        </p:nvPicPr>
        <p:blipFill>
          <a:blip r:embed="rId7">
            <a:alphaModFix/>
          </a:blip>
          <a:stretch>
            <a:fillRect/>
          </a:stretch>
        </p:blipFill>
        <p:spPr>
          <a:xfrm>
            <a:off x="14966444" y="5859452"/>
            <a:ext cx="1535872" cy="1496512"/>
          </a:xfrm>
          <a:prstGeom prst="rect">
            <a:avLst/>
          </a:prstGeom>
          <a:noFill/>
          <a:ln>
            <a:noFill/>
          </a:ln>
        </p:spPr>
      </p:pic>
      <p:sp>
        <p:nvSpPr>
          <p:cNvPr id="464" name="Google Shape;464;p28"/>
          <p:cNvSpPr txBox="1"/>
          <p:nvPr/>
        </p:nvSpPr>
        <p:spPr>
          <a:xfrm>
            <a:off x="14461162" y="7810242"/>
            <a:ext cx="2546400" cy="80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000">
                <a:solidFill>
                  <a:srgbClr val="666666"/>
                </a:solidFill>
                <a:latin typeface="Open Sans"/>
                <a:ea typeface="Open Sans"/>
                <a:cs typeface="Open Sans"/>
                <a:sym typeface="Open Sans"/>
              </a:rPr>
              <a:t>Rango de </a:t>
            </a:r>
            <a:endParaRPr b="1" sz="2000">
              <a:solidFill>
                <a:srgbClr val="666666"/>
              </a:solidFill>
              <a:latin typeface="Open Sans"/>
              <a:ea typeface="Open Sans"/>
              <a:cs typeface="Open Sans"/>
              <a:sym typeface="Open Sans"/>
            </a:endParaRPr>
          </a:p>
          <a:p>
            <a:pPr indent="0" lvl="0" marL="0" rtl="0" algn="ctr">
              <a:spcBef>
                <a:spcPts val="0"/>
              </a:spcBef>
              <a:spcAft>
                <a:spcPts val="0"/>
              </a:spcAft>
              <a:buNone/>
            </a:pPr>
            <a:r>
              <a:rPr b="1" lang="es" sz="2000">
                <a:solidFill>
                  <a:srgbClr val="666666"/>
                </a:solidFill>
                <a:latin typeface="Open Sans"/>
                <a:ea typeface="Open Sans"/>
                <a:cs typeface="Open Sans"/>
                <a:sym typeface="Open Sans"/>
              </a:rPr>
              <a:t>edad</a:t>
            </a:r>
            <a:endParaRPr b="1" sz="2000">
              <a:solidFill>
                <a:srgbClr val="666666"/>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9"/>
          <p:cNvSpPr txBox="1"/>
          <p:nvPr>
            <p:ph type="title"/>
          </p:nvPr>
        </p:nvSpPr>
        <p:spPr>
          <a:xfrm>
            <a:off x="854400" y="1023910"/>
            <a:ext cx="16579200" cy="7698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s">
                <a:solidFill>
                  <a:schemeClr val="accent1"/>
                </a:solidFill>
              </a:rPr>
              <a:t>Dimensiones</a:t>
            </a:r>
            <a:endParaRPr>
              <a:solidFill>
                <a:schemeClr val="accent1"/>
              </a:solidFill>
            </a:endParaRPr>
          </a:p>
        </p:txBody>
      </p:sp>
      <p:sp>
        <p:nvSpPr>
          <p:cNvPr id="470" name="Google Shape;470;p29"/>
          <p:cNvSpPr txBox="1"/>
          <p:nvPr>
            <p:ph idx="2" type="body"/>
          </p:nvPr>
        </p:nvSpPr>
        <p:spPr>
          <a:xfrm>
            <a:off x="854400" y="2743600"/>
            <a:ext cx="14879400" cy="5160600"/>
          </a:xfrm>
          <a:prstGeom prst="rect">
            <a:avLst/>
          </a:prstGeom>
        </p:spPr>
        <p:txBody>
          <a:bodyPr anchorCtr="0" anchor="t" bIns="91425" lIns="0" spcFirstLastPara="1" rIns="91425" wrap="square" tIns="91425">
            <a:noAutofit/>
          </a:bodyPr>
          <a:lstStyle/>
          <a:p>
            <a:pPr indent="-438150" lvl="0" marL="457200" rtl="0" algn="l">
              <a:lnSpc>
                <a:spcPct val="150000"/>
              </a:lnSpc>
              <a:spcBef>
                <a:spcPts val="0"/>
              </a:spcBef>
              <a:spcAft>
                <a:spcPts val="0"/>
              </a:spcAft>
              <a:buClr>
                <a:srgbClr val="434343"/>
              </a:buClr>
              <a:buSzPts val="3300"/>
              <a:buChar char="■"/>
            </a:pPr>
            <a:r>
              <a:rPr lang="es" sz="3300">
                <a:solidFill>
                  <a:srgbClr val="434343"/>
                </a:solidFill>
              </a:rPr>
              <a:t>Generalmente se suelen asociar a todas las perspectivas desde las cuales se quiere analizar la información.</a:t>
            </a:r>
            <a:endParaRPr sz="3300">
              <a:solidFill>
                <a:srgbClr val="434343"/>
              </a:solidFill>
            </a:endParaRPr>
          </a:p>
          <a:p>
            <a:pPr indent="-438150" lvl="0" marL="457200" rtl="0" algn="l">
              <a:lnSpc>
                <a:spcPct val="150000"/>
              </a:lnSpc>
              <a:spcBef>
                <a:spcPts val="0"/>
              </a:spcBef>
              <a:spcAft>
                <a:spcPts val="0"/>
              </a:spcAft>
              <a:buClr>
                <a:srgbClr val="434343"/>
              </a:buClr>
              <a:buSzPts val="3300"/>
              <a:buChar char="■"/>
            </a:pPr>
            <a:r>
              <a:rPr lang="es" sz="3300">
                <a:solidFill>
                  <a:srgbClr val="434343"/>
                </a:solidFill>
              </a:rPr>
              <a:t>Suelen ser </a:t>
            </a:r>
            <a:r>
              <a:rPr b="1" lang="es" sz="3300" u="sng">
                <a:solidFill>
                  <a:srgbClr val="434343"/>
                </a:solidFill>
              </a:rPr>
              <a:t>variables descriptivas</a:t>
            </a:r>
            <a:r>
              <a:rPr lang="es" sz="3300">
                <a:solidFill>
                  <a:srgbClr val="434343"/>
                </a:solidFill>
              </a:rPr>
              <a:t> como Textos, Fechas, datos geográficos, datos numéricos agrupados como los rangos de edad o identificadores como el número de identidad de una persona.</a:t>
            </a:r>
            <a:endParaRPr sz="3300">
              <a:solidFill>
                <a:srgbClr val="434343"/>
              </a:solidFill>
            </a:endParaRPr>
          </a:p>
          <a:p>
            <a:pPr indent="0" lvl="0" marL="0" rtl="0" algn="l">
              <a:lnSpc>
                <a:spcPct val="150000"/>
              </a:lnSpc>
              <a:spcBef>
                <a:spcPts val="0"/>
              </a:spcBef>
              <a:spcAft>
                <a:spcPts val="0"/>
              </a:spcAft>
              <a:buNone/>
            </a:pPr>
            <a:r>
              <a:t/>
            </a:r>
            <a:endParaRPr sz="3300">
              <a:solidFill>
                <a:srgbClr val="434343"/>
              </a:solidFill>
            </a:endParaRPr>
          </a:p>
          <a:p>
            <a:pPr indent="0" lvl="0" marL="0" rtl="0" algn="l">
              <a:lnSpc>
                <a:spcPct val="150000"/>
              </a:lnSpc>
              <a:spcBef>
                <a:spcPts val="0"/>
              </a:spcBef>
              <a:spcAft>
                <a:spcPts val="0"/>
              </a:spcAft>
              <a:buNone/>
            </a:pPr>
            <a:r>
              <a:rPr lang="es" sz="3300">
                <a:solidFill>
                  <a:srgbClr val="434343"/>
                </a:solidFill>
              </a:rPr>
              <a:t>¿Son importantes? Si! Nos invitan a tener que recolectar esos datos dentro de nuestros sistemas y luego, nos permite desagregar la información para analizar desde distintos puntos de vista.</a:t>
            </a:r>
            <a:endParaRPr sz="3300">
              <a:solidFill>
                <a:srgbClr val="434343"/>
              </a:solidFill>
            </a:endParaRPr>
          </a:p>
          <a:p>
            <a:pPr indent="0" lvl="0" marL="0" rtl="0" algn="l">
              <a:lnSpc>
                <a:spcPct val="150000"/>
              </a:lnSpc>
              <a:spcBef>
                <a:spcPts val="0"/>
              </a:spcBef>
              <a:spcAft>
                <a:spcPts val="0"/>
              </a:spcAft>
              <a:buNone/>
            </a:pPr>
            <a:r>
              <a:t/>
            </a:r>
            <a:endParaRPr sz="3300">
              <a:solidFill>
                <a:srgbClr val="434343"/>
              </a:solidFill>
            </a:endParaRPr>
          </a:p>
          <a:p>
            <a:pPr indent="0" lvl="0" marL="0" rtl="0" algn="l">
              <a:lnSpc>
                <a:spcPct val="150000"/>
              </a:lnSpc>
              <a:spcBef>
                <a:spcPts val="0"/>
              </a:spcBef>
              <a:spcAft>
                <a:spcPts val="0"/>
              </a:spcAft>
              <a:buNone/>
            </a:pPr>
            <a:r>
              <a:t/>
            </a:r>
            <a:endParaRPr sz="3300">
              <a:solidFill>
                <a:srgbClr val="434343"/>
              </a:solidFill>
            </a:endParaRPr>
          </a:p>
          <a:p>
            <a:pPr indent="0" lvl="0" marL="457200" rtl="0" algn="l">
              <a:lnSpc>
                <a:spcPct val="150000"/>
              </a:lnSpc>
              <a:spcBef>
                <a:spcPts val="0"/>
              </a:spcBef>
              <a:spcAft>
                <a:spcPts val="0"/>
              </a:spcAft>
              <a:buNone/>
            </a:pPr>
            <a:r>
              <a:t/>
            </a:r>
            <a:endParaRPr sz="3300">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0"/>
          <p:cNvSpPr txBox="1"/>
          <p:nvPr>
            <p:ph idx="1" type="subTitle"/>
          </p:nvPr>
        </p:nvSpPr>
        <p:spPr>
          <a:xfrm>
            <a:off x="2414625" y="4268443"/>
            <a:ext cx="9375600" cy="3540600"/>
          </a:xfrm>
          <a:prstGeom prst="rect">
            <a:avLst/>
          </a:prstGeom>
        </p:spPr>
        <p:txBody>
          <a:bodyPr anchorCtr="0" anchor="ctr" bIns="91425" lIns="91425" spcFirstLastPara="1" rIns="91425" wrap="square" tIns="91425">
            <a:noAutofit/>
          </a:bodyPr>
          <a:lstStyle/>
          <a:p>
            <a:pPr indent="0" lvl="0" marL="0" rtl="0" algn="ctr">
              <a:lnSpc>
                <a:spcPct val="110000"/>
              </a:lnSpc>
              <a:spcBef>
                <a:spcPts val="0"/>
              </a:spcBef>
              <a:spcAft>
                <a:spcPts val="0"/>
              </a:spcAft>
              <a:buNone/>
            </a:pPr>
            <a:r>
              <a:rPr lang="es">
                <a:solidFill>
                  <a:schemeClr val="lt1"/>
                </a:solidFill>
                <a:latin typeface="Montserrat"/>
                <a:ea typeface="Montserrat"/>
                <a:cs typeface="Montserrat"/>
                <a:sym typeface="Montserrat"/>
              </a:rPr>
              <a:t>Medidas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1"/>
          <p:cNvSpPr txBox="1"/>
          <p:nvPr>
            <p:ph idx="2" type="body"/>
          </p:nvPr>
        </p:nvSpPr>
        <p:spPr>
          <a:xfrm>
            <a:off x="1273950" y="2386575"/>
            <a:ext cx="15571200" cy="6091500"/>
          </a:xfrm>
          <a:prstGeom prst="rect">
            <a:avLst/>
          </a:prstGeom>
        </p:spPr>
        <p:txBody>
          <a:bodyPr anchorCtr="0" anchor="t" bIns="91425" lIns="0" spcFirstLastPara="1" rIns="91425" wrap="square" tIns="91425">
            <a:noAutofit/>
          </a:bodyPr>
          <a:lstStyle/>
          <a:p>
            <a:pPr indent="0" lvl="0" marL="0" rtl="0" algn="l">
              <a:lnSpc>
                <a:spcPct val="150000"/>
              </a:lnSpc>
              <a:spcBef>
                <a:spcPts val="0"/>
              </a:spcBef>
              <a:spcAft>
                <a:spcPts val="0"/>
              </a:spcAft>
              <a:buNone/>
            </a:pPr>
            <a:r>
              <a:rPr lang="es" sz="3300">
                <a:solidFill>
                  <a:srgbClr val="434343"/>
                </a:solidFill>
              </a:rPr>
              <a:t>Las medidas en cambio van a ser los valores sobre los que quiero calcular agregaciones (Sumas, Promedios, Contar filas, Contar distintos, Máximos, Mínimos, etc.). agrupando dichas medidas por las dimensiones. En los modelos de BI son nuestros Indicadores o KPIs como por ejemplo: </a:t>
            </a:r>
            <a:endParaRPr sz="3300">
              <a:solidFill>
                <a:srgbClr val="434343"/>
              </a:solidFill>
            </a:endParaRPr>
          </a:p>
          <a:p>
            <a:pPr indent="0" lvl="0" marL="0" rtl="0" algn="l">
              <a:lnSpc>
                <a:spcPct val="150000"/>
              </a:lnSpc>
              <a:spcBef>
                <a:spcPts val="0"/>
              </a:spcBef>
              <a:spcAft>
                <a:spcPts val="0"/>
              </a:spcAft>
              <a:buNone/>
            </a:pPr>
            <a:r>
              <a:t/>
            </a:r>
            <a:endParaRPr sz="3300">
              <a:solidFill>
                <a:srgbClr val="434343"/>
              </a:solidFill>
            </a:endParaRPr>
          </a:p>
          <a:p>
            <a:pPr indent="0" lvl="0" marL="0" rtl="0" algn="l">
              <a:lnSpc>
                <a:spcPct val="150000"/>
              </a:lnSpc>
              <a:spcBef>
                <a:spcPts val="0"/>
              </a:spcBef>
              <a:spcAft>
                <a:spcPts val="0"/>
              </a:spcAft>
              <a:buNone/>
            </a:pPr>
            <a:r>
              <a:t/>
            </a:r>
            <a:endParaRPr sz="3300">
              <a:solidFill>
                <a:srgbClr val="434343"/>
              </a:solidFill>
            </a:endParaRPr>
          </a:p>
          <a:p>
            <a:pPr indent="0" lvl="0" marL="457200" rtl="0" algn="l">
              <a:lnSpc>
                <a:spcPct val="150000"/>
              </a:lnSpc>
              <a:spcBef>
                <a:spcPts val="0"/>
              </a:spcBef>
              <a:spcAft>
                <a:spcPts val="0"/>
              </a:spcAft>
              <a:buNone/>
            </a:pPr>
            <a:r>
              <a:t/>
            </a:r>
            <a:endParaRPr sz="3300">
              <a:solidFill>
                <a:srgbClr val="434343"/>
              </a:solidFill>
            </a:endParaRPr>
          </a:p>
        </p:txBody>
      </p:sp>
      <p:sp>
        <p:nvSpPr>
          <p:cNvPr id="481" name="Google Shape;481;p31"/>
          <p:cNvSpPr txBox="1"/>
          <p:nvPr>
            <p:ph type="title"/>
          </p:nvPr>
        </p:nvSpPr>
        <p:spPr>
          <a:xfrm>
            <a:off x="854400" y="1122510"/>
            <a:ext cx="16579200" cy="7695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s">
                <a:solidFill>
                  <a:schemeClr val="accent1"/>
                </a:solidFill>
              </a:rPr>
              <a:t>Medidas</a:t>
            </a:r>
            <a:endParaRPr>
              <a:solidFill>
                <a:schemeClr val="accent1"/>
              </a:solidFill>
            </a:endParaRPr>
          </a:p>
        </p:txBody>
      </p:sp>
      <p:pic>
        <p:nvPicPr>
          <p:cNvPr id="482" name="Google Shape;482;p31"/>
          <p:cNvPicPr preferRelativeResize="0"/>
          <p:nvPr/>
        </p:nvPicPr>
        <p:blipFill>
          <a:blip r:embed="rId3">
            <a:alphaModFix/>
          </a:blip>
          <a:stretch>
            <a:fillRect/>
          </a:stretch>
        </p:blipFill>
        <p:spPr>
          <a:xfrm>
            <a:off x="5393841" y="6105053"/>
            <a:ext cx="1743756" cy="1723576"/>
          </a:xfrm>
          <a:prstGeom prst="rect">
            <a:avLst/>
          </a:prstGeom>
          <a:noFill/>
          <a:ln>
            <a:noFill/>
          </a:ln>
        </p:spPr>
      </p:pic>
      <p:pic>
        <p:nvPicPr>
          <p:cNvPr id="483" name="Google Shape;483;p31"/>
          <p:cNvPicPr preferRelativeResize="0"/>
          <p:nvPr/>
        </p:nvPicPr>
        <p:blipFill>
          <a:blip r:embed="rId4">
            <a:alphaModFix/>
          </a:blip>
          <a:stretch>
            <a:fillRect/>
          </a:stretch>
        </p:blipFill>
        <p:spPr>
          <a:xfrm>
            <a:off x="2251554" y="6240548"/>
            <a:ext cx="1743756" cy="1723576"/>
          </a:xfrm>
          <a:prstGeom prst="rect">
            <a:avLst/>
          </a:prstGeom>
          <a:noFill/>
          <a:ln>
            <a:noFill/>
          </a:ln>
        </p:spPr>
      </p:pic>
      <p:sp>
        <p:nvSpPr>
          <p:cNvPr id="484" name="Google Shape;484;p31"/>
          <p:cNvSpPr txBox="1"/>
          <p:nvPr/>
        </p:nvSpPr>
        <p:spPr>
          <a:xfrm>
            <a:off x="2088850" y="8104964"/>
            <a:ext cx="2369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000">
                <a:solidFill>
                  <a:srgbClr val="666666"/>
                </a:solidFill>
                <a:latin typeface="Open Sans"/>
                <a:ea typeface="Open Sans"/>
                <a:cs typeface="Open Sans"/>
                <a:sym typeface="Open Sans"/>
              </a:rPr>
              <a:t>Ventas</a:t>
            </a:r>
            <a:endParaRPr b="1" sz="2000">
              <a:solidFill>
                <a:srgbClr val="666666"/>
              </a:solidFill>
              <a:latin typeface="Open Sans"/>
              <a:ea typeface="Open Sans"/>
              <a:cs typeface="Open Sans"/>
              <a:sym typeface="Open Sans"/>
            </a:endParaRPr>
          </a:p>
        </p:txBody>
      </p:sp>
      <p:sp>
        <p:nvSpPr>
          <p:cNvPr id="485" name="Google Shape;485;p31"/>
          <p:cNvSpPr txBox="1"/>
          <p:nvPr/>
        </p:nvSpPr>
        <p:spPr>
          <a:xfrm>
            <a:off x="5157393" y="8104964"/>
            <a:ext cx="23691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000">
                <a:solidFill>
                  <a:srgbClr val="666666"/>
                </a:solidFill>
                <a:latin typeface="Open Sans"/>
                <a:ea typeface="Open Sans"/>
                <a:cs typeface="Open Sans"/>
                <a:sym typeface="Open Sans"/>
              </a:rPr>
              <a:t>Costos</a:t>
            </a:r>
            <a:endParaRPr b="1" sz="2000">
              <a:solidFill>
                <a:srgbClr val="666666"/>
              </a:solidFill>
              <a:latin typeface="Open Sans"/>
              <a:ea typeface="Open Sans"/>
              <a:cs typeface="Open Sans"/>
              <a:sym typeface="Open Sans"/>
            </a:endParaRPr>
          </a:p>
        </p:txBody>
      </p:sp>
      <p:sp>
        <p:nvSpPr>
          <p:cNvPr id="486" name="Google Shape;486;p31"/>
          <p:cNvSpPr txBox="1"/>
          <p:nvPr/>
        </p:nvSpPr>
        <p:spPr>
          <a:xfrm>
            <a:off x="8225936" y="8104964"/>
            <a:ext cx="23691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000">
                <a:solidFill>
                  <a:srgbClr val="666666"/>
                </a:solidFill>
                <a:latin typeface="Open Sans"/>
                <a:ea typeface="Open Sans"/>
                <a:cs typeface="Open Sans"/>
                <a:sym typeface="Open Sans"/>
              </a:rPr>
              <a:t>Cantidad de</a:t>
            </a:r>
            <a:endParaRPr b="1" sz="2000">
              <a:solidFill>
                <a:srgbClr val="666666"/>
              </a:solidFill>
              <a:latin typeface="Open Sans"/>
              <a:ea typeface="Open Sans"/>
              <a:cs typeface="Open Sans"/>
              <a:sym typeface="Open Sans"/>
            </a:endParaRPr>
          </a:p>
          <a:p>
            <a:pPr indent="0" lvl="0" marL="0" rtl="0" algn="ctr">
              <a:spcBef>
                <a:spcPts val="0"/>
              </a:spcBef>
              <a:spcAft>
                <a:spcPts val="0"/>
              </a:spcAft>
              <a:buNone/>
            </a:pPr>
            <a:r>
              <a:rPr b="1" lang="es" sz="2000">
                <a:solidFill>
                  <a:srgbClr val="666666"/>
                </a:solidFill>
                <a:latin typeface="Open Sans"/>
                <a:ea typeface="Open Sans"/>
                <a:cs typeface="Open Sans"/>
                <a:sym typeface="Open Sans"/>
              </a:rPr>
              <a:t>clientes</a:t>
            </a:r>
            <a:endParaRPr b="1" sz="2000">
              <a:solidFill>
                <a:srgbClr val="666666"/>
              </a:solidFill>
              <a:latin typeface="Open Sans"/>
              <a:ea typeface="Open Sans"/>
              <a:cs typeface="Open Sans"/>
              <a:sym typeface="Open Sans"/>
            </a:endParaRPr>
          </a:p>
        </p:txBody>
      </p:sp>
      <p:sp>
        <p:nvSpPr>
          <p:cNvPr id="487" name="Google Shape;487;p31"/>
          <p:cNvSpPr txBox="1"/>
          <p:nvPr/>
        </p:nvSpPr>
        <p:spPr>
          <a:xfrm>
            <a:off x="11395264" y="8083407"/>
            <a:ext cx="23691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000">
                <a:solidFill>
                  <a:srgbClr val="666666"/>
                </a:solidFill>
                <a:latin typeface="Open Sans"/>
                <a:ea typeface="Open Sans"/>
                <a:cs typeface="Open Sans"/>
                <a:sym typeface="Open Sans"/>
              </a:rPr>
              <a:t>Cantidad de conversiones por visitas </a:t>
            </a:r>
            <a:endParaRPr b="1" sz="2000">
              <a:solidFill>
                <a:srgbClr val="666666"/>
              </a:solidFill>
              <a:latin typeface="Open Sans"/>
              <a:ea typeface="Open Sans"/>
              <a:cs typeface="Open Sans"/>
              <a:sym typeface="Open Sans"/>
            </a:endParaRPr>
          </a:p>
        </p:txBody>
      </p:sp>
      <p:sp>
        <p:nvSpPr>
          <p:cNvPr id="488" name="Google Shape;488;p31"/>
          <p:cNvSpPr txBox="1"/>
          <p:nvPr/>
        </p:nvSpPr>
        <p:spPr>
          <a:xfrm>
            <a:off x="14714700" y="8104964"/>
            <a:ext cx="23691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000">
                <a:solidFill>
                  <a:srgbClr val="666666"/>
                </a:solidFill>
                <a:latin typeface="Open Sans"/>
                <a:ea typeface="Open Sans"/>
                <a:cs typeface="Open Sans"/>
                <a:sym typeface="Open Sans"/>
              </a:rPr>
              <a:t>Tiempo de entrega promedio</a:t>
            </a:r>
            <a:endParaRPr b="1" sz="2000">
              <a:solidFill>
                <a:srgbClr val="666666"/>
              </a:solidFill>
              <a:latin typeface="Open Sans"/>
              <a:ea typeface="Open Sans"/>
              <a:cs typeface="Open Sans"/>
              <a:sym typeface="Open Sans"/>
            </a:endParaRPr>
          </a:p>
        </p:txBody>
      </p:sp>
      <p:pic>
        <p:nvPicPr>
          <p:cNvPr id="489" name="Google Shape;489;p31"/>
          <p:cNvPicPr preferRelativeResize="0"/>
          <p:nvPr/>
        </p:nvPicPr>
        <p:blipFill>
          <a:blip r:embed="rId5">
            <a:alphaModFix/>
          </a:blip>
          <a:stretch>
            <a:fillRect/>
          </a:stretch>
        </p:blipFill>
        <p:spPr>
          <a:xfrm>
            <a:off x="8394070" y="5967874"/>
            <a:ext cx="1880383" cy="1858623"/>
          </a:xfrm>
          <a:prstGeom prst="rect">
            <a:avLst/>
          </a:prstGeom>
          <a:noFill/>
          <a:ln>
            <a:noFill/>
          </a:ln>
        </p:spPr>
      </p:pic>
      <p:pic>
        <p:nvPicPr>
          <p:cNvPr id="490" name="Google Shape;490;p31"/>
          <p:cNvPicPr preferRelativeResize="0"/>
          <p:nvPr/>
        </p:nvPicPr>
        <p:blipFill>
          <a:blip r:embed="rId6">
            <a:alphaModFix/>
          </a:blip>
          <a:stretch>
            <a:fillRect/>
          </a:stretch>
        </p:blipFill>
        <p:spPr>
          <a:xfrm>
            <a:off x="11682094" y="6094004"/>
            <a:ext cx="1880383" cy="1858623"/>
          </a:xfrm>
          <a:prstGeom prst="rect">
            <a:avLst/>
          </a:prstGeom>
          <a:noFill/>
          <a:ln>
            <a:noFill/>
          </a:ln>
        </p:spPr>
      </p:pic>
      <p:pic>
        <p:nvPicPr>
          <p:cNvPr id="491" name="Google Shape;491;p31"/>
          <p:cNvPicPr preferRelativeResize="0"/>
          <p:nvPr/>
        </p:nvPicPr>
        <p:blipFill>
          <a:blip r:embed="rId7">
            <a:alphaModFix/>
          </a:blip>
          <a:stretch>
            <a:fillRect/>
          </a:stretch>
        </p:blipFill>
        <p:spPr>
          <a:xfrm>
            <a:off x="14744344" y="6104761"/>
            <a:ext cx="1880383" cy="185862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2"/>
          <p:cNvSpPr txBox="1"/>
          <p:nvPr>
            <p:ph type="title"/>
          </p:nvPr>
        </p:nvSpPr>
        <p:spPr>
          <a:xfrm>
            <a:off x="854400" y="1023910"/>
            <a:ext cx="16579200" cy="7698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s">
                <a:solidFill>
                  <a:schemeClr val="accent1"/>
                </a:solidFill>
              </a:rPr>
              <a:t>Medidas</a:t>
            </a:r>
            <a:endParaRPr>
              <a:solidFill>
                <a:schemeClr val="accent1"/>
              </a:solidFill>
            </a:endParaRPr>
          </a:p>
        </p:txBody>
      </p:sp>
      <p:sp>
        <p:nvSpPr>
          <p:cNvPr id="497" name="Google Shape;497;p32"/>
          <p:cNvSpPr txBox="1"/>
          <p:nvPr>
            <p:ph idx="2" type="body"/>
          </p:nvPr>
        </p:nvSpPr>
        <p:spPr>
          <a:xfrm>
            <a:off x="854400" y="2743600"/>
            <a:ext cx="14879400" cy="5160600"/>
          </a:xfrm>
          <a:prstGeom prst="rect">
            <a:avLst/>
          </a:prstGeom>
        </p:spPr>
        <p:txBody>
          <a:bodyPr anchorCtr="0" anchor="t" bIns="91425" lIns="0" spcFirstLastPara="1" rIns="91425" wrap="square" tIns="91425">
            <a:noAutofit/>
          </a:bodyPr>
          <a:lstStyle/>
          <a:p>
            <a:pPr indent="-438150" lvl="0" marL="457200" rtl="0" algn="l">
              <a:lnSpc>
                <a:spcPct val="150000"/>
              </a:lnSpc>
              <a:spcBef>
                <a:spcPts val="0"/>
              </a:spcBef>
              <a:spcAft>
                <a:spcPts val="0"/>
              </a:spcAft>
              <a:buClr>
                <a:srgbClr val="434343"/>
              </a:buClr>
              <a:buSzPts val="3300"/>
              <a:buChar char="■"/>
            </a:pPr>
            <a:r>
              <a:rPr lang="es" sz="3300">
                <a:solidFill>
                  <a:srgbClr val="434343"/>
                </a:solidFill>
              </a:rPr>
              <a:t>Suelen ser </a:t>
            </a:r>
            <a:r>
              <a:rPr b="1" lang="es" sz="3300" u="sng">
                <a:solidFill>
                  <a:srgbClr val="434343"/>
                </a:solidFill>
              </a:rPr>
              <a:t>variables cuantitativas</a:t>
            </a:r>
            <a:r>
              <a:rPr lang="es" sz="3300">
                <a:solidFill>
                  <a:srgbClr val="434343"/>
                </a:solidFill>
              </a:rPr>
              <a:t> como números enteros, decimales, moneda, porcentajes, entre otros.</a:t>
            </a:r>
            <a:endParaRPr sz="3300">
              <a:solidFill>
                <a:srgbClr val="434343"/>
              </a:solidFill>
            </a:endParaRPr>
          </a:p>
          <a:p>
            <a:pPr indent="-438150" lvl="0" marL="457200" rtl="0" algn="l">
              <a:lnSpc>
                <a:spcPct val="150000"/>
              </a:lnSpc>
              <a:spcBef>
                <a:spcPts val="0"/>
              </a:spcBef>
              <a:spcAft>
                <a:spcPts val="0"/>
              </a:spcAft>
              <a:buClr>
                <a:srgbClr val="434343"/>
              </a:buClr>
              <a:buSzPts val="3300"/>
              <a:buChar char="■"/>
            </a:pPr>
            <a:r>
              <a:rPr lang="es" sz="3300">
                <a:solidFill>
                  <a:srgbClr val="434343"/>
                </a:solidFill>
              </a:rPr>
              <a:t>Suelen denominarse también métricas, indicadores o simplificarse como KPIs.</a:t>
            </a:r>
            <a:endParaRPr sz="3300">
              <a:solidFill>
                <a:srgbClr val="434343"/>
              </a:solidFill>
            </a:endParaRPr>
          </a:p>
          <a:p>
            <a:pPr indent="0" lvl="0" marL="0" rtl="0" algn="l">
              <a:lnSpc>
                <a:spcPct val="150000"/>
              </a:lnSpc>
              <a:spcBef>
                <a:spcPts val="0"/>
              </a:spcBef>
              <a:spcAft>
                <a:spcPts val="0"/>
              </a:spcAft>
              <a:buNone/>
            </a:pPr>
            <a:r>
              <a:rPr lang="es" sz="3300">
                <a:solidFill>
                  <a:srgbClr val="434343"/>
                </a:solidFill>
              </a:rPr>
              <a:t>¿Son importantes? Si! Dentro de los modelos de analytics suelen ser parte de los KPIs. </a:t>
            </a:r>
            <a:br>
              <a:rPr lang="es" sz="3300">
                <a:solidFill>
                  <a:srgbClr val="434343"/>
                </a:solidFill>
              </a:rPr>
            </a:br>
            <a:r>
              <a:rPr lang="es" sz="3300">
                <a:solidFill>
                  <a:srgbClr val="434343"/>
                </a:solidFill>
              </a:rPr>
              <a:t>Invitan a los sistemas a recolectar estos datos o a generar una definición de cuál es la regla de cálculo oficial.</a:t>
            </a:r>
            <a:endParaRPr sz="3300">
              <a:solidFill>
                <a:srgbClr val="434343"/>
              </a:solidFill>
            </a:endParaRPr>
          </a:p>
          <a:p>
            <a:pPr indent="0" lvl="0" marL="0" rtl="0" algn="l">
              <a:lnSpc>
                <a:spcPct val="150000"/>
              </a:lnSpc>
              <a:spcBef>
                <a:spcPts val="0"/>
              </a:spcBef>
              <a:spcAft>
                <a:spcPts val="0"/>
              </a:spcAft>
              <a:buNone/>
            </a:pPr>
            <a:r>
              <a:t/>
            </a:r>
            <a:endParaRPr sz="3300">
              <a:solidFill>
                <a:srgbClr val="434343"/>
              </a:solidFill>
            </a:endParaRPr>
          </a:p>
          <a:p>
            <a:pPr indent="0" lvl="0" marL="0" rtl="0" algn="l">
              <a:lnSpc>
                <a:spcPct val="150000"/>
              </a:lnSpc>
              <a:spcBef>
                <a:spcPts val="0"/>
              </a:spcBef>
              <a:spcAft>
                <a:spcPts val="0"/>
              </a:spcAft>
              <a:buNone/>
            </a:pPr>
            <a:r>
              <a:t/>
            </a:r>
            <a:endParaRPr sz="3300">
              <a:solidFill>
                <a:srgbClr val="434343"/>
              </a:solidFill>
            </a:endParaRPr>
          </a:p>
          <a:p>
            <a:pPr indent="0" lvl="0" marL="457200" rtl="0" algn="l">
              <a:lnSpc>
                <a:spcPct val="150000"/>
              </a:lnSpc>
              <a:spcBef>
                <a:spcPts val="0"/>
              </a:spcBef>
              <a:spcAft>
                <a:spcPts val="0"/>
              </a:spcAft>
              <a:buNone/>
            </a:pPr>
            <a:r>
              <a:t/>
            </a:r>
            <a:endParaRPr sz="330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3"/>
          <p:cNvSpPr txBox="1"/>
          <p:nvPr>
            <p:ph type="title"/>
          </p:nvPr>
        </p:nvSpPr>
        <p:spPr>
          <a:xfrm>
            <a:off x="854400" y="1023910"/>
            <a:ext cx="16579200" cy="7698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s">
                <a:solidFill>
                  <a:schemeClr val="accent1"/>
                </a:solidFill>
              </a:rPr>
              <a:t>Medidas - Recomendaciones</a:t>
            </a:r>
            <a:endParaRPr>
              <a:solidFill>
                <a:schemeClr val="accent1"/>
              </a:solidFill>
            </a:endParaRPr>
          </a:p>
        </p:txBody>
      </p:sp>
      <p:sp>
        <p:nvSpPr>
          <p:cNvPr id="503" name="Google Shape;503;p33"/>
          <p:cNvSpPr txBox="1"/>
          <p:nvPr>
            <p:ph idx="2" type="body"/>
          </p:nvPr>
        </p:nvSpPr>
        <p:spPr>
          <a:xfrm>
            <a:off x="854400" y="2743600"/>
            <a:ext cx="16428900" cy="5160600"/>
          </a:xfrm>
          <a:prstGeom prst="rect">
            <a:avLst/>
          </a:prstGeom>
        </p:spPr>
        <p:txBody>
          <a:bodyPr anchorCtr="0" anchor="t" bIns="91425" lIns="0" spcFirstLastPara="1" rIns="91425" wrap="square" tIns="91425">
            <a:noAutofit/>
          </a:bodyPr>
          <a:lstStyle/>
          <a:p>
            <a:pPr indent="0" lvl="0" marL="0" rtl="0" algn="l">
              <a:lnSpc>
                <a:spcPct val="150000"/>
              </a:lnSpc>
              <a:spcBef>
                <a:spcPts val="0"/>
              </a:spcBef>
              <a:spcAft>
                <a:spcPts val="0"/>
              </a:spcAft>
              <a:buNone/>
            </a:pPr>
            <a:r>
              <a:rPr b="1" lang="es" sz="3300">
                <a:solidFill>
                  <a:srgbClr val="434343"/>
                </a:solidFill>
              </a:rPr>
              <a:t>Warning!</a:t>
            </a:r>
            <a:endParaRPr b="1" sz="3300">
              <a:solidFill>
                <a:srgbClr val="434343"/>
              </a:solidFill>
            </a:endParaRPr>
          </a:p>
          <a:p>
            <a:pPr indent="0" lvl="0" marL="0" rtl="0" algn="l">
              <a:lnSpc>
                <a:spcPct val="150000"/>
              </a:lnSpc>
              <a:spcBef>
                <a:spcPts val="0"/>
              </a:spcBef>
              <a:spcAft>
                <a:spcPts val="0"/>
              </a:spcAft>
              <a:buNone/>
            </a:pPr>
            <a:r>
              <a:rPr lang="es" sz="3300">
                <a:solidFill>
                  <a:srgbClr val="434343"/>
                </a:solidFill>
              </a:rPr>
              <a:t>Cuando definimos las medidas dentro de nuestra área hay veces que mezclamos las medidas con las dimensiones. </a:t>
            </a:r>
            <a:endParaRPr sz="3300">
              <a:solidFill>
                <a:srgbClr val="434343"/>
              </a:solidFill>
            </a:endParaRPr>
          </a:p>
          <a:p>
            <a:pPr indent="0" lvl="0" marL="0" rtl="0" algn="l">
              <a:lnSpc>
                <a:spcPct val="150000"/>
              </a:lnSpc>
              <a:spcBef>
                <a:spcPts val="0"/>
              </a:spcBef>
              <a:spcAft>
                <a:spcPts val="0"/>
              </a:spcAft>
              <a:buNone/>
            </a:pPr>
            <a:r>
              <a:rPr lang="es" sz="3300">
                <a:solidFill>
                  <a:srgbClr val="434343"/>
                </a:solidFill>
              </a:rPr>
              <a:t>¿Un ejemplo? Ventas por día. ¿Parece una medida correcta, no?</a:t>
            </a:r>
            <a:endParaRPr sz="3300">
              <a:solidFill>
                <a:srgbClr val="434343"/>
              </a:solidFill>
            </a:endParaRPr>
          </a:p>
          <a:p>
            <a:pPr indent="0" lvl="0" marL="0" rtl="0" algn="l">
              <a:lnSpc>
                <a:spcPct val="150000"/>
              </a:lnSpc>
              <a:spcBef>
                <a:spcPts val="0"/>
              </a:spcBef>
              <a:spcAft>
                <a:spcPts val="0"/>
              </a:spcAft>
              <a:buNone/>
            </a:pPr>
            <a:r>
              <a:rPr lang="es" sz="3300">
                <a:solidFill>
                  <a:srgbClr val="434343"/>
                </a:solidFill>
              </a:rPr>
              <a:t>En sí, la medida es la venta. La dimensión de </a:t>
            </a:r>
            <a:r>
              <a:rPr lang="es" sz="3300">
                <a:solidFill>
                  <a:srgbClr val="434343"/>
                </a:solidFill>
              </a:rPr>
              <a:t>análisis</a:t>
            </a:r>
            <a:r>
              <a:rPr lang="es" sz="3300">
                <a:solidFill>
                  <a:srgbClr val="434343"/>
                </a:solidFill>
              </a:rPr>
              <a:t> es el tiempo (día).</a:t>
            </a:r>
            <a:endParaRPr sz="3300">
              <a:solidFill>
                <a:srgbClr val="434343"/>
              </a:solidFill>
            </a:endParaRPr>
          </a:p>
          <a:p>
            <a:pPr indent="0" lvl="0" marL="0" rtl="0" algn="l">
              <a:lnSpc>
                <a:spcPct val="150000"/>
              </a:lnSpc>
              <a:spcBef>
                <a:spcPts val="0"/>
              </a:spcBef>
              <a:spcAft>
                <a:spcPts val="0"/>
              </a:spcAft>
              <a:buNone/>
            </a:pPr>
            <a:r>
              <a:rPr lang="es" sz="3300">
                <a:solidFill>
                  <a:srgbClr val="434343"/>
                </a:solidFill>
              </a:rPr>
              <a:t>Así simplificamos una sola medida y podemos analizarla con muchas dimensiones como Ventas por día, por mes, por País, etc.</a:t>
            </a:r>
            <a:endParaRPr sz="3300">
              <a:solidFill>
                <a:srgbClr val="434343"/>
              </a:solidFill>
            </a:endParaRPr>
          </a:p>
          <a:p>
            <a:pPr indent="0" lvl="0" marL="0" rtl="0" algn="l">
              <a:lnSpc>
                <a:spcPct val="150000"/>
              </a:lnSpc>
              <a:spcBef>
                <a:spcPts val="0"/>
              </a:spcBef>
              <a:spcAft>
                <a:spcPts val="0"/>
              </a:spcAft>
              <a:buNone/>
            </a:pPr>
            <a:r>
              <a:t/>
            </a:r>
            <a:endParaRPr sz="3300">
              <a:solidFill>
                <a:srgbClr val="434343"/>
              </a:solidFill>
            </a:endParaRPr>
          </a:p>
          <a:p>
            <a:pPr indent="0" lvl="0" marL="0" rtl="0" algn="l">
              <a:lnSpc>
                <a:spcPct val="150000"/>
              </a:lnSpc>
              <a:spcBef>
                <a:spcPts val="0"/>
              </a:spcBef>
              <a:spcAft>
                <a:spcPts val="0"/>
              </a:spcAft>
              <a:buNone/>
            </a:pPr>
            <a:r>
              <a:t/>
            </a:r>
            <a:endParaRPr sz="3300">
              <a:solidFill>
                <a:srgbClr val="434343"/>
              </a:solidFill>
            </a:endParaRPr>
          </a:p>
          <a:p>
            <a:pPr indent="0" lvl="0" marL="0" rtl="0" algn="l">
              <a:lnSpc>
                <a:spcPct val="150000"/>
              </a:lnSpc>
              <a:spcBef>
                <a:spcPts val="0"/>
              </a:spcBef>
              <a:spcAft>
                <a:spcPts val="0"/>
              </a:spcAft>
              <a:buNone/>
            </a:pPr>
            <a:r>
              <a:t/>
            </a:r>
            <a:endParaRPr sz="3300">
              <a:solidFill>
                <a:srgbClr val="434343"/>
              </a:solidFill>
            </a:endParaRPr>
          </a:p>
          <a:p>
            <a:pPr indent="0" lvl="0" marL="0" rtl="0" algn="l">
              <a:lnSpc>
                <a:spcPct val="150000"/>
              </a:lnSpc>
              <a:spcBef>
                <a:spcPts val="0"/>
              </a:spcBef>
              <a:spcAft>
                <a:spcPts val="0"/>
              </a:spcAft>
              <a:buNone/>
            </a:pPr>
            <a:r>
              <a:t/>
            </a:r>
            <a:endParaRPr sz="3300">
              <a:solidFill>
                <a:srgbClr val="434343"/>
              </a:solidFill>
            </a:endParaRPr>
          </a:p>
          <a:p>
            <a:pPr indent="0" lvl="0" marL="457200" rtl="0" algn="l">
              <a:lnSpc>
                <a:spcPct val="150000"/>
              </a:lnSpc>
              <a:spcBef>
                <a:spcPts val="0"/>
              </a:spcBef>
              <a:spcAft>
                <a:spcPts val="0"/>
              </a:spcAft>
              <a:buNone/>
            </a:pPr>
            <a:r>
              <a:t/>
            </a:r>
            <a:endParaRPr sz="3300">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4"/>
          <p:cNvSpPr txBox="1"/>
          <p:nvPr>
            <p:ph type="title"/>
          </p:nvPr>
        </p:nvSpPr>
        <p:spPr>
          <a:xfrm>
            <a:off x="854400" y="1023910"/>
            <a:ext cx="16579200" cy="7698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s">
                <a:solidFill>
                  <a:schemeClr val="accent1"/>
                </a:solidFill>
              </a:rPr>
              <a:t>Medidas - Recomendaciones</a:t>
            </a:r>
            <a:endParaRPr>
              <a:solidFill>
                <a:schemeClr val="accent1"/>
              </a:solidFill>
            </a:endParaRPr>
          </a:p>
        </p:txBody>
      </p:sp>
      <p:sp>
        <p:nvSpPr>
          <p:cNvPr id="509" name="Google Shape;509;p34"/>
          <p:cNvSpPr txBox="1"/>
          <p:nvPr>
            <p:ph idx="2" type="body"/>
          </p:nvPr>
        </p:nvSpPr>
        <p:spPr>
          <a:xfrm>
            <a:off x="854400" y="2438800"/>
            <a:ext cx="14879400" cy="697800"/>
          </a:xfrm>
          <a:prstGeom prst="rect">
            <a:avLst/>
          </a:prstGeom>
        </p:spPr>
        <p:txBody>
          <a:bodyPr anchorCtr="0" anchor="t" bIns="91425" lIns="0" spcFirstLastPara="1" rIns="91425" wrap="square" tIns="91425">
            <a:noAutofit/>
          </a:bodyPr>
          <a:lstStyle/>
          <a:p>
            <a:pPr indent="0" lvl="0" marL="0" rtl="0" algn="l">
              <a:lnSpc>
                <a:spcPct val="150000"/>
              </a:lnSpc>
              <a:spcBef>
                <a:spcPts val="0"/>
              </a:spcBef>
              <a:spcAft>
                <a:spcPts val="0"/>
              </a:spcAft>
              <a:buNone/>
            </a:pPr>
            <a:r>
              <a:rPr lang="es" sz="3300">
                <a:solidFill>
                  <a:srgbClr val="434343"/>
                </a:solidFill>
              </a:rPr>
              <a:t>Por otro lado, veamos el siguiente ejemplo:</a:t>
            </a:r>
            <a:endParaRPr sz="3300">
              <a:solidFill>
                <a:srgbClr val="434343"/>
              </a:solidFill>
            </a:endParaRPr>
          </a:p>
          <a:p>
            <a:pPr indent="0" lvl="0" marL="0" rtl="0" algn="l">
              <a:lnSpc>
                <a:spcPct val="150000"/>
              </a:lnSpc>
              <a:spcBef>
                <a:spcPts val="0"/>
              </a:spcBef>
              <a:spcAft>
                <a:spcPts val="0"/>
              </a:spcAft>
              <a:buNone/>
            </a:pPr>
            <a:r>
              <a:t/>
            </a:r>
            <a:endParaRPr sz="3300">
              <a:solidFill>
                <a:srgbClr val="434343"/>
              </a:solidFill>
            </a:endParaRPr>
          </a:p>
          <a:p>
            <a:pPr indent="0" lvl="0" marL="0" rtl="0" algn="l">
              <a:lnSpc>
                <a:spcPct val="150000"/>
              </a:lnSpc>
              <a:spcBef>
                <a:spcPts val="0"/>
              </a:spcBef>
              <a:spcAft>
                <a:spcPts val="0"/>
              </a:spcAft>
              <a:buNone/>
            </a:pPr>
            <a:r>
              <a:t/>
            </a:r>
            <a:endParaRPr sz="3300">
              <a:solidFill>
                <a:srgbClr val="434343"/>
              </a:solidFill>
            </a:endParaRPr>
          </a:p>
          <a:p>
            <a:pPr indent="0" lvl="0" marL="457200" rtl="0" algn="l">
              <a:lnSpc>
                <a:spcPct val="150000"/>
              </a:lnSpc>
              <a:spcBef>
                <a:spcPts val="0"/>
              </a:spcBef>
              <a:spcAft>
                <a:spcPts val="0"/>
              </a:spcAft>
              <a:buNone/>
            </a:pPr>
            <a:r>
              <a:t/>
            </a:r>
            <a:endParaRPr sz="3300">
              <a:solidFill>
                <a:srgbClr val="434343"/>
              </a:solidFill>
            </a:endParaRPr>
          </a:p>
        </p:txBody>
      </p:sp>
      <p:pic>
        <p:nvPicPr>
          <p:cNvPr id="510" name="Google Shape;510;p34"/>
          <p:cNvPicPr preferRelativeResize="0"/>
          <p:nvPr/>
        </p:nvPicPr>
        <p:blipFill>
          <a:blip r:embed="rId3">
            <a:alphaModFix/>
          </a:blip>
          <a:stretch>
            <a:fillRect/>
          </a:stretch>
        </p:blipFill>
        <p:spPr>
          <a:xfrm>
            <a:off x="3933625" y="3499975"/>
            <a:ext cx="9848850" cy="3667125"/>
          </a:xfrm>
          <a:prstGeom prst="rect">
            <a:avLst/>
          </a:prstGeom>
          <a:noFill/>
          <a:ln>
            <a:noFill/>
          </a:ln>
        </p:spPr>
      </p:pic>
      <p:sp>
        <p:nvSpPr>
          <p:cNvPr id="511" name="Google Shape;511;p34"/>
          <p:cNvSpPr txBox="1"/>
          <p:nvPr>
            <p:ph idx="2" type="body"/>
          </p:nvPr>
        </p:nvSpPr>
        <p:spPr>
          <a:xfrm>
            <a:off x="1331350" y="8157550"/>
            <a:ext cx="14879400" cy="697800"/>
          </a:xfrm>
          <a:prstGeom prst="rect">
            <a:avLst/>
          </a:prstGeom>
        </p:spPr>
        <p:txBody>
          <a:bodyPr anchorCtr="0" anchor="t" bIns="91425" lIns="0" spcFirstLastPara="1" rIns="91425" wrap="square" tIns="91425">
            <a:noAutofit/>
          </a:bodyPr>
          <a:lstStyle/>
          <a:p>
            <a:pPr indent="0" lvl="0" marL="0" rtl="0" algn="l">
              <a:lnSpc>
                <a:spcPct val="150000"/>
              </a:lnSpc>
              <a:spcBef>
                <a:spcPts val="0"/>
              </a:spcBef>
              <a:spcAft>
                <a:spcPts val="0"/>
              </a:spcAft>
              <a:buNone/>
            </a:pPr>
            <a:r>
              <a:rPr lang="es" sz="3300">
                <a:solidFill>
                  <a:srgbClr val="434343"/>
                </a:solidFill>
              </a:rPr>
              <a:t>Antes de pasar a la siguiente hoja, pensemos ¿Qué problemas pueden tener estas medidas?</a:t>
            </a:r>
            <a:endParaRPr sz="3300">
              <a:solidFill>
                <a:srgbClr val="434343"/>
              </a:solidFill>
            </a:endParaRPr>
          </a:p>
          <a:p>
            <a:pPr indent="0" lvl="0" marL="0" rtl="0" algn="l">
              <a:lnSpc>
                <a:spcPct val="150000"/>
              </a:lnSpc>
              <a:spcBef>
                <a:spcPts val="0"/>
              </a:spcBef>
              <a:spcAft>
                <a:spcPts val="0"/>
              </a:spcAft>
              <a:buNone/>
            </a:pPr>
            <a:r>
              <a:t/>
            </a:r>
            <a:endParaRPr sz="3300">
              <a:solidFill>
                <a:srgbClr val="434343"/>
              </a:solidFill>
            </a:endParaRPr>
          </a:p>
          <a:p>
            <a:pPr indent="0" lvl="0" marL="0" rtl="0" algn="l">
              <a:lnSpc>
                <a:spcPct val="150000"/>
              </a:lnSpc>
              <a:spcBef>
                <a:spcPts val="0"/>
              </a:spcBef>
              <a:spcAft>
                <a:spcPts val="0"/>
              </a:spcAft>
              <a:buNone/>
            </a:pPr>
            <a:r>
              <a:t/>
            </a:r>
            <a:endParaRPr sz="3300">
              <a:solidFill>
                <a:srgbClr val="434343"/>
              </a:solidFill>
            </a:endParaRPr>
          </a:p>
          <a:p>
            <a:pPr indent="0" lvl="0" marL="457200" rtl="0" algn="l">
              <a:lnSpc>
                <a:spcPct val="150000"/>
              </a:lnSpc>
              <a:spcBef>
                <a:spcPts val="0"/>
              </a:spcBef>
              <a:spcAft>
                <a:spcPts val="0"/>
              </a:spcAft>
              <a:buNone/>
            </a:pPr>
            <a:r>
              <a:t/>
            </a:r>
            <a:endParaRPr sz="3300">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H">
  <a:themeElements>
    <a:clrScheme name="Simple Light">
      <a:dk1>
        <a:srgbClr val="263238"/>
      </a:dk1>
      <a:lt1>
        <a:srgbClr val="FFFFFF"/>
      </a:lt1>
      <a:dk2>
        <a:srgbClr val="ABB4B7"/>
      </a:dk2>
      <a:lt2>
        <a:srgbClr val="F0EEE8"/>
      </a:lt2>
      <a:accent1>
        <a:srgbClr val="007A4C"/>
      </a:accent1>
      <a:accent2>
        <a:srgbClr val="00A365"/>
      </a:accent2>
      <a:accent3>
        <a:srgbClr val="00CC7E"/>
      </a:accent3>
      <a:accent4>
        <a:srgbClr val="33D698"/>
      </a:accent4>
      <a:accent5>
        <a:srgbClr val="66E0B2"/>
      </a:accent5>
      <a:accent6>
        <a:srgbClr val="666666"/>
      </a:accent6>
      <a:hlink>
        <a:srgbClr val="423AC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