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3"/>
  </p:sldMasterIdLst>
  <p:notesMasterIdLst>
    <p:notesMasterId r:id="rId4"/>
  </p:notesMasterIdLst>
  <p:sldIdLst>
    <p:sldId id="256" r:id="rId5"/>
    <p:sldId id="257" r:id="rId6"/>
  </p:sldIdLst>
  <p:sldSz cy="5143500" cx="9144000"/>
  <p:notesSz cx="6858000" cy="9144000"/>
  <p:embeddedFontLst>
    <p:embeddedFont>
      <p:font typeface="Century Gothic"/>
      <p:regular r:id="rId7"/>
      <p:bold r:id="rId8"/>
      <p:italic r:id="rId9"/>
      <p:bold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0" Type="http://schemas.openxmlformats.org/officeDocument/2006/relationships/font" Target="fonts/CenturyGothic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CenturyGothic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font" Target="fonts/CenturyGothic-regular.fntdata"/><Relationship Id="rId8" Type="http://schemas.openxmlformats.org/officeDocument/2006/relationships/font" Target="fonts/CenturyGothic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27203ec523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g127203ec523_0_6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1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1"/>
          <p:cNvSpPr txBox="1"/>
          <p:nvPr>
            <p:ph idx="1"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1"/>
          <p:cNvSpPr txBox="1"/>
          <p:nvPr>
            <p:ph idx="2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2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2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2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4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3"/>
          <p:cNvSpPr txBox="1"/>
          <p:nvPr>
            <p:ph idx="1"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2"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3"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4"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5"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6"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BODY_1">
  <p:cSld name="TITLE_AND_BODY_1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4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5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5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/>
          <p:nvPr>
            <p:ph idx="1"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8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8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8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8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9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9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9"/>
          <p:cNvSpPr txBox="1"/>
          <p:nvPr>
            <p:ph idx="3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0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0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3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165520" y="95760"/>
            <a:ext cx="845280" cy="3794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/>
          <p:nvPr/>
        </p:nvSpPr>
        <p:spPr>
          <a:xfrm>
            <a:off x="1395360" y="3328560"/>
            <a:ext cx="2369520" cy="258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1818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Denilson Bonatti</a:t>
            </a: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5"/>
          <p:cNvSpPr/>
          <p:nvPr/>
        </p:nvSpPr>
        <p:spPr>
          <a:xfrm>
            <a:off x="1402200" y="3704050"/>
            <a:ext cx="4524600" cy="32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1818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Tech Lead – D</a:t>
            </a:r>
            <a:r>
              <a:rPr lang="en-US" sz="1600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IO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5"/>
          <p:cNvSpPr/>
          <p:nvPr/>
        </p:nvSpPr>
        <p:spPr>
          <a:xfrm>
            <a:off x="1402200" y="1355760"/>
            <a:ext cx="5999760" cy="84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E4C4C"/>
              </a:buClr>
              <a:buSzPts val="4000"/>
              <a:buFont typeface="Century Gothic"/>
              <a:buNone/>
            </a:pPr>
            <a:r>
              <a:rPr b="1" lang="en-US" sz="400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Instalando o kubectl</a:t>
            </a:r>
            <a:endParaRPr b="0" i="0" sz="4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/>
          <p:nvPr/>
        </p:nvSpPr>
        <p:spPr>
          <a:xfrm>
            <a:off x="565560" y="636480"/>
            <a:ext cx="7410000" cy="84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o kubectl ?</a:t>
            </a:r>
            <a:endParaRPr b="0" sz="4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6"/>
          <p:cNvSpPr/>
          <p:nvPr/>
        </p:nvSpPr>
        <p:spPr>
          <a:xfrm>
            <a:off x="540000" y="3196440"/>
            <a:ext cx="8100000" cy="41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7631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18181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16"/>
          <p:cNvSpPr txBox="1"/>
          <p:nvPr/>
        </p:nvSpPr>
        <p:spPr>
          <a:xfrm>
            <a:off x="608100" y="1645375"/>
            <a:ext cx="7747500" cy="15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A ferramenta de linha de comando do Kubernetes, kubectl, permite executar comandos em clusters do Kubernetes. Você pode usar o kubectl para implantar aplicativos, inspecionar e gerenciar recursos de cluster e visualizar logs.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6"/>
          <p:cNvSpPr txBox="1"/>
          <p:nvPr/>
        </p:nvSpPr>
        <p:spPr>
          <a:xfrm>
            <a:off x="722525" y="3641225"/>
            <a:ext cx="412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Fonte: https://kubernetes.io/docs/tasks/tools/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