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203ec5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27203ec52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39bd75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439bd752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29cc66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d29cc666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9bd752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439bd7526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39bd752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439bd7526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9bd752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39bd7526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395360" y="3328560"/>
            <a:ext cx="2369520" cy="2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402200" y="3587400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395350" y="1355750"/>
            <a:ext cx="6774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Kubernetes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078200" y="1833120"/>
            <a:ext cx="7132680" cy="23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1189" l="0" r="0" t="0"/>
          <a:stretch/>
        </p:blipFill>
        <p:spPr>
          <a:xfrm>
            <a:off x="2011320" y="1980000"/>
            <a:ext cx="4828680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08100" y="1645375"/>
            <a:ext cx="6917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Conhecimentos básicos de Linux;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Conhecimentos básicos sobre virtualização;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Conhecimentos básicos de </a:t>
            </a:r>
            <a:r>
              <a:rPr lang="en-US" sz="1800"/>
              <a:t>contêineres</a:t>
            </a:r>
            <a:r>
              <a:rPr lang="en-US" sz="1800"/>
              <a:t> e Docker;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Conhecimentos básicos sobre servidores e clusters de </a:t>
            </a:r>
            <a:r>
              <a:rPr lang="en-US" sz="1800"/>
              <a:t>servidores;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Para acompanhar o curso via laboratório local é necessário possuir um computador com pelo menos 4GB de memória RAM e processador com pelo menos 4 cores (Intel Core i3 ou similar)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Kubernetes?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65550" y="2440575"/>
            <a:ext cx="4778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 Kubernetes (K8s) é uma ferramenta (open source) de orquestração de </a:t>
            </a:r>
            <a:r>
              <a:rPr lang="en-US" sz="2000"/>
              <a:t>containers</a:t>
            </a:r>
            <a:r>
              <a:rPr lang="en-US" sz="2000"/>
              <a:t> originalmente desenvolvida pelo Google.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372" y="1931500"/>
            <a:ext cx="3165624" cy="248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Kubernetes?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65550" y="2597950"/>
            <a:ext cx="4778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Kubernetes (K8s) é um produto Open Source utilizado para automatizar a implantação, o dimensionamento e o gerenciamento de aplicativos em contêiner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372" y="1931500"/>
            <a:ext cx="3165624" cy="24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15225" y="4750050"/>
            <a:ext cx="256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Fonte: https://kubernetes.io/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Kubernetes?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65550" y="1927450"/>
            <a:ext cx="7532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 </a:t>
            </a:r>
            <a:r>
              <a:rPr lang="en-US" sz="2000"/>
              <a:t>Kubernetes (K8s) irá te ajudar a organizar e administrar aplicações em containers em ambientes onde </a:t>
            </a:r>
            <a:r>
              <a:rPr lang="en-US" sz="2000"/>
              <a:t>existem</a:t>
            </a:r>
            <a:r>
              <a:rPr lang="en-US" sz="2000"/>
              <a:t> dezenas e até milhares de containers. As aplicações podem estar em diferentes ambientes de implementação: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Infraestrutura local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Máquinas virtuais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Cloud Pública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Cloud Híbrida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01210" y="9011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necessidade de uma ferramenta de orquestração de containers?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40000" y="2485425"/>
            <a:ext cx="7532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Migração de aplicações monolíticas para microsserviços;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Disponibilidade da aplicação (diminuição do downtime)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Escalabilidade e alta performance;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Recuperação de desastre (Backup/Restore)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594060" y="357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utilizar o Kubernetes?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0" y="1240577"/>
            <a:ext cx="7410001" cy="335573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143050" y="4672500"/>
            <a:ext cx="611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Fonte: https://kubernetes.io/pt-br/docs/tutorials/kubernetes-basics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