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Century Gothic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boldItalic.fntdata"/><Relationship Id="rId10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entury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CenturyGothi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39bd752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1439bd75260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3a953971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143a953971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65520" y="95760"/>
            <a:ext cx="845280" cy="3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1395360" y="3328560"/>
            <a:ext cx="2369520" cy="25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Denilson Bonatti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1402200" y="3587400"/>
            <a:ext cx="45246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Tech Lead – D</a:t>
            </a:r>
            <a:r>
              <a:rPr lang="en-US" sz="16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1395350" y="1355750"/>
            <a:ext cx="67746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Laboratório local para estudos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Minikube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565550" y="2011375"/>
            <a:ext cx="75180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Minikube é um utilitário que você pode usar para executar o Kubernetes (k8s) em sua máquina local. Ele cria um cluster de nó único contido em uma máquina virtual (VM). Esse cluster permite que você execute e estude o Kubernetes sem exigir a instalação completa do Kubernetes.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 para utilizar o Minikube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565550" y="2011375"/>
            <a:ext cx="75180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Software de virtualização previamente instalado (Virtualbox);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2 CPUs ou mais;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2GB de memória RAM;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20GB de espaço em disco;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Conexão com a internet.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507900" y="4471050"/>
            <a:ext cx="539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Site de download: https://minikube.sigs.k8s.io/docs/start/</a:t>
            </a:r>
            <a:endParaRPr sz="13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