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452D4-59F4-4CC4-9DE2-A22B75EF84BA}" v="255" dt="2023-01-09T04:27:5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Valenzuela" userId="a2c59835750c729f" providerId="LiveId" clId="{892452D4-59F4-4CC4-9DE2-A22B75EF84BA}"/>
    <pc:docChg chg="undo custSel addSld delSld modSld sldOrd">
      <pc:chgData name="Luciano Pereira Valenzuela" userId="a2c59835750c729f" providerId="LiveId" clId="{892452D4-59F4-4CC4-9DE2-A22B75EF84BA}" dt="2023-01-09T04:27:58.721" v="687" actId="1076"/>
      <pc:docMkLst>
        <pc:docMk/>
      </pc:docMkLst>
      <pc:sldChg chg="addSp delSp modSp new mod">
        <pc:chgData name="Luciano Pereira Valenzuela" userId="a2c59835750c729f" providerId="LiveId" clId="{892452D4-59F4-4CC4-9DE2-A22B75EF84BA}" dt="2023-01-09T00:37:40.676" v="223" actId="732"/>
        <pc:sldMkLst>
          <pc:docMk/>
          <pc:sldMk cId="3433929498" sldId="256"/>
        </pc:sldMkLst>
        <pc:spChg chg="del">
          <ac:chgData name="Luciano Pereira Valenzuela" userId="a2c59835750c729f" providerId="LiveId" clId="{892452D4-59F4-4CC4-9DE2-A22B75EF84BA}" dt="2023-01-09T00:19:03.007" v="2" actId="478"/>
          <ac:spMkLst>
            <pc:docMk/>
            <pc:sldMk cId="3433929498" sldId="256"/>
            <ac:spMk id="2" creationId="{6C015826-6306-EBC2-5E13-2637578FE18C}"/>
          </ac:spMkLst>
        </pc:spChg>
        <pc:spChg chg="del">
          <ac:chgData name="Luciano Pereira Valenzuela" userId="a2c59835750c729f" providerId="LiveId" clId="{892452D4-59F4-4CC4-9DE2-A22B75EF84BA}" dt="2023-01-09T00:19:01.453" v="1" actId="478"/>
          <ac:spMkLst>
            <pc:docMk/>
            <pc:sldMk cId="3433929498" sldId="256"/>
            <ac:spMk id="3" creationId="{4F2463D3-7292-C303-CFA0-EAF434D281FA}"/>
          </ac:spMkLst>
        </pc:spChg>
        <pc:picChg chg="add mod modCrop">
          <ac:chgData name="Luciano Pereira Valenzuela" userId="a2c59835750c729f" providerId="LiveId" clId="{892452D4-59F4-4CC4-9DE2-A22B75EF84BA}" dt="2023-01-09T00:37:40.676" v="223" actId="732"/>
          <ac:picMkLst>
            <pc:docMk/>
            <pc:sldMk cId="3433929498" sldId="256"/>
            <ac:picMk id="5" creationId="{2920798E-99ED-F4D0-29C9-17F38117BCBB}"/>
          </ac:picMkLst>
        </pc:picChg>
        <pc:picChg chg="add del mod">
          <ac:chgData name="Luciano Pereira Valenzuela" userId="a2c59835750c729f" providerId="LiveId" clId="{892452D4-59F4-4CC4-9DE2-A22B75EF84BA}" dt="2023-01-09T00:24:21.314" v="44"/>
          <ac:picMkLst>
            <pc:docMk/>
            <pc:sldMk cId="3433929498" sldId="256"/>
            <ac:picMk id="6" creationId="{E8BACD8F-190F-F4F6-3DEA-EC4CC7A351A9}"/>
          </ac:picMkLst>
        </pc:picChg>
      </pc:sldChg>
      <pc:sldChg chg="addSp delSp modSp new mod modAnim">
        <pc:chgData name="Luciano Pereira Valenzuela" userId="a2c59835750c729f" providerId="LiveId" clId="{892452D4-59F4-4CC4-9DE2-A22B75EF84BA}" dt="2023-01-09T04:22:56.840" v="683"/>
        <pc:sldMkLst>
          <pc:docMk/>
          <pc:sldMk cId="2758757099" sldId="257"/>
        </pc:sldMkLst>
        <pc:spChg chg="del">
          <ac:chgData name="Luciano Pereira Valenzuela" userId="a2c59835750c729f" providerId="LiveId" clId="{892452D4-59F4-4CC4-9DE2-A22B75EF84BA}" dt="2023-01-09T00:19:49.977" v="13" actId="478"/>
          <ac:spMkLst>
            <pc:docMk/>
            <pc:sldMk cId="2758757099" sldId="257"/>
            <ac:spMk id="2" creationId="{F2249B55-376B-8027-0D05-148ED52BB249}"/>
          </ac:spMkLst>
        </pc:spChg>
        <pc:spChg chg="del">
          <ac:chgData name="Luciano Pereira Valenzuela" userId="a2c59835750c729f" providerId="LiveId" clId="{892452D4-59F4-4CC4-9DE2-A22B75EF84BA}" dt="2023-01-09T00:19:50.852" v="14" actId="478"/>
          <ac:spMkLst>
            <pc:docMk/>
            <pc:sldMk cId="2758757099" sldId="257"/>
            <ac:spMk id="3" creationId="{67B55F44-B818-177D-DDC4-F96CB87814F9}"/>
          </ac:spMkLst>
        </pc:spChg>
        <pc:spChg chg="add del mod">
          <ac:chgData name="Luciano Pereira Valenzuela" userId="a2c59835750c729f" providerId="LiveId" clId="{892452D4-59F4-4CC4-9DE2-A22B75EF84BA}" dt="2023-01-09T00:30:10.124" v="105" actId="478"/>
          <ac:spMkLst>
            <pc:docMk/>
            <pc:sldMk cId="2758757099" sldId="257"/>
            <ac:spMk id="9" creationId="{1F46C1E5-1FA6-C377-B9C2-D73FC547602D}"/>
          </ac:spMkLst>
        </pc:spChg>
        <pc:spChg chg="add mod">
          <ac:chgData name="Luciano Pereira Valenzuela" userId="a2c59835750c729f" providerId="LiveId" clId="{892452D4-59F4-4CC4-9DE2-A22B75EF84BA}" dt="2023-01-09T00:35:48.242" v="212" actId="1076"/>
          <ac:spMkLst>
            <pc:docMk/>
            <pc:sldMk cId="2758757099" sldId="257"/>
            <ac:spMk id="10" creationId="{9B7FDE31-C3B8-1D66-5F8A-456A136A5FA4}"/>
          </ac:spMkLst>
        </pc:spChg>
        <pc:spChg chg="add mod">
          <ac:chgData name="Luciano Pereira Valenzuela" userId="a2c59835750c729f" providerId="LiveId" clId="{892452D4-59F4-4CC4-9DE2-A22B75EF84BA}" dt="2023-01-09T00:36:07.364" v="215" actId="1076"/>
          <ac:spMkLst>
            <pc:docMk/>
            <pc:sldMk cId="2758757099" sldId="257"/>
            <ac:spMk id="11" creationId="{992082BB-CA2C-77F0-33B3-8FA3A77F6225}"/>
          </ac:spMkLst>
        </pc:spChg>
        <pc:spChg chg="add mod">
          <ac:chgData name="Luciano Pereira Valenzuela" userId="a2c59835750c729f" providerId="LiveId" clId="{892452D4-59F4-4CC4-9DE2-A22B75EF84BA}" dt="2023-01-09T02:03:59.356" v="449" actId="1076"/>
          <ac:spMkLst>
            <pc:docMk/>
            <pc:sldMk cId="2758757099" sldId="257"/>
            <ac:spMk id="12" creationId="{0BD7DF2B-D7F2-2589-BAC4-F4394DC27E39}"/>
          </ac:spMkLst>
        </pc:spChg>
        <pc:spChg chg="add mod">
          <ac:chgData name="Luciano Pereira Valenzuela" userId="a2c59835750c729f" providerId="LiveId" clId="{892452D4-59F4-4CC4-9DE2-A22B75EF84BA}" dt="2023-01-09T00:36:33.060" v="219" actId="1076"/>
          <ac:spMkLst>
            <pc:docMk/>
            <pc:sldMk cId="2758757099" sldId="257"/>
            <ac:spMk id="13" creationId="{D1AD86D7-90EA-28BB-B8DB-DDB22EFD0C2F}"/>
          </ac:spMkLst>
        </pc:spChg>
        <pc:picChg chg="add del mod">
          <ac:chgData name="Luciano Pereira Valenzuela" userId="a2c59835750c729f" providerId="LiveId" clId="{892452D4-59F4-4CC4-9DE2-A22B75EF84BA}" dt="2023-01-09T00:27:01.154" v="67" actId="478"/>
          <ac:picMkLst>
            <pc:docMk/>
            <pc:sldMk cId="2758757099" sldId="257"/>
            <ac:picMk id="5" creationId="{A8D665C8-62D1-FC98-FE46-A8EFA9743A0C}"/>
          </ac:picMkLst>
        </pc:picChg>
        <pc:picChg chg="add del mod">
          <ac:chgData name="Luciano Pereira Valenzuela" userId="a2c59835750c729f" providerId="LiveId" clId="{892452D4-59F4-4CC4-9DE2-A22B75EF84BA}" dt="2023-01-09T01:08:34.029" v="317" actId="478"/>
          <ac:picMkLst>
            <pc:docMk/>
            <pc:sldMk cId="2758757099" sldId="257"/>
            <ac:picMk id="6" creationId="{37A0128F-55CC-8870-F97F-AF711A03F876}"/>
          </ac:picMkLst>
        </pc:picChg>
        <pc:picChg chg="add mod">
          <ac:chgData name="Luciano Pereira Valenzuela" userId="a2c59835750c729f" providerId="LiveId" clId="{892452D4-59F4-4CC4-9DE2-A22B75EF84BA}" dt="2023-01-09T00:32:36.066" v="140" actId="1076"/>
          <ac:picMkLst>
            <pc:docMk/>
            <pc:sldMk cId="2758757099" sldId="257"/>
            <ac:picMk id="7" creationId="{296C4513-1799-F107-5DF4-2F0F39AEECF0}"/>
          </ac:picMkLst>
        </pc:picChg>
        <pc:picChg chg="add del mod">
          <ac:chgData name="Luciano Pereira Valenzuela" userId="a2c59835750c729f" providerId="LiveId" clId="{892452D4-59F4-4CC4-9DE2-A22B75EF84BA}" dt="2023-01-09T00:29:26.869" v="102" actId="478"/>
          <ac:picMkLst>
            <pc:docMk/>
            <pc:sldMk cId="2758757099" sldId="257"/>
            <ac:picMk id="8" creationId="{D2FBAE73-F837-221C-8BC6-D0FC4E8FDBD0}"/>
          </ac:picMkLst>
        </pc:picChg>
        <pc:picChg chg="add mod">
          <ac:chgData name="Luciano Pereira Valenzuela" userId="a2c59835750c729f" providerId="LiveId" clId="{892452D4-59F4-4CC4-9DE2-A22B75EF84BA}" dt="2023-01-09T00:32:40.250" v="141" actId="1076"/>
          <ac:picMkLst>
            <pc:docMk/>
            <pc:sldMk cId="2758757099" sldId="257"/>
            <ac:picMk id="3074" creationId="{22AE63D1-76F7-A9E5-3A7D-E18C88DB0968}"/>
          </ac:picMkLst>
        </pc:picChg>
        <pc:picChg chg="add mod">
          <ac:chgData name="Luciano Pereira Valenzuela" userId="a2c59835750c729f" providerId="LiveId" clId="{892452D4-59F4-4CC4-9DE2-A22B75EF84BA}" dt="2023-01-09T02:04:02.505" v="450" actId="1076"/>
          <ac:picMkLst>
            <pc:docMk/>
            <pc:sldMk cId="2758757099" sldId="257"/>
            <ac:picMk id="3076" creationId="{45562634-FAA8-8552-4ED2-C5C39D503F90}"/>
          </ac:picMkLst>
        </pc:picChg>
        <pc:picChg chg="add mod">
          <ac:chgData name="Luciano Pereira Valenzuela" userId="a2c59835750c729f" providerId="LiveId" clId="{892452D4-59F4-4CC4-9DE2-A22B75EF84BA}" dt="2023-01-09T02:03:59.356" v="449" actId="1076"/>
          <ac:picMkLst>
            <pc:docMk/>
            <pc:sldMk cId="2758757099" sldId="257"/>
            <ac:picMk id="3078" creationId="{A155681F-F62F-6B8B-236C-97BDD6CA09DE}"/>
          </ac:picMkLst>
        </pc:picChg>
        <pc:picChg chg="add mod">
          <ac:chgData name="Luciano Pereira Valenzuela" userId="a2c59835750c729f" providerId="LiveId" clId="{892452D4-59F4-4CC4-9DE2-A22B75EF84BA}" dt="2023-01-09T00:32:40.250" v="141" actId="1076"/>
          <ac:picMkLst>
            <pc:docMk/>
            <pc:sldMk cId="2758757099" sldId="257"/>
            <ac:picMk id="3080" creationId="{75E3A787-C5E8-3708-4319-1912226002E2}"/>
          </ac:picMkLst>
        </pc:picChg>
        <pc:picChg chg="add mod">
          <ac:chgData name="Luciano Pereira Valenzuela" userId="a2c59835750c729f" providerId="LiveId" clId="{892452D4-59F4-4CC4-9DE2-A22B75EF84BA}" dt="2023-01-09T01:08:41.099" v="322" actId="1076"/>
          <ac:picMkLst>
            <pc:docMk/>
            <pc:sldMk cId="2758757099" sldId="257"/>
            <ac:picMk id="3082" creationId="{6F2C300F-AC05-ACB4-1353-63EFF522D360}"/>
          </ac:picMkLst>
        </pc:picChg>
      </pc:sldChg>
      <pc:sldChg chg="addSp delSp modSp new mod modAnim">
        <pc:chgData name="Luciano Pereira Valenzuela" userId="a2c59835750c729f" providerId="LiveId" clId="{892452D4-59F4-4CC4-9DE2-A22B75EF84BA}" dt="2023-01-09T02:05:44.145" v="454" actId="14100"/>
        <pc:sldMkLst>
          <pc:docMk/>
          <pc:sldMk cId="3303745733" sldId="258"/>
        </pc:sldMkLst>
        <pc:spChg chg="del">
          <ac:chgData name="Luciano Pereira Valenzuela" userId="a2c59835750c729f" providerId="LiveId" clId="{892452D4-59F4-4CC4-9DE2-A22B75EF84BA}" dt="2023-01-09T00:26:41.280" v="60" actId="478"/>
          <ac:spMkLst>
            <pc:docMk/>
            <pc:sldMk cId="3303745733" sldId="258"/>
            <ac:spMk id="2" creationId="{FF616BA1-9A71-13E5-6B74-A9AB291CE675}"/>
          </ac:spMkLst>
        </pc:spChg>
        <pc:spChg chg="del">
          <ac:chgData name="Luciano Pereira Valenzuela" userId="a2c59835750c729f" providerId="LiveId" clId="{892452D4-59F4-4CC4-9DE2-A22B75EF84BA}" dt="2023-01-09T00:26:42.284" v="61" actId="478"/>
          <ac:spMkLst>
            <pc:docMk/>
            <pc:sldMk cId="3303745733" sldId="258"/>
            <ac:spMk id="3" creationId="{4E7ADCD0-3E81-563B-E1DE-64A3B5F8C0E1}"/>
          </ac:spMkLst>
        </pc:spChg>
        <pc:picChg chg="add del mod">
          <ac:chgData name="Luciano Pereira Valenzuela" userId="a2c59835750c729f" providerId="LiveId" clId="{892452D4-59F4-4CC4-9DE2-A22B75EF84BA}" dt="2023-01-09T01:14:31.658" v="378" actId="478"/>
          <ac:picMkLst>
            <pc:docMk/>
            <pc:sldMk cId="3303745733" sldId="258"/>
            <ac:picMk id="2050" creationId="{ED13220C-FD4D-A0B4-2D7F-4C23F382B9FB}"/>
          </ac:picMkLst>
        </pc:picChg>
        <pc:picChg chg="add del mod">
          <ac:chgData name="Luciano Pereira Valenzuela" userId="a2c59835750c729f" providerId="LiveId" clId="{892452D4-59F4-4CC4-9DE2-A22B75EF84BA}" dt="2023-01-09T01:16:21.271" v="383" actId="478"/>
          <ac:picMkLst>
            <pc:docMk/>
            <pc:sldMk cId="3303745733" sldId="258"/>
            <ac:picMk id="2052" creationId="{D688D4B7-3D95-31CE-FBF1-99AF3C54376D}"/>
          </ac:picMkLst>
        </pc:picChg>
        <pc:picChg chg="add mod">
          <ac:chgData name="Luciano Pereira Valenzuela" userId="a2c59835750c729f" providerId="LiveId" clId="{892452D4-59F4-4CC4-9DE2-A22B75EF84BA}" dt="2023-01-09T01:16:38.164" v="387" actId="1076"/>
          <ac:picMkLst>
            <pc:docMk/>
            <pc:sldMk cId="3303745733" sldId="258"/>
            <ac:picMk id="2054" creationId="{6AD3B8CC-6275-6D3A-8314-BBB7617504B3}"/>
          </ac:picMkLst>
        </pc:picChg>
        <pc:picChg chg="add del mod">
          <ac:chgData name="Luciano Pereira Valenzuela" userId="a2c59835750c729f" providerId="LiveId" clId="{892452D4-59F4-4CC4-9DE2-A22B75EF84BA}" dt="2023-01-09T01:22:59.403" v="392" actId="478"/>
          <ac:picMkLst>
            <pc:docMk/>
            <pc:sldMk cId="3303745733" sldId="258"/>
            <ac:picMk id="2056" creationId="{1415C82F-221A-BF71-DDC7-DD44B0461F51}"/>
          </ac:picMkLst>
        </pc:picChg>
        <pc:picChg chg="add mod">
          <ac:chgData name="Luciano Pereira Valenzuela" userId="a2c59835750c729f" providerId="LiveId" clId="{892452D4-59F4-4CC4-9DE2-A22B75EF84BA}" dt="2023-01-09T01:27:42.936" v="437" actId="1076"/>
          <ac:picMkLst>
            <pc:docMk/>
            <pc:sldMk cId="3303745733" sldId="258"/>
            <ac:picMk id="2058" creationId="{7DE16119-3C99-3EB5-DE8A-16AEDEEC72CF}"/>
          </ac:picMkLst>
        </pc:picChg>
        <pc:picChg chg="add mod">
          <ac:chgData name="Luciano Pereira Valenzuela" userId="a2c59835750c729f" providerId="LiveId" clId="{892452D4-59F4-4CC4-9DE2-A22B75EF84BA}" dt="2023-01-09T01:27:51.756" v="439" actId="1076"/>
          <ac:picMkLst>
            <pc:docMk/>
            <pc:sldMk cId="3303745733" sldId="258"/>
            <ac:picMk id="2060" creationId="{987E3C10-87C5-E4E8-7D08-B995D48866F2}"/>
          </ac:picMkLst>
        </pc:picChg>
        <pc:picChg chg="add mod">
          <ac:chgData name="Luciano Pereira Valenzuela" userId="a2c59835750c729f" providerId="LiveId" clId="{892452D4-59F4-4CC4-9DE2-A22B75EF84BA}" dt="2023-01-09T02:05:44.145" v="454" actId="14100"/>
          <ac:picMkLst>
            <pc:docMk/>
            <pc:sldMk cId="3303745733" sldId="258"/>
            <ac:picMk id="2062" creationId="{F085E4BF-67CB-11C6-C9C2-76F7CA5D323C}"/>
          </ac:picMkLst>
        </pc:picChg>
        <pc:picChg chg="add mod">
          <ac:chgData name="Luciano Pereira Valenzuela" userId="a2c59835750c729f" providerId="LiveId" clId="{892452D4-59F4-4CC4-9DE2-A22B75EF84BA}" dt="2023-01-09T02:05:41.154" v="452" actId="14100"/>
          <ac:picMkLst>
            <pc:docMk/>
            <pc:sldMk cId="3303745733" sldId="258"/>
            <ac:picMk id="2064" creationId="{A76468CA-318C-D173-6FD8-DE7616CB9B39}"/>
          </ac:picMkLst>
        </pc:picChg>
        <pc:picChg chg="add mod">
          <ac:chgData name="Luciano Pereira Valenzuela" userId="a2c59835750c729f" providerId="LiveId" clId="{892452D4-59F4-4CC4-9DE2-A22B75EF84BA}" dt="2023-01-09T01:27:36.355" v="435" actId="1076"/>
          <ac:picMkLst>
            <pc:docMk/>
            <pc:sldMk cId="3303745733" sldId="258"/>
            <ac:picMk id="2066" creationId="{F49B92CB-FB09-F7EE-ABD4-CAE015AD8FD2}"/>
          </ac:picMkLst>
        </pc:picChg>
        <pc:picChg chg="add mod">
          <ac:chgData name="Luciano Pereira Valenzuela" userId="a2c59835750c729f" providerId="LiveId" clId="{892452D4-59F4-4CC4-9DE2-A22B75EF84BA}" dt="2023-01-09T01:27:11.865" v="427" actId="1076"/>
          <ac:picMkLst>
            <pc:docMk/>
            <pc:sldMk cId="3303745733" sldId="258"/>
            <ac:picMk id="2068" creationId="{E236BF2A-721E-5657-9A3A-30F9F7597B07}"/>
          </ac:picMkLst>
        </pc:picChg>
        <pc:picChg chg="add mod">
          <ac:chgData name="Luciano Pereira Valenzuela" userId="a2c59835750c729f" providerId="LiveId" clId="{892452D4-59F4-4CC4-9DE2-A22B75EF84BA}" dt="2023-01-09T01:27:25.843" v="431" actId="1076"/>
          <ac:picMkLst>
            <pc:docMk/>
            <pc:sldMk cId="3303745733" sldId="258"/>
            <ac:picMk id="2070" creationId="{46773631-509E-FA57-DA80-B56AEF3264E2}"/>
          </ac:picMkLst>
        </pc:picChg>
        <pc:picChg chg="add mod">
          <ac:chgData name="Luciano Pereira Valenzuela" userId="a2c59835750c729f" providerId="LiveId" clId="{892452D4-59F4-4CC4-9DE2-A22B75EF84BA}" dt="2023-01-09T01:27:30.843" v="433" actId="1076"/>
          <ac:picMkLst>
            <pc:docMk/>
            <pc:sldMk cId="3303745733" sldId="258"/>
            <ac:picMk id="2072" creationId="{B983BC78-63A0-349C-056B-928BFB556B25}"/>
          </ac:picMkLst>
        </pc:picChg>
      </pc:sldChg>
      <pc:sldChg chg="addSp delSp modSp new mod modAnim">
        <pc:chgData name="Luciano Pereira Valenzuela" userId="a2c59835750c729f" providerId="LiveId" clId="{892452D4-59F4-4CC4-9DE2-A22B75EF84BA}" dt="2023-01-09T04:27:58.721" v="687" actId="1076"/>
        <pc:sldMkLst>
          <pc:docMk/>
          <pc:sldMk cId="2533974247" sldId="259"/>
        </pc:sldMkLst>
        <pc:spChg chg="add mod">
          <ac:chgData name="Luciano Pereira Valenzuela" userId="a2c59835750c729f" providerId="LiveId" clId="{892452D4-59F4-4CC4-9DE2-A22B75EF84BA}" dt="2023-01-09T02:10:15.083" v="676" actId="1076"/>
          <ac:spMkLst>
            <pc:docMk/>
            <pc:sldMk cId="2533974247" sldId="259"/>
            <ac:spMk id="2" creationId="{80E192E6-794A-EE98-6FD6-F6D3C2C9D833}"/>
          </ac:spMkLst>
        </pc:spChg>
        <pc:spChg chg="del">
          <ac:chgData name="Luciano Pereira Valenzuela" userId="a2c59835750c729f" providerId="LiveId" clId="{892452D4-59F4-4CC4-9DE2-A22B75EF84BA}" dt="2023-01-09T00:19:46.143" v="11" actId="478"/>
          <ac:spMkLst>
            <pc:docMk/>
            <pc:sldMk cId="2533974247" sldId="259"/>
            <ac:spMk id="2" creationId="{F98E7637-086A-AD91-EFEE-43B037096D22}"/>
          </ac:spMkLst>
        </pc:spChg>
        <pc:spChg chg="add mod">
          <ac:chgData name="Luciano Pereira Valenzuela" userId="a2c59835750c729f" providerId="LiveId" clId="{892452D4-59F4-4CC4-9DE2-A22B75EF84BA}" dt="2023-01-09T02:10:17.531" v="677" actId="1076"/>
          <ac:spMkLst>
            <pc:docMk/>
            <pc:sldMk cId="2533974247" sldId="259"/>
            <ac:spMk id="3" creationId="{0EDB46C3-1A56-6F6E-20C9-5067AD383AE8}"/>
          </ac:spMkLst>
        </pc:spChg>
        <pc:spChg chg="del">
          <ac:chgData name="Luciano Pereira Valenzuela" userId="a2c59835750c729f" providerId="LiveId" clId="{892452D4-59F4-4CC4-9DE2-A22B75EF84BA}" dt="2023-01-09T00:19:47.614" v="12" actId="478"/>
          <ac:spMkLst>
            <pc:docMk/>
            <pc:sldMk cId="2533974247" sldId="259"/>
            <ac:spMk id="3" creationId="{48DB9E62-EA5E-B580-B7E6-7368CF69530A}"/>
          </ac:spMkLst>
        </pc:spChg>
        <pc:spChg chg="add mod">
          <ac:chgData name="Luciano Pereira Valenzuela" userId="a2c59835750c729f" providerId="LiveId" clId="{892452D4-59F4-4CC4-9DE2-A22B75EF84BA}" dt="2023-01-09T04:27:58.721" v="687" actId="1076"/>
          <ac:spMkLst>
            <pc:docMk/>
            <pc:sldMk cId="2533974247" sldId="259"/>
            <ac:spMk id="5" creationId="{EAF1FD9B-297D-0F34-B03B-529D91B639F9}"/>
          </ac:spMkLst>
        </pc:spChg>
        <pc:picChg chg="add mod">
          <ac:chgData name="Luciano Pereira Valenzuela" userId="a2c59835750c729f" providerId="LiveId" clId="{892452D4-59F4-4CC4-9DE2-A22B75EF84BA}" dt="2023-01-09T02:07:17.625" v="456" actId="1076"/>
          <ac:picMkLst>
            <pc:docMk/>
            <pc:sldMk cId="2533974247" sldId="259"/>
            <ac:picMk id="4" creationId="{E7DFB7A3-D973-13A3-1233-F6DDEAF182DA}"/>
          </ac:picMkLst>
        </pc:picChg>
      </pc:sldChg>
      <pc:sldChg chg="addSp delSp modSp new mod ord modAnim">
        <pc:chgData name="Luciano Pereira Valenzuela" userId="a2c59835750c729f" providerId="LiveId" clId="{892452D4-59F4-4CC4-9DE2-A22B75EF84BA}" dt="2023-01-09T01:06:47.555" v="309"/>
        <pc:sldMkLst>
          <pc:docMk/>
          <pc:sldMk cId="830585305" sldId="260"/>
        </pc:sldMkLst>
        <pc:spChg chg="del">
          <ac:chgData name="Luciano Pereira Valenzuela" userId="a2c59835750c729f" providerId="LiveId" clId="{892452D4-59F4-4CC4-9DE2-A22B75EF84BA}" dt="2023-01-09T00:38:18.595" v="225" actId="478"/>
          <ac:spMkLst>
            <pc:docMk/>
            <pc:sldMk cId="830585305" sldId="260"/>
            <ac:spMk id="2" creationId="{FE77A5D5-7278-14F1-8457-38B0A224079A}"/>
          </ac:spMkLst>
        </pc:spChg>
        <pc:spChg chg="del">
          <ac:chgData name="Luciano Pereira Valenzuela" userId="a2c59835750c729f" providerId="LiveId" clId="{892452D4-59F4-4CC4-9DE2-A22B75EF84BA}" dt="2023-01-09T00:38:19.375" v="226" actId="478"/>
          <ac:spMkLst>
            <pc:docMk/>
            <pc:sldMk cId="830585305" sldId="260"/>
            <ac:spMk id="3" creationId="{4BE60361-927F-9C6C-A0A7-23920EDA2F30}"/>
          </ac:spMkLst>
        </pc:spChg>
        <pc:spChg chg="add mod">
          <ac:chgData name="Luciano Pereira Valenzuela" userId="a2c59835750c729f" providerId="LiveId" clId="{892452D4-59F4-4CC4-9DE2-A22B75EF84BA}" dt="2023-01-09T00:58:38.681" v="242" actId="207"/>
          <ac:spMkLst>
            <pc:docMk/>
            <pc:sldMk cId="830585305" sldId="260"/>
            <ac:spMk id="5" creationId="{ED531A26-86DE-7706-06EC-10F88796BD65}"/>
          </ac:spMkLst>
        </pc:spChg>
        <pc:picChg chg="add mod">
          <ac:chgData name="Luciano Pereira Valenzuela" userId="a2c59835750c729f" providerId="LiveId" clId="{892452D4-59F4-4CC4-9DE2-A22B75EF84BA}" dt="2023-01-09T00:50:19.924" v="230" actId="1076"/>
          <ac:picMkLst>
            <pc:docMk/>
            <pc:sldMk cId="830585305" sldId="260"/>
            <ac:picMk id="6146" creationId="{A919D949-DC24-48DD-DD6A-A7D2BA5391CB}"/>
          </ac:picMkLst>
        </pc:picChg>
      </pc:sldChg>
      <pc:sldChg chg="addSp delSp modSp new del mod">
        <pc:chgData name="Luciano Pereira Valenzuela" userId="a2c59835750c729f" providerId="LiveId" clId="{892452D4-59F4-4CC4-9DE2-A22B75EF84BA}" dt="2023-01-09T00:25:36.500" v="54" actId="2696"/>
        <pc:sldMkLst>
          <pc:docMk/>
          <pc:sldMk cId="1789701240" sldId="260"/>
        </pc:sldMkLst>
        <pc:spChg chg="del">
          <ac:chgData name="Luciano Pereira Valenzuela" userId="a2c59835750c729f" providerId="LiveId" clId="{892452D4-59F4-4CC4-9DE2-A22B75EF84BA}" dt="2023-01-09T00:21:48.301" v="21" actId="478"/>
          <ac:spMkLst>
            <pc:docMk/>
            <pc:sldMk cId="1789701240" sldId="260"/>
            <ac:spMk id="2" creationId="{F4742994-A450-FDBA-2B61-9B9578922A03}"/>
          </ac:spMkLst>
        </pc:spChg>
        <pc:spChg chg="del">
          <ac:chgData name="Luciano Pereira Valenzuela" userId="a2c59835750c729f" providerId="LiveId" clId="{892452D4-59F4-4CC4-9DE2-A22B75EF84BA}" dt="2023-01-09T00:21:49.232" v="22" actId="478"/>
          <ac:spMkLst>
            <pc:docMk/>
            <pc:sldMk cId="1789701240" sldId="260"/>
            <ac:spMk id="3" creationId="{19E0FA9B-C434-7FC3-7D58-07C73A0EBDE2}"/>
          </ac:spMkLst>
        </pc:spChg>
        <pc:picChg chg="add del">
          <ac:chgData name="Luciano Pereira Valenzuela" userId="a2c59835750c729f" providerId="LiveId" clId="{892452D4-59F4-4CC4-9DE2-A22B75EF84BA}" dt="2023-01-09T00:22:15.474" v="24" actId="478"/>
          <ac:picMkLst>
            <pc:docMk/>
            <pc:sldMk cId="1789701240" sldId="260"/>
            <ac:picMk id="1026" creationId="{0F2EB850-E284-9D58-99AF-CE086C9D3E99}"/>
          </ac:picMkLst>
        </pc:picChg>
        <pc:picChg chg="add del mod">
          <ac:chgData name="Luciano Pereira Valenzuela" userId="a2c59835750c729f" providerId="LiveId" clId="{892452D4-59F4-4CC4-9DE2-A22B75EF84BA}" dt="2023-01-09T00:22:59.125" v="31" actId="478"/>
          <ac:picMkLst>
            <pc:docMk/>
            <pc:sldMk cId="1789701240" sldId="260"/>
            <ac:picMk id="1028" creationId="{6C183E52-03B6-4042-63B2-F2FEF9073664}"/>
          </ac:picMkLst>
        </pc:picChg>
        <pc:picChg chg="add mod">
          <ac:chgData name="Luciano Pereira Valenzuela" userId="a2c59835750c729f" providerId="LiveId" clId="{892452D4-59F4-4CC4-9DE2-A22B75EF84BA}" dt="2023-01-09T00:24:18.500" v="42" actId="14100"/>
          <ac:picMkLst>
            <pc:docMk/>
            <pc:sldMk cId="1789701240" sldId="260"/>
            <ac:picMk id="1030" creationId="{B7F0D97E-3FE6-67EE-B451-DF39FA146783}"/>
          </ac:picMkLst>
        </pc:picChg>
        <pc:picChg chg="add mod">
          <ac:chgData name="Luciano Pereira Valenzuela" userId="a2c59835750c729f" providerId="LiveId" clId="{892452D4-59F4-4CC4-9DE2-A22B75EF84BA}" dt="2023-01-09T00:23:47.442" v="41" actId="1076"/>
          <ac:picMkLst>
            <pc:docMk/>
            <pc:sldMk cId="1789701240" sldId="260"/>
            <ac:picMk id="1032" creationId="{C7B0D6E0-CC36-0BB2-37B5-B578266DC34F}"/>
          </ac:picMkLst>
        </pc:picChg>
      </pc:sldChg>
      <pc:sldChg chg="delSp new del mod">
        <pc:chgData name="Luciano Pereira Valenzuela" userId="a2c59835750c729f" providerId="LiveId" clId="{892452D4-59F4-4CC4-9DE2-A22B75EF84BA}" dt="2023-01-09T00:21:40.611" v="19" actId="2696"/>
        <pc:sldMkLst>
          <pc:docMk/>
          <pc:sldMk cId="2757637841" sldId="260"/>
        </pc:sldMkLst>
        <pc:spChg chg="del">
          <ac:chgData name="Luciano Pereira Valenzuela" userId="a2c59835750c729f" providerId="LiveId" clId="{892452D4-59F4-4CC4-9DE2-A22B75EF84BA}" dt="2023-01-09T00:21:32.965" v="17" actId="478"/>
          <ac:spMkLst>
            <pc:docMk/>
            <pc:sldMk cId="2757637841" sldId="260"/>
            <ac:spMk id="2" creationId="{6CF53770-0DFB-FEC1-6D1D-05DAC630E6FB}"/>
          </ac:spMkLst>
        </pc:spChg>
        <pc:spChg chg="del">
          <ac:chgData name="Luciano Pereira Valenzuela" userId="a2c59835750c729f" providerId="LiveId" clId="{892452D4-59F4-4CC4-9DE2-A22B75EF84BA}" dt="2023-01-09T00:21:33.867" v="18" actId="478"/>
          <ac:spMkLst>
            <pc:docMk/>
            <pc:sldMk cId="2757637841" sldId="260"/>
            <ac:spMk id="3" creationId="{5D30DC2B-69B3-6AF4-0580-75E24A6F41FB}"/>
          </ac:spMkLst>
        </pc:spChg>
      </pc:sldChg>
      <pc:sldChg chg="addSp delSp modSp new mod">
        <pc:chgData name="Luciano Pereira Valenzuela" userId="a2c59835750c729f" providerId="LiveId" clId="{892452D4-59F4-4CC4-9DE2-A22B75EF84BA}" dt="2023-01-09T01:00:21.785" v="253" actId="1076"/>
        <pc:sldMkLst>
          <pc:docMk/>
          <pc:sldMk cId="1115972961" sldId="261"/>
        </pc:sldMkLst>
        <pc:spChg chg="del">
          <ac:chgData name="Luciano Pereira Valenzuela" userId="a2c59835750c729f" providerId="LiveId" clId="{892452D4-59F4-4CC4-9DE2-A22B75EF84BA}" dt="2023-01-09T00:52:06.591" v="240" actId="478"/>
          <ac:spMkLst>
            <pc:docMk/>
            <pc:sldMk cId="1115972961" sldId="261"/>
            <ac:spMk id="2" creationId="{18CD1EBB-BB20-0951-FAE3-F17C9FC183DC}"/>
          </ac:spMkLst>
        </pc:spChg>
        <pc:spChg chg="del">
          <ac:chgData name="Luciano Pereira Valenzuela" userId="a2c59835750c729f" providerId="LiveId" clId="{892452D4-59F4-4CC4-9DE2-A22B75EF84BA}" dt="2023-01-09T00:52:07.420" v="241" actId="478"/>
          <ac:spMkLst>
            <pc:docMk/>
            <pc:sldMk cId="1115972961" sldId="261"/>
            <ac:spMk id="3" creationId="{4B428819-828A-D385-EF9A-72BD2E79CCFC}"/>
          </ac:spMkLst>
        </pc:spChg>
        <pc:picChg chg="add mod">
          <ac:chgData name="Luciano Pereira Valenzuela" userId="a2c59835750c729f" providerId="LiveId" clId="{892452D4-59F4-4CC4-9DE2-A22B75EF84BA}" dt="2023-01-09T01:00:21.785" v="253" actId="1076"/>
          <ac:picMkLst>
            <pc:docMk/>
            <pc:sldMk cId="1115972961" sldId="261"/>
            <ac:picMk id="7170" creationId="{D43E5C20-C087-D47E-A9F8-6EC2F70B44F0}"/>
          </ac:picMkLst>
        </pc:picChg>
      </pc:sldChg>
      <pc:sldChg chg="addSp delSp modSp new mod modAnim">
        <pc:chgData name="Luciano Pereira Valenzuela" userId="a2c59835750c729f" providerId="LiveId" clId="{892452D4-59F4-4CC4-9DE2-A22B75EF84BA}" dt="2023-01-09T02:11:26.572" v="681" actId="1076"/>
        <pc:sldMkLst>
          <pc:docMk/>
          <pc:sldMk cId="2846385467" sldId="262"/>
        </pc:sldMkLst>
        <pc:spChg chg="del">
          <ac:chgData name="Luciano Pereira Valenzuela" userId="a2c59835750c729f" providerId="LiveId" clId="{892452D4-59F4-4CC4-9DE2-A22B75EF84BA}" dt="2023-01-09T01:00:01.359" v="251" actId="478"/>
          <ac:spMkLst>
            <pc:docMk/>
            <pc:sldMk cId="2846385467" sldId="262"/>
            <ac:spMk id="2" creationId="{7EB63674-B62F-2931-2034-A0E3D2F6E669}"/>
          </ac:spMkLst>
        </pc:spChg>
        <pc:spChg chg="del">
          <ac:chgData name="Luciano Pereira Valenzuela" userId="a2c59835750c729f" providerId="LiveId" clId="{892452D4-59F4-4CC4-9DE2-A22B75EF84BA}" dt="2023-01-09T01:00:02.565" v="252" actId="478"/>
          <ac:spMkLst>
            <pc:docMk/>
            <pc:sldMk cId="2846385467" sldId="262"/>
            <ac:spMk id="3" creationId="{8841671B-8934-BC8C-B782-F0628BBE63F2}"/>
          </ac:spMkLst>
        </pc:spChg>
        <pc:spChg chg="add mod">
          <ac:chgData name="Luciano Pereira Valenzuela" userId="a2c59835750c729f" providerId="LiveId" clId="{892452D4-59F4-4CC4-9DE2-A22B75EF84BA}" dt="2023-01-09T02:11:26.572" v="681" actId="1076"/>
          <ac:spMkLst>
            <pc:docMk/>
            <pc:sldMk cId="2846385467" sldId="262"/>
            <ac:spMk id="9" creationId="{DAFEB841-DA7F-1F7E-15B5-C513655F3E14}"/>
          </ac:spMkLst>
        </pc:spChg>
        <pc:spChg chg="add mod">
          <ac:chgData name="Luciano Pereira Valenzuela" userId="a2c59835750c729f" providerId="LiveId" clId="{892452D4-59F4-4CC4-9DE2-A22B75EF84BA}" dt="2023-01-09T02:11:26.572" v="681" actId="1076"/>
          <ac:spMkLst>
            <pc:docMk/>
            <pc:sldMk cId="2846385467" sldId="262"/>
            <ac:spMk id="10" creationId="{9C4C7640-9933-D111-3E24-98BDA8561A72}"/>
          </ac:spMkLst>
        </pc:spChg>
        <pc:picChg chg="add del mod">
          <ac:chgData name="Luciano Pereira Valenzuela" userId="a2c59835750c729f" providerId="LiveId" clId="{892452D4-59F4-4CC4-9DE2-A22B75EF84BA}" dt="2023-01-09T01:02:37.384" v="262" actId="478"/>
          <ac:picMkLst>
            <pc:docMk/>
            <pc:sldMk cId="2846385467" sldId="262"/>
            <ac:picMk id="5" creationId="{C26DD4C3-2BF5-919F-9542-A0827DF565DB}"/>
          </ac:picMkLst>
        </pc:picChg>
        <pc:picChg chg="add mod">
          <ac:chgData name="Luciano Pereira Valenzuela" userId="a2c59835750c729f" providerId="LiveId" clId="{892452D4-59F4-4CC4-9DE2-A22B75EF84BA}" dt="2023-01-09T01:03:15.907" v="273" actId="1076"/>
          <ac:picMkLst>
            <pc:docMk/>
            <pc:sldMk cId="2846385467" sldId="262"/>
            <ac:picMk id="6" creationId="{6714F5E6-3A7C-069A-A81B-B9E721D096E7}"/>
          </ac:picMkLst>
        </pc:picChg>
        <pc:picChg chg="add mod">
          <ac:chgData name="Luciano Pereira Valenzuela" userId="a2c59835750c729f" providerId="LiveId" clId="{892452D4-59F4-4CC4-9DE2-A22B75EF84BA}" dt="2023-01-09T02:11:26.572" v="681" actId="1076"/>
          <ac:picMkLst>
            <pc:docMk/>
            <pc:sldMk cId="2846385467" sldId="262"/>
            <ac:picMk id="8" creationId="{30DF74DF-6C59-1681-990B-861B95A6A845}"/>
          </ac:picMkLst>
        </pc:picChg>
        <pc:picChg chg="add mod">
          <ac:chgData name="Luciano Pereira Valenzuela" userId="a2c59835750c729f" providerId="LiveId" clId="{892452D4-59F4-4CC4-9DE2-A22B75EF84BA}" dt="2023-01-09T01:03:13.491" v="272" actId="14100"/>
          <ac:picMkLst>
            <pc:docMk/>
            <pc:sldMk cId="2846385467" sldId="262"/>
            <ac:picMk id="8194" creationId="{40BB70CE-F30A-EF52-09EA-3903C76E73E6}"/>
          </ac:picMkLst>
        </pc:picChg>
        <pc:picChg chg="add del">
          <ac:chgData name="Luciano Pereira Valenzuela" userId="a2c59835750c729f" providerId="LiveId" clId="{892452D4-59F4-4CC4-9DE2-A22B75EF84BA}" dt="2023-01-09T01:03:22.490" v="275" actId="478"/>
          <ac:picMkLst>
            <pc:docMk/>
            <pc:sldMk cId="2846385467" sldId="262"/>
            <ac:picMk id="8196" creationId="{6FE41775-8510-2B5C-D9D7-C379E395110C}"/>
          </ac:picMkLst>
        </pc:picChg>
      </pc:sldChg>
      <pc:sldChg chg="addSp delSp modSp add mod modAnim">
        <pc:chgData name="Luciano Pereira Valenzuela" userId="a2c59835750c729f" providerId="LiveId" clId="{892452D4-59F4-4CC4-9DE2-A22B75EF84BA}" dt="2023-01-09T02:12:11.874" v="682"/>
        <pc:sldMkLst>
          <pc:docMk/>
          <pc:sldMk cId="4276256713" sldId="263"/>
        </pc:sldMkLst>
        <pc:spChg chg="add mod">
          <ac:chgData name="Luciano Pereira Valenzuela" userId="a2c59835750c729f" providerId="LiveId" clId="{892452D4-59F4-4CC4-9DE2-A22B75EF84BA}" dt="2023-01-09T01:04:53.277" v="290" actId="1076"/>
          <ac:spMkLst>
            <pc:docMk/>
            <pc:sldMk cId="4276256713" sldId="263"/>
            <ac:spMk id="4" creationId="{95A97A5F-F8FD-D891-A0D6-2F791B61D982}"/>
          </ac:spMkLst>
        </pc:spChg>
        <pc:spChg chg="add mod">
          <ac:chgData name="Luciano Pereira Valenzuela" userId="a2c59835750c729f" providerId="LiveId" clId="{892452D4-59F4-4CC4-9DE2-A22B75EF84BA}" dt="2023-01-09T01:05:03.981" v="296" actId="1076"/>
          <ac:spMkLst>
            <pc:docMk/>
            <pc:sldMk cId="4276256713" sldId="263"/>
            <ac:spMk id="5" creationId="{BCB29B42-994C-422E-C26D-97EF1D405A01}"/>
          </ac:spMkLst>
        </pc:spChg>
        <pc:spChg chg="add mod">
          <ac:chgData name="Luciano Pereira Valenzuela" userId="a2c59835750c729f" providerId="LiveId" clId="{892452D4-59F4-4CC4-9DE2-A22B75EF84BA}" dt="2023-01-09T01:05:08.398" v="298" actId="1076"/>
          <ac:spMkLst>
            <pc:docMk/>
            <pc:sldMk cId="4276256713" sldId="263"/>
            <ac:spMk id="7" creationId="{AD842DCA-93CF-82A8-ECAE-2729800E0913}"/>
          </ac:spMkLst>
        </pc:spChg>
        <pc:spChg chg="add mod">
          <ac:chgData name="Luciano Pereira Valenzuela" userId="a2c59835750c729f" providerId="LiveId" clId="{892452D4-59F4-4CC4-9DE2-A22B75EF84BA}" dt="2023-01-09T01:05:13.231" v="300" actId="1076"/>
          <ac:spMkLst>
            <pc:docMk/>
            <pc:sldMk cId="4276256713" sldId="263"/>
            <ac:spMk id="9" creationId="{89097B80-645E-53F6-3930-28ADC19D8598}"/>
          </ac:spMkLst>
        </pc:spChg>
        <pc:picChg chg="add mod">
          <ac:chgData name="Luciano Pereira Valenzuela" userId="a2c59835750c729f" providerId="LiveId" clId="{892452D4-59F4-4CC4-9DE2-A22B75EF84BA}" dt="2023-01-09T01:05:00.369" v="295" actId="1076"/>
          <ac:picMkLst>
            <pc:docMk/>
            <pc:sldMk cId="4276256713" sldId="263"/>
            <ac:picMk id="3" creationId="{6BBC80BB-C865-9937-114D-E51DE776B634}"/>
          </ac:picMkLst>
        </pc:picChg>
        <pc:picChg chg="del">
          <ac:chgData name="Luciano Pereira Valenzuela" userId="a2c59835750c729f" providerId="LiveId" clId="{892452D4-59F4-4CC4-9DE2-A22B75EF84BA}" dt="2023-01-09T01:03:59.334" v="277" actId="478"/>
          <ac:picMkLst>
            <pc:docMk/>
            <pc:sldMk cId="4276256713" sldId="263"/>
            <ac:picMk id="8" creationId="{30DF74DF-6C59-1681-990B-861B95A6A845}"/>
          </ac:picMkLst>
        </pc:picChg>
      </pc:sldChg>
      <pc:sldChg chg="addSp delSp modSp new mod">
        <pc:chgData name="Luciano Pereira Valenzuela" userId="a2c59835750c729f" providerId="LiveId" clId="{892452D4-59F4-4CC4-9DE2-A22B75EF84BA}" dt="2023-01-09T01:30:08.969" v="448"/>
        <pc:sldMkLst>
          <pc:docMk/>
          <pc:sldMk cId="2051938966" sldId="264"/>
        </pc:sldMkLst>
        <pc:spChg chg="del">
          <ac:chgData name="Luciano Pereira Valenzuela" userId="a2c59835750c729f" providerId="LiveId" clId="{892452D4-59F4-4CC4-9DE2-A22B75EF84BA}" dt="2023-01-09T01:07:38.743" v="315" actId="478"/>
          <ac:spMkLst>
            <pc:docMk/>
            <pc:sldMk cId="2051938966" sldId="264"/>
            <ac:spMk id="2" creationId="{071201A2-565E-82E9-C9C3-158D7FE1F0EE}"/>
          </ac:spMkLst>
        </pc:spChg>
        <pc:spChg chg="del">
          <ac:chgData name="Luciano Pereira Valenzuela" userId="a2c59835750c729f" providerId="LiveId" clId="{892452D4-59F4-4CC4-9DE2-A22B75EF84BA}" dt="2023-01-09T01:07:39.733" v="316" actId="478"/>
          <ac:spMkLst>
            <pc:docMk/>
            <pc:sldMk cId="2051938966" sldId="264"/>
            <ac:spMk id="3" creationId="{B1D816EA-8DF3-8CC1-9039-3D4F686EDF50}"/>
          </ac:spMkLst>
        </pc:spChg>
        <pc:picChg chg="add mod">
          <ac:chgData name="Luciano Pereira Valenzuela" userId="a2c59835750c729f" providerId="LiveId" clId="{892452D4-59F4-4CC4-9DE2-A22B75EF84BA}" dt="2023-01-09T01:30:08.969" v="448"/>
          <ac:picMkLst>
            <pc:docMk/>
            <pc:sldMk cId="2051938966" sldId="264"/>
            <ac:picMk id="4" creationId="{2F30A633-FBDA-1269-3481-B8818AC669BC}"/>
          </ac:picMkLst>
        </pc:picChg>
      </pc:sldChg>
      <pc:sldChg chg="addSp delSp modSp new mod">
        <pc:chgData name="Luciano Pereira Valenzuela" userId="a2c59835750c729f" providerId="LiveId" clId="{892452D4-59F4-4CC4-9DE2-A22B75EF84BA}" dt="2023-01-09T04:23:51.137" v="684" actId="1076"/>
        <pc:sldMkLst>
          <pc:docMk/>
          <pc:sldMk cId="3282511859" sldId="265"/>
        </pc:sldMkLst>
        <pc:spChg chg="del">
          <ac:chgData name="Luciano Pereira Valenzuela" userId="a2c59835750c729f" providerId="LiveId" clId="{892452D4-59F4-4CC4-9DE2-A22B75EF84BA}" dt="2023-01-09T01:09:19.271" v="324" actId="478"/>
          <ac:spMkLst>
            <pc:docMk/>
            <pc:sldMk cId="3282511859" sldId="265"/>
            <ac:spMk id="2" creationId="{91844C66-3873-321B-425D-A277ECEBD7F7}"/>
          </ac:spMkLst>
        </pc:spChg>
        <pc:spChg chg="del">
          <ac:chgData name="Luciano Pereira Valenzuela" userId="a2c59835750c729f" providerId="LiveId" clId="{892452D4-59F4-4CC4-9DE2-A22B75EF84BA}" dt="2023-01-09T01:09:20.102" v="325" actId="478"/>
          <ac:spMkLst>
            <pc:docMk/>
            <pc:sldMk cId="3282511859" sldId="265"/>
            <ac:spMk id="3" creationId="{B481925E-715C-F80D-FA8A-F2C54CF0C3D4}"/>
          </ac:spMkLst>
        </pc:spChg>
        <pc:spChg chg="add mod">
          <ac:chgData name="Luciano Pereira Valenzuela" userId="a2c59835750c729f" providerId="LiveId" clId="{892452D4-59F4-4CC4-9DE2-A22B75EF84BA}" dt="2023-01-09T01:10:57.387" v="376" actId="1076"/>
          <ac:spMkLst>
            <pc:docMk/>
            <pc:sldMk cId="3282511859" sldId="265"/>
            <ac:spMk id="4" creationId="{BD2EF87C-880C-D2E9-439F-511FBBC15719}"/>
          </ac:spMkLst>
        </pc:spChg>
        <pc:picChg chg="add mod">
          <ac:chgData name="Luciano Pereira Valenzuela" userId="a2c59835750c729f" providerId="LiveId" clId="{892452D4-59F4-4CC4-9DE2-A22B75EF84BA}" dt="2023-01-09T04:23:51.137" v="684" actId="1076"/>
          <ac:picMkLst>
            <pc:docMk/>
            <pc:sldMk cId="3282511859" sldId="265"/>
            <ac:picMk id="10242" creationId="{5DF8B717-10DD-2CBA-66B2-664F467582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F94C7-9043-6275-BD48-88DDBFB7D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F03667-7AC5-19BA-230E-684FCFAE7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37C4D-5137-9F17-1FD5-AC903CFD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D352-6C36-4869-890F-621C0AED8B46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4381DB-5EE0-29DC-823B-B0F5D0FA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0E724E-5A8B-4F20-5E95-7585E1CF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9F4A-D36F-4138-905B-318914C68C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2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313A6-1870-102C-35FB-4CD97CB1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C8897B-F856-2815-4A3A-83698789B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3C649-A99A-CB04-CD7D-FD9E7438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D352-6C36-4869-890F-621C0AED8B46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48B72-7139-75B6-5E81-587F55B8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CFFFD8-EF64-1853-8A70-AAD28B2E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9F4A-D36F-4138-905B-318914C68C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98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C34DDA-EAD5-41C1-17AA-14457FBD1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9AFAF3-94D5-972A-3087-975F5FF78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C2E510-073E-DACD-4BF0-0DA5EBBD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D352-6C36-4869-890F-621C0AED8B46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85C7B2-851B-39A5-8218-F230F1BB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412CC-BF11-6BC9-5199-0C55ADE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9F4A-D36F-4138-905B-318914C68C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90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CBF7C-A654-26B7-A5BE-7B625BD7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D6E53-F842-D5B7-1D63-907BB9BA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29117-350F-38D7-5BF0-CE8A377B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D352-6C36-4869-890F-621C0AED8B46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5662C-A215-AF43-BF70-7BA18764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8E2B32-33A2-D46C-B462-8DF5E4ED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9F4A-D36F-4138-905B-318914C68C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60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F177C-B77B-BAE3-C28D-F7B75CB3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8DD32E-BAAE-D48F-903E-48CAC3F88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236D60-B16D-06AD-1187-05899DFE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D352-6C36-4869-890F-621C0AED8B46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5D122-FB1E-D825-4F49-F63EE0E1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D38103-C518-4AE5-4D9B-355197F7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9F4A-D36F-4138-905B-318914C68C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66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27084-95A3-4CBA-2D2D-6848CEC7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99ED93-3856-1DB9-7C53-EDD6DE4CE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C718FF-3594-FBBE-67AF-4FA649E16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4E9C88-D8B1-C768-C54C-6AFC1E3F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D352-6C36-4869-890F-621C0AED8B46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C56ABC-796C-19C2-BEEC-AF9B3779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52870-B61A-EC9E-D4A0-09547589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9F4A-D36F-4138-905B-318914C68C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95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7A149-38FB-BBAF-A3CC-0FED456D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D9BA83-59D7-BA28-3E12-D02DCB087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B9DDA7-5950-3F6C-E54E-E29736D52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7CB5E8-F4B7-1BF4-C8E3-102130A1D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4C8775-900B-16BD-C2DD-4EF67E302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0A680F-0567-721B-E831-9A4BE76B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D352-6C36-4869-890F-621C0AED8B46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325720-4B97-C377-CAD7-E3114E93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82D8E3-98D8-6B02-26A9-6E8BA09B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9F4A-D36F-4138-905B-318914C68C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99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C0C20-0284-2F1C-3E89-F1BF2E96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F6E70F-ECAF-1DD6-09A3-E7D5ABEF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D352-6C36-4869-890F-621C0AED8B46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A8641D-3330-1885-A34D-83F40471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9758FB-8226-A288-7DDD-C6074F2B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9F4A-D36F-4138-905B-318914C68C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03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93F62B-DFBB-B498-B9B1-42BBFF1B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D352-6C36-4869-890F-621C0AED8B46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857CBA-BF29-AC70-0BFF-EED8ECBB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0A81FD-0834-4F1F-AA91-4CBE90E2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9F4A-D36F-4138-905B-318914C68C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00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F8A56-B905-C70E-B875-19111CF3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B56FD-51D8-197E-4214-08A33E3D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61508E-1FB0-59CE-81BF-C6665CFD1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AF3B8A-07CF-DDD4-412E-D943EA20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D352-6C36-4869-890F-621C0AED8B46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A17F2E-C230-208B-CF6D-9396A896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3E428A-975F-CFB7-043E-72D6CB5B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9F4A-D36F-4138-905B-318914C68C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87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12603-E532-1D81-06CD-17F5E2BA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443620-131E-395D-560C-492798587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72CB68-EECC-6FBA-48FF-FB1EFB04F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8E71D8-3BC7-1557-7FD7-2CB07D11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D352-6C36-4869-890F-621C0AED8B46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687E3A-ADFD-E270-F8E7-BE82949A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17394F-202D-94E4-01DC-8C52EF8E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9F4A-D36F-4138-905B-318914C68C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41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FC821E-7796-DD6E-F3E6-7F3804D8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6A5418-30A8-4204-BE09-D07A21A3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3DC74E-3B73-B4B4-B075-27EC0798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D352-6C36-4869-890F-621C0AED8B46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AF288C-BB50-D91F-C7E7-D9BBB53C6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CAF525-56F6-7915-B95E-7F6DFCC8F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69F4A-D36F-4138-905B-318914C68C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9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20798E-99ED-F4D0-29C9-17F38117B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5" r="119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2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F30A633-FBDA-1269-3481-B8818AC66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5" r="119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3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Escudo | normasgraficas.udec.cl">
            <a:extLst>
              <a:ext uri="{FF2B5EF4-FFF2-40B4-BE49-F238E27FC236}">
                <a16:creationId xmlns:a16="http://schemas.microsoft.com/office/drawing/2014/main" id="{296C4513-1799-F107-5DF4-2F0F39AE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76" y="437122"/>
            <a:ext cx="4584036" cy="180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el 9 al 13 de enero">
            <a:extLst>
              <a:ext uri="{FF2B5EF4-FFF2-40B4-BE49-F238E27FC236}">
                <a16:creationId xmlns:a16="http://schemas.microsoft.com/office/drawing/2014/main" id="{22AE63D1-76F7-A9E5-3A7D-E18C88DB0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4" y="2680937"/>
            <a:ext cx="2714625" cy="2714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l 9 al 13 de enero">
            <a:extLst>
              <a:ext uri="{FF2B5EF4-FFF2-40B4-BE49-F238E27FC236}">
                <a16:creationId xmlns:a16="http://schemas.microsoft.com/office/drawing/2014/main" id="{45562634-FAA8-8552-4ED2-C5C39D50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24" y="2737267"/>
            <a:ext cx="2714625" cy="2714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ldo Delgado">
            <a:extLst>
              <a:ext uri="{FF2B5EF4-FFF2-40B4-BE49-F238E27FC236}">
                <a16:creationId xmlns:a16="http://schemas.microsoft.com/office/drawing/2014/main" id="{A155681F-F62F-6B8B-236C-97BDD6CA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594" y="2737267"/>
            <a:ext cx="2714625" cy="2714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5E3A787-C5E8-3708-4319-1912226002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" r="20215" b="21782"/>
          <a:stretch/>
        </p:blipFill>
        <p:spPr bwMode="auto">
          <a:xfrm>
            <a:off x="9274629" y="2680937"/>
            <a:ext cx="2714625" cy="27521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B7FDE31-C3B8-1D66-5F8A-456A136A5FA4}"/>
              </a:ext>
            </a:extLst>
          </p:cNvPr>
          <p:cNvSpPr txBox="1"/>
          <p:nvPr/>
        </p:nvSpPr>
        <p:spPr>
          <a:xfrm>
            <a:off x="556463" y="5764571"/>
            <a:ext cx="2099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Luciano Pereira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92082BB-CA2C-77F0-33B3-8FA3A77F6225}"/>
              </a:ext>
            </a:extLst>
          </p:cNvPr>
          <p:cNvSpPr txBox="1"/>
          <p:nvPr/>
        </p:nvSpPr>
        <p:spPr>
          <a:xfrm>
            <a:off x="3583666" y="5764571"/>
            <a:ext cx="208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Barbara Candia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BD7DF2B-D7F2-2589-BAC4-F4394DC27E39}"/>
              </a:ext>
            </a:extLst>
          </p:cNvPr>
          <p:cNvSpPr txBox="1"/>
          <p:nvPr/>
        </p:nvSpPr>
        <p:spPr>
          <a:xfrm>
            <a:off x="6652047" y="5764571"/>
            <a:ext cx="1849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Aldo Delgado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1AD86D7-90EA-28BB-B8DB-DDB22EFD0C2F}"/>
              </a:ext>
            </a:extLst>
          </p:cNvPr>
          <p:cNvSpPr txBox="1"/>
          <p:nvPr/>
        </p:nvSpPr>
        <p:spPr>
          <a:xfrm>
            <a:off x="9516122" y="5764570"/>
            <a:ext cx="223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Paulina Andrade</a:t>
            </a:r>
          </a:p>
        </p:txBody>
      </p:sp>
      <p:pic>
        <p:nvPicPr>
          <p:cNvPr id="3082" name="Picture 10" descr="MIRO | Instituto Milenio de Investigación en Óptica, Miroptics">
            <a:extLst>
              <a:ext uri="{FF2B5EF4-FFF2-40B4-BE49-F238E27FC236}">
                <a16:creationId xmlns:a16="http://schemas.microsoft.com/office/drawing/2014/main" id="{6F2C300F-AC05-ACB4-1353-63EFF522D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3" y="146068"/>
            <a:ext cx="4821692" cy="23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7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DF8B717-10DD-2CBA-66B2-664F46758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6" y="1235528"/>
            <a:ext cx="7192759" cy="438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D2EF87C-880C-D2E9-439F-511FBBC15719}"/>
              </a:ext>
            </a:extLst>
          </p:cNvPr>
          <p:cNvSpPr txBox="1"/>
          <p:nvPr/>
        </p:nvSpPr>
        <p:spPr>
          <a:xfrm>
            <a:off x="227324" y="2459504"/>
            <a:ext cx="45258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0" dirty="0"/>
              <a:t>Computación </a:t>
            </a:r>
          </a:p>
          <a:p>
            <a:pPr algn="ctr"/>
            <a:r>
              <a:rPr lang="es-ES" sz="6000" dirty="0"/>
              <a:t>Cuántica</a:t>
            </a:r>
          </a:p>
        </p:txBody>
      </p:sp>
    </p:spTree>
    <p:extLst>
      <p:ext uri="{BB962C8B-B14F-4D97-AF65-F5344CB8AC3E}">
        <p14:creationId xmlns:p14="http://schemas.microsoft.com/office/powerpoint/2010/main" val="328251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919D949-DC24-48DD-DD6A-A7D2BA53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42" y="691243"/>
            <a:ext cx="3650343" cy="547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D531A26-86DE-7706-06EC-10F88796BD65}"/>
              </a:ext>
            </a:extLst>
          </p:cNvPr>
          <p:cNvSpPr txBox="1"/>
          <p:nvPr/>
        </p:nvSpPr>
        <p:spPr>
          <a:xfrm>
            <a:off x="4865914" y="1141980"/>
            <a:ext cx="6847114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Richard Feynman</a:t>
            </a:r>
            <a:endParaRPr lang="en-US" sz="3200" b="0" dirty="0">
              <a:effectLst/>
            </a:endParaRPr>
          </a:p>
          <a:p>
            <a:pPr algn="just" rtl="0">
              <a:spcBef>
                <a:spcPts val="1200"/>
              </a:spcBef>
              <a:spcAft>
                <a:spcPts val="0"/>
              </a:spcAft>
            </a:pPr>
            <a:br>
              <a:rPr lang="en-US" sz="3200" b="0" dirty="0">
                <a:effectLst/>
              </a:rPr>
            </a:br>
            <a:r>
              <a:rPr lang="en-US" sz="3200" b="0" i="0" u="none" strike="noStrike" dirty="0">
                <a:solidFill>
                  <a:srgbClr val="7F6000"/>
                </a:solidFill>
                <a:effectLst/>
                <a:latin typeface="Roboto" panose="02000000000000000000" pitchFamily="2" charset="0"/>
              </a:rPr>
              <a:t>“</a:t>
            </a:r>
            <a:r>
              <a:rPr lang="en-US" sz="3200" b="0" i="1" u="none" strike="noStrike" dirty="0">
                <a:solidFill>
                  <a:srgbClr val="7F6000"/>
                </a:solidFill>
                <a:effectLst/>
                <a:latin typeface="Roboto" panose="02000000000000000000" pitchFamily="2" charset="0"/>
              </a:rPr>
              <a:t>Nature isn't classical, dammit, and if you want to make a simulation of nature, you'd better make it </a:t>
            </a:r>
            <a:r>
              <a:rPr lang="en-US" sz="3200" b="0" i="1" u="none" strike="noStrike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quantum mechanical</a:t>
            </a:r>
            <a:r>
              <a:rPr lang="en-US" sz="3200" b="0" i="1" u="none" strike="noStrike" dirty="0">
                <a:solidFill>
                  <a:srgbClr val="7F6000"/>
                </a:solidFill>
                <a:effectLst/>
                <a:latin typeface="Roboto" panose="02000000000000000000" pitchFamily="2" charset="0"/>
              </a:rPr>
              <a:t>, and by golly it's a wonderful problem, because it doesn't look so easy.</a:t>
            </a:r>
            <a:r>
              <a:rPr lang="en-US" sz="3200" b="0" i="0" u="none" strike="noStrike" dirty="0">
                <a:solidFill>
                  <a:srgbClr val="7F6000"/>
                </a:solidFill>
                <a:effectLst/>
                <a:latin typeface="Roboto" panose="02000000000000000000" pitchFamily="2" charset="0"/>
              </a:rPr>
              <a:t>”</a:t>
            </a:r>
            <a:endParaRPr lang="en-US" sz="3200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058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Quantum Computing User Support Documentation – Oak Ridge Leadership  Computing Facility">
            <a:extLst>
              <a:ext uri="{FF2B5EF4-FFF2-40B4-BE49-F238E27FC236}">
                <a16:creationId xmlns:a16="http://schemas.microsoft.com/office/drawing/2014/main" id="{6AD3B8CC-6275-6D3A-8314-BBB761750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7" y="0"/>
            <a:ext cx="4545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13 Quantum Cloud Computing Software Companies in 2022">
            <a:extLst>
              <a:ext uri="{FF2B5EF4-FFF2-40B4-BE49-F238E27FC236}">
                <a16:creationId xmlns:a16="http://schemas.microsoft.com/office/drawing/2014/main" id="{7DE16119-3C99-3EB5-DE8A-16AEDEEC7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076" y="185057"/>
            <a:ext cx="32099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peakers and Mentors | Innovation Center">
            <a:extLst>
              <a:ext uri="{FF2B5EF4-FFF2-40B4-BE49-F238E27FC236}">
                <a16:creationId xmlns:a16="http://schemas.microsoft.com/office/drawing/2014/main" id="{987E3C10-87C5-E4E8-7D08-B995D4886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" y="0"/>
            <a:ext cx="4012865" cy="154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icrosoft ≫ Qué es, cuáles son sus características y su historia">
            <a:extLst>
              <a:ext uri="{FF2B5EF4-FFF2-40B4-BE49-F238E27FC236}">
                <a16:creationId xmlns:a16="http://schemas.microsoft.com/office/drawing/2014/main" id="{F085E4BF-67CB-11C6-C9C2-76F7CA5D3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3" y="1624162"/>
            <a:ext cx="3437612" cy="171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raket: Amazon's Cloud-First Quantum Environment Is Generally Available">
            <a:extLst>
              <a:ext uri="{FF2B5EF4-FFF2-40B4-BE49-F238E27FC236}">
                <a16:creationId xmlns:a16="http://schemas.microsoft.com/office/drawing/2014/main" id="{A76468CA-318C-D173-6FD8-DE7616CB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39" y="1613807"/>
            <a:ext cx="2738470" cy="152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El líder en computación cuántica europeo IQM reúne 128 millones de euros  con el liderazgo de World Fund para ayudar a combatir la crisis climática |  Business Wire">
            <a:extLst>
              <a:ext uri="{FF2B5EF4-FFF2-40B4-BE49-F238E27FC236}">
                <a16:creationId xmlns:a16="http://schemas.microsoft.com/office/drawing/2014/main" id="{F49B92CB-FB09-F7EE-ABD4-CAE015AD8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374" y="3804430"/>
            <a:ext cx="2282307" cy="80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Xanadu Residency Program">
            <a:extLst>
              <a:ext uri="{FF2B5EF4-FFF2-40B4-BE49-F238E27FC236}">
                <a16:creationId xmlns:a16="http://schemas.microsoft.com/office/drawing/2014/main" id="{E236BF2A-721E-5657-9A3A-30F9F7597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4" y="3799952"/>
            <a:ext cx="3603852" cy="76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onQ - Wikipedia">
            <a:extLst>
              <a:ext uri="{FF2B5EF4-FFF2-40B4-BE49-F238E27FC236}">
                <a16:creationId xmlns:a16="http://schemas.microsoft.com/office/drawing/2014/main" id="{46773631-509E-FA57-DA80-B56AEF326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3" y="5124178"/>
            <a:ext cx="3209926" cy="112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Quantum Computing | Rigetti Computing">
            <a:extLst>
              <a:ext uri="{FF2B5EF4-FFF2-40B4-BE49-F238E27FC236}">
                <a16:creationId xmlns:a16="http://schemas.microsoft.com/office/drawing/2014/main" id="{B983BC78-63A0-349C-056B-928BFB556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25" y="4865934"/>
            <a:ext cx="2904438" cy="152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74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DFB7A3-D973-13A3-1233-F6DDEAF1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2" y="0"/>
            <a:ext cx="7964129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0E192E6-794A-EE98-6FD6-F6D3C2C9D833}"/>
              </a:ext>
            </a:extLst>
          </p:cNvPr>
          <p:cNvSpPr txBox="1"/>
          <p:nvPr/>
        </p:nvSpPr>
        <p:spPr>
          <a:xfrm>
            <a:off x="7925255" y="698328"/>
            <a:ext cx="4266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/>
              <a:t>Más de 150 </a:t>
            </a:r>
          </a:p>
          <a:p>
            <a:pPr algn="ctr"/>
            <a:r>
              <a:rPr lang="es-ES" sz="5400" dirty="0"/>
              <a:t>Postulaciones!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DB46C3-1A56-6F6E-20C9-5067AD383AE8}"/>
              </a:ext>
            </a:extLst>
          </p:cNvPr>
          <p:cNvSpPr txBox="1"/>
          <p:nvPr/>
        </p:nvSpPr>
        <p:spPr>
          <a:xfrm>
            <a:off x="8007296" y="3026554"/>
            <a:ext cx="41026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/>
              <a:t>Físicos, matemáticos, </a:t>
            </a:r>
          </a:p>
          <a:p>
            <a:pPr algn="ctr"/>
            <a:r>
              <a:rPr lang="es-ES" sz="2800" dirty="0"/>
              <a:t>ingenieros, astrónomos, </a:t>
            </a:r>
          </a:p>
          <a:p>
            <a:pPr algn="ctr"/>
            <a:r>
              <a:rPr lang="es-ES" sz="2800" dirty="0"/>
              <a:t>programadores, geofísicos,</a:t>
            </a:r>
          </a:p>
          <a:p>
            <a:pPr algn="ctr"/>
            <a:r>
              <a:rPr lang="es-ES" sz="2800" dirty="0" err="1"/>
              <a:t>Etc</a:t>
            </a:r>
            <a:r>
              <a:rPr lang="es-ES" sz="2800" dirty="0"/>
              <a:t>…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F1FD9B-297D-0F34-B03B-529D91B639F9}"/>
              </a:ext>
            </a:extLst>
          </p:cNvPr>
          <p:cNvSpPr txBox="1"/>
          <p:nvPr/>
        </p:nvSpPr>
        <p:spPr>
          <a:xfrm>
            <a:off x="6642886" y="5416336"/>
            <a:ext cx="5645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Estudiantes, profesionales y docentes</a:t>
            </a:r>
          </a:p>
        </p:txBody>
      </p:sp>
    </p:spTree>
    <p:extLst>
      <p:ext uri="{BB962C8B-B14F-4D97-AF65-F5344CB8AC3E}">
        <p14:creationId xmlns:p14="http://schemas.microsoft.com/office/powerpoint/2010/main" val="253397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itHub - qiskrypt/qiskrypt: The Qis|krypt⟩ is a software suite of protocols  of quantum cryptography and quantum communications, as well, other  protocols and algorithms, built using IBM's open-source Software  Development Kit for quantum">
            <a:extLst>
              <a:ext uri="{FF2B5EF4-FFF2-40B4-BE49-F238E27FC236}">
                <a16:creationId xmlns:a16="http://schemas.microsoft.com/office/drawing/2014/main" id="{D43E5C20-C087-D47E-A9F8-6EC2F70B4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21" y="1518557"/>
            <a:ext cx="6814456" cy="340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97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itHub - qiskrypt/qiskrypt: The Qis|krypt⟩ is a software suite of protocols  of quantum cryptography and quantum communications, as well, other  protocols and algorithms, built using IBM's open-source Software  Development Kit for quantum">
            <a:extLst>
              <a:ext uri="{FF2B5EF4-FFF2-40B4-BE49-F238E27FC236}">
                <a16:creationId xmlns:a16="http://schemas.microsoft.com/office/drawing/2014/main" id="{6714F5E6-3A7C-069A-A81B-B9E721D09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9" y="1464129"/>
            <a:ext cx="3222170" cy="161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DF74DF-6C59-1681-990B-861B95A6A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86" y="689136"/>
            <a:ext cx="8120743" cy="5665796"/>
          </a:xfrm>
          <a:prstGeom prst="rect">
            <a:avLst/>
          </a:prstGeom>
        </p:spPr>
      </p:pic>
      <p:pic>
        <p:nvPicPr>
          <p:cNvPr id="8194" name="Picture 2" descr="Unitary Fund Team Pushes For an Open QC Industry That Benefits the Most  People">
            <a:extLst>
              <a:ext uri="{FF2B5EF4-FFF2-40B4-BE49-F238E27FC236}">
                <a16:creationId xmlns:a16="http://schemas.microsoft.com/office/drawing/2014/main" id="{40BB70CE-F30A-EF52-09EA-3903C76E7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" y="3695988"/>
            <a:ext cx="3973286" cy="193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DAFEB841-DA7F-1F7E-15B5-C513655F3E14}"/>
              </a:ext>
            </a:extLst>
          </p:cNvPr>
          <p:cNvSpPr/>
          <p:nvPr/>
        </p:nvSpPr>
        <p:spPr>
          <a:xfrm>
            <a:off x="4136572" y="2055294"/>
            <a:ext cx="914400" cy="64225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C4C7640-9933-D111-3E24-98BDA8561A72}"/>
              </a:ext>
            </a:extLst>
          </p:cNvPr>
          <p:cNvSpPr/>
          <p:nvPr/>
        </p:nvSpPr>
        <p:spPr>
          <a:xfrm>
            <a:off x="4005944" y="3073396"/>
            <a:ext cx="914400" cy="64225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38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itHub - qiskrypt/qiskrypt: The Qis|krypt⟩ is a software suite of protocols  of quantum cryptography and quantum communications, as well, other  protocols and algorithms, built using IBM's open-source Software  Development Kit for quantum">
            <a:extLst>
              <a:ext uri="{FF2B5EF4-FFF2-40B4-BE49-F238E27FC236}">
                <a16:creationId xmlns:a16="http://schemas.microsoft.com/office/drawing/2014/main" id="{6714F5E6-3A7C-069A-A81B-B9E721D09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9" y="1464129"/>
            <a:ext cx="3222170" cy="161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Unitary Fund Team Pushes For an Open QC Industry That Benefits the Most  People">
            <a:extLst>
              <a:ext uri="{FF2B5EF4-FFF2-40B4-BE49-F238E27FC236}">
                <a16:creationId xmlns:a16="http://schemas.microsoft.com/office/drawing/2014/main" id="{40BB70CE-F30A-EF52-09EA-3903C76E7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" y="3695988"/>
            <a:ext cx="3973286" cy="193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BC80BB-C865-9937-114D-E51DE776B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257" y="1315379"/>
            <a:ext cx="8120743" cy="4351352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95A97A5F-F8FD-D891-A0D6-2F791B61D982}"/>
              </a:ext>
            </a:extLst>
          </p:cNvPr>
          <p:cNvSpPr/>
          <p:nvPr/>
        </p:nvSpPr>
        <p:spPr>
          <a:xfrm>
            <a:off x="4071257" y="2422216"/>
            <a:ext cx="914400" cy="64225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CB29B42-994C-422E-C26D-97EF1D405A01}"/>
              </a:ext>
            </a:extLst>
          </p:cNvPr>
          <p:cNvSpPr/>
          <p:nvPr/>
        </p:nvSpPr>
        <p:spPr>
          <a:xfrm>
            <a:off x="4071257" y="3042990"/>
            <a:ext cx="914400" cy="64225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D842DCA-93CF-82A8-ECAE-2729800E0913}"/>
              </a:ext>
            </a:extLst>
          </p:cNvPr>
          <p:cNvSpPr/>
          <p:nvPr/>
        </p:nvSpPr>
        <p:spPr>
          <a:xfrm>
            <a:off x="4071257" y="3850181"/>
            <a:ext cx="914400" cy="64225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9097B80-645E-53F6-3930-28ADC19D8598}"/>
              </a:ext>
            </a:extLst>
          </p:cNvPr>
          <p:cNvSpPr/>
          <p:nvPr/>
        </p:nvSpPr>
        <p:spPr>
          <a:xfrm>
            <a:off x="8904514" y="3107871"/>
            <a:ext cx="914400" cy="64225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2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78</Words>
  <Application>Microsoft Office PowerPoint</Application>
  <PresentationFormat>Panorámica</PresentationFormat>
  <Paragraphs>16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Luciano Pereira Valenzuela</dc:creator>
  <cp:lastModifiedBy>Luciano Pereira Valenzuela</cp:lastModifiedBy>
  <cp:revision>1</cp:revision>
  <dcterms:created xsi:type="dcterms:W3CDTF">2023-01-09T00:16:39Z</dcterms:created>
  <dcterms:modified xsi:type="dcterms:W3CDTF">2023-01-09T04:28:04Z</dcterms:modified>
</cp:coreProperties>
</file>