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448" r:id="rId5"/>
    <p:sldId id="2462" r:id="rId6"/>
    <p:sldId id="2451" r:id="rId7"/>
    <p:sldId id="2463" r:id="rId8"/>
    <p:sldId id="2450" r:id="rId9"/>
    <p:sldId id="243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A92963-46C9-4D7F-94D4-6D8B84D8B476}" type="datetime1">
              <a:rPr lang="pt-BR" smtClean="0"/>
              <a:t>26/05/2023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6EE7-DE70-404B-BA35-609A1B771FE1}" type="datetime1">
              <a:rPr lang="pt-BR" smtClean="0"/>
              <a:pPr/>
              <a:t>26/05/2023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83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pt-BR" spc="300" noProof="0"/>
              <a:t>ANÁLISE ANUAL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pt-BR" noProof="0"/>
              <a:t>Clique para editar os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BR" sz="1600" noProof="0">
                <a:cs typeface="Biome Light" panose="020B0303030204020804" pitchFamily="34" charset="0"/>
              </a:rPr>
              <a:t>Clique para editar o estilo do texto mestre.</a:t>
            </a:r>
          </a:p>
          <a:p>
            <a:pPr marL="0" indent="0" rtl="0">
              <a:buNone/>
            </a:pPr>
            <a:endParaRPr lang="pt-BR" noProof="0"/>
          </a:p>
        </p:txBody>
      </p:sp>
      <p:sp>
        <p:nvSpPr>
          <p:cNvPr id="17" name="Espaço Reservado para o Número do Slid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pt-BR" sz="4000" spc="300" noProof="0"/>
              <a:t>Clique para editar o estilo de título Mestre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Imagem Online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35" name="Espaço Reservado para Imagem Online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36" name="Espaço Reservado para Imagem Online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t-BR" noProof="0"/>
              <a:t>CLIQUE PARA EDITAR OS ESTILOS DE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BR" sz="1600" noProof="0">
                <a:cs typeface="Biome Light" panose="020B0303030204020804" pitchFamily="34" charset="0"/>
              </a:rPr>
              <a:t>Clique para editar o estilo do texto mestre.</a:t>
            </a:r>
          </a:p>
          <a:p>
            <a:pPr marL="0" indent="0" rtl="0">
              <a:buNone/>
            </a:pPr>
            <a:endParaRPr lang="pt-BR" noProof="0"/>
          </a:p>
        </p:txBody>
      </p:sp>
      <p:sp>
        <p:nvSpPr>
          <p:cNvPr id="17" name="Espaço Reservado para o Número do Slid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pt-BR" noProof="0"/>
              <a:t>TÍTULO DO SLIDE AQUI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9" name="Espaço Reservado para o Número do Slide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Imagem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Imagem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BR" sz="4800" noProof="0"/>
              <a:t>Clique para editar o estilo de título Mestre</a:t>
            </a:r>
          </a:p>
        </p:txBody>
      </p:sp>
      <p:sp>
        <p:nvSpPr>
          <p:cNvPr id="19" name="Espaço Reservado para Imagem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 spc="3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4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 spc="3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4" name="Espaço Reservado para Conteúdo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4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20" name="Espaço Reservado para o Número do Slide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BR" sz="4800" noProof="0"/>
              <a:t>Clique para editar o estilo de título Mestre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 dirty="0"/>
              <a:t>CLIQUE PARA EDITAR OS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Texto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/>
              <a:t>CLIQUE PARA EDITAR OS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0" name="Espaço Reservado para Texto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/>
              <a:t>CLIQUE PARA EDITAR OS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1" name="Espaço reservado para o número do slide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imagem abstrata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54" y="2756519"/>
            <a:ext cx="8833505" cy="849075"/>
          </a:xfrm>
        </p:spPr>
        <p:txBody>
          <a:bodyPr rtlCol="0"/>
          <a:lstStyle/>
          <a:p>
            <a:pPr rtl="0"/>
            <a:r>
              <a:rPr lang="pt-BR" dirty="0"/>
              <a:t>Solução para problemas de alocação de salas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C3FDF7A-3501-FAEE-E3BE-3B0C19D0B9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949" y="669821"/>
            <a:ext cx="4846320" cy="1435947"/>
          </a:xfrm>
        </p:spPr>
        <p:txBody>
          <a:bodyPr rtlCol="0"/>
          <a:lstStyle/>
          <a:p>
            <a:pPr rtl="0"/>
            <a:r>
              <a:rPr lang="pt-BR" sz="4800" b="1" dirty="0"/>
              <a:t>Introdução</a:t>
            </a:r>
          </a:p>
        </p:txBody>
      </p:sp>
      <p:pic>
        <p:nvPicPr>
          <p:cNvPr id="8" name="Espaço Reservado para Imagem 7" descr="grupo de pessoas em uma mesa de conferência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8824" y="2407024"/>
            <a:ext cx="5087620" cy="3269034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Nas instituições e universidades, o processo de verificação de alocação de turmas começa antes do início de cada semestre.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6482"/>
            <a:ext cx="5710518" cy="2001239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Metodologia</a:t>
            </a:r>
          </a:p>
        </p:txBody>
      </p:sp>
      <p:pic>
        <p:nvPicPr>
          <p:cNvPr id="8" name="Espaço Reservado para Imagem 7" descr="detalhe de um código de computador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3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5075EB-CA0F-EBA2-4F5C-02F7B71E5E66}"/>
              </a:ext>
            </a:extLst>
          </p:cNvPr>
          <p:cNvSpPr txBox="1"/>
          <p:nvPr/>
        </p:nvSpPr>
        <p:spPr>
          <a:xfrm>
            <a:off x="5708278" y="3074617"/>
            <a:ext cx="60982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pesquisa referente ao PAS foi realizada em literaturas correlatas ao tema. O objetivo foi entender mais sobre o problema e encontrar a solução ideal levando em conta as características do mesmo. Os métodos para solução do problema de alocação de salas trata-se da criação de um código utilizando matrizes tridimensionais na linguagem c++, pois, tem o objetivo de chegar o mais próximo da solução otimizada.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0A07F-0076-43FB-0EDA-26FF8B02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Resultados e discussões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FFA5243-9C55-639A-8CA6-497A19626C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4</a:t>
            </a:fld>
            <a:endParaRPr lang="pt-BR" noProof="0"/>
          </a:p>
        </p:txBody>
      </p:sp>
      <p:pic>
        <p:nvPicPr>
          <p:cNvPr id="7" name="Imagem 6" descr="Texto, Carta&#10;&#10;Descrição gerada automaticamente">
            <a:extLst>
              <a:ext uri="{FF2B5EF4-FFF2-40B4-BE49-F238E27FC236}">
                <a16:creationId xmlns:a16="http://schemas.microsoft.com/office/drawing/2014/main" id="{5D814078-FF6C-647C-B042-1E0C70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3379">
            <a:off x="5263841" y="2718158"/>
            <a:ext cx="6610360" cy="3469907"/>
          </a:xfrm>
          <a:prstGeom prst="rect">
            <a:avLst/>
          </a:prstGeom>
        </p:spPr>
      </p:pic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06AB336-C17C-35DD-F86F-85438EA34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0521">
            <a:off x="422577" y="2244401"/>
            <a:ext cx="6470994" cy="415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7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detalhe de um código de computador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89" y="5118101"/>
            <a:ext cx="4114800" cy="421480"/>
          </a:xfrm>
        </p:spPr>
        <p:txBody>
          <a:bodyPr rtlCol="0">
            <a:normAutofit/>
          </a:bodyPr>
          <a:lstStyle/>
          <a:p>
            <a:pPr rtl="0"/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2753" y="1569719"/>
            <a:ext cx="9756314" cy="2651443"/>
          </a:xfrm>
        </p:spPr>
        <p:txBody>
          <a:bodyPr rtlCol="0"/>
          <a:lstStyle/>
          <a:p>
            <a:pPr rtl="0"/>
            <a:r>
              <a:rPr lang="pt-BR" dirty="0"/>
              <a:t>Este artigo ressaltou a importância de compreender a teoria e as práticas relacionadas às matrizes, além de realizar testes rigorosos e depuração adequada para assegurar um código robusto e confiável.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A362D1B3-0523-4636-A674-3ABBC0C6D441}"/>
              </a:ext>
            </a:extLst>
          </p:cNvPr>
          <p:cNvSpPr txBox="1">
            <a:spLocks/>
          </p:cNvSpPr>
          <p:nvPr/>
        </p:nvSpPr>
        <p:spPr>
          <a:xfrm>
            <a:off x="971741" y="436986"/>
            <a:ext cx="9756314" cy="974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CONCLUSÃO 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ço Reservado para Imagem 7" descr="imagem abstrata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4" y="2911387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pt-BR" sz="4000" spc="300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66_TF55661986_Win32" id="{BB58C8DE-9511-4B43-8697-806BDB465BDD}" vid="{64A371BB-1EDC-4313-8E20-9F2D9934D4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tecnologia</Template>
  <TotalTime>18</TotalTime>
  <Words>146</Words>
  <Application>Microsoft Office PowerPoint</Application>
  <PresentationFormat>Widescreen</PresentationFormat>
  <Paragraphs>17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Solução para problemas de alocação de salas</vt:lpstr>
      <vt:lpstr>Introdução</vt:lpstr>
      <vt:lpstr>Metodologia</vt:lpstr>
      <vt:lpstr>Resultados e discussões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Solução para problemas de alocação de salas</dc:title>
  <dc:creator>luciano sabino</dc:creator>
  <cp:lastModifiedBy>luciano sabino</cp:lastModifiedBy>
  <cp:revision>1</cp:revision>
  <dcterms:created xsi:type="dcterms:W3CDTF">2023-05-26T17:38:11Z</dcterms:created>
  <dcterms:modified xsi:type="dcterms:W3CDTF">2023-05-26T17:56:27Z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