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9"/>
  </p:notesMasterIdLst>
  <p:handoutMasterIdLst>
    <p:handoutMasterId r:id="rId10"/>
  </p:handoutMasterIdLst>
  <p:sldIdLst>
    <p:sldId id="257" r:id="rId2"/>
    <p:sldId id="262" r:id="rId3"/>
    <p:sldId id="263" r:id="rId4"/>
    <p:sldId id="264" r:id="rId5"/>
    <p:sldId id="265" r:id="rId6"/>
    <p:sldId id="266" r:id="rId7"/>
    <p:sldId id="267" r:id="rId8"/>
  </p:sldIdLst>
  <p:sldSz cx="12192000" cy="6858000"/>
  <p:notesSz cx="6858000" cy="9144000"/>
  <p:defaultTextStyle>
    <a:defPPr rtl="0">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9" d="100"/>
          <a:sy n="119" d="100"/>
        </p:scale>
        <p:origin x="216" y="108"/>
      </p:cViewPr>
      <p:guideLst/>
    </p:cSldViewPr>
  </p:slid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Segnaposto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227A3769-973A-471F-AE95-803ACD9DB45A}" type="datetime1">
              <a:rPr lang="it-IT" smtClean="0"/>
              <a:t>04/05/2021</a:t>
            </a:fld>
            <a:endParaRPr lang="en-US" dirty="0"/>
          </a:p>
        </p:txBody>
      </p:sp>
      <p:sp>
        <p:nvSpPr>
          <p:cNvPr id="4" name="Segnaposto piè di pa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Segnaposto numero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7ACF5E7-ACB0-497B-A8C6-F2E617B4631D}" type="slidenum">
              <a:rPr lang="en-US" smtClean="0"/>
              <a:t>‹N›</a:t>
            </a:fld>
            <a:endParaRPr lang="en-US"/>
          </a:p>
        </p:txBody>
      </p:sp>
    </p:spTree>
    <p:extLst>
      <p:ext uri="{BB962C8B-B14F-4D97-AF65-F5344CB8AC3E}">
        <p14:creationId xmlns:p14="http://schemas.microsoft.com/office/powerpoint/2010/main" val="193853396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F8B562AB-E890-432E-8086-3C35B5B6BC74}" type="datetime1">
              <a:rPr lang="it-IT" smtClean="0"/>
              <a:t>04/05/2021</a:t>
            </a:fld>
            <a:endParaRPr lang="en-US"/>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
              <a:t>Fare clic per modificare gli stili del testo dello schema</a:t>
            </a:r>
            <a:endParaRPr lang="en-US"/>
          </a:p>
          <a:p>
            <a:pPr lvl="1" rtl="0"/>
            <a:r>
              <a:rPr lang="it"/>
              <a:t>Secondo livello</a:t>
            </a:r>
          </a:p>
          <a:p>
            <a:pPr lvl="2" rtl="0"/>
            <a:r>
              <a:rPr lang="it"/>
              <a:t>Terzo livello</a:t>
            </a:r>
          </a:p>
          <a:p>
            <a:pPr lvl="3" rtl="0"/>
            <a:r>
              <a:rPr lang="it"/>
              <a:t>Quarto livello</a:t>
            </a:r>
          </a:p>
          <a:p>
            <a:pPr lvl="4" rtl="0"/>
            <a:r>
              <a:rPr lang="it"/>
              <a:t>Quinto livello</a:t>
            </a:r>
            <a:endParaRPr lang="en-US"/>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7A705E3-E620-489D-9973-6221209A4B3B}" type="slidenum">
              <a:rPr lang="en-US" smtClean="0"/>
              <a:t>‹N›</a:t>
            </a:fld>
            <a:endParaRPr lang="en-US"/>
          </a:p>
        </p:txBody>
      </p:sp>
    </p:spTree>
    <p:extLst>
      <p:ext uri="{BB962C8B-B14F-4D97-AF65-F5344CB8AC3E}">
        <p14:creationId xmlns:p14="http://schemas.microsoft.com/office/powerpoint/2010/main" val="388958183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10" name="Rettangolo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ttangolo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ttangolo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uppo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Connettore diritto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Connettore diritto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Connettore diritto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olo 1"/>
          <p:cNvSpPr>
            <a:spLocks noGrp="1"/>
          </p:cNvSpPr>
          <p:nvPr>
            <p:ph type="ctrTitle"/>
          </p:nvPr>
        </p:nvSpPr>
        <p:spPr>
          <a:xfrm>
            <a:off x="1629103" y="2244830"/>
            <a:ext cx="8933796" cy="2437232"/>
          </a:xfrm>
        </p:spPr>
        <p:txBody>
          <a:bodyPr tIns="45720" bIns="45720" rtlCol="0" anchor="ctr">
            <a:noAutofit/>
          </a:bodyPr>
          <a:lstStyle>
            <a:lvl1pPr algn="ctr">
              <a:lnSpc>
                <a:spcPct val="83000"/>
              </a:lnSpc>
              <a:defRPr lang="en-US" sz="5800" b="0" kern="1200" cap="all" spc="-100" baseline="0" dirty="0">
                <a:solidFill>
                  <a:schemeClr val="tx1">
                    <a:lumMod val="85000"/>
                    <a:lumOff val="15000"/>
                  </a:schemeClr>
                </a:solidFill>
                <a:effectLst/>
                <a:latin typeface="+mj-lt"/>
                <a:ea typeface="+mn-ea"/>
                <a:cs typeface="+mn-cs"/>
              </a:defRPr>
            </a:lvl1pPr>
          </a:lstStyle>
          <a:p>
            <a:pPr rtl="0"/>
            <a:r>
              <a:rPr lang="it-IT"/>
              <a:t>Fare clic per modificare lo stile del titolo dello schema</a:t>
            </a:r>
            <a:endParaRPr lang="en-US" dirty="0"/>
          </a:p>
        </p:txBody>
      </p:sp>
      <p:sp>
        <p:nvSpPr>
          <p:cNvPr id="3" name="Sottotitolo 2"/>
          <p:cNvSpPr>
            <a:spLocks noGrp="1"/>
          </p:cNvSpPr>
          <p:nvPr>
            <p:ph type="subTitle" idx="1"/>
          </p:nvPr>
        </p:nvSpPr>
        <p:spPr>
          <a:xfrm>
            <a:off x="1629101" y="4682062"/>
            <a:ext cx="8936846" cy="457201"/>
          </a:xfrm>
        </p:spPr>
        <p:txBody>
          <a:bodyPr rtlCol="0">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a:t>Fare clic per modificare lo stile del sottotitolo dello schema</a:t>
            </a:r>
            <a:endParaRPr lang="en-US" dirty="0"/>
          </a:p>
        </p:txBody>
      </p:sp>
      <p:sp>
        <p:nvSpPr>
          <p:cNvPr id="20" name="Segnaposto data 19"/>
          <p:cNvSpPr>
            <a:spLocks noGrp="1"/>
          </p:cNvSpPr>
          <p:nvPr>
            <p:ph type="dt" sz="half" idx="10"/>
          </p:nvPr>
        </p:nvSpPr>
        <p:spPr>
          <a:xfrm>
            <a:off x="5318760" y="1341256"/>
            <a:ext cx="1554480" cy="485546"/>
          </a:xfrm>
        </p:spPr>
        <p:txBody>
          <a:bodyPr rtlCol="0"/>
          <a:lstStyle>
            <a:lvl1pPr algn="ctr">
              <a:defRPr sz="1300" spc="0" baseline="0">
                <a:solidFill>
                  <a:srgbClr val="FFFFFF"/>
                </a:solidFill>
                <a:latin typeface="+mn-lt"/>
              </a:defRPr>
            </a:lvl1pPr>
          </a:lstStyle>
          <a:p>
            <a:pPr rtl="0"/>
            <a:fld id="{46B2AB89-642D-461B-88E3-BE7E49276E6D}" type="datetime1">
              <a:rPr lang="it-IT" smtClean="0"/>
              <a:t>04/05/2021</a:t>
            </a:fld>
            <a:endParaRPr lang="en-US" dirty="0"/>
          </a:p>
        </p:txBody>
      </p:sp>
      <p:sp>
        <p:nvSpPr>
          <p:cNvPr id="21" name="Segnaposto piè di pagina 20"/>
          <p:cNvSpPr>
            <a:spLocks noGrp="1"/>
          </p:cNvSpPr>
          <p:nvPr>
            <p:ph type="ftr" sz="quarter" idx="11"/>
          </p:nvPr>
        </p:nvSpPr>
        <p:spPr>
          <a:xfrm>
            <a:off x="1629100" y="5177408"/>
            <a:ext cx="5730295" cy="228600"/>
          </a:xfrm>
        </p:spPr>
        <p:txBody>
          <a:bodyPr rtlCol="0"/>
          <a:lstStyle>
            <a:lvl1pPr algn="l">
              <a:defRPr>
                <a:solidFill>
                  <a:schemeClr val="tx1">
                    <a:lumMod val="85000"/>
                    <a:lumOff val="15000"/>
                  </a:schemeClr>
                </a:solidFill>
              </a:defRPr>
            </a:lvl1pPr>
          </a:lstStyle>
          <a:p>
            <a:pPr rtl="0"/>
            <a:endParaRPr lang="en-US" dirty="0"/>
          </a:p>
        </p:txBody>
      </p:sp>
      <p:sp>
        <p:nvSpPr>
          <p:cNvPr id="22" name="Segnaposto numero diapositiva 21"/>
          <p:cNvSpPr>
            <a:spLocks noGrp="1"/>
          </p:cNvSpPr>
          <p:nvPr>
            <p:ph type="sldNum" sz="quarter" idx="12"/>
          </p:nvPr>
        </p:nvSpPr>
        <p:spPr>
          <a:xfrm>
            <a:off x="8606920" y="5177408"/>
            <a:ext cx="1955980" cy="228600"/>
          </a:xfrm>
        </p:spPr>
        <p:txBody>
          <a:bodyPr rtlCol="0"/>
          <a:lstStyle>
            <a:lvl1pPr>
              <a:defRPr>
                <a:solidFill>
                  <a:schemeClr val="tx1">
                    <a:lumMod val="85000"/>
                    <a:lumOff val="15000"/>
                  </a:schemeClr>
                </a:solidFill>
              </a:defRPr>
            </a:lvl1pPr>
          </a:lstStyle>
          <a:p>
            <a:pPr rtl="0"/>
            <a:fld id="{34B7E4EF-A1BD-40F4-AB7B-04F084DD991D}" type="slidenum">
              <a:rPr lang="en-US" smtClean="0"/>
              <a:t>‹N›</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endParaRPr lang="en-US" dirty="0"/>
          </a:p>
        </p:txBody>
      </p:sp>
      <p:sp>
        <p:nvSpPr>
          <p:cNvPr id="3" name="Segnaposto testo verticale 2"/>
          <p:cNvSpPr>
            <a:spLocks noGrp="1"/>
          </p:cNvSpPr>
          <p:nvPr>
            <p:ph type="body" orient="vert" idx="1"/>
          </p:nvPr>
        </p:nvSpPr>
        <p:spPr/>
        <p:txBody>
          <a:bodyPr vert="eaVert"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en-US" dirty="0"/>
          </a:p>
        </p:txBody>
      </p:sp>
      <p:sp>
        <p:nvSpPr>
          <p:cNvPr id="4" name="Segnaposto data 3"/>
          <p:cNvSpPr>
            <a:spLocks noGrp="1"/>
          </p:cNvSpPr>
          <p:nvPr>
            <p:ph type="dt" sz="half" idx="10"/>
          </p:nvPr>
        </p:nvSpPr>
        <p:spPr/>
        <p:txBody>
          <a:bodyPr rtlCol="0"/>
          <a:lstStyle/>
          <a:p>
            <a:pPr rtl="0"/>
            <a:fld id="{FB6DF1C0-0F0C-4064-ABD6-C9C1782C86AE}" type="datetime1">
              <a:rPr lang="it-IT" smtClean="0"/>
              <a:t>04/05/2021</a:t>
            </a:fld>
            <a:endParaRPr lang="en-US"/>
          </a:p>
        </p:txBody>
      </p:sp>
      <p:sp>
        <p:nvSpPr>
          <p:cNvPr id="5" name="Segnaposto piè di pagina 4"/>
          <p:cNvSpPr>
            <a:spLocks noGrp="1"/>
          </p:cNvSpPr>
          <p:nvPr>
            <p:ph type="ftr" sz="quarter" idx="11"/>
          </p:nvPr>
        </p:nvSpPr>
        <p:spPr/>
        <p:txBody>
          <a:bodyPr rtlCol="0"/>
          <a:lstStyle/>
          <a:p>
            <a:pPr rtl="0"/>
            <a:endParaRPr lang="en-US"/>
          </a:p>
        </p:txBody>
      </p:sp>
      <p:sp>
        <p:nvSpPr>
          <p:cNvPr id="6" name="Segnaposto numero diapositiva 5"/>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991600" y="762000"/>
            <a:ext cx="2362200" cy="5257800"/>
          </a:xfrm>
        </p:spPr>
        <p:txBody>
          <a:bodyPr vert="eaVert" rtlCol="0"/>
          <a:lstStyle/>
          <a:p>
            <a:pPr rtl="0"/>
            <a:r>
              <a:rPr lang="it-IT"/>
              <a:t>Fare clic per modificare lo stile del titolo dello schema</a:t>
            </a:r>
            <a:endParaRPr lang="en-US" dirty="0"/>
          </a:p>
        </p:txBody>
      </p:sp>
      <p:sp>
        <p:nvSpPr>
          <p:cNvPr id="3" name="Segnaposto testo verticale 2"/>
          <p:cNvSpPr>
            <a:spLocks noGrp="1"/>
          </p:cNvSpPr>
          <p:nvPr>
            <p:ph type="body" orient="vert" idx="1"/>
          </p:nvPr>
        </p:nvSpPr>
        <p:spPr>
          <a:xfrm>
            <a:off x="838200" y="762000"/>
            <a:ext cx="8077200" cy="5257800"/>
          </a:xfrm>
        </p:spPr>
        <p:txBody>
          <a:bodyPr vert="eaVert"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en-US" dirty="0"/>
          </a:p>
        </p:txBody>
      </p:sp>
      <p:sp>
        <p:nvSpPr>
          <p:cNvPr id="4" name="Segnaposto data 3"/>
          <p:cNvSpPr>
            <a:spLocks noGrp="1"/>
          </p:cNvSpPr>
          <p:nvPr>
            <p:ph type="dt" sz="half" idx="10"/>
          </p:nvPr>
        </p:nvSpPr>
        <p:spPr/>
        <p:txBody>
          <a:bodyPr rtlCol="0"/>
          <a:lstStyle/>
          <a:p>
            <a:pPr rtl="0"/>
            <a:fld id="{CD3A0FBA-A5A6-4E7F-AECA-E819E1A4206B}" type="datetime1">
              <a:rPr lang="it-IT" smtClean="0"/>
              <a:t>04/05/2021</a:t>
            </a:fld>
            <a:endParaRPr lang="en-US"/>
          </a:p>
        </p:txBody>
      </p:sp>
      <p:sp>
        <p:nvSpPr>
          <p:cNvPr id="5" name="Segnaposto piè di pagina 4"/>
          <p:cNvSpPr>
            <a:spLocks noGrp="1"/>
          </p:cNvSpPr>
          <p:nvPr>
            <p:ph type="ftr" sz="quarter" idx="11"/>
          </p:nvPr>
        </p:nvSpPr>
        <p:spPr/>
        <p:txBody>
          <a:bodyPr rtlCol="0"/>
          <a:lstStyle/>
          <a:p>
            <a:pPr rtl="0"/>
            <a:endParaRPr lang="en-US"/>
          </a:p>
        </p:txBody>
      </p:sp>
      <p:sp>
        <p:nvSpPr>
          <p:cNvPr id="6" name="Segnaposto numero diapositiva 5"/>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endParaRPr lang="en-US" dirty="0"/>
          </a:p>
        </p:txBody>
      </p:sp>
      <p:sp>
        <p:nvSpPr>
          <p:cNvPr id="3" name="Segnaposto contenuto 2"/>
          <p:cNvSpPr>
            <a:spLocks noGrp="1"/>
          </p:cNvSpPr>
          <p:nvPr>
            <p:ph idx="1"/>
          </p:nvPr>
        </p:nvSpPr>
        <p:spPr/>
        <p:txBody>
          <a:bodyPr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en-US" dirty="0"/>
          </a:p>
        </p:txBody>
      </p:sp>
      <p:sp>
        <p:nvSpPr>
          <p:cNvPr id="4" name="Segnaposto data 3"/>
          <p:cNvSpPr>
            <a:spLocks noGrp="1"/>
          </p:cNvSpPr>
          <p:nvPr>
            <p:ph type="dt" sz="half" idx="10"/>
          </p:nvPr>
        </p:nvSpPr>
        <p:spPr/>
        <p:txBody>
          <a:bodyPr rtlCol="0"/>
          <a:lstStyle/>
          <a:p>
            <a:pPr rtl="0"/>
            <a:fld id="{85E0D28E-6F2F-4715-A424-3B01AC64AD4B}" type="datetime1">
              <a:rPr lang="it-IT" smtClean="0"/>
              <a:t>04/05/2021</a:t>
            </a:fld>
            <a:endParaRPr lang="en-US"/>
          </a:p>
        </p:txBody>
      </p:sp>
      <p:sp>
        <p:nvSpPr>
          <p:cNvPr id="5" name="Segnaposto piè di pagina 4"/>
          <p:cNvSpPr>
            <a:spLocks noGrp="1"/>
          </p:cNvSpPr>
          <p:nvPr>
            <p:ph type="ftr" sz="quarter" idx="11"/>
          </p:nvPr>
        </p:nvSpPr>
        <p:spPr/>
        <p:txBody>
          <a:bodyPr rtlCol="0"/>
          <a:lstStyle/>
          <a:p>
            <a:pPr rtl="0"/>
            <a:endParaRPr lang="en-US"/>
          </a:p>
        </p:txBody>
      </p:sp>
      <p:sp>
        <p:nvSpPr>
          <p:cNvPr id="6" name="Segnaposto numero diapositiva 5"/>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spTree>
      <p:nvGrpSpPr>
        <p:cNvPr id="1" name=""/>
        <p:cNvGrpSpPr/>
        <p:nvPr/>
      </p:nvGrpSpPr>
      <p:grpSpPr>
        <a:xfrm>
          <a:off x="0" y="0"/>
          <a:ext cx="0" cy="0"/>
          <a:chOff x="0" y="0"/>
          <a:chExt cx="0" cy="0"/>
        </a:xfrm>
      </p:grpSpPr>
      <p:sp>
        <p:nvSpPr>
          <p:cNvPr id="15" name="Rettangolo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23" name="Rettangolo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ttangolo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ttangolo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p:cNvSpPr>
            <a:spLocks noGrp="1"/>
          </p:cNvSpPr>
          <p:nvPr>
            <p:ph type="title"/>
          </p:nvPr>
        </p:nvSpPr>
        <p:spPr>
          <a:xfrm>
            <a:off x="1629156" y="2275165"/>
            <a:ext cx="8933688" cy="2406895"/>
          </a:xfrm>
        </p:spPr>
        <p:txBody>
          <a:bodyPr rtlCol="0" anchor="ctr">
            <a:normAutofit/>
          </a:bodyPr>
          <a:lstStyle>
            <a:lvl1pPr algn="ctr">
              <a:lnSpc>
                <a:spcPct val="83000"/>
              </a:lnSpc>
              <a:defRPr lang="en-US" sz="5800" kern="1200" cap="all" spc="-100" baseline="0" dirty="0">
                <a:solidFill>
                  <a:schemeClr val="tx1">
                    <a:lumMod val="85000"/>
                    <a:lumOff val="15000"/>
                  </a:schemeClr>
                </a:solidFill>
                <a:effectLst/>
                <a:latin typeface="+mj-lt"/>
                <a:ea typeface="+mn-ea"/>
                <a:cs typeface="+mn-cs"/>
              </a:defRPr>
            </a:lvl1pPr>
          </a:lstStyle>
          <a:p>
            <a:pPr rtl="0"/>
            <a:r>
              <a:rPr lang="it-IT"/>
              <a:t>Fare clic per modificare lo stile del titolo dello schema</a:t>
            </a:r>
            <a:endParaRPr lang="en-US" dirty="0"/>
          </a:p>
        </p:txBody>
      </p:sp>
      <p:grpSp>
        <p:nvGrpSpPr>
          <p:cNvPr id="16" name="Gruppo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Connettore diritto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Connettore diritto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Connettore diritto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Segnaposto testo 2"/>
          <p:cNvSpPr>
            <a:spLocks noGrp="1"/>
          </p:cNvSpPr>
          <p:nvPr>
            <p:ph type="body" idx="1"/>
          </p:nvPr>
        </p:nvSpPr>
        <p:spPr>
          <a:xfrm>
            <a:off x="1629156" y="4682062"/>
            <a:ext cx="8939784" cy="457200"/>
          </a:xfrm>
        </p:spPr>
        <p:txBody>
          <a:bodyPr rtlCol="0"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it-IT"/>
              <a:t>Fare clic per modificare gli stili del testo dello schema</a:t>
            </a:r>
          </a:p>
        </p:txBody>
      </p:sp>
      <p:sp>
        <p:nvSpPr>
          <p:cNvPr id="4" name="Segnaposto data 3"/>
          <p:cNvSpPr>
            <a:spLocks noGrp="1"/>
          </p:cNvSpPr>
          <p:nvPr>
            <p:ph type="dt" sz="half" idx="10"/>
          </p:nvPr>
        </p:nvSpPr>
        <p:spPr>
          <a:xfrm>
            <a:off x="5318760" y="1344502"/>
            <a:ext cx="1554480" cy="498781"/>
          </a:xfrm>
        </p:spPr>
        <p:txBody>
          <a:bodyPr rtlCol="0"/>
          <a:lstStyle>
            <a:lvl1pPr algn="ctr">
              <a:defRPr lang="en-US" sz="1300" kern="1200" spc="0" baseline="0">
                <a:solidFill>
                  <a:srgbClr val="FFFFFF"/>
                </a:solidFill>
                <a:latin typeface="+mn-lt"/>
                <a:ea typeface="+mn-ea"/>
                <a:cs typeface="+mn-cs"/>
              </a:defRPr>
            </a:lvl1pPr>
          </a:lstStyle>
          <a:p>
            <a:pPr rtl="0"/>
            <a:fld id="{F953424F-4FD0-4DEA-A244-2F5A83926123}" type="datetime1">
              <a:rPr lang="it-IT" smtClean="0"/>
              <a:t>04/05/2021</a:t>
            </a:fld>
            <a:endParaRPr lang="en-US" dirty="0"/>
          </a:p>
        </p:txBody>
      </p:sp>
      <p:sp>
        <p:nvSpPr>
          <p:cNvPr id="5" name="Segnaposto piè di pagina 4"/>
          <p:cNvSpPr>
            <a:spLocks noGrp="1"/>
          </p:cNvSpPr>
          <p:nvPr>
            <p:ph type="ftr" sz="quarter" idx="11"/>
          </p:nvPr>
        </p:nvSpPr>
        <p:spPr>
          <a:xfrm>
            <a:off x="1629157" y="5177408"/>
            <a:ext cx="5660134" cy="228600"/>
          </a:xfrm>
        </p:spPr>
        <p:txBody>
          <a:bodyPr rtlCol="0"/>
          <a:lstStyle>
            <a:lvl1pPr algn="l">
              <a:defRPr>
                <a:solidFill>
                  <a:schemeClr val="tx1">
                    <a:lumMod val="85000"/>
                    <a:lumOff val="15000"/>
                  </a:schemeClr>
                </a:solidFill>
              </a:defRPr>
            </a:lvl1pPr>
          </a:lstStyle>
          <a:p>
            <a:pPr rtl="0"/>
            <a:endParaRPr lang="en-US" dirty="0"/>
          </a:p>
        </p:txBody>
      </p:sp>
      <p:sp>
        <p:nvSpPr>
          <p:cNvPr id="6" name="Segnaposto numero diapositiva 5"/>
          <p:cNvSpPr>
            <a:spLocks noGrp="1"/>
          </p:cNvSpPr>
          <p:nvPr>
            <p:ph type="sldNum" sz="quarter" idx="12"/>
          </p:nvPr>
        </p:nvSpPr>
        <p:spPr>
          <a:xfrm>
            <a:off x="8604504" y="5177408"/>
            <a:ext cx="1958339" cy="228600"/>
          </a:xfrm>
        </p:spPr>
        <p:txBody>
          <a:bodyPr rtlCol="0"/>
          <a:lstStyle>
            <a:lvl1pPr>
              <a:defRPr>
                <a:solidFill>
                  <a:schemeClr val="tx1">
                    <a:lumMod val="85000"/>
                    <a:lumOff val="15000"/>
                  </a:schemeClr>
                </a:solidFill>
              </a:defRPr>
            </a:lvl1pPr>
          </a:lstStyle>
          <a:p>
            <a:pPr rtl="0"/>
            <a:fld id="{34B7E4EF-A1BD-40F4-AB7B-04F084DD991D}" type="slidenum">
              <a:rPr lang="en-US" smtClean="0"/>
              <a:t>‹N›</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olo 7"/>
          <p:cNvSpPr>
            <a:spLocks noGrp="1"/>
          </p:cNvSpPr>
          <p:nvPr>
            <p:ph type="title"/>
          </p:nvPr>
        </p:nvSpPr>
        <p:spPr/>
        <p:txBody>
          <a:bodyPr rtlCol="0"/>
          <a:lstStyle/>
          <a:p>
            <a:pPr rtl="0"/>
            <a:r>
              <a:rPr lang="it-IT"/>
              <a:t>Fare clic per modificare lo stile del titolo dello schema</a:t>
            </a:r>
            <a:endParaRPr lang="en-US" dirty="0"/>
          </a:p>
        </p:txBody>
      </p:sp>
      <p:sp>
        <p:nvSpPr>
          <p:cNvPr id="3" name="Segnaposto contenuto 2"/>
          <p:cNvSpPr>
            <a:spLocks noGrp="1"/>
          </p:cNvSpPr>
          <p:nvPr>
            <p:ph sz="half" idx="1"/>
          </p:nvPr>
        </p:nvSpPr>
        <p:spPr>
          <a:xfrm>
            <a:off x="106680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en-US" dirty="0"/>
          </a:p>
        </p:txBody>
      </p:sp>
      <p:sp>
        <p:nvSpPr>
          <p:cNvPr id="4" name="Segnaposto contenuto 3"/>
          <p:cNvSpPr>
            <a:spLocks noGrp="1"/>
          </p:cNvSpPr>
          <p:nvPr>
            <p:ph sz="half" idx="2"/>
          </p:nvPr>
        </p:nvSpPr>
        <p:spPr>
          <a:xfrm>
            <a:off x="646176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en-US" dirty="0"/>
          </a:p>
        </p:txBody>
      </p:sp>
      <p:sp>
        <p:nvSpPr>
          <p:cNvPr id="5" name="Segnaposto data 4"/>
          <p:cNvSpPr>
            <a:spLocks noGrp="1"/>
          </p:cNvSpPr>
          <p:nvPr>
            <p:ph type="dt" sz="half" idx="10"/>
          </p:nvPr>
        </p:nvSpPr>
        <p:spPr/>
        <p:txBody>
          <a:bodyPr rtlCol="0"/>
          <a:lstStyle/>
          <a:p>
            <a:pPr rtl="0"/>
            <a:fld id="{ED487A35-6EB2-4106-87BE-5998F37E93E7}" type="datetime1">
              <a:rPr lang="it-IT" smtClean="0"/>
              <a:t>04/05/2021</a:t>
            </a:fld>
            <a:endParaRPr lang="en-US"/>
          </a:p>
        </p:txBody>
      </p:sp>
      <p:sp>
        <p:nvSpPr>
          <p:cNvPr id="6" name="Segnaposto piè di pagina 5"/>
          <p:cNvSpPr>
            <a:spLocks noGrp="1"/>
          </p:cNvSpPr>
          <p:nvPr>
            <p:ph type="ftr" sz="quarter" idx="11"/>
          </p:nvPr>
        </p:nvSpPr>
        <p:spPr/>
        <p:txBody>
          <a:bodyPr rtlCol="0"/>
          <a:lstStyle/>
          <a:p>
            <a:pPr rtl="0"/>
            <a:endParaRPr lang="en-US"/>
          </a:p>
        </p:txBody>
      </p:sp>
      <p:sp>
        <p:nvSpPr>
          <p:cNvPr id="7" name="Segnaposto numero diapositiva 6"/>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endParaRPr lang="en-US" dirty="0"/>
          </a:p>
        </p:txBody>
      </p:sp>
      <p:sp>
        <p:nvSpPr>
          <p:cNvPr id="3" name="Segnaposto testo 2"/>
          <p:cNvSpPr>
            <a:spLocks noGrp="1"/>
          </p:cNvSpPr>
          <p:nvPr>
            <p:ph type="body" idx="1"/>
          </p:nvPr>
        </p:nvSpPr>
        <p:spPr>
          <a:xfrm>
            <a:off x="1069848" y="2074334"/>
            <a:ext cx="4663440" cy="640080"/>
          </a:xfrm>
        </p:spPr>
        <p:txBody>
          <a:bodyPr rtlCol="0"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a:t>Fare clic per modificare gli stili del testo dello schema</a:t>
            </a:r>
          </a:p>
        </p:txBody>
      </p:sp>
      <p:sp>
        <p:nvSpPr>
          <p:cNvPr id="4" name="Segnaposto contenuto 3"/>
          <p:cNvSpPr>
            <a:spLocks noGrp="1"/>
          </p:cNvSpPr>
          <p:nvPr>
            <p:ph sz="half" idx="2"/>
          </p:nvPr>
        </p:nvSpPr>
        <p:spPr>
          <a:xfrm>
            <a:off x="1069848" y="2792472"/>
            <a:ext cx="4663440" cy="3163825"/>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
          </a:p>
        </p:txBody>
      </p:sp>
      <p:sp>
        <p:nvSpPr>
          <p:cNvPr id="5" name="Segnaposto testo 4"/>
          <p:cNvSpPr>
            <a:spLocks noGrp="1"/>
          </p:cNvSpPr>
          <p:nvPr>
            <p:ph type="body" sz="quarter" idx="3"/>
          </p:nvPr>
        </p:nvSpPr>
        <p:spPr>
          <a:xfrm>
            <a:off x="6458712" y="2074334"/>
            <a:ext cx="4663440" cy="640080"/>
          </a:xfrm>
        </p:spPr>
        <p:txBody>
          <a:bodyPr rtlCol="0"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a:t>Fare clic per modificare gli stili del testo dello schema</a:t>
            </a:r>
          </a:p>
        </p:txBody>
      </p:sp>
      <p:sp>
        <p:nvSpPr>
          <p:cNvPr id="6" name="Segnaposto contenuto 5"/>
          <p:cNvSpPr>
            <a:spLocks noGrp="1"/>
          </p:cNvSpPr>
          <p:nvPr>
            <p:ph sz="quarter" idx="4"/>
          </p:nvPr>
        </p:nvSpPr>
        <p:spPr>
          <a:xfrm>
            <a:off x="6458712" y="2792471"/>
            <a:ext cx="4663440" cy="3164509"/>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
          </a:p>
        </p:txBody>
      </p:sp>
      <p:sp>
        <p:nvSpPr>
          <p:cNvPr id="7" name="Segnaposto data 6"/>
          <p:cNvSpPr>
            <a:spLocks noGrp="1"/>
          </p:cNvSpPr>
          <p:nvPr>
            <p:ph type="dt" sz="half" idx="10"/>
          </p:nvPr>
        </p:nvSpPr>
        <p:spPr/>
        <p:txBody>
          <a:bodyPr rtlCol="0"/>
          <a:lstStyle/>
          <a:p>
            <a:pPr rtl="0"/>
            <a:fld id="{6D0A2449-0E6F-4EC8-9AF5-127FFF9E4F17}" type="datetime1">
              <a:rPr lang="it-IT" smtClean="0"/>
              <a:t>04/05/2021</a:t>
            </a:fld>
            <a:endParaRPr lang="en-US"/>
          </a:p>
        </p:txBody>
      </p:sp>
      <p:sp>
        <p:nvSpPr>
          <p:cNvPr id="8" name="Segnaposto piè di pagina 7"/>
          <p:cNvSpPr>
            <a:spLocks noGrp="1"/>
          </p:cNvSpPr>
          <p:nvPr>
            <p:ph type="ftr" sz="quarter" idx="11"/>
          </p:nvPr>
        </p:nvSpPr>
        <p:spPr/>
        <p:txBody>
          <a:bodyPr rtlCol="0"/>
          <a:lstStyle/>
          <a:p>
            <a:pPr rtl="0"/>
            <a:endParaRPr lang="en-US"/>
          </a:p>
        </p:txBody>
      </p:sp>
      <p:sp>
        <p:nvSpPr>
          <p:cNvPr id="9" name="Segnaposto numero diapositiva 8"/>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endParaRPr lang="en-US" dirty="0"/>
          </a:p>
        </p:txBody>
      </p:sp>
      <p:sp>
        <p:nvSpPr>
          <p:cNvPr id="3" name="Segnaposto data 2"/>
          <p:cNvSpPr>
            <a:spLocks noGrp="1"/>
          </p:cNvSpPr>
          <p:nvPr>
            <p:ph type="dt" sz="half" idx="10"/>
          </p:nvPr>
        </p:nvSpPr>
        <p:spPr/>
        <p:txBody>
          <a:bodyPr rtlCol="0"/>
          <a:lstStyle/>
          <a:p>
            <a:pPr rtl="0"/>
            <a:fld id="{43ECC08F-3232-4266-A826-505EFF618F02}" type="datetime1">
              <a:rPr lang="it-IT" smtClean="0"/>
              <a:t>04/05/2021</a:t>
            </a:fld>
            <a:endParaRPr lang="en-US"/>
          </a:p>
        </p:txBody>
      </p:sp>
      <p:sp>
        <p:nvSpPr>
          <p:cNvPr id="4" name="Segnaposto piè di pagina 3"/>
          <p:cNvSpPr>
            <a:spLocks noGrp="1"/>
          </p:cNvSpPr>
          <p:nvPr>
            <p:ph type="ftr" sz="quarter" idx="11"/>
          </p:nvPr>
        </p:nvSpPr>
        <p:spPr/>
        <p:txBody>
          <a:bodyPr rtlCol="0"/>
          <a:lstStyle/>
          <a:p>
            <a:pPr rtl="0"/>
            <a:endParaRPr lang="en-US"/>
          </a:p>
        </p:txBody>
      </p:sp>
      <p:sp>
        <p:nvSpPr>
          <p:cNvPr id="5" name="Segnaposto numero diapositiva 4"/>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rtlCol="0"/>
          <a:lstStyle/>
          <a:p>
            <a:pPr rtl="0"/>
            <a:fld id="{6CC19903-FCE7-40DD-9ABE-472E27EE3DF9}" type="datetime1">
              <a:rPr lang="it-IT" smtClean="0"/>
              <a:t>04/05/2021</a:t>
            </a:fld>
            <a:endParaRPr lang="en-US"/>
          </a:p>
        </p:txBody>
      </p:sp>
      <p:sp>
        <p:nvSpPr>
          <p:cNvPr id="3" name="Segnaposto piè di pagina 2"/>
          <p:cNvSpPr>
            <a:spLocks noGrp="1"/>
          </p:cNvSpPr>
          <p:nvPr>
            <p:ph type="ftr" sz="quarter" idx="11"/>
          </p:nvPr>
        </p:nvSpPr>
        <p:spPr/>
        <p:txBody>
          <a:bodyPr rtlCol="0"/>
          <a:lstStyle/>
          <a:p>
            <a:pPr rtl="0"/>
            <a:endParaRPr lang="en-US"/>
          </a:p>
        </p:txBody>
      </p:sp>
      <p:sp>
        <p:nvSpPr>
          <p:cNvPr id="4" name="Segnaposto numero diapositiva 3"/>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10" name="Rettangolo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ttangolo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olo 1"/>
          <p:cNvSpPr>
            <a:spLocks noGrp="1"/>
          </p:cNvSpPr>
          <p:nvPr>
            <p:ph type="title"/>
          </p:nvPr>
        </p:nvSpPr>
        <p:spPr>
          <a:xfrm>
            <a:off x="8458200" y="607392"/>
            <a:ext cx="3161963" cy="1645920"/>
          </a:xfrm>
        </p:spPr>
        <p:txBody>
          <a:bodyPr rtlCol="0" anchor="b">
            <a:noAutofit/>
          </a:bodyPr>
          <a:lstStyle>
            <a:lvl1pPr algn="l" defTabSz="914400" rtl="0" eaLnBrk="1" latinLnBrk="0" hangingPunct="1">
              <a:lnSpc>
                <a:spcPct val="100000"/>
              </a:lnSpc>
              <a:spcBef>
                <a:spcPct val="0"/>
              </a:spcBef>
              <a:buNone/>
              <a:defRPr lang="en-US" sz="2800" b="0" kern="1200" cap="none" spc="0" baseline="0" dirty="0">
                <a:solidFill>
                  <a:schemeClr val="tx1"/>
                </a:solidFill>
                <a:effectLst/>
                <a:latin typeface="+mj-lt"/>
                <a:ea typeface="+mn-ea"/>
                <a:cs typeface="+mn-cs"/>
              </a:defRPr>
            </a:lvl1pPr>
          </a:lstStyle>
          <a:p>
            <a:pPr rtl="0"/>
            <a:r>
              <a:rPr lang="it-IT"/>
              <a:t>Fare clic per modificare lo stile del titolo dello schema</a:t>
            </a:r>
            <a:endParaRPr lang="en-US" dirty="0"/>
          </a:p>
        </p:txBody>
      </p:sp>
      <p:sp>
        <p:nvSpPr>
          <p:cNvPr id="3" name="Segnaposto contenuto 2"/>
          <p:cNvSpPr>
            <a:spLocks noGrp="1"/>
          </p:cNvSpPr>
          <p:nvPr>
            <p:ph idx="1"/>
          </p:nvPr>
        </p:nvSpPr>
        <p:spPr>
          <a:xfrm>
            <a:off x="685800" y="609600"/>
            <a:ext cx="6858000" cy="5334000"/>
          </a:xfrm>
        </p:spPr>
        <p:txBody>
          <a:bodyPr rtlCol="0"/>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en-US" dirty="0"/>
          </a:p>
        </p:txBody>
      </p:sp>
      <p:sp>
        <p:nvSpPr>
          <p:cNvPr id="4" name="Segnaposto testo 3"/>
          <p:cNvSpPr>
            <a:spLocks noGrp="1"/>
          </p:cNvSpPr>
          <p:nvPr>
            <p:ph type="body" sz="half" idx="2"/>
          </p:nvPr>
        </p:nvSpPr>
        <p:spPr>
          <a:xfrm>
            <a:off x="8458200" y="2336800"/>
            <a:ext cx="3161963" cy="3606800"/>
          </a:xfrm>
        </p:spPr>
        <p:txBody>
          <a:bodyPr rtlCol="0">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a:t>Fare clic per modificare gli stili del testo dello schema</a:t>
            </a:r>
          </a:p>
        </p:txBody>
      </p:sp>
      <p:sp>
        <p:nvSpPr>
          <p:cNvPr id="8" name="Segnaposto data 7"/>
          <p:cNvSpPr>
            <a:spLocks noGrp="1"/>
          </p:cNvSpPr>
          <p:nvPr>
            <p:ph type="dt" sz="half" idx="10"/>
          </p:nvPr>
        </p:nvSpPr>
        <p:spPr>
          <a:xfrm>
            <a:off x="5588000" y="6035040"/>
            <a:ext cx="1955800" cy="365760"/>
          </a:xfrm>
        </p:spPr>
        <p:txBody>
          <a:bodyPr rtlCol="0"/>
          <a:lstStyle>
            <a:lvl1pPr>
              <a:defRPr>
                <a:solidFill>
                  <a:schemeClr val="tx1">
                    <a:lumMod val="85000"/>
                    <a:lumOff val="15000"/>
                  </a:schemeClr>
                </a:solidFill>
              </a:defRPr>
            </a:lvl1pPr>
          </a:lstStyle>
          <a:p>
            <a:pPr rtl="0"/>
            <a:fld id="{24F848B3-DD0C-4C86-9703-1DC7B521FCF8}" type="datetime1">
              <a:rPr lang="it-IT" smtClean="0"/>
              <a:t>04/05/2021</a:t>
            </a:fld>
            <a:endParaRPr lang="en-US"/>
          </a:p>
        </p:txBody>
      </p:sp>
      <p:sp>
        <p:nvSpPr>
          <p:cNvPr id="9" name="Segnaposto piè di pagina 8"/>
          <p:cNvSpPr>
            <a:spLocks noGrp="1"/>
          </p:cNvSpPr>
          <p:nvPr>
            <p:ph type="ftr" sz="quarter" idx="11"/>
          </p:nvPr>
        </p:nvSpPr>
        <p:spPr>
          <a:xfrm>
            <a:off x="685801" y="6035040"/>
            <a:ext cx="4584700" cy="365760"/>
          </a:xfrm>
        </p:spPr>
        <p:txBody>
          <a:bodyPr rtlCol="0"/>
          <a:lstStyle>
            <a:lvl1pPr algn="l">
              <a:defRPr/>
            </a:lvl1pPr>
          </a:lstStyle>
          <a:p>
            <a:pPr rtl="0"/>
            <a:endParaRPr lang="en-US"/>
          </a:p>
        </p:txBody>
      </p:sp>
      <p:sp>
        <p:nvSpPr>
          <p:cNvPr id="11" name="Segnaposto numero diapositiva 10"/>
          <p:cNvSpPr>
            <a:spLocks noGrp="1"/>
          </p:cNvSpPr>
          <p:nvPr>
            <p:ph type="sldNum" sz="quarter" idx="12"/>
          </p:nvPr>
        </p:nvSpPr>
        <p:spPr>
          <a:xfrm>
            <a:off x="10396728" y="6035040"/>
            <a:ext cx="1223435" cy="365760"/>
          </a:xfrm>
        </p:spPr>
        <p:txBody>
          <a:bodyPr rtlCol="0"/>
          <a:lstStyle>
            <a:lvl1pPr>
              <a:defRPr>
                <a:solidFill>
                  <a:schemeClr val="tx1">
                    <a:lumMod val="85000"/>
                    <a:lumOff val="15000"/>
                  </a:schemeClr>
                </a:solidFill>
              </a:defRPr>
            </a:lvl1pPr>
          </a:lstStyle>
          <a:p>
            <a:pPr rtl="0"/>
            <a:fld id="{34B7E4EF-A1BD-40F4-AB7B-04F084DD991D}" type="slidenum">
              <a:rPr lang="en-US" smtClean="0"/>
              <a:t>‹N›</a:t>
            </a:fld>
            <a:endParaRPr lang="en-US"/>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11" name="Rettangolo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egnaposto immagine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it-IT"/>
              <a:t>Fare clic sull'icona per inserire un'immagine</a:t>
            </a:r>
            <a:endParaRPr lang="en-US" dirty="0"/>
          </a:p>
        </p:txBody>
      </p:sp>
      <p:sp>
        <p:nvSpPr>
          <p:cNvPr id="5" name="Segnaposto data 4"/>
          <p:cNvSpPr>
            <a:spLocks noGrp="1"/>
          </p:cNvSpPr>
          <p:nvPr>
            <p:ph type="dt" sz="half" idx="10"/>
          </p:nvPr>
        </p:nvSpPr>
        <p:spPr>
          <a:xfrm>
            <a:off x="5662337" y="6035040"/>
            <a:ext cx="2071963" cy="365760"/>
          </a:xfrm>
        </p:spPr>
        <p:txBody>
          <a:bodyPr rtlCol="0"/>
          <a:lstStyle>
            <a:lvl1pPr>
              <a:defRPr b="1">
                <a:solidFill>
                  <a:srgbClr val="FFFFFF"/>
                </a:solidFill>
                <a:effectLst>
                  <a:outerShdw blurRad="19050" dist="6350" dir="2700000" algn="tl" rotWithShape="0">
                    <a:prstClr val="black">
                      <a:alpha val="40000"/>
                    </a:prstClr>
                  </a:outerShdw>
                </a:effectLst>
              </a:defRPr>
            </a:lvl1pPr>
          </a:lstStyle>
          <a:p>
            <a:pPr rtl="0"/>
            <a:fld id="{711CFEF3-F103-4E31-9572-24F0BC84FDFF}" type="datetime1">
              <a:rPr lang="it-IT" smtClean="0"/>
              <a:t>04/05/2021</a:t>
            </a:fld>
            <a:endParaRPr lang="en-US" dirty="0"/>
          </a:p>
        </p:txBody>
      </p:sp>
      <p:sp>
        <p:nvSpPr>
          <p:cNvPr id="6" name="Segnaposto piè di pagina 5"/>
          <p:cNvSpPr>
            <a:spLocks noGrp="1"/>
          </p:cNvSpPr>
          <p:nvPr>
            <p:ph type="ftr" sz="quarter" idx="11"/>
          </p:nvPr>
        </p:nvSpPr>
        <p:spPr>
          <a:xfrm>
            <a:off x="612648" y="6035040"/>
            <a:ext cx="4588002" cy="365760"/>
          </a:xfrm>
        </p:spPr>
        <p:txBody>
          <a:bodyPr rtlCol="0"/>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rtl="0"/>
            <a:endParaRPr lang="en-US" dirty="0"/>
          </a:p>
        </p:txBody>
      </p:sp>
      <p:sp>
        <p:nvSpPr>
          <p:cNvPr id="7" name="Segnaposto numero diapositiva 6"/>
          <p:cNvSpPr>
            <a:spLocks noGrp="1"/>
          </p:cNvSpPr>
          <p:nvPr>
            <p:ph type="sldNum" sz="quarter" idx="12"/>
          </p:nvPr>
        </p:nvSpPr>
        <p:spPr>
          <a:xfrm>
            <a:off x="10396728" y="6035040"/>
            <a:ext cx="1225296" cy="365760"/>
          </a:xfrm>
        </p:spPr>
        <p:txBody>
          <a:bodyPr rtlCol="0"/>
          <a:lstStyle/>
          <a:p>
            <a:pPr rtl="0"/>
            <a:fld id="{34B7E4EF-A1BD-40F4-AB7B-04F084DD991D}" type="slidenum">
              <a:rPr lang="en-US" smtClean="0"/>
              <a:t>‹N›</a:t>
            </a:fld>
            <a:endParaRPr lang="en-US"/>
          </a:p>
        </p:txBody>
      </p:sp>
      <p:sp>
        <p:nvSpPr>
          <p:cNvPr id="12" name="Rettangolo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olo 1"/>
          <p:cNvSpPr>
            <a:spLocks noGrp="1"/>
          </p:cNvSpPr>
          <p:nvPr>
            <p:ph type="title"/>
          </p:nvPr>
        </p:nvSpPr>
        <p:spPr>
          <a:xfrm>
            <a:off x="8477250" y="603504"/>
            <a:ext cx="3144774" cy="1645920"/>
          </a:xfrm>
        </p:spPr>
        <p:txBody>
          <a:bodyPr rtlCol="0" anchor="b">
            <a:noAutofit/>
          </a:bodyPr>
          <a:lstStyle>
            <a:lvl1pPr algn="l">
              <a:lnSpc>
                <a:spcPct val="100000"/>
              </a:lnSpc>
              <a:defRPr sz="2800" b="0">
                <a:solidFill>
                  <a:schemeClr val="tx1"/>
                </a:solidFill>
                <a:latin typeface="+mj-lt"/>
              </a:defRPr>
            </a:lvl1pPr>
          </a:lstStyle>
          <a:p>
            <a:pPr rtl="0"/>
            <a:r>
              <a:rPr lang="it-IT"/>
              <a:t>Fare clic per modificare lo stile del titolo dello schema</a:t>
            </a:r>
            <a:endParaRPr lang="en-US" dirty="0"/>
          </a:p>
        </p:txBody>
      </p:sp>
      <p:sp>
        <p:nvSpPr>
          <p:cNvPr id="4" name="Segnaposto testo 3"/>
          <p:cNvSpPr>
            <a:spLocks noGrp="1"/>
          </p:cNvSpPr>
          <p:nvPr>
            <p:ph type="body" sz="half" idx="2"/>
          </p:nvPr>
        </p:nvSpPr>
        <p:spPr>
          <a:xfrm>
            <a:off x="8477250" y="2386584"/>
            <a:ext cx="3144774" cy="3511296"/>
          </a:xfrm>
        </p:spPr>
        <p:txBody>
          <a:bodyPr rtlCol="0">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a:t>Fare clic per modificare gli stili del testo dello schema</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ttangolo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7" name="Rettangolo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ttangolo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Segnaposto titolo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pPr rtl="0"/>
            <a:r>
              <a:rPr lang="it"/>
              <a:t>Fare clic per modificare lo stile del titolo dello schema</a:t>
            </a:r>
            <a:endParaRPr lang="en-US" dirty="0"/>
          </a:p>
        </p:txBody>
      </p:sp>
      <p:sp>
        <p:nvSpPr>
          <p:cNvPr id="3" name="Segnaposto testo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rtl="0"/>
            <a:r>
              <a:rPr lang="it"/>
              <a:t>Fare clic per modificare gli stili del testo dello schema</a:t>
            </a:r>
          </a:p>
          <a:p>
            <a:pPr lvl="1" rtl="0"/>
            <a:r>
              <a:rPr lang="it"/>
              <a:t>Secondo livello</a:t>
            </a:r>
          </a:p>
          <a:p>
            <a:pPr lvl="2" rtl="0"/>
            <a:r>
              <a:rPr lang="it"/>
              <a:t>Terzo livello</a:t>
            </a:r>
          </a:p>
          <a:p>
            <a:pPr lvl="3" rtl="0"/>
            <a:r>
              <a:rPr lang="it"/>
              <a:t>Quarto livello</a:t>
            </a:r>
          </a:p>
          <a:p>
            <a:pPr lvl="4" rtl="0"/>
            <a:r>
              <a:rPr lang="it"/>
              <a:t>Quinto livello</a:t>
            </a:r>
            <a:endParaRPr lang="en-US" dirty="0"/>
          </a:p>
        </p:txBody>
      </p:sp>
      <p:sp>
        <p:nvSpPr>
          <p:cNvPr id="4" name="Segnaposto data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pPr rtl="0"/>
            <a:fld id="{8A8228F9-9C50-4094-9999-09A1682E91E0}" type="datetime1">
              <a:rPr lang="it-IT" smtClean="0"/>
              <a:t>04/05/2021</a:t>
            </a:fld>
            <a:endParaRPr lang="en-US" dirty="0"/>
          </a:p>
        </p:txBody>
      </p:sp>
      <p:sp>
        <p:nvSpPr>
          <p:cNvPr id="5" name="Segnaposto piè di pagina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pPr rtl="0"/>
            <a:endParaRPr lang="en-US" dirty="0"/>
          </a:p>
        </p:txBody>
      </p:sp>
      <p:sp>
        <p:nvSpPr>
          <p:cNvPr id="6" name="Segnaposto numero diapositiva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pPr rtl="0"/>
            <a:fld id="{34B7E4EF-A1BD-40F4-AB7B-04F084DD991D}" type="slidenum">
              <a:rPr lang="en-US" smtClean="0"/>
              <a:t>‹N›</a:t>
            </a:fld>
            <a:endParaRPr lang="en-US"/>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ata.cityofnewyork.us/City-Government/Borough-Boundaries/tqmj-j8zm" TargetMode="External"/><Relationship Id="rId2" Type="http://schemas.openxmlformats.org/officeDocument/2006/relationships/hyperlink" Target="https://geo.nyu.edu/catalog/nyu_2451_34572"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Immagine 5" descr="Primo piano di un logo&#10;&#10;Descrizione generata automaticament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r="-1"/>
          <a:stretch/>
        </p:blipFill>
        <p:spPr>
          <a:xfrm>
            <a:off x="20" y="10"/>
            <a:ext cx="12191979" cy="6857990"/>
          </a:xfrm>
          <a:prstGeom prst="rect">
            <a:avLst/>
          </a:prstGeom>
        </p:spPr>
      </p:pic>
      <p:sp>
        <p:nvSpPr>
          <p:cNvPr id="82" name="Rettangolo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ttangolo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olo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rtlCol="0">
            <a:normAutofit fontScale="90000"/>
          </a:bodyPr>
          <a:lstStyle/>
          <a:p>
            <a:pPr rtl="0"/>
            <a:r>
              <a:rPr lang="it-IT" sz="4400" dirty="0">
                <a:solidFill>
                  <a:schemeClr val="tx1"/>
                </a:solidFill>
              </a:rPr>
              <a:t>T</a:t>
            </a:r>
            <a:r>
              <a:rPr lang="it" sz="4400" dirty="0">
                <a:solidFill>
                  <a:schemeClr val="tx1"/>
                </a:solidFill>
              </a:rPr>
              <a:t>he battle of neighborhoods</a:t>
            </a:r>
            <a:br>
              <a:rPr lang="it" sz="4400" dirty="0">
                <a:solidFill>
                  <a:schemeClr val="tx1"/>
                </a:solidFill>
              </a:rPr>
            </a:br>
            <a:r>
              <a:rPr lang="it" sz="2000" dirty="0">
                <a:solidFill>
                  <a:schemeClr val="tx1"/>
                </a:solidFill>
              </a:rPr>
              <a:t>Coursera – ibm</a:t>
            </a:r>
            <a:br>
              <a:rPr lang="it" sz="2000" dirty="0">
                <a:solidFill>
                  <a:schemeClr val="tx1"/>
                </a:solidFill>
              </a:rPr>
            </a:br>
            <a:r>
              <a:rPr lang="it" sz="1100" dirty="0">
                <a:solidFill>
                  <a:schemeClr val="tx1"/>
                </a:solidFill>
              </a:rPr>
              <a:t>Applied data science capstone </a:t>
            </a:r>
          </a:p>
        </p:txBody>
      </p:sp>
      <p:sp>
        <p:nvSpPr>
          <p:cNvPr id="3" name="Sottotitolo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rtlCol="0">
            <a:normAutofit/>
          </a:bodyPr>
          <a:lstStyle/>
          <a:p>
            <a:pPr rtl="0">
              <a:spcAft>
                <a:spcPts val="600"/>
              </a:spcAft>
            </a:pPr>
            <a:r>
              <a:rPr lang="it" dirty="0">
                <a:solidFill>
                  <a:schemeClr val="tx1"/>
                </a:solidFill>
              </a:rPr>
              <a:t>The Battle of Neighborhoods</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9F99B93-7E80-4941-931F-FA65E43F4846}"/>
              </a:ext>
            </a:extLst>
          </p:cNvPr>
          <p:cNvSpPr>
            <a:spLocks noGrp="1"/>
          </p:cNvSpPr>
          <p:nvPr>
            <p:ph type="title"/>
          </p:nvPr>
        </p:nvSpPr>
        <p:spPr/>
        <p:txBody>
          <a:bodyPr/>
          <a:lstStyle/>
          <a:p>
            <a:r>
              <a:rPr lang="it-IT" dirty="0" err="1"/>
              <a:t>Introduction</a:t>
            </a:r>
            <a:r>
              <a:rPr lang="it-IT" dirty="0"/>
              <a:t>: business </a:t>
            </a:r>
            <a:r>
              <a:rPr lang="it-IT" dirty="0" err="1"/>
              <a:t>problem</a:t>
            </a:r>
            <a:endParaRPr lang="it-IT" dirty="0"/>
          </a:p>
        </p:txBody>
      </p:sp>
      <p:sp>
        <p:nvSpPr>
          <p:cNvPr id="3" name="Segnaposto contenuto 2">
            <a:extLst>
              <a:ext uri="{FF2B5EF4-FFF2-40B4-BE49-F238E27FC236}">
                <a16:creationId xmlns:a16="http://schemas.microsoft.com/office/drawing/2014/main" id="{8A7BE804-F3F9-467D-8C45-981B19BD95D2}"/>
              </a:ext>
            </a:extLst>
          </p:cNvPr>
          <p:cNvSpPr>
            <a:spLocks noGrp="1"/>
          </p:cNvSpPr>
          <p:nvPr>
            <p:ph idx="1"/>
          </p:nvPr>
        </p:nvSpPr>
        <p:spPr/>
        <p:txBody>
          <a:bodyPr>
            <a:normAutofit fontScale="92500" lnSpcReduction="20000"/>
          </a:bodyPr>
          <a:lstStyle/>
          <a:p>
            <a:pPr algn="just"/>
            <a:r>
              <a:rPr lang="en-US" sz="1800" dirty="0">
                <a:effectLst/>
                <a:latin typeface="Calibri" panose="020F0502020204030204" pitchFamily="34" charset="0"/>
                <a:ea typeface="Calibri" panose="020F0502020204030204" pitchFamily="34" charset="0"/>
                <a:cs typeface="Times New Roman" panose="02020603050405020304" pitchFamily="18" charset="0"/>
              </a:rPr>
              <a:t>New York City is probably one of the most multiethnic places in the World. This great diversity of cultures is also reflected by NYC cuisine. The aim of this project is to find the optimal location for a new restaurant. Specifically, this report will be targeted to stakeholders interested in opening an Italian restaurant in New York City, USA. The factors we chosen to consider when deciding where open a new restaurant, are:</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Market Places.</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Competition in particular location.</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Aiding places that make people come to restaurants like Gym, Pubs, Parks and more.</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Population.</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Menu of competitors.</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1800" dirty="0">
                <a:effectLst/>
                <a:latin typeface="Calibri" panose="020F0502020204030204" pitchFamily="34" charset="0"/>
                <a:ea typeface="Calibri" panose="020F0502020204030204" pitchFamily="34" charset="0"/>
                <a:cs typeface="Times New Roman" panose="02020603050405020304" pitchFamily="18" charset="0"/>
              </a:rPr>
              <a:t>We will use our data science powers to generate a few most promising neighborhoods based on these criteria. Advantages of each area will then be clearly expressed so that best possible final location can be chosen by stakeholders.</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it-IT" dirty="0"/>
          </a:p>
        </p:txBody>
      </p:sp>
      <p:sp>
        <p:nvSpPr>
          <p:cNvPr id="4" name="Segnaposto data 3">
            <a:extLst>
              <a:ext uri="{FF2B5EF4-FFF2-40B4-BE49-F238E27FC236}">
                <a16:creationId xmlns:a16="http://schemas.microsoft.com/office/drawing/2014/main" id="{79C27139-51F2-4522-8024-48C3169C23D2}"/>
              </a:ext>
            </a:extLst>
          </p:cNvPr>
          <p:cNvSpPr>
            <a:spLocks noGrp="1"/>
          </p:cNvSpPr>
          <p:nvPr>
            <p:ph type="dt" sz="half" idx="10"/>
          </p:nvPr>
        </p:nvSpPr>
        <p:spPr/>
        <p:txBody>
          <a:bodyPr/>
          <a:lstStyle/>
          <a:p>
            <a:pPr rtl="0"/>
            <a:fld id="{85E0D28E-6F2F-4715-A424-3B01AC64AD4B}" type="datetime1">
              <a:rPr lang="it-IT" smtClean="0"/>
              <a:t>04/05/2021</a:t>
            </a:fld>
            <a:endParaRPr lang="en-US"/>
          </a:p>
        </p:txBody>
      </p:sp>
    </p:spTree>
    <p:extLst>
      <p:ext uri="{BB962C8B-B14F-4D97-AF65-F5344CB8AC3E}">
        <p14:creationId xmlns:p14="http://schemas.microsoft.com/office/powerpoint/2010/main" val="4199223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B3ED769-8978-478F-A09E-0237EF8A2622}"/>
              </a:ext>
            </a:extLst>
          </p:cNvPr>
          <p:cNvSpPr>
            <a:spLocks noGrp="1"/>
          </p:cNvSpPr>
          <p:nvPr>
            <p:ph type="title"/>
          </p:nvPr>
        </p:nvSpPr>
        <p:spPr/>
        <p:txBody>
          <a:bodyPr/>
          <a:lstStyle/>
          <a:p>
            <a:r>
              <a:rPr lang="it-IT" dirty="0"/>
              <a:t>Data</a:t>
            </a:r>
          </a:p>
        </p:txBody>
      </p:sp>
      <p:sp>
        <p:nvSpPr>
          <p:cNvPr id="3" name="Segnaposto contenuto 2">
            <a:extLst>
              <a:ext uri="{FF2B5EF4-FFF2-40B4-BE49-F238E27FC236}">
                <a16:creationId xmlns:a16="http://schemas.microsoft.com/office/drawing/2014/main" id="{455DF6AC-0D6D-495E-AF1E-8198E1131C1C}"/>
              </a:ext>
            </a:extLst>
          </p:cNvPr>
          <p:cNvSpPr>
            <a:spLocks noGrp="1"/>
          </p:cNvSpPr>
          <p:nvPr>
            <p:ph idx="1"/>
          </p:nvPr>
        </p:nvSpPr>
        <p:spPr/>
        <p:txBody>
          <a:bodyPr>
            <a:normAutofit fontScale="92500" lnSpcReduction="10000"/>
          </a:bodyPr>
          <a:lstStyle/>
          <a:p>
            <a:pPr algn="just">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For this project we need New York City neighborhoods Data, which will used to get to know about the various neighborhoods we are going to take into consideration,</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Data Source: </a:t>
            </a:r>
            <a:r>
              <a:rPr lang="en-US" sz="1800" u="sng" dirty="0">
                <a:effectLst/>
                <a:latin typeface="Calibri" panose="020F0502020204030204" pitchFamily="34" charset="0"/>
                <a:ea typeface="Calibri" panose="020F0502020204030204" pitchFamily="34" charset="0"/>
                <a:cs typeface="Times New Roman" panose="02020603050405020304" pitchFamily="18" charset="0"/>
              </a:rPr>
              <a:t> </a:t>
            </a: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https://geo.nyu.edu/catalog/nyu_2451_34572</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Geo-spatial data of NYC to get a better understanding of the neighborhoods in it and their corresponding locations in the Folium map would make certain things clear for the project. This will be achieved using the acquired data and visualize them using Choropleth maps. </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Data Source:</a:t>
            </a:r>
            <a:r>
              <a:rPr lang="en-US" sz="1800" u="sng" dirty="0">
                <a:effectLst/>
                <a:latin typeface="Calibri" panose="020F0502020204030204" pitchFamily="34" charset="0"/>
                <a:ea typeface="Calibri" panose="020F0502020204030204" pitchFamily="34" charset="0"/>
                <a:cs typeface="Times New Roman" panose="02020603050405020304" pitchFamily="18" charset="0"/>
              </a:rPr>
              <a:t> </a:t>
            </a: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https://data.cityofnewyork.us/City-Government/Borough-Boundaries/tqmj-j8zm</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Finally, the data going to be collected/acquired from the Foursquare API about the various restaurants in each neighborhood of New York city especially Italian cuisine, which will be used for acquiring the information regarding same for all the venues of each neighborhood.</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it-IT" dirty="0"/>
          </a:p>
        </p:txBody>
      </p:sp>
      <p:sp>
        <p:nvSpPr>
          <p:cNvPr id="4" name="Segnaposto data 3">
            <a:extLst>
              <a:ext uri="{FF2B5EF4-FFF2-40B4-BE49-F238E27FC236}">
                <a16:creationId xmlns:a16="http://schemas.microsoft.com/office/drawing/2014/main" id="{9919C355-8171-4D3D-B0C0-DE64B066333B}"/>
              </a:ext>
            </a:extLst>
          </p:cNvPr>
          <p:cNvSpPr>
            <a:spLocks noGrp="1"/>
          </p:cNvSpPr>
          <p:nvPr>
            <p:ph type="dt" sz="half" idx="10"/>
          </p:nvPr>
        </p:nvSpPr>
        <p:spPr/>
        <p:txBody>
          <a:bodyPr/>
          <a:lstStyle/>
          <a:p>
            <a:pPr rtl="0"/>
            <a:fld id="{85E0D28E-6F2F-4715-A424-3B01AC64AD4B}" type="datetime1">
              <a:rPr lang="it-IT" smtClean="0"/>
              <a:t>04/05/2021</a:t>
            </a:fld>
            <a:endParaRPr lang="en-US"/>
          </a:p>
        </p:txBody>
      </p:sp>
    </p:spTree>
    <p:extLst>
      <p:ext uri="{BB962C8B-B14F-4D97-AF65-F5344CB8AC3E}">
        <p14:creationId xmlns:p14="http://schemas.microsoft.com/office/powerpoint/2010/main" val="2361115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67A2AEE-D3E0-4FF6-9FA5-F5C6D06E1D58}"/>
              </a:ext>
            </a:extLst>
          </p:cNvPr>
          <p:cNvSpPr>
            <a:spLocks noGrp="1"/>
          </p:cNvSpPr>
          <p:nvPr>
            <p:ph type="title"/>
          </p:nvPr>
        </p:nvSpPr>
        <p:spPr/>
        <p:txBody>
          <a:bodyPr/>
          <a:lstStyle/>
          <a:p>
            <a:r>
              <a:rPr lang="it-IT" dirty="0" err="1"/>
              <a:t>Exploratory</a:t>
            </a:r>
            <a:r>
              <a:rPr lang="it-IT" dirty="0"/>
              <a:t> Data Analysis</a:t>
            </a:r>
          </a:p>
        </p:txBody>
      </p:sp>
      <p:sp>
        <p:nvSpPr>
          <p:cNvPr id="4" name="Segnaposto data 3">
            <a:extLst>
              <a:ext uri="{FF2B5EF4-FFF2-40B4-BE49-F238E27FC236}">
                <a16:creationId xmlns:a16="http://schemas.microsoft.com/office/drawing/2014/main" id="{88CF05E3-F794-4E60-943E-372381097B96}"/>
              </a:ext>
            </a:extLst>
          </p:cNvPr>
          <p:cNvSpPr>
            <a:spLocks noGrp="1"/>
          </p:cNvSpPr>
          <p:nvPr>
            <p:ph type="dt" sz="half" idx="10"/>
          </p:nvPr>
        </p:nvSpPr>
        <p:spPr/>
        <p:txBody>
          <a:bodyPr/>
          <a:lstStyle/>
          <a:p>
            <a:pPr rtl="0"/>
            <a:fld id="{85E0D28E-6F2F-4715-A424-3B01AC64AD4B}" type="datetime1">
              <a:rPr lang="it-IT" smtClean="0"/>
              <a:t>04/05/2021</a:t>
            </a:fld>
            <a:endParaRPr lang="en-US"/>
          </a:p>
        </p:txBody>
      </p:sp>
      <p:pic>
        <p:nvPicPr>
          <p:cNvPr id="5" name="Immagine 4">
            <a:extLst>
              <a:ext uri="{FF2B5EF4-FFF2-40B4-BE49-F238E27FC236}">
                <a16:creationId xmlns:a16="http://schemas.microsoft.com/office/drawing/2014/main" id="{B59CC633-4926-4A43-96E8-EAF70E0FC410}"/>
              </a:ext>
            </a:extLst>
          </p:cNvPr>
          <p:cNvPicPr/>
          <p:nvPr/>
        </p:nvPicPr>
        <p:blipFill rotWithShape="1">
          <a:blip r:embed="rId2"/>
          <a:srcRect l="1561" t="1159" r="1614" b="1986"/>
          <a:stretch/>
        </p:blipFill>
        <p:spPr bwMode="auto">
          <a:xfrm>
            <a:off x="1524000" y="1892081"/>
            <a:ext cx="3299460" cy="3458845"/>
          </a:xfrm>
          <a:prstGeom prst="rect">
            <a:avLst/>
          </a:prstGeom>
          <a:ln>
            <a:noFill/>
          </a:ln>
          <a:extLst>
            <a:ext uri="{53640926-AAD7-44D8-BBD7-CCE9431645EC}">
              <a14:shadowObscured xmlns:a14="http://schemas.microsoft.com/office/drawing/2010/main"/>
            </a:ext>
          </a:extLst>
        </p:spPr>
      </p:pic>
      <p:pic>
        <p:nvPicPr>
          <p:cNvPr id="7" name="Immagine 6">
            <a:extLst>
              <a:ext uri="{FF2B5EF4-FFF2-40B4-BE49-F238E27FC236}">
                <a16:creationId xmlns:a16="http://schemas.microsoft.com/office/drawing/2014/main" id="{1E82DA41-26DE-402C-9127-2E8AAEBE5AEE}"/>
              </a:ext>
            </a:extLst>
          </p:cNvPr>
          <p:cNvPicPr/>
          <p:nvPr/>
        </p:nvPicPr>
        <p:blipFill>
          <a:blip r:embed="rId3"/>
          <a:stretch>
            <a:fillRect/>
          </a:stretch>
        </p:blipFill>
        <p:spPr>
          <a:xfrm>
            <a:off x="5533131" y="1892082"/>
            <a:ext cx="3447325" cy="3458845"/>
          </a:xfrm>
          <a:prstGeom prst="rect">
            <a:avLst/>
          </a:prstGeom>
        </p:spPr>
      </p:pic>
    </p:spTree>
    <p:extLst>
      <p:ext uri="{BB962C8B-B14F-4D97-AF65-F5344CB8AC3E}">
        <p14:creationId xmlns:p14="http://schemas.microsoft.com/office/powerpoint/2010/main" val="2278673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916713D-79BF-48C7-BB4A-B641D758A6D2}"/>
              </a:ext>
            </a:extLst>
          </p:cNvPr>
          <p:cNvSpPr>
            <a:spLocks noGrp="1"/>
          </p:cNvSpPr>
          <p:nvPr>
            <p:ph type="title"/>
          </p:nvPr>
        </p:nvSpPr>
        <p:spPr/>
        <p:txBody>
          <a:bodyPr/>
          <a:lstStyle/>
          <a:p>
            <a:r>
              <a:rPr lang="it-IT" dirty="0" err="1"/>
              <a:t>Exploratory</a:t>
            </a:r>
            <a:r>
              <a:rPr lang="it-IT" dirty="0"/>
              <a:t> Data Analysis</a:t>
            </a:r>
          </a:p>
        </p:txBody>
      </p:sp>
      <p:sp>
        <p:nvSpPr>
          <p:cNvPr id="4" name="Segnaposto data 3">
            <a:extLst>
              <a:ext uri="{FF2B5EF4-FFF2-40B4-BE49-F238E27FC236}">
                <a16:creationId xmlns:a16="http://schemas.microsoft.com/office/drawing/2014/main" id="{2A621A86-6347-4669-8A4B-38F6420189DD}"/>
              </a:ext>
            </a:extLst>
          </p:cNvPr>
          <p:cNvSpPr>
            <a:spLocks noGrp="1"/>
          </p:cNvSpPr>
          <p:nvPr>
            <p:ph type="dt" sz="half" idx="10"/>
          </p:nvPr>
        </p:nvSpPr>
        <p:spPr/>
        <p:txBody>
          <a:bodyPr/>
          <a:lstStyle/>
          <a:p>
            <a:pPr rtl="0"/>
            <a:fld id="{85E0D28E-6F2F-4715-A424-3B01AC64AD4B}" type="datetime1">
              <a:rPr lang="it-IT" smtClean="0"/>
              <a:t>04/05/2021</a:t>
            </a:fld>
            <a:endParaRPr lang="en-US"/>
          </a:p>
        </p:txBody>
      </p:sp>
      <p:pic>
        <p:nvPicPr>
          <p:cNvPr id="5" name="Immagine 4">
            <a:extLst>
              <a:ext uri="{FF2B5EF4-FFF2-40B4-BE49-F238E27FC236}">
                <a16:creationId xmlns:a16="http://schemas.microsoft.com/office/drawing/2014/main" id="{B3F878DF-C3A3-41BA-B28E-AF9C1E21743B}"/>
              </a:ext>
            </a:extLst>
          </p:cNvPr>
          <p:cNvPicPr/>
          <p:nvPr/>
        </p:nvPicPr>
        <p:blipFill>
          <a:blip r:embed="rId2"/>
          <a:stretch>
            <a:fillRect/>
          </a:stretch>
        </p:blipFill>
        <p:spPr>
          <a:xfrm>
            <a:off x="1223528" y="1800277"/>
            <a:ext cx="4847590" cy="3743325"/>
          </a:xfrm>
          <a:prstGeom prst="rect">
            <a:avLst/>
          </a:prstGeom>
        </p:spPr>
      </p:pic>
      <p:pic>
        <p:nvPicPr>
          <p:cNvPr id="6" name="Immagine 5">
            <a:extLst>
              <a:ext uri="{FF2B5EF4-FFF2-40B4-BE49-F238E27FC236}">
                <a16:creationId xmlns:a16="http://schemas.microsoft.com/office/drawing/2014/main" id="{33EEA24A-411E-451C-AA12-DC8267255258}"/>
              </a:ext>
            </a:extLst>
          </p:cNvPr>
          <p:cNvPicPr/>
          <p:nvPr/>
        </p:nvPicPr>
        <p:blipFill>
          <a:blip r:embed="rId3"/>
          <a:stretch>
            <a:fillRect/>
          </a:stretch>
        </p:blipFill>
        <p:spPr>
          <a:xfrm>
            <a:off x="6778494" y="1800277"/>
            <a:ext cx="3371345" cy="3735627"/>
          </a:xfrm>
          <a:prstGeom prst="rect">
            <a:avLst/>
          </a:prstGeom>
        </p:spPr>
      </p:pic>
    </p:spTree>
    <p:extLst>
      <p:ext uri="{BB962C8B-B14F-4D97-AF65-F5344CB8AC3E}">
        <p14:creationId xmlns:p14="http://schemas.microsoft.com/office/powerpoint/2010/main" val="185638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62BB629-BCAA-4692-84CB-0E5BD52E8AF8}"/>
              </a:ext>
            </a:extLst>
          </p:cNvPr>
          <p:cNvSpPr>
            <a:spLocks noGrp="1"/>
          </p:cNvSpPr>
          <p:nvPr>
            <p:ph type="title"/>
          </p:nvPr>
        </p:nvSpPr>
        <p:spPr>
          <a:xfrm>
            <a:off x="1066800" y="149553"/>
            <a:ext cx="10058400" cy="1371600"/>
          </a:xfrm>
        </p:spPr>
        <p:txBody>
          <a:bodyPr anchor="b">
            <a:normAutofit/>
          </a:bodyPr>
          <a:lstStyle/>
          <a:p>
            <a:r>
              <a:rPr lang="it-IT" sz="4000" dirty="0" err="1"/>
              <a:t>Results</a:t>
            </a:r>
            <a:endParaRPr lang="it-IT" sz="4000" dirty="0"/>
          </a:p>
        </p:txBody>
      </p:sp>
      <p:sp>
        <p:nvSpPr>
          <p:cNvPr id="10" name="Text Placeholder 3">
            <a:extLst>
              <a:ext uri="{FF2B5EF4-FFF2-40B4-BE49-F238E27FC236}">
                <a16:creationId xmlns:a16="http://schemas.microsoft.com/office/drawing/2014/main" id="{469D5CB4-1DE2-46CC-A07A-2FECEBB0ACA9}"/>
              </a:ext>
            </a:extLst>
          </p:cNvPr>
          <p:cNvSpPr>
            <a:spLocks noGrp="1"/>
          </p:cNvSpPr>
          <p:nvPr>
            <p:ph type="body" idx="1"/>
          </p:nvPr>
        </p:nvSpPr>
        <p:spPr>
          <a:xfrm>
            <a:off x="1066800" y="1521153"/>
            <a:ext cx="3957795" cy="1646590"/>
          </a:xfrm>
        </p:spPr>
        <p:txBody>
          <a:bodyPr>
            <a:normAutofit lnSpcReduction="10000"/>
          </a:bodyPr>
          <a:lstStyle/>
          <a:p>
            <a:r>
              <a:rPr lang="en-US" sz="1400" b="0" dirty="0"/>
              <a:t>Nr. Of Italian restaurants with a score higher than 9.0.</a:t>
            </a:r>
          </a:p>
          <a:p>
            <a:r>
              <a:rPr lang="en-US" sz="1400" b="0" dirty="0"/>
              <a:t>1. Manhattan: 8</a:t>
            </a:r>
          </a:p>
          <a:p>
            <a:r>
              <a:rPr lang="en-US" sz="1400" b="0" dirty="0"/>
              <a:t>2. Brooklyn: 5</a:t>
            </a:r>
          </a:p>
          <a:p>
            <a:r>
              <a:rPr lang="en-US" sz="1400" b="0" dirty="0"/>
              <a:t>3. Queens: 1</a:t>
            </a:r>
          </a:p>
          <a:p>
            <a:r>
              <a:rPr lang="en-US" sz="1400" b="0" dirty="0"/>
              <a:t>4. Staten Island: 1</a:t>
            </a:r>
          </a:p>
          <a:p>
            <a:r>
              <a:rPr lang="en-US" sz="1400" b="0" dirty="0"/>
              <a:t>5. Bronx: 0</a:t>
            </a:r>
          </a:p>
        </p:txBody>
      </p:sp>
      <p:sp>
        <p:nvSpPr>
          <p:cNvPr id="4" name="Segnaposto data 3">
            <a:extLst>
              <a:ext uri="{FF2B5EF4-FFF2-40B4-BE49-F238E27FC236}">
                <a16:creationId xmlns:a16="http://schemas.microsoft.com/office/drawing/2014/main" id="{67B3A3F6-0CAE-4C54-81B6-8B0EA3597FEA}"/>
              </a:ext>
            </a:extLst>
          </p:cNvPr>
          <p:cNvSpPr>
            <a:spLocks noGrp="1"/>
          </p:cNvSpPr>
          <p:nvPr>
            <p:ph type="dt" sz="half" idx="10"/>
          </p:nvPr>
        </p:nvSpPr>
        <p:spPr/>
        <p:txBody>
          <a:bodyPr anchor="b">
            <a:normAutofit/>
          </a:bodyPr>
          <a:lstStyle/>
          <a:p>
            <a:pPr rtl="0">
              <a:spcAft>
                <a:spcPts val="600"/>
              </a:spcAft>
            </a:pPr>
            <a:fld id="{85E0D28E-6F2F-4715-A424-3B01AC64AD4B}" type="datetime1">
              <a:rPr lang="it-IT" smtClean="0"/>
              <a:pPr rtl="0">
                <a:spcAft>
                  <a:spcPts val="600"/>
                </a:spcAft>
              </a:pPr>
              <a:t>04/05/2021</a:t>
            </a:fld>
            <a:endParaRPr lang="en-US"/>
          </a:p>
        </p:txBody>
      </p:sp>
      <p:pic>
        <p:nvPicPr>
          <p:cNvPr id="7" name="Immagine 6">
            <a:extLst>
              <a:ext uri="{FF2B5EF4-FFF2-40B4-BE49-F238E27FC236}">
                <a16:creationId xmlns:a16="http://schemas.microsoft.com/office/drawing/2014/main" id="{07685A04-E805-41A2-9A03-1F6F6A871DFC}"/>
              </a:ext>
            </a:extLst>
          </p:cNvPr>
          <p:cNvPicPr/>
          <p:nvPr/>
        </p:nvPicPr>
        <p:blipFill>
          <a:blip r:embed="rId2"/>
          <a:stretch>
            <a:fillRect/>
          </a:stretch>
        </p:blipFill>
        <p:spPr>
          <a:xfrm>
            <a:off x="5196044" y="1771650"/>
            <a:ext cx="6470719" cy="3952846"/>
          </a:xfrm>
          <a:prstGeom prst="rect">
            <a:avLst/>
          </a:prstGeom>
        </p:spPr>
      </p:pic>
      <p:pic>
        <p:nvPicPr>
          <p:cNvPr id="5" name="Immagine 4">
            <a:extLst>
              <a:ext uri="{FF2B5EF4-FFF2-40B4-BE49-F238E27FC236}">
                <a16:creationId xmlns:a16="http://schemas.microsoft.com/office/drawing/2014/main" id="{09D8ADCC-0C76-4AC6-A497-99E84586D351}"/>
              </a:ext>
            </a:extLst>
          </p:cNvPr>
          <p:cNvPicPr/>
          <p:nvPr/>
        </p:nvPicPr>
        <p:blipFill>
          <a:blip r:embed="rId3"/>
          <a:stretch>
            <a:fillRect/>
          </a:stretch>
        </p:blipFill>
        <p:spPr>
          <a:xfrm>
            <a:off x="976155" y="3267595"/>
            <a:ext cx="4129245" cy="2456901"/>
          </a:xfrm>
          <a:prstGeom prst="rect">
            <a:avLst/>
          </a:prstGeom>
          <a:noFill/>
        </p:spPr>
      </p:pic>
    </p:spTree>
    <p:extLst>
      <p:ext uri="{BB962C8B-B14F-4D97-AF65-F5344CB8AC3E}">
        <p14:creationId xmlns:p14="http://schemas.microsoft.com/office/powerpoint/2010/main" val="868209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CA08931-7080-42D6-9C6B-3417F7B739C2}"/>
              </a:ext>
            </a:extLst>
          </p:cNvPr>
          <p:cNvSpPr>
            <a:spLocks noGrp="1"/>
          </p:cNvSpPr>
          <p:nvPr>
            <p:ph type="title"/>
          </p:nvPr>
        </p:nvSpPr>
        <p:spPr/>
        <p:txBody>
          <a:bodyPr/>
          <a:lstStyle/>
          <a:p>
            <a:r>
              <a:rPr lang="it-IT" dirty="0" err="1"/>
              <a:t>Discussion</a:t>
            </a:r>
            <a:r>
              <a:rPr lang="it-IT" dirty="0"/>
              <a:t> &amp; </a:t>
            </a:r>
            <a:r>
              <a:rPr lang="it-IT" dirty="0" err="1"/>
              <a:t>Conclusion</a:t>
            </a:r>
            <a:endParaRPr lang="it-IT" dirty="0"/>
          </a:p>
        </p:txBody>
      </p:sp>
      <p:sp>
        <p:nvSpPr>
          <p:cNvPr id="4" name="Segnaposto contenuto 3">
            <a:extLst>
              <a:ext uri="{FF2B5EF4-FFF2-40B4-BE49-F238E27FC236}">
                <a16:creationId xmlns:a16="http://schemas.microsoft.com/office/drawing/2014/main" id="{B96C4CD0-22AE-4851-806C-BF2034E130CD}"/>
              </a:ext>
            </a:extLst>
          </p:cNvPr>
          <p:cNvSpPr>
            <a:spLocks noGrp="1"/>
          </p:cNvSpPr>
          <p:nvPr>
            <p:ph sz="half" idx="2"/>
          </p:nvPr>
        </p:nvSpPr>
        <p:spPr>
          <a:xfrm>
            <a:off x="1069847" y="1764632"/>
            <a:ext cx="10279941" cy="4191665"/>
          </a:xfrm>
        </p:spPr>
        <p:txBody>
          <a:bodyPr>
            <a:normAutofit fontScale="85000" lnSpcReduction="10000"/>
          </a:bodyPr>
          <a:lstStyle/>
          <a:p>
            <a:pPr algn="just">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Basing on the Data Analysis and Visualization using Folium and Matplotlib, we have rendered various bar charts and two maps from which we can come to a better understanding of the business problem. According to what we have shown we can state the following sentences:</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Manhattan is the borough formed by the lowest number of neighborhoods, but on the other hand have the highest number Italian restaurants. In addition, 8 of the 15 top-ranked (score higher than or equal to 9.0) Italian restaurants are placed in this borough. These ones are: Little Italy, Civic Center, Tribeca, Greenwich Village, Noho, Hamilton Heights, Central Harlem and West Village.  Due to the high competition already established in these neighborhoods, we do not recommend to not chose Manhattan as the starting point for a business in Italian cuisine. </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Brooklyn behave like Manhattan; 5 of the 15 top-ranked Italian restaurants are placed in this borough, thus, we do not recommend it as the favorite borough. </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No top ranked restaurant is placed in Bronx, suggesting that a new opening should be a little bit risky. </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two more suitable borough are Staten Island and Queens. Due to its geographic position, maybe Queens is the right one. In fact, in this borough, just a neighborhood possessing an Italian restaurant with a score higher than 9 and the number of Italian restaurants is relatively lower than into the other boroughs.  Anyway, Staten Island seems to be a good choice to, then a more detailed analysis in needed in order to state which is the best one. </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it-IT" dirty="0"/>
          </a:p>
        </p:txBody>
      </p:sp>
      <p:sp>
        <p:nvSpPr>
          <p:cNvPr id="7" name="Segnaposto data 6">
            <a:extLst>
              <a:ext uri="{FF2B5EF4-FFF2-40B4-BE49-F238E27FC236}">
                <a16:creationId xmlns:a16="http://schemas.microsoft.com/office/drawing/2014/main" id="{BB004785-C39A-4162-B4A6-987AE1BFF32B}"/>
              </a:ext>
            </a:extLst>
          </p:cNvPr>
          <p:cNvSpPr>
            <a:spLocks noGrp="1"/>
          </p:cNvSpPr>
          <p:nvPr>
            <p:ph type="dt" sz="half" idx="10"/>
          </p:nvPr>
        </p:nvSpPr>
        <p:spPr/>
        <p:txBody>
          <a:bodyPr/>
          <a:lstStyle/>
          <a:p>
            <a:pPr rtl="0"/>
            <a:fld id="{6D0A2449-0E6F-4EC8-9AF5-127FFF9E4F17}" type="datetime1">
              <a:rPr lang="it-IT" smtClean="0"/>
              <a:t>04/05/2021</a:t>
            </a:fld>
            <a:endParaRPr lang="en-US"/>
          </a:p>
        </p:txBody>
      </p:sp>
    </p:spTree>
    <p:extLst>
      <p:ext uri="{BB962C8B-B14F-4D97-AF65-F5344CB8AC3E}">
        <p14:creationId xmlns:p14="http://schemas.microsoft.com/office/powerpoint/2010/main" val="18523305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ffice_41798854_TF78438558" id="{03469F01-97D1-4A1E-853B-6A26B56D87BB}" vid="{335298E4-38AB-4269-9352-375A27B59611}"/>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{1A61D115-3D39-4D6C-B6AE-C98E9720677B}tf78438558_win32</Template>
  <TotalTime>13</TotalTime>
  <Words>678</Words>
  <Application>Microsoft Office PowerPoint</Application>
  <PresentationFormat>Widescreen</PresentationFormat>
  <Paragraphs>37</Paragraphs>
  <Slides>7</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7</vt:i4>
      </vt:variant>
    </vt:vector>
  </HeadingPairs>
  <TitlesOfParts>
    <vt:vector size="12" baseType="lpstr">
      <vt:lpstr>Calibri</vt:lpstr>
      <vt:lpstr>Century Gothic</vt:lpstr>
      <vt:lpstr>Garamond</vt:lpstr>
      <vt:lpstr>Symbol</vt:lpstr>
      <vt:lpstr>SavonVTI</vt:lpstr>
      <vt:lpstr>The battle of neighborhoods Coursera – ibm Applied data science capstone </vt:lpstr>
      <vt:lpstr>Introduction: business problem</vt:lpstr>
      <vt:lpstr>Data</vt:lpstr>
      <vt:lpstr>Exploratory Data Analysis</vt:lpstr>
      <vt:lpstr>Exploratory Data Analysis</vt:lpstr>
      <vt:lpstr>Results</vt:lpstr>
      <vt:lpstr>Discussion &amp;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neighborhoods Coursera – ibm Applied data science capstone</dc:title>
  <dc:creator>Luciano Saraceno</dc:creator>
  <cp:lastModifiedBy>Luciano Saraceno</cp:lastModifiedBy>
  <cp:revision>2</cp:revision>
  <dcterms:created xsi:type="dcterms:W3CDTF">2021-05-04T14:07:06Z</dcterms:created>
  <dcterms:modified xsi:type="dcterms:W3CDTF">2021-05-04T14:21:01Z</dcterms:modified>
</cp:coreProperties>
</file>