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EB99A-5363-B5D2-B37D-D6BD25419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2B631C-1387-D577-1490-A00054532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4FE44-849A-A1B1-E68E-ACA07D46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CC780-66F9-121D-C6E3-591387C7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FB40C-AC5F-3BB1-BF35-219E42B0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4C0A0-0608-56FF-8B6D-C3C5DE00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FBB40A-1FF1-AAA7-E7DC-F8DBC3A0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BEE94-864A-0330-3B7E-AE36F460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695F1-8ACF-A3D3-CA51-EA603A76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79492-309F-53D4-32BC-79F9D2F0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CB9F0A-5F4B-C832-89A6-82FC33F01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A57917-A41E-09C6-F16A-50447A2B6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C1BC4-069B-A12B-4D2C-7EE2EFA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38C41-5D80-7974-49E0-ACDA7325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6BB78-F582-1876-3F44-6876720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9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93DF5-D95A-14CC-E9B7-1AFF57FB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C3144-1470-0C24-791A-5CDE6ADD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6EE1A-4979-2E51-31FD-FAC518E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E62FE-CD46-E4A4-BF44-57469EEB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837E2-621C-E619-6B11-5F5A3C44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09944-1864-444E-51D0-29FF27DE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B25BA-CDFC-AC09-6E2A-C0BE31FF4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6E559-1713-55FB-384F-ABF3C3E0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32744-12E2-8152-C0BD-E39640EB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7DA77-9C4F-65BC-FB0F-E8550D74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9D718-2D3E-9717-C677-2577275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D9A46-9FB9-A788-6018-08DAF8AE2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5325C9-E57D-400C-F8BE-36A30DF26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776AE-1C73-0347-832B-B72A3E95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DB6D3-680E-88C6-036B-2A53C27F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46BE81-55C8-F751-5C1D-508A39D1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381D-BA81-F17C-BED3-87DE35FE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34BA38-5A7E-0031-DF0A-350F6EF5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A04D6D-D90D-DA44-BB57-628F0B2BC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4FD6C-34B6-7F9C-6CEE-14F9DB99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5547BD-35CF-B986-E057-A287DC85E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FE75AA-6905-F62D-85D6-79C75B6D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20FD4-0BD7-C864-4AAB-B9A48E3F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E135F0-5C85-1B3B-6195-83CFBE2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166DF-1A5A-CE5A-1008-0E6386A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2BACB1-F16D-6EA5-A264-4A2FD0CD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D3AC4C-3A06-B174-E43B-0000B2D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975BEC-FE69-1C00-41FA-9EFE54D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2965C0-ABB9-0464-895C-D814A5C6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046842-29AC-B061-B184-26348F6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1B7D7-7837-E083-927A-395F1962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4DF43-845F-13AE-05C7-70B66DA2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B81C8-427C-109A-918F-11C5F7206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D848AA-3D35-33CC-9C47-B5C70CFE8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E59B0-74E7-9D26-0EAC-86599A61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FDEC9-6327-5334-577E-A2B68A69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07B80-7F74-8B11-5277-58C077FC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3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EB6FE-C104-CFEE-20B9-D11BFB0D0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FA16FB-4B39-EF64-C7FA-90057926C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E9720-14C2-6780-BDB8-5883B2E40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2ACFF1-0E56-3E28-BA3D-F82F7484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EE068-7BD7-D13E-1CE4-959958B1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64A8-9DBA-CEA5-90A8-4626BE81C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6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47C0A0-AA05-51FA-E634-19666411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92C989-1339-8E90-FC16-6A67F3B7E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451B3-FD8B-04DC-CDC8-4137C77A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547D-9E23-4F8B-9515-D841BE9D2DF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876AE-2077-478C-8025-0E50CAECE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9B4DD-3FB4-76E5-4789-80BB63AFD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5AC59-8B24-4C23-86BF-78E058A9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/>
              <p:nvPr/>
            </p:nvSpPr>
            <p:spPr>
              <a:xfrm>
                <a:off x="581524" y="3249000"/>
                <a:ext cx="1067979" cy="36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21B0859-6F28-A92F-A66A-0F7145E5E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4" y="3249000"/>
                <a:ext cx="1067979" cy="360000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E4B2D733-6DC4-303A-2DA4-8A6998887DF4}"/>
              </a:ext>
            </a:extLst>
          </p:cNvPr>
          <p:cNvGrpSpPr/>
          <p:nvPr/>
        </p:nvGrpSpPr>
        <p:grpSpPr>
          <a:xfrm>
            <a:off x="4809183" y="2604975"/>
            <a:ext cx="2161794" cy="1571852"/>
            <a:chOff x="4363839" y="2812563"/>
            <a:chExt cx="2161794" cy="1571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93ED2C06-753C-FFC2-7E63-F1008638D3FE}"/>
                    </a:ext>
                  </a:extLst>
                </p:cNvPr>
                <p:cNvSpPr/>
                <p:nvPr/>
              </p:nvSpPr>
              <p:spPr>
                <a:xfrm>
                  <a:off x="4663675" y="2812563"/>
                  <a:ext cx="1821600" cy="38825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93ED2C06-753C-FFC2-7E63-F1008638D3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675" y="2812563"/>
                  <a:ext cx="1821600" cy="3882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7BDACE3-0682-076C-0E45-BA7547A2E6BA}"/>
                    </a:ext>
                  </a:extLst>
                </p:cNvPr>
                <p:cNvSpPr/>
                <p:nvPr/>
              </p:nvSpPr>
              <p:spPr>
                <a:xfrm>
                  <a:off x="4363839" y="3731083"/>
                  <a:ext cx="1201056" cy="65333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𝐬𝐤𝐢𝐩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7BDACE3-0682-076C-0E45-BA7547A2E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839" y="3731083"/>
                  <a:ext cx="1201056" cy="653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40A2F85-8967-B5F9-9CA5-828562E9A19C}"/>
                    </a:ext>
                  </a:extLst>
                </p:cNvPr>
                <p:cNvSpPr/>
                <p:nvPr/>
              </p:nvSpPr>
              <p:spPr>
                <a:xfrm>
                  <a:off x="5805633" y="3715499"/>
                  <a:ext cx="720000" cy="360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40A2F85-8967-B5F9-9CA5-828562E9A1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5633" y="3715499"/>
                  <a:ext cx="720000" cy="360000"/>
                </a:xfrm>
                <a:prstGeom prst="rect">
                  <a:avLst/>
                </a:prstGeom>
                <a:blipFill>
                  <a:blip r:embed="rId5"/>
                  <a:stretch>
                    <a:fillRect b="-339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4C18EE5A-0883-2BF7-C19B-34BCBE8A9625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rot="5400000">
              <a:off x="5004291" y="3160898"/>
              <a:ext cx="530261" cy="610108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曲线 32">
              <a:extLst>
                <a:ext uri="{FF2B5EF4-FFF2-40B4-BE49-F238E27FC236}">
                  <a16:creationId xmlns:a16="http://schemas.microsoft.com/office/drawing/2014/main" id="{C25A989A-079F-22EF-2DAF-6A7BFEAA57F5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 rot="16200000" flipH="1">
              <a:off x="5612716" y="3162581"/>
              <a:ext cx="514677" cy="591158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064524-A448-991B-EF6A-DFE820DDE795}"/>
                    </a:ext>
                  </a:extLst>
                </p:cNvPr>
                <p:cNvSpPr txBox="1"/>
                <p:nvPr/>
              </p:nvSpPr>
              <p:spPr>
                <a:xfrm>
                  <a:off x="4788124" y="3206715"/>
                  <a:ext cx="390289" cy="344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BF064524-A448-991B-EF6A-DFE820DDE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24" y="3206715"/>
                  <a:ext cx="390289" cy="3442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720FA36-C9B8-77D1-15A3-571B581D2047}"/>
                    </a:ext>
                  </a:extLst>
                </p:cNvPr>
                <p:cNvSpPr txBox="1"/>
                <p:nvPr/>
              </p:nvSpPr>
              <p:spPr>
                <a:xfrm>
                  <a:off x="5963955" y="3214967"/>
                  <a:ext cx="36471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7720FA36-C9B8-77D1-15A3-571B581D2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955" y="3214967"/>
                  <a:ext cx="36471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31575D4-73C9-A3E8-AC46-7729A43DF273}"/>
              </a:ext>
            </a:extLst>
          </p:cNvPr>
          <p:cNvGrpSpPr/>
          <p:nvPr/>
        </p:nvGrpSpPr>
        <p:grpSpPr>
          <a:xfrm>
            <a:off x="2115868" y="2737170"/>
            <a:ext cx="2092787" cy="1279205"/>
            <a:chOff x="1613279" y="2696618"/>
            <a:chExt cx="2092787" cy="12792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4AEB527-CE43-B28E-1161-B0C460D33769}"/>
                    </a:ext>
                  </a:extLst>
                </p:cNvPr>
                <p:cNvSpPr/>
                <p:nvPr/>
              </p:nvSpPr>
              <p:spPr>
                <a:xfrm>
                  <a:off x="1824537" y="2696618"/>
                  <a:ext cx="1820953" cy="38825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4AEB527-CE43-B28E-1161-B0C460D33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537" y="2696618"/>
                  <a:ext cx="1820953" cy="3882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390BCC5-C025-795D-26D8-DD4DE15C56B9}"/>
                    </a:ext>
                  </a:extLst>
                </p:cNvPr>
                <p:cNvSpPr/>
                <p:nvPr/>
              </p:nvSpPr>
              <p:spPr>
                <a:xfrm>
                  <a:off x="2986066" y="3615823"/>
                  <a:ext cx="720000" cy="360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4390BCC5-C025-795D-26D8-DD4DE15C56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066" y="3615823"/>
                  <a:ext cx="720000" cy="360000"/>
                </a:xfrm>
                <a:prstGeom prst="rect">
                  <a:avLst/>
                </a:prstGeom>
                <a:blipFill>
                  <a:blip r:embed="rId9"/>
                  <a:stretch>
                    <a:fillRect b="-33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连接符: 曲线 18">
              <a:extLst>
                <a:ext uri="{FF2B5EF4-FFF2-40B4-BE49-F238E27FC236}">
                  <a16:creationId xmlns:a16="http://schemas.microsoft.com/office/drawing/2014/main" id="{5F3F3FDC-A93A-A24F-30EF-3D84ADE857BD}"/>
                </a:ext>
              </a:extLst>
            </p:cNvPr>
            <p:cNvCxnSpPr>
              <a:cxnSpLocks/>
              <a:stCxn id="9" idx="2"/>
              <a:endCxn id="2" idx="0"/>
            </p:cNvCxnSpPr>
            <p:nvPr/>
          </p:nvCxnSpPr>
          <p:spPr>
            <a:xfrm rot="5400000">
              <a:off x="2175670" y="3056477"/>
              <a:ext cx="530945" cy="587745"/>
            </a:xfrm>
            <a:prstGeom prst="curvedConnector3">
              <a:avLst/>
            </a:prstGeom>
            <a:ln w="28575">
              <a:tailEnd type="triangle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连接符: 曲线 19">
              <a:extLst>
                <a:ext uri="{FF2B5EF4-FFF2-40B4-BE49-F238E27FC236}">
                  <a16:creationId xmlns:a16="http://schemas.microsoft.com/office/drawing/2014/main" id="{A70C188F-201E-2900-985A-E22470C46F26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>
            <a:xfrm rot="16200000" flipH="1">
              <a:off x="2775067" y="3044824"/>
              <a:ext cx="530946" cy="611052"/>
            </a:xfrm>
            <a:prstGeom prst="curvedConnector3">
              <a:avLst/>
            </a:prstGeom>
            <a:ln w="28575">
              <a:tailEnd type="triangle"/>
            </a:ln>
            <a:effectLst>
              <a:softEdge rad="0"/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A156094-2ABC-6460-0730-F17FAC2AECCC}"/>
                    </a:ext>
                  </a:extLst>
                </p:cNvPr>
                <p:cNvSpPr txBox="1"/>
                <p:nvPr/>
              </p:nvSpPr>
              <p:spPr>
                <a:xfrm>
                  <a:off x="1891538" y="3098469"/>
                  <a:ext cx="44065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FA156094-2ABC-6460-0730-F17FAC2AE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38" y="3098469"/>
                  <a:ext cx="44065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B00B00B-1C43-76EC-8991-10A87164E262}"/>
                    </a:ext>
                  </a:extLst>
                </p:cNvPr>
                <p:cNvSpPr txBox="1"/>
                <p:nvPr/>
              </p:nvSpPr>
              <p:spPr>
                <a:xfrm>
                  <a:off x="3177715" y="3084877"/>
                  <a:ext cx="36471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0B00B00B-1C43-76EC-8991-10A87164E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715" y="3084877"/>
                  <a:ext cx="364718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721325C-1035-25ED-103A-7D06C3C4C43B}"/>
                    </a:ext>
                  </a:extLst>
                </p:cNvPr>
                <p:cNvSpPr/>
                <p:nvPr/>
              </p:nvSpPr>
              <p:spPr>
                <a:xfrm>
                  <a:off x="1613279" y="3615822"/>
                  <a:ext cx="1067979" cy="360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721325C-1035-25ED-103A-7D06C3C4C4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279" y="3615822"/>
                  <a:ext cx="1067979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7F17635-A780-30BE-4C91-AE90AA5F2AE8}"/>
              </a:ext>
            </a:extLst>
          </p:cNvPr>
          <p:cNvGrpSpPr/>
          <p:nvPr/>
        </p:nvGrpSpPr>
        <p:grpSpPr>
          <a:xfrm>
            <a:off x="7488243" y="2168026"/>
            <a:ext cx="4264121" cy="2472391"/>
            <a:chOff x="7488243" y="2168026"/>
            <a:chExt cx="4264121" cy="247239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C81B28A-04F6-5DBF-2C84-86B30CF0FAE0}"/>
                    </a:ext>
                  </a:extLst>
                </p:cNvPr>
                <p:cNvSpPr/>
                <p:nvPr/>
              </p:nvSpPr>
              <p:spPr>
                <a:xfrm>
                  <a:off x="8261542" y="2168026"/>
                  <a:ext cx="1821600" cy="388259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C81B28A-04F6-5DBF-2C84-86B30CF0FA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1542" y="2168026"/>
                  <a:ext cx="1821600" cy="38825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FB64455-3C5E-1156-7CA1-6871B5A74F73}"/>
                    </a:ext>
                  </a:extLst>
                </p:cNvPr>
                <p:cNvSpPr/>
                <p:nvPr/>
              </p:nvSpPr>
              <p:spPr>
                <a:xfrm>
                  <a:off x="8936037" y="3077751"/>
                  <a:ext cx="2719010" cy="6533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𝐭𝐡𝐞𝐧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𝐞𝐥𝐬𝐞</m:t>
                        </m:r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𝐞𝐧𝐝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FB64455-3C5E-1156-7CA1-6871B5A74F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037" y="3077751"/>
                  <a:ext cx="2719010" cy="65333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连接符: 曲线 60">
              <a:extLst>
                <a:ext uri="{FF2B5EF4-FFF2-40B4-BE49-F238E27FC236}">
                  <a16:creationId xmlns:a16="http://schemas.microsoft.com/office/drawing/2014/main" id="{E9A75AAF-EA70-1EF3-B03E-F6D3A3F622AA}"/>
                </a:ext>
              </a:extLst>
            </p:cNvPr>
            <p:cNvCxnSpPr>
              <a:cxnSpLocks/>
              <a:stCxn id="58" idx="2"/>
              <a:endCxn id="15" idx="0"/>
            </p:cNvCxnSpPr>
            <p:nvPr/>
          </p:nvCxnSpPr>
          <p:spPr>
            <a:xfrm rot="5400000">
              <a:off x="8372344" y="2272713"/>
              <a:ext cx="516426" cy="1083571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曲线 61">
              <a:extLst>
                <a:ext uri="{FF2B5EF4-FFF2-40B4-BE49-F238E27FC236}">
                  <a16:creationId xmlns:a16="http://schemas.microsoft.com/office/drawing/2014/main" id="{0DB355FD-929A-C06C-785A-96D168B35B5C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rot="16200000" flipH="1">
              <a:off x="9473209" y="2255418"/>
              <a:ext cx="521466" cy="11232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E778783-7407-AD5C-551E-98AC553A513D}"/>
                    </a:ext>
                  </a:extLst>
                </p:cNvPr>
                <p:cNvSpPr txBox="1"/>
                <p:nvPr/>
              </p:nvSpPr>
              <p:spPr>
                <a:xfrm>
                  <a:off x="8107438" y="2528026"/>
                  <a:ext cx="44065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8E778783-7407-AD5C-551E-98AC553A5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7438" y="2528026"/>
                  <a:ext cx="44065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B04AB41-9B8E-4451-349F-9826C17DB949}"/>
                    </a:ext>
                  </a:extLst>
                </p:cNvPr>
                <p:cNvSpPr txBox="1"/>
                <p:nvPr/>
              </p:nvSpPr>
              <p:spPr>
                <a:xfrm>
                  <a:off x="9916931" y="2528026"/>
                  <a:ext cx="36471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BB04AB41-9B8E-4451-349F-9826C17DB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931" y="2528026"/>
                  <a:ext cx="364718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7EE8D84F-1050-0B32-78D7-E5885F4228F4}"/>
                </a:ext>
              </a:extLst>
            </p:cNvPr>
            <p:cNvCxnSpPr>
              <a:cxnSpLocks/>
              <a:stCxn id="60" idx="2"/>
              <a:endCxn id="69" idx="0"/>
            </p:cNvCxnSpPr>
            <p:nvPr/>
          </p:nvCxnSpPr>
          <p:spPr>
            <a:xfrm rot="5400000">
              <a:off x="9594776" y="3579650"/>
              <a:ext cx="549333" cy="852201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81074B1-5989-7298-33DA-32407D13BC50}"/>
                    </a:ext>
                  </a:extLst>
                </p:cNvPr>
                <p:cNvSpPr/>
                <p:nvPr/>
              </p:nvSpPr>
              <p:spPr>
                <a:xfrm>
                  <a:off x="8842813" y="4280417"/>
                  <a:ext cx="1201056" cy="360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381074B1-5989-7298-33DA-32407D13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813" y="4280417"/>
                  <a:ext cx="1201056" cy="360000"/>
                </a:xfrm>
                <a:prstGeom prst="rect">
                  <a:avLst/>
                </a:prstGeom>
                <a:blipFill>
                  <a:blip r:embed="rId17"/>
                  <a:stretch>
                    <a:fillRect b="-339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D01F659-34B2-C4C8-D5CF-8F35879BD149}"/>
                    </a:ext>
                  </a:extLst>
                </p:cNvPr>
                <p:cNvSpPr/>
                <p:nvPr/>
              </p:nvSpPr>
              <p:spPr>
                <a:xfrm>
                  <a:off x="10407372" y="4280417"/>
                  <a:ext cx="1344992" cy="360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28575"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⋒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D01F659-34B2-C4C8-D5CF-8F35879BD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372" y="4280417"/>
                  <a:ext cx="1344992" cy="360000"/>
                </a:xfrm>
                <a:prstGeom prst="rect">
                  <a:avLst/>
                </a:prstGeom>
                <a:blipFill>
                  <a:blip r:embed="rId18"/>
                  <a:stretch>
                    <a:fillRect b="-678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连接符: 曲线 102">
              <a:extLst>
                <a:ext uri="{FF2B5EF4-FFF2-40B4-BE49-F238E27FC236}">
                  <a16:creationId xmlns:a16="http://schemas.microsoft.com/office/drawing/2014/main" id="{51D086C7-3EAB-A84D-1C2D-2C623717A4FB}"/>
                </a:ext>
              </a:extLst>
            </p:cNvPr>
            <p:cNvCxnSpPr>
              <a:cxnSpLocks/>
              <a:stCxn id="60" idx="2"/>
              <a:endCxn id="102" idx="0"/>
            </p:cNvCxnSpPr>
            <p:nvPr/>
          </p:nvCxnSpPr>
          <p:spPr>
            <a:xfrm rot="16200000" flipH="1">
              <a:off x="10413039" y="3613587"/>
              <a:ext cx="549333" cy="784326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E324564-1C43-3732-77B7-CB27669C532B}"/>
                    </a:ext>
                  </a:extLst>
                </p:cNvPr>
                <p:cNvSpPr txBox="1"/>
                <p:nvPr/>
              </p:nvSpPr>
              <p:spPr>
                <a:xfrm>
                  <a:off x="9230468" y="3787161"/>
                  <a:ext cx="4053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9E324564-1C43-3732-77B7-CB27669C5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0468" y="3787161"/>
                  <a:ext cx="405352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6CDF345-C5DE-D7B4-D20B-33D943304F31}"/>
                    </a:ext>
                  </a:extLst>
                </p:cNvPr>
                <p:cNvSpPr txBox="1"/>
                <p:nvPr/>
              </p:nvSpPr>
              <p:spPr>
                <a:xfrm>
                  <a:off x="10955265" y="3787161"/>
                  <a:ext cx="4053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6CDF345-C5DE-D7B4-D20B-33D943304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5265" y="3787161"/>
                  <a:ext cx="405352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D3BF92-9BEA-9E1E-B2B6-60A5BB663A37}"/>
                    </a:ext>
                  </a:extLst>
                </p:cNvPr>
                <p:cNvSpPr/>
                <p:nvPr/>
              </p:nvSpPr>
              <p:spPr>
                <a:xfrm>
                  <a:off x="7488243" y="3072711"/>
                  <a:ext cx="1201056" cy="65333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⊑</m:t>
                        </m:r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𝐬𝐤𝐢𝐩</m:t>
                        </m:r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9D3BF92-9BEA-9E1E-B2B6-60A5BB663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243" y="3072711"/>
                  <a:ext cx="1201056" cy="653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2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英特 许</dc:creator>
  <cp:lastModifiedBy>英特 许</cp:lastModifiedBy>
  <cp:revision>9</cp:revision>
  <dcterms:created xsi:type="dcterms:W3CDTF">2023-10-28T07:48:19Z</dcterms:created>
  <dcterms:modified xsi:type="dcterms:W3CDTF">2023-11-16T07:52:31Z</dcterms:modified>
</cp:coreProperties>
</file>