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EB99A-5363-B5D2-B37D-D6BD2541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B631C-1387-D577-1490-A0005453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4FE44-849A-A1B1-E68E-ACA07D46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C780-66F9-121D-C6E3-591387C7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FB40C-AC5F-3BB1-BF35-219E42B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C0A0-0608-56FF-8B6D-C3C5DE0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BB40A-1FF1-AAA7-E7DC-F8DBC3A0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BEE94-864A-0330-3B7E-AE36F460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695F1-8ACF-A3D3-CA51-EA603A7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79492-309F-53D4-32BC-79F9D2F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B9F0A-5F4B-C832-89A6-82FC33F0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57917-A41E-09C6-F16A-50447A2B6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C1BC4-069B-A12B-4D2C-7EE2EFA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38C41-5D80-7974-49E0-ACDA7325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6BB78-F582-1876-3F44-6876720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93DF5-D95A-14CC-E9B7-1AFF57FB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3144-1470-0C24-791A-5CDE6ADD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6EE1A-4979-2E51-31FD-FAC518E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E62FE-CD46-E4A4-BF44-57469EEB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837E2-621C-E619-6B11-5F5A3C4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9944-1864-444E-51D0-29FF27D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B25BA-CDFC-AC09-6E2A-C0BE31F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6E559-1713-55FB-384F-ABF3C3E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2744-12E2-8152-C0BD-E39640EB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7DA77-9C4F-65BC-FB0F-E8550D7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D718-2D3E-9717-C677-2577275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D9A46-9FB9-A788-6018-08DAF8AE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325C9-E57D-400C-F8BE-36A30DF2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776AE-1C73-0347-832B-B72A3E95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DB6D3-680E-88C6-036B-2A53C27F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BE81-55C8-F751-5C1D-508A39D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381D-BA81-F17C-BED3-87DE35FE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4BA38-5A7E-0031-DF0A-350F6EF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04D6D-D90D-DA44-BB57-628F0B2B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4FD6C-34B6-7F9C-6CEE-14F9DB99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547BD-35CF-B986-E057-A287DC85E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E75AA-6905-F62D-85D6-79C75B6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20FD4-0BD7-C864-4AAB-B9A48E3F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E135F0-5C85-1B3B-6195-83CFBE2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66DF-1A5A-CE5A-1008-0E6386A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BACB1-F16D-6EA5-A264-4A2FD0C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3AC4C-3A06-B174-E43B-0000B2D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75BEC-FE69-1C00-41FA-9EFE54D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965C0-ABB9-0464-895C-D814A5C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46842-29AC-B061-B184-26348F6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1B7D7-7837-E083-927A-395F1962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DF43-845F-13AE-05C7-70B66DA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81C8-427C-109A-918F-11C5F720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848AA-3D35-33CC-9C47-B5C70CFE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59B0-74E7-9D26-0EAC-86599A6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DEC9-6327-5334-577E-A2B68A6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07B80-7F74-8B11-5277-58C077F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EB6FE-C104-CFEE-20B9-D11BFB0D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A16FB-4B39-EF64-C7FA-90057926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E9720-14C2-6780-BDB8-5883B2E4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ACFF1-0E56-3E28-BA3D-F82F748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EE068-7BD7-D13E-1CE4-959958B1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64A8-9DBA-CEA5-90A8-4626BE81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7C0A0-AA05-51FA-E634-19666411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2C989-1339-8E90-FC16-6A67F3B7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51B3-FD8B-04DC-CDC8-4137C77A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47D-9E23-4F8B-9515-D841BE9D2DF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876AE-2077-478C-8025-0E50CAECE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9B4DD-3FB4-76E5-4789-80BB63AF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/>
              <p:nvPr/>
            </p:nvSpPr>
            <p:spPr>
              <a:xfrm>
                <a:off x="545301" y="3244179"/>
                <a:ext cx="72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01" y="3244179"/>
                <a:ext cx="720000" cy="360000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AEB527-CE43-B28E-1161-B0C460D33769}"/>
                  </a:ext>
                </a:extLst>
              </p:cNvPr>
              <p:cNvSpPr/>
              <p:nvPr/>
            </p:nvSpPr>
            <p:spPr>
              <a:xfrm>
                <a:off x="2049215" y="2809062"/>
                <a:ext cx="1486680" cy="3882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AEB527-CE43-B28E-1161-B0C460D33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5" y="2809062"/>
                <a:ext cx="1486680" cy="38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E7A647-7D42-66A3-9969-260D00DE0E1B}"/>
                  </a:ext>
                </a:extLst>
              </p:cNvPr>
              <p:cNvSpPr/>
              <p:nvPr/>
            </p:nvSpPr>
            <p:spPr>
              <a:xfrm>
                <a:off x="1947720" y="3636973"/>
                <a:ext cx="72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E7A647-7D42-66A3-9969-260D00DE0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20" y="3636973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90BCC5-C025-795D-26D8-DD4DE15C56B9}"/>
                  </a:ext>
                </a:extLst>
              </p:cNvPr>
              <p:cNvSpPr/>
              <p:nvPr/>
            </p:nvSpPr>
            <p:spPr>
              <a:xfrm>
                <a:off x="2889796" y="3638842"/>
                <a:ext cx="72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90BCC5-C025-795D-26D8-DD4DE15C5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96" y="3638842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5F3F3FDC-A93A-A24F-30EF-3D84ADE857B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330312" y="3174730"/>
            <a:ext cx="439652" cy="484835"/>
          </a:xfrm>
          <a:prstGeom prst="curvedConnector3">
            <a:avLst/>
          </a:prstGeom>
          <a:ln w="28575"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70C188F-201E-2900-985A-E22470C46F2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800415" y="3189460"/>
            <a:ext cx="441521" cy="457241"/>
          </a:xfrm>
          <a:prstGeom prst="curvedConnector3">
            <a:avLst/>
          </a:prstGeom>
          <a:ln w="28575"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156094-2ABC-6460-0730-F17FAC2AECCC}"/>
                  </a:ext>
                </a:extLst>
              </p:cNvPr>
              <p:cNvSpPr txBox="1"/>
              <p:nvPr/>
            </p:nvSpPr>
            <p:spPr>
              <a:xfrm>
                <a:off x="1957277" y="3197321"/>
                <a:ext cx="4406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156094-2ABC-6460-0730-F17FAC2A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77" y="3197321"/>
                <a:ext cx="44065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00B00B-1C43-76EC-8991-10A87164E262}"/>
                  </a:ext>
                </a:extLst>
              </p:cNvPr>
              <p:cNvSpPr txBox="1"/>
              <p:nvPr/>
            </p:nvSpPr>
            <p:spPr>
              <a:xfrm>
                <a:off x="3229076" y="3214967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00B00B-1C43-76EC-8991-10A87164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76" y="3214967"/>
                <a:ext cx="3647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ED2C06-753C-FFC2-7E63-F1008638D3FE}"/>
                  </a:ext>
                </a:extLst>
              </p:cNvPr>
              <p:cNvSpPr/>
              <p:nvPr/>
            </p:nvSpPr>
            <p:spPr>
              <a:xfrm>
                <a:off x="4789463" y="2812563"/>
                <a:ext cx="1486680" cy="3882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ED2C06-753C-FFC2-7E63-F1008638D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63" y="2812563"/>
                <a:ext cx="1486680" cy="388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7BDACE3-0682-076C-0E45-BA7547A2E6BA}"/>
                  </a:ext>
                </a:extLst>
              </p:cNvPr>
              <p:cNvSpPr/>
              <p:nvPr/>
            </p:nvSpPr>
            <p:spPr>
              <a:xfrm>
                <a:off x="4252194" y="3619203"/>
                <a:ext cx="1443134" cy="4025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𝐬𝐤𝐢𝐩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7BDACE3-0682-076C-0E45-BA7547A2E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194" y="3619203"/>
                <a:ext cx="1443134" cy="402542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2F85-8967-B5F9-9CA5-828562E9A19C}"/>
                  </a:ext>
                </a:extLst>
              </p:cNvPr>
              <p:cNvSpPr/>
              <p:nvPr/>
            </p:nvSpPr>
            <p:spPr>
              <a:xfrm>
                <a:off x="5916143" y="3647414"/>
                <a:ext cx="720000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2F85-8967-B5F9-9CA5-828562E9A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143" y="3647414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 b="-33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C18EE5A-0883-2BF7-C19B-34BCBE8A962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5044092" y="3130491"/>
            <a:ext cx="418381" cy="5590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25A989A-079F-22EF-2DAF-6A7BFEAA57F5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5681177" y="3052448"/>
            <a:ext cx="446592" cy="74334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64524-A448-991B-EF6A-DFE820DDE795}"/>
                  </a:ext>
                </a:extLst>
              </p:cNvPr>
              <p:cNvSpPr txBox="1"/>
              <p:nvPr/>
            </p:nvSpPr>
            <p:spPr>
              <a:xfrm>
                <a:off x="4623309" y="3197990"/>
                <a:ext cx="390289" cy="34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64524-A448-991B-EF6A-DFE820DD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09" y="3197990"/>
                <a:ext cx="390289" cy="344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720FA36-C9B8-77D1-15A3-571B581D2047}"/>
                  </a:ext>
                </a:extLst>
              </p:cNvPr>
              <p:cNvSpPr txBox="1"/>
              <p:nvPr/>
            </p:nvSpPr>
            <p:spPr>
              <a:xfrm>
                <a:off x="6138680" y="3200822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720FA36-C9B8-77D1-15A3-571B581D2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80" y="3200822"/>
                <a:ext cx="3647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C81B28A-04F6-5DBF-2C84-86B30CF0FAE0}"/>
                  </a:ext>
                </a:extLst>
              </p:cNvPr>
              <p:cNvSpPr/>
              <p:nvPr/>
            </p:nvSpPr>
            <p:spPr>
              <a:xfrm>
                <a:off x="8416358" y="2175687"/>
                <a:ext cx="1486680" cy="38825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C81B28A-04F6-5DBF-2C84-86B30CF0F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358" y="2175687"/>
                <a:ext cx="1486680" cy="3882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B64455-3C5E-1156-7CA1-6871B5A74F73}"/>
                  </a:ext>
                </a:extLst>
              </p:cNvPr>
              <p:cNvSpPr/>
              <p:nvPr/>
            </p:nvSpPr>
            <p:spPr>
              <a:xfrm>
                <a:off x="8936037" y="3077751"/>
                <a:ext cx="2719010" cy="65333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𝐭𝐡𝐞𝐧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𝐞𝐥𝐬𝐞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B64455-3C5E-1156-7CA1-6871B5A74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37" y="3077751"/>
                <a:ext cx="2719010" cy="65333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E9A75AAF-EA70-1EF3-B03E-F6D3A3F622AA}"/>
              </a:ext>
            </a:extLst>
          </p:cNvPr>
          <p:cNvCxnSpPr>
            <a:cxnSpLocks/>
            <a:stCxn id="58" idx="2"/>
            <a:endCxn id="96" idx="0"/>
          </p:cNvCxnSpPr>
          <p:nvPr/>
        </p:nvCxnSpPr>
        <p:spPr>
          <a:xfrm rot="5400000">
            <a:off x="8232326" y="2265342"/>
            <a:ext cx="628768" cy="122597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DB355FD-929A-C06C-785A-96D168B35B5C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9470718" y="2252926"/>
            <a:ext cx="513805" cy="113584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E778783-7407-AD5C-551E-98AC553A513D}"/>
                  </a:ext>
                </a:extLst>
              </p:cNvPr>
              <p:cNvSpPr txBox="1"/>
              <p:nvPr/>
            </p:nvSpPr>
            <p:spPr>
              <a:xfrm>
                <a:off x="7975701" y="2528026"/>
                <a:ext cx="4406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E778783-7407-AD5C-551E-98AC553A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701" y="2528026"/>
                <a:ext cx="44065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B04AB41-9B8E-4451-349F-9826C17DB949}"/>
                  </a:ext>
                </a:extLst>
              </p:cNvPr>
              <p:cNvSpPr txBox="1"/>
              <p:nvPr/>
            </p:nvSpPr>
            <p:spPr>
              <a:xfrm>
                <a:off x="10042654" y="2581808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B04AB41-9B8E-4451-349F-9826C17D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654" y="2581808"/>
                <a:ext cx="3647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EE8D84F-1050-0B32-78D7-E5885F4228F4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rot="5400000">
            <a:off x="9594776" y="3579650"/>
            <a:ext cx="549333" cy="8522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81074B1-5989-7298-33DA-32407D13BC50}"/>
                  </a:ext>
                </a:extLst>
              </p:cNvPr>
              <p:cNvSpPr/>
              <p:nvPr/>
            </p:nvSpPr>
            <p:spPr>
              <a:xfrm>
                <a:off x="8842813" y="4280417"/>
                <a:ext cx="1201056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81074B1-5989-7298-33DA-32407D13B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813" y="4280417"/>
                <a:ext cx="1201056" cy="360000"/>
              </a:xfrm>
              <a:prstGeom prst="rect">
                <a:avLst/>
              </a:prstGeom>
              <a:blipFill>
                <a:blip r:embed="rId17"/>
                <a:stretch>
                  <a:fillRect b="-33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74BC1FA-D323-1F00-B041-5B98287008F6}"/>
                  </a:ext>
                </a:extLst>
              </p:cNvPr>
              <p:cNvSpPr/>
              <p:nvPr/>
            </p:nvSpPr>
            <p:spPr>
              <a:xfrm>
                <a:off x="7212155" y="3192714"/>
                <a:ext cx="1443134" cy="40254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𝐬𝐤𝐢𝐩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74BC1FA-D323-1F00-B041-5B9828700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55" y="3192714"/>
                <a:ext cx="1443134" cy="402542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D01F659-34B2-C4C8-D5CF-8F35879BD149}"/>
                  </a:ext>
                </a:extLst>
              </p:cNvPr>
              <p:cNvSpPr/>
              <p:nvPr/>
            </p:nvSpPr>
            <p:spPr>
              <a:xfrm>
                <a:off x="10407372" y="4280417"/>
                <a:ext cx="1344992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6D01F659-34B2-C4C8-D5CF-8F35879BD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72" y="4280417"/>
                <a:ext cx="1344992" cy="360000"/>
              </a:xfrm>
              <a:prstGeom prst="rect">
                <a:avLst/>
              </a:prstGeom>
              <a:blipFill>
                <a:blip r:embed="rId19"/>
                <a:stretch>
                  <a:fillRect b="-678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51D086C7-3EAB-A84D-1C2D-2C623717A4FB}"/>
              </a:ext>
            </a:extLst>
          </p:cNvPr>
          <p:cNvCxnSpPr>
            <a:cxnSpLocks/>
            <a:stCxn id="60" idx="2"/>
            <a:endCxn id="102" idx="0"/>
          </p:cNvCxnSpPr>
          <p:nvPr/>
        </p:nvCxnSpPr>
        <p:spPr>
          <a:xfrm rot="16200000" flipH="1">
            <a:off x="10413039" y="3613587"/>
            <a:ext cx="549333" cy="784326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324564-1C43-3732-77B7-CB27669C532B}"/>
                  </a:ext>
                </a:extLst>
              </p:cNvPr>
              <p:cNvSpPr txBox="1"/>
              <p:nvPr/>
            </p:nvSpPr>
            <p:spPr>
              <a:xfrm>
                <a:off x="9230468" y="3787161"/>
                <a:ext cx="405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324564-1C43-3732-77B7-CB27669C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68" y="3787161"/>
                <a:ext cx="40535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6CDF345-C5DE-D7B4-D20B-33D943304F31}"/>
                  </a:ext>
                </a:extLst>
              </p:cNvPr>
              <p:cNvSpPr txBox="1"/>
              <p:nvPr/>
            </p:nvSpPr>
            <p:spPr>
              <a:xfrm>
                <a:off x="10955265" y="3787161"/>
                <a:ext cx="405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6CDF345-C5DE-D7B4-D20B-33D94330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265" y="3787161"/>
                <a:ext cx="4053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英特 许</dc:creator>
  <cp:lastModifiedBy>英特 许</cp:lastModifiedBy>
  <cp:revision>8</cp:revision>
  <dcterms:created xsi:type="dcterms:W3CDTF">2023-10-28T07:48:19Z</dcterms:created>
  <dcterms:modified xsi:type="dcterms:W3CDTF">2023-11-13T15:11:42Z</dcterms:modified>
</cp:coreProperties>
</file>