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EB99A-5363-B5D2-B37D-D6BD25419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2B631C-1387-D577-1490-A00054532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4FE44-849A-A1B1-E68E-ACA07D46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CC780-66F9-121D-C6E3-591387C7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FB40C-AC5F-3BB1-BF35-219E42B0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1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4C0A0-0608-56FF-8B6D-C3C5DE00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FBB40A-1FF1-AAA7-E7DC-F8DBC3A0B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BEE94-864A-0330-3B7E-AE36F460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695F1-8ACF-A3D3-CA51-EA603A76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79492-309F-53D4-32BC-79F9D2F0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CB9F0A-5F4B-C832-89A6-82FC33F01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A57917-A41E-09C6-F16A-50447A2B6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C1BC4-069B-A12B-4D2C-7EE2EFAC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38C41-5D80-7974-49E0-ACDA7325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6BB78-F582-1876-3F44-68767201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93DF5-D95A-14CC-E9B7-1AFF57FB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C3144-1470-0C24-791A-5CDE6ADD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6EE1A-4979-2E51-31FD-FAC518EC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E62FE-CD46-E4A4-BF44-57469EEB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837E2-621C-E619-6B11-5F5A3C44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09944-1864-444E-51D0-29FF27DE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B25BA-CDFC-AC09-6E2A-C0BE31FF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6E559-1713-55FB-384F-ABF3C3E0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32744-12E2-8152-C0BD-E39640EB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7DA77-9C4F-65BC-FB0F-E8550D74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D718-2D3E-9717-C677-2577275B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D9A46-9FB9-A788-6018-08DAF8AE2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5325C9-E57D-400C-F8BE-36A30DF2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776AE-1C73-0347-832B-B72A3E95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DB6D3-680E-88C6-036B-2A53C27F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6BE81-55C8-F751-5C1D-508A39D1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7381D-BA81-F17C-BED3-87DE35FE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4BA38-5A7E-0031-DF0A-350F6EF5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A04D6D-D90D-DA44-BB57-628F0B2BC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4FD6C-34B6-7F9C-6CEE-14F9DB995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5547BD-35CF-B986-E057-A287DC85E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FE75AA-6905-F62D-85D6-79C75B6D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D20FD4-0BD7-C864-4AAB-B9A48E3F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E135F0-5C85-1B3B-6195-83CFBE2F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166DF-1A5A-CE5A-1008-0E6386AF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2BACB1-F16D-6EA5-A264-4A2FD0CD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D3AC4C-3A06-B174-E43B-0000B2DD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975BEC-FE69-1C00-41FA-9EFE54D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2965C0-ABB9-0464-895C-D814A5C6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046842-29AC-B061-B184-26348F6F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1B7D7-7837-E083-927A-395F1962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DF43-845F-13AE-05C7-70B66DA2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B81C8-427C-109A-918F-11C5F720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D848AA-3D35-33CC-9C47-B5C70CFE8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E59B0-74E7-9D26-0EAC-86599A61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FDEC9-6327-5334-577E-A2B68A69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07B80-7F74-8B11-5277-58C077FC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EB6FE-C104-CFEE-20B9-D11BFB0D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FA16FB-4B39-EF64-C7FA-90057926C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BE9720-14C2-6780-BDB8-5883B2E4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ACFF1-0E56-3E28-BA3D-F82F7484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EE068-7BD7-D13E-1CE4-959958B1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764A8-9DBA-CEA5-90A8-4626BE81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6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7C0A0-AA05-51FA-E634-19666411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2C989-1339-8E90-FC16-6A67F3B7E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451B3-FD8B-04DC-CDC8-4137C77A0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547D-9E23-4F8B-9515-D841BE9D2DF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876AE-2077-478C-8025-0E50CAECE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9B4DD-3FB4-76E5-4789-80BB63AFD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AEB527-CE43-B28E-1161-B0C460D33769}"/>
                  </a:ext>
                </a:extLst>
              </p:cNvPr>
              <p:cNvSpPr/>
              <p:nvPr/>
            </p:nvSpPr>
            <p:spPr>
              <a:xfrm>
                <a:off x="2150847" y="2690921"/>
                <a:ext cx="1486680" cy="3882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⊑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AEB527-CE43-B28E-1161-B0C460D337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47" y="2690921"/>
                <a:ext cx="1486680" cy="3882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21B0859-6F28-A92F-A66A-0F7145E5EFFE}"/>
                  </a:ext>
                </a:extLst>
              </p:cNvPr>
              <p:cNvSpPr/>
              <p:nvPr/>
            </p:nvSpPr>
            <p:spPr>
              <a:xfrm>
                <a:off x="365276" y="3212490"/>
                <a:ext cx="979712" cy="388259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21B0859-6F28-A92F-A66A-0F7145E5E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6" y="3212490"/>
                <a:ext cx="979712" cy="388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CE7A647-7D42-66A3-9969-260D00DE0E1B}"/>
                  </a:ext>
                </a:extLst>
              </p:cNvPr>
              <p:cNvSpPr/>
              <p:nvPr/>
            </p:nvSpPr>
            <p:spPr>
              <a:xfrm>
                <a:off x="1810835" y="3802022"/>
                <a:ext cx="979712" cy="388259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CE7A647-7D42-66A3-9969-260D00DE0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835" y="3802022"/>
                <a:ext cx="979712" cy="38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90BCC5-C025-795D-26D8-DD4DE15C56B9}"/>
                  </a:ext>
                </a:extLst>
              </p:cNvPr>
              <p:cNvSpPr/>
              <p:nvPr/>
            </p:nvSpPr>
            <p:spPr>
              <a:xfrm>
                <a:off x="3020765" y="3802022"/>
                <a:ext cx="979712" cy="3882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390BCC5-C025-795D-26D8-DD4DE15C5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765" y="3802022"/>
                <a:ext cx="979712" cy="3882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5F3F3FDC-A93A-A24F-30EF-3D84ADE857BD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rot="5400000">
            <a:off x="2236018" y="3143853"/>
            <a:ext cx="722842" cy="593496"/>
          </a:xfrm>
          <a:prstGeom prst="curvedConnector3">
            <a:avLst/>
          </a:prstGeom>
          <a:ln w="28575">
            <a:tailEnd type="triangle"/>
          </a:ln>
          <a:effectLst>
            <a:softEdge rad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A70C188F-201E-2900-985A-E22470C46F26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2840983" y="3132384"/>
            <a:ext cx="722842" cy="616434"/>
          </a:xfrm>
          <a:prstGeom prst="curvedConnector3">
            <a:avLst/>
          </a:prstGeom>
          <a:ln w="28575">
            <a:tailEnd type="triangle"/>
          </a:ln>
          <a:effectLst>
            <a:softEdge rad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3ED2C06-753C-FFC2-7E63-F1008638D3FE}"/>
                  </a:ext>
                </a:extLst>
              </p:cNvPr>
              <p:cNvSpPr/>
              <p:nvPr/>
            </p:nvSpPr>
            <p:spPr>
              <a:xfrm>
                <a:off x="5124191" y="2478048"/>
                <a:ext cx="1486680" cy="3882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⊑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93ED2C06-753C-FFC2-7E63-F1008638D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191" y="2478048"/>
                <a:ext cx="1486680" cy="3882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7BDACE3-0682-076C-0E45-BA7547A2E6BA}"/>
                  </a:ext>
                </a:extLst>
              </p:cNvPr>
              <p:cNvSpPr/>
              <p:nvPr/>
            </p:nvSpPr>
            <p:spPr>
              <a:xfrm>
                <a:off x="4311330" y="3589152"/>
                <a:ext cx="1625723" cy="876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⊑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≔0;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7BDACE3-0682-076C-0E45-BA7547A2E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30" y="3589152"/>
                <a:ext cx="1625723" cy="876414"/>
              </a:xfrm>
              <a:prstGeom prst="rect">
                <a:avLst/>
              </a:prstGeom>
              <a:blipFill>
                <a:blip r:embed="rId7"/>
                <a:stretch>
                  <a:fillRect b="-6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40A2F85-8967-B5F9-9CA5-828562E9A19C}"/>
                  </a:ext>
                </a:extLst>
              </p:cNvPr>
              <p:cNvSpPr/>
              <p:nvPr/>
            </p:nvSpPr>
            <p:spPr>
              <a:xfrm>
                <a:off x="6107028" y="3589151"/>
                <a:ext cx="979712" cy="388259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40A2F85-8967-B5F9-9CA5-828562E9A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28" y="3589151"/>
                <a:ext cx="979712" cy="3882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4C18EE5A-0883-2BF7-C19B-34BCBE8A962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5134440" y="2856060"/>
            <a:ext cx="722845" cy="74333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C25A989A-079F-22EF-2DAF-6A7BFEAA57F5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5870785" y="2863052"/>
            <a:ext cx="722844" cy="72935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A156094-2ABC-6460-0730-F17FAC2AECCC}"/>
                  </a:ext>
                </a:extLst>
              </p:cNvPr>
              <p:cNvSpPr txBox="1"/>
              <p:nvPr/>
            </p:nvSpPr>
            <p:spPr>
              <a:xfrm>
                <a:off x="1933315" y="3266619"/>
                <a:ext cx="44065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A156094-2ABC-6460-0730-F17FAC2AE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315" y="3266619"/>
                <a:ext cx="44065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B00B00B-1C43-76EC-8991-10A87164E262}"/>
                  </a:ext>
                </a:extLst>
              </p:cNvPr>
              <p:cNvSpPr txBox="1"/>
              <p:nvPr/>
            </p:nvSpPr>
            <p:spPr>
              <a:xfrm>
                <a:off x="3434513" y="3272004"/>
                <a:ext cx="3647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B00B00B-1C43-76EC-8991-10A87164E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513" y="3272004"/>
                <a:ext cx="36471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F064524-A448-991B-EF6A-DFE820DDE795}"/>
                  </a:ext>
                </a:extLst>
              </p:cNvPr>
              <p:cNvSpPr txBox="1"/>
              <p:nvPr/>
            </p:nvSpPr>
            <p:spPr>
              <a:xfrm>
                <a:off x="4831765" y="3012480"/>
                <a:ext cx="390289" cy="344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F064524-A448-991B-EF6A-DFE820DDE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765" y="3012480"/>
                <a:ext cx="390289" cy="3442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720FA36-C9B8-77D1-15A3-571B581D2047}"/>
                  </a:ext>
                </a:extLst>
              </p:cNvPr>
              <p:cNvSpPr txBox="1"/>
              <p:nvPr/>
            </p:nvSpPr>
            <p:spPr>
              <a:xfrm>
                <a:off x="6449670" y="3018144"/>
                <a:ext cx="3647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720FA36-C9B8-77D1-15A3-571B581D2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670" y="3018144"/>
                <a:ext cx="36471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C81B28A-04F6-5DBF-2C84-86B30CF0FAE0}"/>
                  </a:ext>
                </a:extLst>
              </p:cNvPr>
              <p:cNvSpPr/>
              <p:nvPr/>
            </p:nvSpPr>
            <p:spPr>
              <a:xfrm>
                <a:off x="8769402" y="2292980"/>
                <a:ext cx="1486680" cy="38825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⊑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C81B28A-04F6-5DBF-2C84-86B30CF0F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402" y="2292980"/>
                <a:ext cx="1486680" cy="38825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FB64455-3C5E-1156-7CA1-6871B5A74F73}"/>
                  </a:ext>
                </a:extLst>
              </p:cNvPr>
              <p:cNvSpPr/>
              <p:nvPr/>
            </p:nvSpPr>
            <p:spPr>
              <a:xfrm>
                <a:off x="9296211" y="3264992"/>
                <a:ext cx="2630569" cy="38825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⊑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𝐝𝐨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FB64455-3C5E-1156-7CA1-6871B5A74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211" y="3264992"/>
                <a:ext cx="2630569" cy="38825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E9A75AAF-EA70-1EF3-B03E-F6D3A3F622AA}"/>
              </a:ext>
            </a:extLst>
          </p:cNvPr>
          <p:cNvCxnSpPr>
            <a:cxnSpLocks/>
            <a:stCxn id="58" idx="2"/>
            <a:endCxn id="4" idx="0"/>
          </p:cNvCxnSpPr>
          <p:nvPr/>
        </p:nvCxnSpPr>
        <p:spPr>
          <a:xfrm rot="5400000">
            <a:off x="8604948" y="2357197"/>
            <a:ext cx="583753" cy="123183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0DB355FD-929A-C06C-785A-96D168B35B5C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rot="16200000" flipH="1">
            <a:off x="9770243" y="2423738"/>
            <a:ext cx="583753" cy="109875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E778783-7407-AD5C-551E-98AC553A513D}"/>
                  </a:ext>
                </a:extLst>
              </p:cNvPr>
              <p:cNvSpPr txBox="1"/>
              <p:nvPr/>
            </p:nvSpPr>
            <p:spPr>
              <a:xfrm>
                <a:off x="8328745" y="2681239"/>
                <a:ext cx="44065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E778783-7407-AD5C-551E-98AC553A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745" y="2681239"/>
                <a:ext cx="440657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B04AB41-9B8E-4451-349F-9826C17DB949}"/>
                  </a:ext>
                </a:extLst>
              </p:cNvPr>
              <p:cNvSpPr txBox="1"/>
              <p:nvPr/>
            </p:nvSpPr>
            <p:spPr>
              <a:xfrm>
                <a:off x="10318587" y="2733183"/>
                <a:ext cx="3647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B04AB41-9B8E-4451-349F-9826C17D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87" y="2733183"/>
                <a:ext cx="36471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7EE8D84F-1050-0B32-78D7-E5885F4228F4}"/>
              </a:ext>
            </a:extLst>
          </p:cNvPr>
          <p:cNvCxnSpPr>
            <a:cxnSpLocks/>
            <a:stCxn id="60" idx="2"/>
            <a:endCxn id="69" idx="0"/>
          </p:cNvCxnSpPr>
          <p:nvPr/>
        </p:nvCxnSpPr>
        <p:spPr>
          <a:xfrm rot="5400000">
            <a:off x="10406238" y="3858509"/>
            <a:ext cx="410517" cy="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81074B1-5989-7298-33DA-32407D13BC50}"/>
                  </a:ext>
                </a:extLst>
              </p:cNvPr>
              <p:cNvSpPr/>
              <p:nvPr/>
            </p:nvSpPr>
            <p:spPr>
              <a:xfrm>
                <a:off x="9800772" y="4063768"/>
                <a:ext cx="1621445" cy="388259"/>
              </a:xfrm>
              <a:prstGeom prst="rect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𝐼𝑛𝑣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𝐼𝑛𝑣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81074B1-5989-7298-33DA-32407D13B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772" y="4063768"/>
                <a:ext cx="1621445" cy="38825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B133D1A-25B1-1478-8B23-FF0A7600B0F5}"/>
                  </a:ext>
                </a:extLst>
              </p:cNvPr>
              <p:cNvSpPr txBox="1"/>
              <p:nvPr/>
            </p:nvSpPr>
            <p:spPr>
              <a:xfrm>
                <a:off x="10560767" y="3671844"/>
                <a:ext cx="3647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B133D1A-25B1-1478-8B23-FF0A7600B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767" y="3671844"/>
                <a:ext cx="36471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BE5396E-15C5-7AFE-2CD8-536B792CC195}"/>
              </a:ext>
            </a:extLst>
          </p:cNvPr>
          <p:cNvCxnSpPr>
            <a:cxnSpLocks/>
          </p:cNvCxnSpPr>
          <p:nvPr/>
        </p:nvCxnSpPr>
        <p:spPr>
          <a:xfrm>
            <a:off x="7288590" y="2196490"/>
            <a:ext cx="0" cy="23755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5040CF2-003C-2590-B4CE-8A86F135A7C3}"/>
              </a:ext>
            </a:extLst>
          </p:cNvPr>
          <p:cNvCxnSpPr>
            <a:cxnSpLocks/>
          </p:cNvCxnSpPr>
          <p:nvPr/>
        </p:nvCxnSpPr>
        <p:spPr>
          <a:xfrm>
            <a:off x="4155923" y="2159869"/>
            <a:ext cx="0" cy="23755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4FE1CC08-F37D-DD52-0BF5-0BC323CC5706}"/>
              </a:ext>
            </a:extLst>
          </p:cNvPr>
          <p:cNvCxnSpPr>
            <a:cxnSpLocks/>
          </p:cNvCxnSpPr>
          <p:nvPr/>
        </p:nvCxnSpPr>
        <p:spPr>
          <a:xfrm>
            <a:off x="1560285" y="2119572"/>
            <a:ext cx="0" cy="237550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558D530-7A10-18FC-1A6D-1C81ADBF315B}"/>
                  </a:ext>
                </a:extLst>
              </p:cNvPr>
              <p:cNvSpPr/>
              <p:nvPr/>
            </p:nvSpPr>
            <p:spPr>
              <a:xfrm>
                <a:off x="7468044" y="3264992"/>
                <a:ext cx="1625723" cy="87641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⊑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≔0;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0]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558D530-7A10-18FC-1A6D-1C81ADBF3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044" y="3264992"/>
                <a:ext cx="1625723" cy="876414"/>
              </a:xfrm>
              <a:prstGeom prst="rect">
                <a:avLst/>
              </a:prstGeom>
              <a:blipFill>
                <a:blip r:embed="rId20"/>
                <a:stretch>
                  <a:fillRect b="-13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8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60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英特 许</dc:creator>
  <cp:lastModifiedBy>英特 许</cp:lastModifiedBy>
  <cp:revision>5</cp:revision>
  <dcterms:created xsi:type="dcterms:W3CDTF">2023-10-28T07:48:19Z</dcterms:created>
  <dcterms:modified xsi:type="dcterms:W3CDTF">2023-10-28T08:34:49Z</dcterms:modified>
</cp:coreProperties>
</file>