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flRtO4px+T4ZM2wcRaN4BL2L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82eb9eb0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82eb9eb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2eb9eb0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82eb9eb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849126d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849126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82eb9eb0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82eb9eb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4507746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845077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4507746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8450774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82eb9eb0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82eb9eb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768120" y="1811649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/>
              <a:t>Portal de noticias UCT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 sz="3000"/>
              <a:t>Taller de Integración I</a:t>
            </a:r>
            <a:endParaRPr sz="3000"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2174350" y="3833375"/>
            <a:ext cx="70995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 sz="1700"/>
              <a:t>Eduardo Mariqueo - </a:t>
            </a:r>
            <a:r>
              <a:rPr lang="es-ES" sz="1700"/>
              <a:t>Vicente Ramirez - Luciano Revillod - Amaro Salazar</a:t>
            </a:r>
            <a:endParaRPr sz="1700"/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 sz="1700"/>
              <a:t>        </a:t>
            </a:r>
            <a:r>
              <a:rPr lang="es-ES" sz="1700"/>
              <a:t>Matias Valenzuela - Diego Vargas</a:t>
            </a:r>
            <a:endParaRPr sz="17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48" y="190900"/>
            <a:ext cx="4482200" cy="11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812825" y="1212225"/>
            <a:ext cx="78843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ES"/>
              <a:t>Diagrama de integración de sistemas</a:t>
            </a:r>
            <a:endParaRPr/>
          </a:p>
        </p:txBody>
      </p:sp>
      <p:pic>
        <p:nvPicPr>
          <p:cNvPr id="203" name="Google Shape;20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25" y="3762750"/>
            <a:ext cx="3769625" cy="26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 txBox="1"/>
          <p:nvPr/>
        </p:nvSpPr>
        <p:spPr>
          <a:xfrm>
            <a:off x="689225" y="2100450"/>
            <a:ext cx="730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rgbClr val="282C33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</a:t>
            </a:r>
            <a:r>
              <a:rPr lang="es-ES" sz="1600">
                <a:solidFill>
                  <a:srgbClr val="4A4A4A"/>
                </a:solidFill>
                <a:latin typeface="Trebuchet MS"/>
                <a:ea typeface="Trebuchet MS"/>
                <a:cs typeface="Trebuchet MS"/>
                <a:sym typeface="Trebuchet MS"/>
              </a:rPr>
              <a:t> a las organizaciones determinar si el uso compartido de datos mejoraría su rendimiento  y funcionalidad generales. Conocida como (SI) conecta varios subsistemas para que  puedan funcionar juntos y compartir información para mejorar la gestión de la cadena de suministro. Las empresas la utilizan para crear una red de uso compartido centralizada que permita a los usuarios acceder a toda la información.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350" y="4110925"/>
            <a:ext cx="4129925" cy="19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1382eb9eb0b_0_2"/>
          <p:cNvPicPr preferRelativeResize="0"/>
          <p:nvPr/>
        </p:nvPicPr>
        <p:blipFill rotWithShape="1">
          <a:blip r:embed="rId3">
            <a:alphaModFix/>
          </a:blip>
          <a:srcRect b="0" l="0" r="0" t="25903"/>
          <a:stretch/>
        </p:blipFill>
        <p:spPr>
          <a:xfrm>
            <a:off x="972975" y="1222636"/>
            <a:ext cx="9251151" cy="40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382eb9eb0b_0_2"/>
          <p:cNvSpPr txBox="1"/>
          <p:nvPr/>
        </p:nvSpPr>
        <p:spPr>
          <a:xfrm>
            <a:off x="10436475" y="6069825"/>
            <a:ext cx="17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type="title"/>
          </p:nvPr>
        </p:nvSpPr>
        <p:spPr>
          <a:xfrm>
            <a:off x="1872975" y="2011000"/>
            <a:ext cx="7872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ES"/>
              <a:t>Diagrama de Entidad - Relación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1232075" y="3050350"/>
            <a:ext cx="8120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Trebuchet MS"/>
                <a:ea typeface="Trebuchet MS"/>
                <a:cs typeface="Trebuchet MS"/>
                <a:sym typeface="Trebuchet MS"/>
              </a:rPr>
              <a:t>El diagrama de entidad y relación de este proyecto consiste en la estructura de la base de datos “Portal de Noticias” de la </a:t>
            </a:r>
            <a:r>
              <a:rPr lang="es-ES" sz="1500">
                <a:latin typeface="Trebuchet MS"/>
                <a:ea typeface="Trebuchet MS"/>
                <a:cs typeface="Trebuchet MS"/>
                <a:sym typeface="Trebuchet MS"/>
              </a:rPr>
              <a:t>página</a:t>
            </a:r>
            <a:r>
              <a:rPr lang="es-ES" sz="1500">
                <a:latin typeface="Trebuchet MS"/>
                <a:ea typeface="Trebuchet MS"/>
                <a:cs typeface="Trebuchet MS"/>
                <a:sym typeface="Trebuchet MS"/>
              </a:rPr>
              <a:t> web, esta base de datos almacena la información </a:t>
            </a:r>
            <a:r>
              <a:rPr lang="es-ES" sz="1500">
                <a:latin typeface="Trebuchet MS"/>
                <a:ea typeface="Trebuchet MS"/>
                <a:cs typeface="Trebuchet MS"/>
                <a:sym typeface="Trebuchet MS"/>
              </a:rPr>
              <a:t>más</a:t>
            </a:r>
            <a:r>
              <a:rPr lang="es-ES" sz="1500">
                <a:latin typeface="Trebuchet MS"/>
                <a:ea typeface="Trebuchet MS"/>
                <a:cs typeface="Trebuchet MS"/>
                <a:sym typeface="Trebuchet MS"/>
              </a:rPr>
              <a:t> importante del portal como lo son sus publicaciones, las cuentas de los usuarios y sus respectivos comentarios. Este diagrama es importante para entender </a:t>
            </a:r>
            <a:r>
              <a:rPr lang="es-ES" sz="1500">
                <a:latin typeface="Trebuchet MS"/>
                <a:ea typeface="Trebuchet MS"/>
                <a:cs typeface="Trebuchet MS"/>
                <a:sym typeface="Trebuchet MS"/>
              </a:rPr>
              <a:t>cómo</a:t>
            </a:r>
            <a:r>
              <a:rPr lang="es-ES" sz="1500">
                <a:latin typeface="Trebuchet MS"/>
                <a:ea typeface="Trebuchet MS"/>
                <a:cs typeface="Trebuchet MS"/>
                <a:sym typeface="Trebuchet MS"/>
              </a:rPr>
              <a:t> se relacionan las distintas tablas/entidades que lo componen.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8" name="Google Shape;21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000" y="4935800"/>
            <a:ext cx="36480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1382eb9eb0b_0_12"/>
          <p:cNvPicPr preferRelativeResize="0"/>
          <p:nvPr/>
        </p:nvPicPr>
        <p:blipFill rotWithShape="1">
          <a:blip r:embed="rId3">
            <a:alphaModFix/>
          </a:blip>
          <a:srcRect b="0" l="0" r="0" t="30714"/>
          <a:stretch/>
        </p:blipFill>
        <p:spPr>
          <a:xfrm>
            <a:off x="981975" y="1163975"/>
            <a:ext cx="9872274" cy="49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887832" y="537075"/>
            <a:ext cx="21402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Backlog </a:t>
            </a:r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887825" y="2446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/>
          <p:cNvSpPr txBox="1"/>
          <p:nvPr/>
        </p:nvSpPr>
        <p:spPr>
          <a:xfrm>
            <a:off x="974200" y="1331100"/>
            <a:ext cx="59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1" name="Google Shape;2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825" y="1604450"/>
            <a:ext cx="8524950" cy="4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type="title"/>
          </p:nvPr>
        </p:nvSpPr>
        <p:spPr>
          <a:xfrm>
            <a:off x="1091425" y="2345550"/>
            <a:ext cx="68082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4000"/>
              <a:t>Problemas y Soluciones</a:t>
            </a:r>
            <a:endParaRPr sz="4000"/>
          </a:p>
        </p:txBody>
      </p:sp>
      <p:sp>
        <p:nvSpPr>
          <p:cNvPr id="237" name="Google Shape;237;p9"/>
          <p:cNvSpPr txBox="1"/>
          <p:nvPr>
            <p:ph idx="1" type="body"/>
          </p:nvPr>
        </p:nvSpPr>
        <p:spPr>
          <a:xfrm>
            <a:off x="296700" y="4153975"/>
            <a:ext cx="66786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036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s-ES" sz="1400"/>
              <a:t>Algunos de los problemas que </a:t>
            </a:r>
            <a:r>
              <a:rPr lang="es-ES" sz="1400"/>
              <a:t>surgieron</a:t>
            </a:r>
            <a:r>
              <a:rPr lang="es-ES" sz="1400"/>
              <a:t> a lo largo del primer sprint:</a:t>
            </a:r>
            <a:endParaRPr sz="1400"/>
          </a:p>
          <a:p>
            <a:pPr indent="-283210" lvl="1" marL="742950" rtl="0" algn="l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es-ES" sz="1400"/>
              <a:t>La planificación de las actividades como grupo</a:t>
            </a:r>
            <a:endParaRPr sz="1400"/>
          </a:p>
          <a:p>
            <a:pPr indent="-22606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es-ES"/>
              <a:t>Creación</a:t>
            </a:r>
            <a:r>
              <a:rPr lang="es-ES"/>
              <a:t> de un horario de tiempo dedicado a T.I </a:t>
            </a:r>
            <a:endParaRPr/>
          </a:p>
          <a:p>
            <a:pPr indent="-283210" lvl="1" marL="742950" rtl="0" algn="l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es-ES" sz="1400"/>
              <a:t>Diagrama de Sistemas</a:t>
            </a:r>
            <a:endParaRPr sz="1400"/>
          </a:p>
          <a:p>
            <a:pPr indent="-22606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es-ES"/>
              <a:t>Investigación</a:t>
            </a:r>
            <a:r>
              <a:rPr lang="es-ES"/>
              <a:t> y consultas al profesor.</a:t>
            </a:r>
            <a:endParaRPr/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3">
            <a:alphaModFix/>
          </a:blip>
          <a:srcRect b="0" l="0" r="1458" t="0"/>
          <a:stretch/>
        </p:blipFill>
        <p:spPr>
          <a:xfrm>
            <a:off x="6975300" y="3778375"/>
            <a:ext cx="44489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>
            <p:ph type="title"/>
          </p:nvPr>
        </p:nvSpPr>
        <p:spPr>
          <a:xfrm>
            <a:off x="400250" y="1068200"/>
            <a:ext cx="94398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ES"/>
              <a:t>Objetivos a desarrollar en el próximo sprint</a:t>
            </a:r>
            <a:endParaRPr/>
          </a:p>
        </p:txBody>
      </p:sp>
      <p:sp>
        <p:nvSpPr>
          <p:cNvPr id="244" name="Google Shape;244;p10"/>
          <p:cNvSpPr txBox="1"/>
          <p:nvPr>
            <p:ph idx="1" type="body"/>
          </p:nvPr>
        </p:nvSpPr>
        <p:spPr>
          <a:xfrm>
            <a:off x="619525" y="2380575"/>
            <a:ext cx="6365400" cy="4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925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s-ES" sz="2200"/>
              <a:t>Maquetado de la </a:t>
            </a:r>
            <a:r>
              <a:rPr lang="es-ES" sz="2200"/>
              <a:t>página web</a:t>
            </a:r>
            <a:endParaRPr sz="22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925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s-ES" sz="2200"/>
              <a:t>Mejorar la base de datos en función a nuevas ideas o problemas.</a:t>
            </a:r>
            <a:endParaRPr sz="22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925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s-ES" sz="2200"/>
              <a:t>División</a:t>
            </a:r>
            <a:r>
              <a:rPr lang="es-ES" sz="2200"/>
              <a:t> de grupo:</a:t>
            </a:r>
            <a:endParaRPr sz="2200"/>
          </a:p>
          <a:p>
            <a:pPr indent="-29210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s-ES" sz="2200"/>
              <a:t>Front-end</a:t>
            </a:r>
            <a:endParaRPr sz="2200"/>
          </a:p>
          <a:p>
            <a:pPr indent="-23495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s-ES" sz="2200"/>
              <a:t>Estructurar Html</a:t>
            </a:r>
            <a:endParaRPr sz="2200"/>
          </a:p>
          <a:p>
            <a:pPr indent="-23495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s-ES" sz="2200"/>
              <a:t>Diseñar Css</a:t>
            </a:r>
            <a:endParaRPr sz="2200"/>
          </a:p>
          <a:p>
            <a:pPr indent="-23495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s-ES" sz="2200"/>
              <a:t>Programar código Javascript</a:t>
            </a:r>
            <a:endParaRPr sz="2200"/>
          </a:p>
          <a:p>
            <a:pPr indent="-29210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s-ES" sz="2200"/>
              <a:t>Back-end</a:t>
            </a:r>
            <a:endParaRPr sz="2200"/>
          </a:p>
          <a:p>
            <a:pPr indent="-23495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s-ES" sz="2200"/>
              <a:t>Programar </a:t>
            </a:r>
            <a:r>
              <a:rPr lang="es-ES" sz="2200"/>
              <a:t>código</a:t>
            </a:r>
            <a:r>
              <a:rPr lang="es-ES" sz="2200"/>
              <a:t> php</a:t>
            </a:r>
            <a:endParaRPr sz="2200"/>
          </a:p>
          <a:p>
            <a:pPr indent="-23495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s-ES" sz="2200"/>
              <a:t>Validación de datos</a:t>
            </a:r>
            <a:endParaRPr sz="2200"/>
          </a:p>
          <a:p>
            <a:pPr indent="-23495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s-ES" sz="2200"/>
              <a:t>Conexión</a:t>
            </a:r>
            <a:r>
              <a:rPr lang="es-ES" sz="2200"/>
              <a:t> con base de datos</a:t>
            </a:r>
            <a:endParaRPr sz="22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</a:t>
            </a:r>
            <a:endParaRPr/>
          </a:p>
        </p:txBody>
      </p:sp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5616" y="3321766"/>
            <a:ext cx="45148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49126d98_0_0"/>
          <p:cNvSpPr txBox="1"/>
          <p:nvPr>
            <p:ph type="title"/>
          </p:nvPr>
        </p:nvSpPr>
        <p:spPr>
          <a:xfrm>
            <a:off x="677325" y="609600"/>
            <a:ext cx="8596800" cy="69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Conclusión</a:t>
            </a:r>
            <a:endParaRPr/>
          </a:p>
        </p:txBody>
      </p:sp>
      <p:sp>
        <p:nvSpPr>
          <p:cNvPr id="251" name="Google Shape;251;g13849126d98_0_0"/>
          <p:cNvSpPr txBox="1"/>
          <p:nvPr>
            <p:ph idx="1" type="body"/>
          </p:nvPr>
        </p:nvSpPr>
        <p:spPr>
          <a:xfrm>
            <a:off x="677325" y="1693026"/>
            <a:ext cx="8596800" cy="434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Para terminar, mencionar que a pesar de las dificultades con los horarios y disposición de los integrantes, logramos organizarnos para realizar un trabajo decente y completo.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Este proyecto pretende resolver algunas dificultades que tienen los estudiantes y profesores y ayudar a la </a:t>
            </a:r>
            <a:r>
              <a:rPr lang="es-ES"/>
              <a:t>organización</a:t>
            </a:r>
            <a:r>
              <a:rPr lang="es-ES"/>
              <a:t> del correo institucional para mejorar la comunicación entre universidad-estudiante. Así como dar un espacio oficial para compartir cualquier cosa relacionada con la universidad.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2eb9eb0b_0_32"/>
          <p:cNvSpPr txBox="1"/>
          <p:nvPr/>
        </p:nvSpPr>
        <p:spPr>
          <a:xfrm>
            <a:off x="1150550" y="471100"/>
            <a:ext cx="30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g1382eb9eb0b_0_32"/>
          <p:cNvSpPr txBox="1"/>
          <p:nvPr>
            <p:ph type="title"/>
          </p:nvPr>
        </p:nvSpPr>
        <p:spPr>
          <a:xfrm>
            <a:off x="677325" y="1198475"/>
            <a:ext cx="3091500" cy="6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00"/>
              <a:t>Introducción</a:t>
            </a:r>
            <a:endParaRPr sz="3700"/>
          </a:p>
        </p:txBody>
      </p:sp>
      <p:sp>
        <p:nvSpPr>
          <p:cNvPr id="152" name="Google Shape;152;g1382eb9eb0b_0_32"/>
          <p:cNvSpPr txBox="1"/>
          <p:nvPr>
            <p:ph idx="1" type="body"/>
          </p:nvPr>
        </p:nvSpPr>
        <p:spPr>
          <a:xfrm>
            <a:off x="677325" y="1784701"/>
            <a:ext cx="8596800" cy="44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►"/>
            </a:pPr>
            <a:r>
              <a:rPr lang="es-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s-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ituación</a:t>
            </a:r>
            <a:r>
              <a:rPr lang="es-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actual.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s-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principal.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s-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Portal de noticias.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s-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trata de un espacio periodístico, a través del cual comunicamos eventos y actividades temporales con el que pretendemos llegar a los medios de comunicación y a una audiencia más masiva. Se trata de contenidos dinámicos, que se actualizan en forma cronológica.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4507746a_0_0"/>
          <p:cNvSpPr txBox="1"/>
          <p:nvPr>
            <p:ph type="title"/>
          </p:nvPr>
        </p:nvSpPr>
        <p:spPr>
          <a:xfrm>
            <a:off x="767923" y="446500"/>
            <a:ext cx="4534500" cy="6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Situación actual</a:t>
            </a:r>
            <a:endParaRPr/>
          </a:p>
        </p:txBody>
      </p:sp>
      <p:pic>
        <p:nvPicPr>
          <p:cNvPr id="158" name="Google Shape;158;g1384507746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75" y="1617400"/>
            <a:ext cx="9807350" cy="46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1384507746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0" y="1550025"/>
            <a:ext cx="8671077" cy="478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384507746a_0_6"/>
          <p:cNvSpPr txBox="1"/>
          <p:nvPr/>
        </p:nvSpPr>
        <p:spPr>
          <a:xfrm>
            <a:off x="1313625" y="552625"/>
            <a:ext cx="35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g1384507746a_0_6"/>
          <p:cNvSpPr txBox="1"/>
          <p:nvPr>
            <p:ph type="title"/>
          </p:nvPr>
        </p:nvSpPr>
        <p:spPr>
          <a:xfrm>
            <a:off x="1313625" y="552625"/>
            <a:ext cx="4315500" cy="6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00"/>
              <a:t>Idea principal</a:t>
            </a:r>
            <a:endParaRPr sz="3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Crear un portal de noticias que cumpla con las siguientes </a:t>
            </a:r>
            <a:r>
              <a:rPr lang="es-ES"/>
              <a:t>características: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Información ordenada y</a:t>
            </a:r>
            <a:r>
              <a:rPr lang="es-ES"/>
              <a:t> precisa.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Interacción y reconocimiento.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Noticias </a:t>
            </a:r>
            <a:r>
              <a:rPr lang="es-ES"/>
              <a:t>relevantes</a:t>
            </a:r>
            <a:r>
              <a:rPr lang="es-ES"/>
              <a:t> en diferentes </a:t>
            </a:r>
            <a:r>
              <a:rPr lang="es-ES"/>
              <a:t>ámbitos</a:t>
            </a:r>
            <a:r>
              <a:rPr lang="es-ES"/>
              <a:t>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Página</a:t>
            </a:r>
            <a:r>
              <a:rPr lang="es-ES"/>
              <a:t> confiable para las y los estudiantes de la </a:t>
            </a:r>
            <a:r>
              <a:rPr lang="es-ES"/>
              <a:t>Universidad</a:t>
            </a:r>
            <a:r>
              <a:rPr lang="es-ES"/>
              <a:t> Católica de Temuco.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1" name="Google Shape;171;p2"/>
          <p:cNvSpPr txBox="1"/>
          <p:nvPr>
            <p:ph type="title"/>
          </p:nvPr>
        </p:nvSpPr>
        <p:spPr>
          <a:xfrm>
            <a:off x="677325" y="990100"/>
            <a:ext cx="63639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ES"/>
              <a:t>Objetivo general del </a:t>
            </a:r>
            <a:r>
              <a:rPr lang="es-ES"/>
              <a:t>proyecto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72" name="Google Shape;17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9134" y="4258025"/>
            <a:ext cx="2613066" cy="2425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2305300" y="1896025"/>
            <a:ext cx="633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3900"/>
              <a:t>Planificación del Proyecto</a:t>
            </a:r>
            <a:endParaRPr sz="3900"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401025" y="3624775"/>
            <a:ext cx="50709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Como equipo or</a:t>
            </a:r>
            <a:r>
              <a:rPr lang="es-ES"/>
              <a:t>d</a:t>
            </a:r>
            <a:r>
              <a:rPr lang="es-ES"/>
              <a:t>enamos nuestros tiempos </a:t>
            </a:r>
            <a:r>
              <a:rPr lang="es-ES"/>
              <a:t>libres</a:t>
            </a:r>
            <a:r>
              <a:rPr lang="es-ES"/>
              <a:t> para a futuro repartir las horas de trabajo de manera equitativa  y así cada integrante cumple su rol en el proyecto con la idea de  tener una organización como grupo.</a:t>
            </a:r>
            <a:endParaRPr/>
          </a:p>
        </p:txBody>
      </p:sp>
      <p:pic>
        <p:nvPicPr>
          <p:cNvPr id="179" name="Google Shape;1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5034" y="3323838"/>
            <a:ext cx="5209053" cy="3017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677325" y="818225"/>
            <a:ext cx="85968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Trabajo desarrollado hasta la fecha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677321" y="1513326"/>
            <a:ext cx="8596800" cy="4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Sistematización del proyecto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Elaboración básica la nuestra base de datos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Trabajo </a:t>
            </a:r>
            <a:r>
              <a:rPr lang="es-ES"/>
              <a:t>Autónomo</a:t>
            </a:r>
            <a:r>
              <a:rPr lang="es-ES"/>
              <a:t>: Investigación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Maquetado de diagramas con LucidChart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Diagrama de Entidad-Relación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Diagrama de Componentes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Diagrama de Arquitectura de Sistemas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>
            <p:ph type="title"/>
          </p:nvPr>
        </p:nvSpPr>
        <p:spPr>
          <a:xfrm>
            <a:off x="2131300" y="2284400"/>
            <a:ext cx="7305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4200"/>
              <a:t>Diagrama de componentes</a:t>
            </a:r>
            <a:endParaRPr sz="4200"/>
          </a:p>
        </p:txBody>
      </p:sp>
      <p:pic>
        <p:nvPicPr>
          <p:cNvPr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0350" y="4949250"/>
            <a:ext cx="2663400" cy="17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 txBox="1"/>
          <p:nvPr/>
        </p:nvSpPr>
        <p:spPr>
          <a:xfrm>
            <a:off x="969350" y="4174175"/>
            <a:ext cx="6069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 un diagrama UML, mayormente se utiliza para proporcionar una vista de alto nivel de los componentes dentro de un sistema. Dónde está formado por tres elementos, componentes, interfaz y relación de dependencia, mayormente este tipo de diagrama se usa para describir  el sistema con arquitectura orientada a servicios, ayuda a comunicar y explicar las funciones del sistema que se está construyendo.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382eb9eb0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25" y="152400"/>
            <a:ext cx="8717051" cy="64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2022-08-18T00:45:00Z</dcterms:created>
  <dc:creator>Matias vl</dc:creator>
</cp:coreProperties>
</file>