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9675" cy="5346700"/>
  <p:notesSz cx="9928225" cy="6797675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023" userDrawn="1">
          <p15:clr>
            <a:srgbClr val="A4A3A4"/>
          </p15:clr>
        </p15:guide>
        <p15:guide id="2" pos="1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406" y="77"/>
      </p:cViewPr>
      <p:guideLst>
        <p:guide orient="horz" pos="2023"/>
        <p:guide pos="15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976" y="1657478"/>
            <a:ext cx="642572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954" y="2994153"/>
            <a:ext cx="52917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985" y="1229742"/>
            <a:ext cx="32884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3236" y="1229742"/>
            <a:ext cx="32884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984" y="213870"/>
            <a:ext cx="68037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984" y="1229742"/>
            <a:ext cx="680370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0290" y="4972432"/>
            <a:ext cx="24190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987" y="4972432"/>
            <a:ext cx="17387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2969" y="4972432"/>
            <a:ext cx="173872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3212">
        <a:defRPr>
          <a:latin typeface="+mn-lt"/>
          <a:ea typeface="+mn-ea"/>
          <a:cs typeface="+mn-cs"/>
        </a:defRPr>
      </a:lvl2pPr>
      <a:lvl3pPr marL="646421">
        <a:defRPr>
          <a:latin typeface="+mn-lt"/>
          <a:ea typeface="+mn-ea"/>
          <a:cs typeface="+mn-cs"/>
        </a:defRPr>
      </a:lvl3pPr>
      <a:lvl4pPr marL="969633">
        <a:defRPr>
          <a:latin typeface="+mn-lt"/>
          <a:ea typeface="+mn-ea"/>
          <a:cs typeface="+mn-cs"/>
        </a:defRPr>
      </a:lvl4pPr>
      <a:lvl5pPr marL="1292844">
        <a:defRPr>
          <a:latin typeface="+mn-lt"/>
          <a:ea typeface="+mn-ea"/>
          <a:cs typeface="+mn-cs"/>
        </a:defRPr>
      </a:lvl5pPr>
      <a:lvl6pPr marL="1616054">
        <a:defRPr>
          <a:latin typeface="+mn-lt"/>
          <a:ea typeface="+mn-ea"/>
          <a:cs typeface="+mn-cs"/>
        </a:defRPr>
      </a:lvl6pPr>
      <a:lvl7pPr marL="1939265">
        <a:defRPr>
          <a:latin typeface="+mn-lt"/>
          <a:ea typeface="+mn-ea"/>
          <a:cs typeface="+mn-cs"/>
        </a:defRPr>
      </a:lvl7pPr>
      <a:lvl8pPr marL="2262477">
        <a:defRPr>
          <a:latin typeface="+mn-lt"/>
          <a:ea typeface="+mn-ea"/>
          <a:cs typeface="+mn-cs"/>
        </a:defRPr>
      </a:lvl8pPr>
      <a:lvl9pPr marL="258568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3212">
        <a:defRPr>
          <a:latin typeface="+mn-lt"/>
          <a:ea typeface="+mn-ea"/>
          <a:cs typeface="+mn-cs"/>
        </a:defRPr>
      </a:lvl2pPr>
      <a:lvl3pPr marL="646421">
        <a:defRPr>
          <a:latin typeface="+mn-lt"/>
          <a:ea typeface="+mn-ea"/>
          <a:cs typeface="+mn-cs"/>
        </a:defRPr>
      </a:lvl3pPr>
      <a:lvl4pPr marL="969633">
        <a:defRPr>
          <a:latin typeface="+mn-lt"/>
          <a:ea typeface="+mn-ea"/>
          <a:cs typeface="+mn-cs"/>
        </a:defRPr>
      </a:lvl4pPr>
      <a:lvl5pPr marL="1292844">
        <a:defRPr>
          <a:latin typeface="+mn-lt"/>
          <a:ea typeface="+mn-ea"/>
          <a:cs typeface="+mn-cs"/>
        </a:defRPr>
      </a:lvl5pPr>
      <a:lvl6pPr marL="1616054">
        <a:defRPr>
          <a:latin typeface="+mn-lt"/>
          <a:ea typeface="+mn-ea"/>
          <a:cs typeface="+mn-cs"/>
        </a:defRPr>
      </a:lvl6pPr>
      <a:lvl7pPr marL="1939265">
        <a:defRPr>
          <a:latin typeface="+mn-lt"/>
          <a:ea typeface="+mn-ea"/>
          <a:cs typeface="+mn-cs"/>
        </a:defRPr>
      </a:lvl7pPr>
      <a:lvl8pPr marL="2262477">
        <a:defRPr>
          <a:latin typeface="+mn-lt"/>
          <a:ea typeface="+mn-ea"/>
          <a:cs typeface="+mn-cs"/>
        </a:defRPr>
      </a:lvl8pPr>
      <a:lvl9pPr marL="258568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aixaDeTexto 307">
            <a:extLst>
              <a:ext uri="{FF2B5EF4-FFF2-40B4-BE49-F238E27FC236}">
                <a16:creationId xmlns:a16="http://schemas.microsoft.com/office/drawing/2014/main" id="{202E8136-AD0B-5C0F-0F94-D4E7EA791633}"/>
              </a:ext>
            </a:extLst>
          </p:cNvPr>
          <p:cNvSpPr txBox="1"/>
          <p:nvPr/>
        </p:nvSpPr>
        <p:spPr>
          <a:xfrm>
            <a:off x="478571" y="2578164"/>
            <a:ext cx="6602535" cy="89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com carga horária total de .HORAS horas, durante a Operação .OPERAÇÃO do Projeto Rondon realizadas no município de .MUNICIPIO pela equipe da Universidade Federal de Lavras (UFLA), no período de .PERIODO.</a:t>
            </a:r>
          </a:p>
        </p:txBody>
      </p:sp>
      <p:pic>
        <p:nvPicPr>
          <p:cNvPr id="312" name="Imagem 311">
            <a:extLst>
              <a:ext uri="{FF2B5EF4-FFF2-40B4-BE49-F238E27FC236}">
                <a16:creationId xmlns:a16="http://schemas.microsoft.com/office/drawing/2014/main" id="{E7A8C2CE-A37F-C92F-8F15-817DE516FF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64" b="-4968"/>
          <a:stretch/>
        </p:blipFill>
        <p:spPr>
          <a:xfrm>
            <a:off x="6275508" y="4278668"/>
            <a:ext cx="1127211" cy="621024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111435" y="93517"/>
            <a:ext cx="7336807" cy="1160011"/>
            <a:chOff x="306125" y="393192"/>
            <a:chExt cx="10080625" cy="1296035"/>
          </a:xfrm>
        </p:grpSpPr>
        <p:sp>
          <p:nvSpPr>
            <p:cNvPr id="3" name="object 3"/>
            <p:cNvSpPr/>
            <p:nvPr/>
          </p:nvSpPr>
          <p:spPr>
            <a:xfrm>
              <a:off x="306125" y="393192"/>
              <a:ext cx="10080625" cy="1296035"/>
            </a:xfrm>
            <a:custGeom>
              <a:avLst/>
              <a:gdLst/>
              <a:ahLst/>
              <a:cxnLst/>
              <a:rect l="l" t="t" r="r" b="b"/>
              <a:pathLst>
                <a:path w="10080625" h="1296035">
                  <a:moveTo>
                    <a:pt x="10080003" y="0"/>
                  </a:moveTo>
                  <a:lnTo>
                    <a:pt x="0" y="0"/>
                  </a:lnTo>
                  <a:lnTo>
                    <a:pt x="0" y="1296000"/>
                  </a:lnTo>
                  <a:lnTo>
                    <a:pt x="10080003" y="1296000"/>
                  </a:lnTo>
                  <a:lnTo>
                    <a:pt x="10080003" y="0"/>
                  </a:lnTo>
                  <a:close/>
                </a:path>
              </a:pathLst>
            </a:custGeom>
            <a:solidFill>
              <a:srgbClr val="F5AD1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95518" y="1017416"/>
              <a:ext cx="3996690" cy="440055"/>
            </a:xfrm>
            <a:custGeom>
              <a:avLst/>
              <a:gdLst/>
              <a:ahLst/>
              <a:cxnLst/>
              <a:rect l="l" t="t" r="r" b="b"/>
              <a:pathLst>
                <a:path w="3996690" h="440055">
                  <a:moveTo>
                    <a:pt x="369671" y="300951"/>
                  </a:moveTo>
                  <a:lnTo>
                    <a:pt x="286727" y="275475"/>
                  </a:lnTo>
                  <a:lnTo>
                    <a:pt x="280517" y="297230"/>
                  </a:lnTo>
                  <a:lnTo>
                    <a:pt x="272542" y="315861"/>
                  </a:lnTo>
                  <a:lnTo>
                    <a:pt x="238480" y="353314"/>
                  </a:lnTo>
                  <a:lnTo>
                    <a:pt x="192544" y="365518"/>
                  </a:lnTo>
                  <a:lnTo>
                    <a:pt x="170446" y="363385"/>
                  </a:lnTo>
                  <a:lnTo>
                    <a:pt x="132791" y="346316"/>
                  </a:lnTo>
                  <a:lnTo>
                    <a:pt x="104559" y="311429"/>
                  </a:lnTo>
                  <a:lnTo>
                    <a:pt x="90081" y="254190"/>
                  </a:lnTo>
                  <a:lnTo>
                    <a:pt x="88277" y="216928"/>
                  </a:lnTo>
                  <a:lnTo>
                    <a:pt x="90106" y="181635"/>
                  </a:lnTo>
                  <a:lnTo>
                    <a:pt x="104813" y="126847"/>
                  </a:lnTo>
                  <a:lnTo>
                    <a:pt x="133489" y="92494"/>
                  </a:lnTo>
                  <a:lnTo>
                    <a:pt x="171805" y="75577"/>
                  </a:lnTo>
                  <a:lnTo>
                    <a:pt x="194310" y="73456"/>
                  </a:lnTo>
                  <a:lnTo>
                    <a:pt x="210718" y="74650"/>
                  </a:lnTo>
                  <a:lnTo>
                    <a:pt x="252374" y="92519"/>
                  </a:lnTo>
                  <a:lnTo>
                    <a:pt x="278980" y="128968"/>
                  </a:lnTo>
                  <a:lnTo>
                    <a:pt x="283768" y="144551"/>
                  </a:lnTo>
                  <a:lnTo>
                    <a:pt x="368477" y="124409"/>
                  </a:lnTo>
                  <a:lnTo>
                    <a:pt x="350393" y="79298"/>
                  </a:lnTo>
                  <a:lnTo>
                    <a:pt x="325043" y="46113"/>
                  </a:lnTo>
                  <a:lnTo>
                    <a:pt x="269138" y="11544"/>
                  </a:lnTo>
                  <a:lnTo>
                    <a:pt x="198564" y="0"/>
                  </a:lnTo>
                  <a:lnTo>
                    <a:pt x="156133" y="3670"/>
                  </a:lnTo>
                  <a:lnTo>
                    <a:pt x="118008" y="14668"/>
                  </a:lnTo>
                  <a:lnTo>
                    <a:pt x="84188" y="32994"/>
                  </a:lnTo>
                  <a:lnTo>
                    <a:pt x="54698" y="58648"/>
                  </a:lnTo>
                  <a:lnTo>
                    <a:pt x="30784" y="90932"/>
                  </a:lnTo>
                  <a:lnTo>
                    <a:pt x="13690" y="129133"/>
                  </a:lnTo>
                  <a:lnTo>
                    <a:pt x="3429" y="173240"/>
                  </a:lnTo>
                  <a:lnTo>
                    <a:pt x="0" y="223240"/>
                  </a:lnTo>
                  <a:lnTo>
                    <a:pt x="3403" y="270713"/>
                  </a:lnTo>
                  <a:lnTo>
                    <a:pt x="13614" y="312851"/>
                  </a:lnTo>
                  <a:lnTo>
                    <a:pt x="30619" y="349694"/>
                  </a:lnTo>
                  <a:lnTo>
                    <a:pt x="54406" y="381215"/>
                  </a:lnTo>
                  <a:lnTo>
                    <a:pt x="83527" y="406488"/>
                  </a:lnTo>
                  <a:lnTo>
                    <a:pt x="153035" y="435368"/>
                  </a:lnTo>
                  <a:lnTo>
                    <a:pt x="193421" y="438975"/>
                  </a:lnTo>
                  <a:lnTo>
                    <a:pt x="226060" y="436854"/>
                  </a:lnTo>
                  <a:lnTo>
                    <a:pt x="282384" y="419862"/>
                  </a:lnTo>
                  <a:lnTo>
                    <a:pt x="326720" y="385737"/>
                  </a:lnTo>
                  <a:lnTo>
                    <a:pt x="358521" y="333717"/>
                  </a:lnTo>
                  <a:lnTo>
                    <a:pt x="369671" y="300951"/>
                  </a:lnTo>
                  <a:close/>
                </a:path>
                <a:path w="3996690" h="440055">
                  <a:moveTo>
                    <a:pt x="765492" y="360222"/>
                  </a:moveTo>
                  <a:lnTo>
                    <a:pt x="529120" y="360222"/>
                  </a:lnTo>
                  <a:lnTo>
                    <a:pt x="529120" y="244652"/>
                  </a:lnTo>
                  <a:lnTo>
                    <a:pt x="741210" y="244652"/>
                  </a:lnTo>
                  <a:lnTo>
                    <a:pt x="741210" y="173532"/>
                  </a:lnTo>
                  <a:lnTo>
                    <a:pt x="529120" y="173532"/>
                  </a:lnTo>
                  <a:lnTo>
                    <a:pt x="529120" y="79552"/>
                  </a:lnTo>
                  <a:lnTo>
                    <a:pt x="757199" y="79552"/>
                  </a:lnTo>
                  <a:lnTo>
                    <a:pt x="757199" y="7162"/>
                  </a:lnTo>
                  <a:lnTo>
                    <a:pt x="443230" y="7162"/>
                  </a:lnTo>
                  <a:lnTo>
                    <a:pt x="443230" y="79552"/>
                  </a:lnTo>
                  <a:lnTo>
                    <a:pt x="443230" y="173532"/>
                  </a:lnTo>
                  <a:lnTo>
                    <a:pt x="443230" y="244652"/>
                  </a:lnTo>
                  <a:lnTo>
                    <a:pt x="443230" y="360222"/>
                  </a:lnTo>
                  <a:lnTo>
                    <a:pt x="443230" y="431342"/>
                  </a:lnTo>
                  <a:lnTo>
                    <a:pt x="765492" y="431342"/>
                  </a:lnTo>
                  <a:lnTo>
                    <a:pt x="765492" y="360222"/>
                  </a:lnTo>
                  <a:close/>
                </a:path>
                <a:path w="3996690" h="440055">
                  <a:moveTo>
                    <a:pt x="1219873" y="431863"/>
                  </a:moveTo>
                  <a:lnTo>
                    <a:pt x="1168133" y="349135"/>
                  </a:lnTo>
                  <a:lnTo>
                    <a:pt x="1140739" y="307149"/>
                  </a:lnTo>
                  <a:lnTo>
                    <a:pt x="1109980" y="270713"/>
                  </a:lnTo>
                  <a:lnTo>
                    <a:pt x="1089660" y="254736"/>
                  </a:lnTo>
                  <a:lnTo>
                    <a:pt x="1087183" y="252945"/>
                  </a:lnTo>
                  <a:lnTo>
                    <a:pt x="1073937" y="244665"/>
                  </a:lnTo>
                  <a:lnTo>
                    <a:pt x="1100048" y="239166"/>
                  </a:lnTo>
                  <a:lnTo>
                    <a:pt x="1122680" y="230809"/>
                  </a:lnTo>
                  <a:lnTo>
                    <a:pt x="1157566" y="205473"/>
                  </a:lnTo>
                  <a:lnTo>
                    <a:pt x="1178534" y="170205"/>
                  </a:lnTo>
                  <a:lnTo>
                    <a:pt x="1185519" y="126580"/>
                  </a:lnTo>
                  <a:lnTo>
                    <a:pt x="1184351" y="108305"/>
                  </a:lnTo>
                  <a:lnTo>
                    <a:pt x="1166952" y="59740"/>
                  </a:lnTo>
                  <a:lnTo>
                    <a:pt x="1132268" y="25971"/>
                  </a:lnTo>
                  <a:lnTo>
                    <a:pt x="1097241" y="13754"/>
                  </a:lnTo>
                  <a:lnTo>
                    <a:pt x="1097241" y="132105"/>
                  </a:lnTo>
                  <a:lnTo>
                    <a:pt x="1096708" y="141274"/>
                  </a:lnTo>
                  <a:lnTo>
                    <a:pt x="1078217" y="174879"/>
                  </a:lnTo>
                  <a:lnTo>
                    <a:pt x="1037653" y="185889"/>
                  </a:lnTo>
                  <a:lnTo>
                    <a:pt x="987640" y="187210"/>
                  </a:lnTo>
                  <a:lnTo>
                    <a:pt x="924255" y="187210"/>
                  </a:lnTo>
                  <a:lnTo>
                    <a:pt x="924255" y="79387"/>
                  </a:lnTo>
                  <a:lnTo>
                    <a:pt x="991108" y="79387"/>
                  </a:lnTo>
                  <a:lnTo>
                    <a:pt x="1032725" y="79756"/>
                  </a:lnTo>
                  <a:lnTo>
                    <a:pt x="1072032" y="86715"/>
                  </a:lnTo>
                  <a:lnTo>
                    <a:pt x="1096518" y="121907"/>
                  </a:lnTo>
                  <a:lnTo>
                    <a:pt x="1097241" y="132105"/>
                  </a:lnTo>
                  <a:lnTo>
                    <a:pt x="1097241" y="13754"/>
                  </a:lnTo>
                  <a:lnTo>
                    <a:pt x="1077455" y="10579"/>
                  </a:lnTo>
                  <a:lnTo>
                    <a:pt x="1050417" y="8420"/>
                  </a:lnTo>
                  <a:lnTo>
                    <a:pt x="1018755" y="7708"/>
                  </a:lnTo>
                  <a:lnTo>
                    <a:pt x="838365" y="7708"/>
                  </a:lnTo>
                  <a:lnTo>
                    <a:pt x="838365" y="431863"/>
                  </a:lnTo>
                  <a:lnTo>
                    <a:pt x="924255" y="431863"/>
                  </a:lnTo>
                  <a:lnTo>
                    <a:pt x="924255" y="254736"/>
                  </a:lnTo>
                  <a:lnTo>
                    <a:pt x="941641" y="254736"/>
                  </a:lnTo>
                  <a:lnTo>
                    <a:pt x="984986" y="259473"/>
                  </a:lnTo>
                  <a:lnTo>
                    <a:pt x="1018197" y="285775"/>
                  </a:lnTo>
                  <a:lnTo>
                    <a:pt x="1040853" y="316877"/>
                  </a:lnTo>
                  <a:lnTo>
                    <a:pt x="1117485" y="431863"/>
                  </a:lnTo>
                  <a:lnTo>
                    <a:pt x="1219873" y="431863"/>
                  </a:lnTo>
                  <a:close/>
                </a:path>
                <a:path w="3996690" h="440055">
                  <a:moveTo>
                    <a:pt x="1572450" y="7162"/>
                  </a:moveTo>
                  <a:lnTo>
                    <a:pt x="1235964" y="7162"/>
                  </a:lnTo>
                  <a:lnTo>
                    <a:pt x="1235964" y="79552"/>
                  </a:lnTo>
                  <a:lnTo>
                    <a:pt x="1361554" y="79552"/>
                  </a:lnTo>
                  <a:lnTo>
                    <a:pt x="1361554" y="431342"/>
                  </a:lnTo>
                  <a:lnTo>
                    <a:pt x="1447457" y="431342"/>
                  </a:lnTo>
                  <a:lnTo>
                    <a:pt x="1447457" y="79552"/>
                  </a:lnTo>
                  <a:lnTo>
                    <a:pt x="1572450" y="79552"/>
                  </a:lnTo>
                  <a:lnTo>
                    <a:pt x="1572450" y="7162"/>
                  </a:lnTo>
                  <a:close/>
                </a:path>
                <a:path w="3996690" h="440055">
                  <a:moveTo>
                    <a:pt x="1710982" y="7708"/>
                  </a:moveTo>
                  <a:lnTo>
                    <a:pt x="1625079" y="7708"/>
                  </a:lnTo>
                  <a:lnTo>
                    <a:pt x="1625079" y="431863"/>
                  </a:lnTo>
                  <a:lnTo>
                    <a:pt x="1710982" y="431863"/>
                  </a:lnTo>
                  <a:lnTo>
                    <a:pt x="1710982" y="7708"/>
                  </a:lnTo>
                  <a:close/>
                </a:path>
                <a:path w="3996690" h="440055">
                  <a:moveTo>
                    <a:pt x="2084095" y="7162"/>
                  </a:moveTo>
                  <a:lnTo>
                    <a:pt x="1792630" y="7162"/>
                  </a:lnTo>
                  <a:lnTo>
                    <a:pt x="1792630" y="79552"/>
                  </a:lnTo>
                  <a:lnTo>
                    <a:pt x="1792630" y="179882"/>
                  </a:lnTo>
                  <a:lnTo>
                    <a:pt x="1792630" y="252272"/>
                  </a:lnTo>
                  <a:lnTo>
                    <a:pt x="1792630" y="431342"/>
                  </a:lnTo>
                  <a:lnTo>
                    <a:pt x="1878533" y="431342"/>
                  </a:lnTo>
                  <a:lnTo>
                    <a:pt x="1878533" y="252272"/>
                  </a:lnTo>
                  <a:lnTo>
                    <a:pt x="2056257" y="252272"/>
                  </a:lnTo>
                  <a:lnTo>
                    <a:pt x="2056257" y="179882"/>
                  </a:lnTo>
                  <a:lnTo>
                    <a:pt x="1878533" y="179882"/>
                  </a:lnTo>
                  <a:lnTo>
                    <a:pt x="1878533" y="79552"/>
                  </a:lnTo>
                  <a:lnTo>
                    <a:pt x="2084095" y="79552"/>
                  </a:lnTo>
                  <a:lnTo>
                    <a:pt x="2084095" y="7162"/>
                  </a:lnTo>
                  <a:close/>
                </a:path>
                <a:path w="3996690" h="440055">
                  <a:moveTo>
                    <a:pt x="2237435" y="7708"/>
                  </a:moveTo>
                  <a:lnTo>
                    <a:pt x="2151532" y="7708"/>
                  </a:lnTo>
                  <a:lnTo>
                    <a:pt x="2151532" y="431863"/>
                  </a:lnTo>
                  <a:lnTo>
                    <a:pt x="2237435" y="431863"/>
                  </a:lnTo>
                  <a:lnTo>
                    <a:pt x="2237435" y="7708"/>
                  </a:lnTo>
                  <a:close/>
                </a:path>
                <a:path w="3996690" h="440055">
                  <a:moveTo>
                    <a:pt x="2673350" y="300951"/>
                  </a:moveTo>
                  <a:lnTo>
                    <a:pt x="2590419" y="275475"/>
                  </a:lnTo>
                  <a:lnTo>
                    <a:pt x="2584196" y="297230"/>
                  </a:lnTo>
                  <a:lnTo>
                    <a:pt x="2576220" y="315861"/>
                  </a:lnTo>
                  <a:lnTo>
                    <a:pt x="2542171" y="353314"/>
                  </a:lnTo>
                  <a:lnTo>
                    <a:pt x="2496223" y="365518"/>
                  </a:lnTo>
                  <a:lnTo>
                    <a:pt x="2474137" y="363385"/>
                  </a:lnTo>
                  <a:lnTo>
                    <a:pt x="2436469" y="346316"/>
                  </a:lnTo>
                  <a:lnTo>
                    <a:pt x="2408237" y="311429"/>
                  </a:lnTo>
                  <a:lnTo>
                    <a:pt x="2393772" y="254190"/>
                  </a:lnTo>
                  <a:lnTo>
                    <a:pt x="2391956" y="216928"/>
                  </a:lnTo>
                  <a:lnTo>
                    <a:pt x="2393785" y="181635"/>
                  </a:lnTo>
                  <a:lnTo>
                    <a:pt x="2408491" y="126847"/>
                  </a:lnTo>
                  <a:lnTo>
                    <a:pt x="2437168" y="92494"/>
                  </a:lnTo>
                  <a:lnTo>
                    <a:pt x="2475484" y="75577"/>
                  </a:lnTo>
                  <a:lnTo>
                    <a:pt x="2498001" y="73456"/>
                  </a:lnTo>
                  <a:lnTo>
                    <a:pt x="2514396" y="74650"/>
                  </a:lnTo>
                  <a:lnTo>
                    <a:pt x="2556052" y="92519"/>
                  </a:lnTo>
                  <a:lnTo>
                    <a:pt x="2582659" y="128968"/>
                  </a:lnTo>
                  <a:lnTo>
                    <a:pt x="2587460" y="144551"/>
                  </a:lnTo>
                  <a:lnTo>
                    <a:pt x="2672169" y="124409"/>
                  </a:lnTo>
                  <a:lnTo>
                    <a:pt x="2654071" y="79298"/>
                  </a:lnTo>
                  <a:lnTo>
                    <a:pt x="2628722" y="46113"/>
                  </a:lnTo>
                  <a:lnTo>
                    <a:pt x="2572816" y="11544"/>
                  </a:lnTo>
                  <a:lnTo>
                    <a:pt x="2502243" y="0"/>
                  </a:lnTo>
                  <a:lnTo>
                    <a:pt x="2459812" y="3670"/>
                  </a:lnTo>
                  <a:lnTo>
                    <a:pt x="2421686" y="14668"/>
                  </a:lnTo>
                  <a:lnTo>
                    <a:pt x="2387879" y="32994"/>
                  </a:lnTo>
                  <a:lnTo>
                    <a:pt x="2358390" y="58648"/>
                  </a:lnTo>
                  <a:lnTo>
                    <a:pt x="2334463" y="90932"/>
                  </a:lnTo>
                  <a:lnTo>
                    <a:pt x="2317369" y="129133"/>
                  </a:lnTo>
                  <a:lnTo>
                    <a:pt x="2307107" y="173240"/>
                  </a:lnTo>
                  <a:lnTo>
                    <a:pt x="2303691" y="223240"/>
                  </a:lnTo>
                  <a:lnTo>
                    <a:pt x="2307094" y="270713"/>
                  </a:lnTo>
                  <a:lnTo>
                    <a:pt x="2317305" y="312851"/>
                  </a:lnTo>
                  <a:lnTo>
                    <a:pt x="2334298" y="349694"/>
                  </a:lnTo>
                  <a:lnTo>
                    <a:pt x="2358085" y="381215"/>
                  </a:lnTo>
                  <a:lnTo>
                    <a:pt x="2387206" y="406488"/>
                  </a:lnTo>
                  <a:lnTo>
                    <a:pt x="2456713" y="435368"/>
                  </a:lnTo>
                  <a:lnTo>
                    <a:pt x="2497112" y="438975"/>
                  </a:lnTo>
                  <a:lnTo>
                    <a:pt x="2529751" y="436854"/>
                  </a:lnTo>
                  <a:lnTo>
                    <a:pt x="2586063" y="419862"/>
                  </a:lnTo>
                  <a:lnTo>
                    <a:pt x="2630411" y="385737"/>
                  </a:lnTo>
                  <a:lnTo>
                    <a:pt x="2662212" y="333717"/>
                  </a:lnTo>
                  <a:lnTo>
                    <a:pt x="2673350" y="300951"/>
                  </a:lnTo>
                  <a:close/>
                </a:path>
                <a:path w="3996690" h="440055">
                  <a:moveTo>
                    <a:pt x="3129013" y="431863"/>
                  </a:moveTo>
                  <a:lnTo>
                    <a:pt x="3090329" y="335305"/>
                  </a:lnTo>
                  <a:lnTo>
                    <a:pt x="3061614" y="263626"/>
                  </a:lnTo>
                  <a:lnTo>
                    <a:pt x="2998724" y="106641"/>
                  </a:lnTo>
                  <a:lnTo>
                    <a:pt x="2972028" y="40017"/>
                  </a:lnTo>
                  <a:lnTo>
                    <a:pt x="2972028" y="263626"/>
                  </a:lnTo>
                  <a:lnTo>
                    <a:pt x="2855811" y="263626"/>
                  </a:lnTo>
                  <a:lnTo>
                    <a:pt x="2913075" y="106641"/>
                  </a:lnTo>
                  <a:lnTo>
                    <a:pt x="2972028" y="263626"/>
                  </a:lnTo>
                  <a:lnTo>
                    <a:pt x="2972028" y="40017"/>
                  </a:lnTo>
                  <a:lnTo>
                    <a:pt x="2959087" y="7708"/>
                  </a:lnTo>
                  <a:lnTo>
                    <a:pt x="2868345" y="7708"/>
                  </a:lnTo>
                  <a:lnTo>
                    <a:pt x="2703665" y="431863"/>
                  </a:lnTo>
                  <a:lnTo>
                    <a:pt x="2794495" y="431863"/>
                  </a:lnTo>
                  <a:lnTo>
                    <a:pt x="2829750" y="335305"/>
                  </a:lnTo>
                  <a:lnTo>
                    <a:pt x="2999867" y="335305"/>
                  </a:lnTo>
                  <a:lnTo>
                    <a:pt x="3036493" y="431863"/>
                  </a:lnTo>
                  <a:lnTo>
                    <a:pt x="3129013" y="431863"/>
                  </a:lnTo>
                  <a:close/>
                </a:path>
                <a:path w="3996690" h="440055">
                  <a:moveTo>
                    <a:pt x="3529584" y="223837"/>
                  </a:moveTo>
                  <a:lnTo>
                    <a:pt x="3526104" y="168986"/>
                  </a:lnTo>
                  <a:lnTo>
                    <a:pt x="3515753" y="123621"/>
                  </a:lnTo>
                  <a:lnTo>
                    <a:pt x="3498697" y="86080"/>
                  </a:lnTo>
                  <a:lnTo>
                    <a:pt x="3494240" y="79387"/>
                  </a:lnTo>
                  <a:lnTo>
                    <a:pt x="3487788" y="69697"/>
                  </a:lnTo>
                  <a:lnTo>
                    <a:pt x="3475266" y="54902"/>
                  </a:lnTo>
                  <a:lnTo>
                    <a:pt x="3461334" y="41910"/>
                  </a:lnTo>
                  <a:lnTo>
                    <a:pt x="3446043" y="31051"/>
                  </a:lnTo>
                  <a:lnTo>
                    <a:pt x="3441306" y="28575"/>
                  </a:lnTo>
                  <a:lnTo>
                    <a:pt x="3441306" y="219887"/>
                  </a:lnTo>
                  <a:lnTo>
                    <a:pt x="3440773" y="243192"/>
                  </a:lnTo>
                  <a:lnTo>
                    <a:pt x="3436429" y="282067"/>
                  </a:lnTo>
                  <a:lnTo>
                    <a:pt x="3422764" y="322021"/>
                  </a:lnTo>
                  <a:lnTo>
                    <a:pt x="3394887" y="349123"/>
                  </a:lnTo>
                  <a:lnTo>
                    <a:pt x="3355035" y="359168"/>
                  </a:lnTo>
                  <a:lnTo>
                    <a:pt x="3324314" y="360184"/>
                  </a:lnTo>
                  <a:lnTo>
                    <a:pt x="3260623" y="360184"/>
                  </a:lnTo>
                  <a:lnTo>
                    <a:pt x="3260623" y="79387"/>
                  </a:lnTo>
                  <a:lnTo>
                    <a:pt x="3298939" y="79387"/>
                  </a:lnTo>
                  <a:lnTo>
                    <a:pt x="3342525" y="80416"/>
                  </a:lnTo>
                  <a:lnTo>
                    <a:pt x="3380397" y="86626"/>
                  </a:lnTo>
                  <a:lnTo>
                    <a:pt x="3415779" y="111493"/>
                  </a:lnTo>
                  <a:lnTo>
                    <a:pt x="3436429" y="159042"/>
                  </a:lnTo>
                  <a:lnTo>
                    <a:pt x="3441306" y="219887"/>
                  </a:lnTo>
                  <a:lnTo>
                    <a:pt x="3441306" y="28575"/>
                  </a:lnTo>
                  <a:lnTo>
                    <a:pt x="3396069" y="12242"/>
                  </a:lnTo>
                  <a:lnTo>
                    <a:pt x="3355784" y="8204"/>
                  </a:lnTo>
                  <a:lnTo>
                    <a:pt x="3330918" y="7708"/>
                  </a:lnTo>
                  <a:lnTo>
                    <a:pt x="3174720" y="7708"/>
                  </a:lnTo>
                  <a:lnTo>
                    <a:pt x="3174720" y="431863"/>
                  </a:lnTo>
                  <a:lnTo>
                    <a:pt x="3335566" y="431863"/>
                  </a:lnTo>
                  <a:lnTo>
                    <a:pt x="3378149" y="429641"/>
                  </a:lnTo>
                  <a:lnTo>
                    <a:pt x="3429114" y="416217"/>
                  </a:lnTo>
                  <a:lnTo>
                    <a:pt x="3471227" y="389013"/>
                  </a:lnTo>
                  <a:lnTo>
                    <a:pt x="3497288" y="355993"/>
                  </a:lnTo>
                  <a:lnTo>
                    <a:pt x="3516541" y="314071"/>
                  </a:lnTo>
                  <a:lnTo>
                    <a:pt x="3526320" y="272580"/>
                  </a:lnTo>
                  <a:lnTo>
                    <a:pt x="3528758" y="249123"/>
                  </a:lnTo>
                  <a:lnTo>
                    <a:pt x="3529584" y="223837"/>
                  </a:lnTo>
                  <a:close/>
                </a:path>
                <a:path w="3996690" h="440055">
                  <a:moveTo>
                    <a:pt x="3996499" y="220383"/>
                  </a:moveTo>
                  <a:lnTo>
                    <a:pt x="3992981" y="171323"/>
                  </a:lnTo>
                  <a:lnTo>
                    <a:pt x="3982428" y="127952"/>
                  </a:lnTo>
                  <a:lnTo>
                    <a:pt x="3964838" y="90271"/>
                  </a:lnTo>
                  <a:lnTo>
                    <a:pt x="3940213" y="58254"/>
                  </a:lnTo>
                  <a:lnTo>
                    <a:pt x="3909682" y="32791"/>
                  </a:lnTo>
                  <a:lnTo>
                    <a:pt x="3908221" y="32042"/>
                  </a:lnTo>
                  <a:lnTo>
                    <a:pt x="3908221" y="218300"/>
                  </a:lnTo>
                  <a:lnTo>
                    <a:pt x="3906164" y="252945"/>
                  </a:lnTo>
                  <a:lnTo>
                    <a:pt x="3889730" y="308381"/>
                  </a:lnTo>
                  <a:lnTo>
                    <a:pt x="3857701" y="345325"/>
                  </a:lnTo>
                  <a:lnTo>
                    <a:pt x="3815562" y="363804"/>
                  </a:lnTo>
                  <a:lnTo>
                    <a:pt x="3791026" y="366115"/>
                  </a:lnTo>
                  <a:lnTo>
                    <a:pt x="3766515" y="363778"/>
                  </a:lnTo>
                  <a:lnTo>
                    <a:pt x="3724198" y="345160"/>
                  </a:lnTo>
                  <a:lnTo>
                    <a:pt x="3691826" y="308063"/>
                  </a:lnTo>
                  <a:lnTo>
                    <a:pt x="3675126" y="253377"/>
                  </a:lnTo>
                  <a:lnTo>
                    <a:pt x="3673094" y="220383"/>
                  </a:lnTo>
                  <a:lnTo>
                    <a:pt x="3673106" y="218300"/>
                  </a:lnTo>
                  <a:lnTo>
                    <a:pt x="3681171" y="155422"/>
                  </a:lnTo>
                  <a:lnTo>
                    <a:pt x="3705517" y="109791"/>
                  </a:lnTo>
                  <a:lnTo>
                    <a:pt x="3743121" y="82562"/>
                  </a:lnTo>
                  <a:lnTo>
                    <a:pt x="3791026" y="73456"/>
                  </a:lnTo>
                  <a:lnTo>
                    <a:pt x="3816273" y="75704"/>
                  </a:lnTo>
                  <a:lnTo>
                    <a:pt x="3858818" y="93662"/>
                  </a:lnTo>
                  <a:lnTo>
                    <a:pt x="3890187" y="129654"/>
                  </a:lnTo>
                  <a:lnTo>
                    <a:pt x="3906228" y="184111"/>
                  </a:lnTo>
                  <a:lnTo>
                    <a:pt x="3908221" y="218300"/>
                  </a:lnTo>
                  <a:lnTo>
                    <a:pt x="3908221" y="32042"/>
                  </a:lnTo>
                  <a:lnTo>
                    <a:pt x="3874490" y="14579"/>
                  </a:lnTo>
                  <a:lnTo>
                    <a:pt x="3834625" y="3644"/>
                  </a:lnTo>
                  <a:lnTo>
                    <a:pt x="3790035" y="0"/>
                  </a:lnTo>
                  <a:lnTo>
                    <a:pt x="3764877" y="1054"/>
                  </a:lnTo>
                  <a:lnTo>
                    <a:pt x="3719118" y="9461"/>
                  </a:lnTo>
                  <a:lnTo>
                    <a:pt x="3669931" y="32651"/>
                  </a:lnTo>
                  <a:lnTo>
                    <a:pt x="3631844" y="68402"/>
                  </a:lnTo>
                  <a:lnTo>
                    <a:pt x="3604222" y="113347"/>
                  </a:lnTo>
                  <a:lnTo>
                    <a:pt x="3589642" y="162674"/>
                  </a:lnTo>
                  <a:lnTo>
                    <a:pt x="3584765" y="222351"/>
                  </a:lnTo>
                  <a:lnTo>
                    <a:pt x="3588270" y="270408"/>
                  </a:lnTo>
                  <a:lnTo>
                    <a:pt x="3598748" y="312991"/>
                  </a:lnTo>
                  <a:lnTo>
                    <a:pt x="3616223" y="350088"/>
                  </a:lnTo>
                  <a:lnTo>
                    <a:pt x="3640658" y="381711"/>
                  </a:lnTo>
                  <a:lnTo>
                    <a:pt x="3671011" y="407035"/>
                  </a:lnTo>
                  <a:lnTo>
                    <a:pt x="3706241" y="425119"/>
                  </a:lnTo>
                  <a:lnTo>
                    <a:pt x="3746309" y="435952"/>
                  </a:lnTo>
                  <a:lnTo>
                    <a:pt x="3791216" y="439572"/>
                  </a:lnTo>
                  <a:lnTo>
                    <a:pt x="3835616" y="435940"/>
                  </a:lnTo>
                  <a:lnTo>
                    <a:pt x="3875316" y="425043"/>
                  </a:lnTo>
                  <a:lnTo>
                    <a:pt x="3910330" y="406869"/>
                  </a:lnTo>
                  <a:lnTo>
                    <a:pt x="3940606" y="381419"/>
                  </a:lnTo>
                  <a:lnTo>
                    <a:pt x="3965041" y="349580"/>
                  </a:lnTo>
                  <a:lnTo>
                    <a:pt x="3982504" y="312115"/>
                  </a:lnTo>
                  <a:lnTo>
                    <a:pt x="3992994" y="269049"/>
                  </a:lnTo>
                  <a:lnTo>
                    <a:pt x="3996499" y="220383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215" name="object 215"/>
          <p:cNvSpPr/>
          <p:nvPr/>
        </p:nvSpPr>
        <p:spPr>
          <a:xfrm>
            <a:off x="1872002" y="1696737"/>
            <a:ext cx="5160490" cy="10310"/>
          </a:xfrm>
          <a:custGeom>
            <a:avLst/>
            <a:gdLst/>
            <a:ahLst/>
            <a:cxnLst/>
            <a:rect l="l" t="t" r="r" b="b"/>
            <a:pathLst>
              <a:path w="7090409" h="13969">
                <a:moveTo>
                  <a:pt x="7089965" y="0"/>
                </a:moveTo>
                <a:lnTo>
                  <a:pt x="7089965" y="0"/>
                </a:lnTo>
                <a:lnTo>
                  <a:pt x="0" y="0"/>
                </a:lnTo>
                <a:lnTo>
                  <a:pt x="0" y="13589"/>
                </a:lnTo>
                <a:lnTo>
                  <a:pt x="7089965" y="13589"/>
                </a:lnTo>
                <a:lnTo>
                  <a:pt x="7089965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grpSp>
        <p:nvGrpSpPr>
          <p:cNvPr id="216" name="object 216"/>
          <p:cNvGrpSpPr/>
          <p:nvPr/>
        </p:nvGrpSpPr>
        <p:grpSpPr>
          <a:xfrm>
            <a:off x="46039" y="70643"/>
            <a:ext cx="7467599" cy="5193507"/>
            <a:chOff x="216128" y="261309"/>
            <a:chExt cx="10260330" cy="7037070"/>
          </a:xfrm>
        </p:grpSpPr>
        <p:sp>
          <p:nvSpPr>
            <p:cNvPr id="217" name="object 217"/>
            <p:cNvSpPr/>
            <p:nvPr/>
          </p:nvSpPr>
          <p:spPr>
            <a:xfrm>
              <a:off x="216128" y="261309"/>
              <a:ext cx="10260330" cy="7037070"/>
            </a:xfrm>
            <a:custGeom>
              <a:avLst/>
              <a:gdLst/>
              <a:ahLst/>
              <a:cxnLst/>
              <a:rect l="l" t="t" r="r" b="b"/>
              <a:pathLst>
                <a:path w="10260330" h="7037070">
                  <a:moveTo>
                    <a:pt x="10259987" y="61569"/>
                  </a:moveTo>
                  <a:lnTo>
                    <a:pt x="10169995" y="61569"/>
                  </a:lnTo>
                  <a:lnTo>
                    <a:pt x="10169995" y="6975830"/>
                  </a:lnTo>
                  <a:lnTo>
                    <a:pt x="10259987" y="6975830"/>
                  </a:lnTo>
                  <a:lnTo>
                    <a:pt x="10259987" y="61569"/>
                  </a:lnTo>
                  <a:close/>
                </a:path>
                <a:path w="10260330" h="7037070">
                  <a:moveTo>
                    <a:pt x="10259987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0" y="6976110"/>
                  </a:lnTo>
                  <a:lnTo>
                    <a:pt x="0" y="7037070"/>
                  </a:lnTo>
                  <a:lnTo>
                    <a:pt x="10259987" y="7037070"/>
                  </a:lnTo>
                  <a:lnTo>
                    <a:pt x="10259987" y="6976110"/>
                  </a:lnTo>
                  <a:lnTo>
                    <a:pt x="89992" y="6976110"/>
                  </a:lnTo>
                  <a:lnTo>
                    <a:pt x="89992" y="60960"/>
                  </a:lnTo>
                  <a:lnTo>
                    <a:pt x="10259987" y="60960"/>
                  </a:lnTo>
                  <a:lnTo>
                    <a:pt x="10259987" y="0"/>
                  </a:lnTo>
                  <a:close/>
                </a:path>
              </a:pathLst>
            </a:custGeom>
            <a:solidFill>
              <a:srgbClr val="F5AD16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2823087" y="5638774"/>
              <a:ext cx="3240405" cy="0"/>
            </a:xfrm>
            <a:custGeom>
              <a:avLst/>
              <a:gdLst/>
              <a:ahLst/>
              <a:cxnLst/>
              <a:rect l="l" t="t" r="r" b="b"/>
              <a:pathLst>
                <a:path w="3240404">
                  <a:moveTo>
                    <a:pt x="0" y="0"/>
                  </a:moveTo>
                  <a:lnTo>
                    <a:pt x="3239999" y="0"/>
                  </a:lnTo>
                </a:path>
              </a:pathLst>
            </a:custGeom>
            <a:ln w="15238">
              <a:solidFill>
                <a:srgbClr val="229D63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747475" y="66520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31" y="0"/>
                  </a:moveTo>
                  <a:lnTo>
                    <a:pt x="0" y="374"/>
                  </a:lnTo>
                  <a:lnTo>
                    <a:pt x="176" y="374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rgbClr val="EF4742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pic>
          <p:nvPicPr>
            <p:cNvPr id="262" name="object 2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542" y="1017416"/>
              <a:ext cx="350647" cy="439563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1260" y="1010134"/>
              <a:ext cx="437288" cy="454129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7373" y="1017416"/>
              <a:ext cx="362055" cy="439563"/>
            </a:xfrm>
            <a:prstGeom prst="rect">
              <a:avLst/>
            </a:prstGeom>
          </p:spPr>
        </p:pic>
        <p:pic>
          <p:nvPicPr>
            <p:cNvPr id="265" name="object 2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7022" y="1017416"/>
              <a:ext cx="377233" cy="439563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34193" y="1010134"/>
              <a:ext cx="437288" cy="454129"/>
            </a:xfrm>
            <a:prstGeom prst="rect">
              <a:avLst/>
            </a:prstGeom>
          </p:spPr>
        </p:pic>
        <p:pic>
          <p:nvPicPr>
            <p:cNvPr id="267" name="object 2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0305" y="1017416"/>
              <a:ext cx="362056" cy="439563"/>
            </a:xfrm>
            <a:prstGeom prst="rect">
              <a:avLst/>
            </a:prstGeom>
          </p:spPr>
        </p:pic>
        <p:pic>
          <p:nvPicPr>
            <p:cNvPr id="268" name="object 2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51030" y="837036"/>
              <a:ext cx="68709" cy="105857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3209" y="837036"/>
              <a:ext cx="70469" cy="105860"/>
            </a:xfrm>
            <a:prstGeom prst="rect">
              <a:avLst/>
            </a:prstGeom>
          </p:spPr>
        </p:pic>
        <p:pic>
          <p:nvPicPr>
            <p:cNvPr id="270" name="object 2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55074" y="835123"/>
              <a:ext cx="74447" cy="109682"/>
            </a:xfrm>
            <a:prstGeom prst="rect">
              <a:avLst/>
            </a:prstGeom>
          </p:spPr>
        </p:pic>
        <p:pic>
          <p:nvPicPr>
            <p:cNvPr id="271" name="object 2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58052" y="837032"/>
              <a:ext cx="67755" cy="107776"/>
            </a:xfrm>
            <a:prstGeom prst="rect">
              <a:avLst/>
            </a:prstGeom>
          </p:spPr>
        </p:pic>
        <p:pic>
          <p:nvPicPr>
            <p:cNvPr id="272" name="object 27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65494" y="837036"/>
              <a:ext cx="65044" cy="105853"/>
            </a:xfrm>
            <a:prstGeom prst="rect">
              <a:avLst/>
            </a:prstGeom>
          </p:spPr>
        </p:pic>
        <p:sp>
          <p:nvSpPr>
            <p:cNvPr id="273" name="object 273"/>
            <p:cNvSpPr/>
            <p:nvPr/>
          </p:nvSpPr>
          <p:spPr>
            <a:xfrm>
              <a:off x="2356828" y="836619"/>
              <a:ext cx="71120" cy="106680"/>
            </a:xfrm>
            <a:custGeom>
              <a:avLst/>
              <a:gdLst/>
              <a:ahLst/>
              <a:cxnLst/>
              <a:rect l="l" t="t" r="r" b="b"/>
              <a:pathLst>
                <a:path w="71119" h="106680">
                  <a:moveTo>
                    <a:pt x="71107" y="1270"/>
                  </a:moveTo>
                  <a:lnTo>
                    <a:pt x="70523" y="1270"/>
                  </a:lnTo>
                  <a:lnTo>
                    <a:pt x="70523" y="0"/>
                  </a:lnTo>
                  <a:lnTo>
                    <a:pt x="584" y="0"/>
                  </a:lnTo>
                  <a:lnTo>
                    <a:pt x="584" y="1270"/>
                  </a:lnTo>
                  <a:lnTo>
                    <a:pt x="0" y="1270"/>
                  </a:lnTo>
                  <a:lnTo>
                    <a:pt x="0" y="8890"/>
                  </a:lnTo>
                  <a:lnTo>
                    <a:pt x="30454" y="8890"/>
                  </a:lnTo>
                  <a:lnTo>
                    <a:pt x="30454" y="105410"/>
                  </a:lnTo>
                  <a:lnTo>
                    <a:pt x="31013" y="105410"/>
                  </a:lnTo>
                  <a:lnTo>
                    <a:pt x="31013" y="106680"/>
                  </a:lnTo>
                  <a:lnTo>
                    <a:pt x="40246" y="106680"/>
                  </a:lnTo>
                  <a:lnTo>
                    <a:pt x="40246" y="105410"/>
                  </a:lnTo>
                  <a:lnTo>
                    <a:pt x="40817" y="105410"/>
                  </a:lnTo>
                  <a:lnTo>
                    <a:pt x="40817" y="8890"/>
                  </a:lnTo>
                  <a:lnTo>
                    <a:pt x="71107" y="8890"/>
                  </a:lnTo>
                  <a:lnTo>
                    <a:pt x="71107" y="127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pic>
          <p:nvPicPr>
            <p:cNvPr id="274" name="object 27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53759" y="835123"/>
              <a:ext cx="74448" cy="109682"/>
            </a:xfrm>
            <a:prstGeom prst="rect">
              <a:avLst/>
            </a:prstGeom>
          </p:spPr>
        </p:pic>
        <p:pic>
          <p:nvPicPr>
            <p:cNvPr id="275" name="object 27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2800" y="724802"/>
              <a:ext cx="947858" cy="806744"/>
            </a:xfrm>
            <a:prstGeom prst="rect">
              <a:avLst/>
            </a:prstGeom>
          </p:spPr>
        </p:pic>
        <p:sp>
          <p:nvSpPr>
            <p:cNvPr id="276" name="object 276"/>
            <p:cNvSpPr/>
            <p:nvPr/>
          </p:nvSpPr>
          <p:spPr>
            <a:xfrm>
              <a:off x="532803" y="511203"/>
              <a:ext cx="872490" cy="946150"/>
            </a:xfrm>
            <a:custGeom>
              <a:avLst/>
              <a:gdLst/>
              <a:ahLst/>
              <a:cxnLst/>
              <a:rect l="l" t="t" r="r" b="b"/>
              <a:pathLst>
                <a:path w="872490" h="946150">
                  <a:moveTo>
                    <a:pt x="565732" y="0"/>
                  </a:moveTo>
                  <a:lnTo>
                    <a:pt x="0" y="0"/>
                  </a:lnTo>
                  <a:lnTo>
                    <a:pt x="0" y="213594"/>
                  </a:lnTo>
                  <a:lnTo>
                    <a:pt x="565732" y="213594"/>
                  </a:lnTo>
                  <a:lnTo>
                    <a:pt x="601950" y="220373"/>
                  </a:lnTo>
                  <a:lnTo>
                    <a:pt x="631768" y="239764"/>
                  </a:lnTo>
                  <a:lnTo>
                    <a:pt x="652111" y="268874"/>
                  </a:lnTo>
                  <a:lnTo>
                    <a:pt x="659902" y="304811"/>
                  </a:lnTo>
                  <a:lnTo>
                    <a:pt x="653265" y="341169"/>
                  </a:lnTo>
                  <a:lnTo>
                    <a:pt x="633862" y="371006"/>
                  </a:lnTo>
                  <a:lnTo>
                    <a:pt x="604676" y="391369"/>
                  </a:lnTo>
                  <a:lnTo>
                    <a:pt x="568692" y="399304"/>
                  </a:lnTo>
                  <a:lnTo>
                    <a:pt x="1271" y="399304"/>
                  </a:lnTo>
                  <a:lnTo>
                    <a:pt x="0" y="400582"/>
                  </a:lnTo>
                  <a:lnTo>
                    <a:pt x="0" y="944575"/>
                  </a:lnTo>
                  <a:lnTo>
                    <a:pt x="1271" y="945845"/>
                  </a:lnTo>
                  <a:lnTo>
                    <a:pt x="234633" y="945845"/>
                  </a:lnTo>
                  <a:lnTo>
                    <a:pt x="235912" y="944575"/>
                  </a:lnTo>
                  <a:lnTo>
                    <a:pt x="235912" y="613234"/>
                  </a:lnTo>
                  <a:lnTo>
                    <a:pt x="563753" y="613234"/>
                  </a:lnTo>
                  <a:lnTo>
                    <a:pt x="613513" y="609244"/>
                  </a:lnTo>
                  <a:lnTo>
                    <a:pt x="660786" y="597689"/>
                  </a:lnTo>
                  <a:lnTo>
                    <a:pt x="704928" y="579191"/>
                  </a:lnTo>
                  <a:lnTo>
                    <a:pt x="745296" y="554370"/>
                  </a:lnTo>
                  <a:lnTo>
                    <a:pt x="781246" y="523849"/>
                  </a:lnTo>
                  <a:lnTo>
                    <a:pt x="812133" y="488250"/>
                  </a:lnTo>
                  <a:lnTo>
                    <a:pt x="837315" y="448193"/>
                  </a:lnTo>
                  <a:lnTo>
                    <a:pt x="856148" y="404301"/>
                  </a:lnTo>
                  <a:lnTo>
                    <a:pt x="867987" y="357195"/>
                  </a:lnTo>
                  <a:lnTo>
                    <a:pt x="872190" y="307497"/>
                  </a:lnTo>
                  <a:lnTo>
                    <a:pt x="869004" y="262066"/>
                  </a:lnTo>
                  <a:lnTo>
                    <a:pt x="859456" y="218702"/>
                  </a:lnTo>
                  <a:lnTo>
                    <a:pt x="844019" y="177881"/>
                  </a:lnTo>
                  <a:lnTo>
                    <a:pt x="823172" y="140078"/>
                  </a:lnTo>
                  <a:lnTo>
                    <a:pt x="797390" y="105772"/>
                  </a:lnTo>
                  <a:lnTo>
                    <a:pt x="767149" y="75436"/>
                  </a:lnTo>
                  <a:lnTo>
                    <a:pt x="732926" y="49549"/>
                  </a:lnTo>
                  <a:lnTo>
                    <a:pt x="695196" y="28585"/>
                  </a:lnTo>
                  <a:lnTo>
                    <a:pt x="654437" y="13022"/>
                  </a:lnTo>
                  <a:lnTo>
                    <a:pt x="611123" y="3334"/>
                  </a:lnTo>
                  <a:lnTo>
                    <a:pt x="565732" y="0"/>
                  </a:lnTo>
                  <a:close/>
                </a:path>
              </a:pathLst>
            </a:custGeom>
            <a:solidFill>
              <a:srgbClr val="F8BD0E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pic>
          <p:nvPicPr>
            <p:cNvPr id="277" name="object 27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7440" y="511200"/>
              <a:ext cx="637815" cy="945852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96646" y="1121194"/>
              <a:ext cx="44489" cy="3218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3062" y="511200"/>
              <a:ext cx="871935" cy="945852"/>
            </a:xfrm>
            <a:prstGeom prst="rect">
              <a:avLst/>
            </a:prstGeom>
          </p:spPr>
        </p:pic>
        <p:sp>
          <p:nvSpPr>
            <p:cNvPr id="280" name="object 280"/>
            <p:cNvSpPr/>
            <p:nvPr/>
          </p:nvSpPr>
          <p:spPr>
            <a:xfrm>
              <a:off x="1843532" y="1517949"/>
              <a:ext cx="132715" cy="132715"/>
            </a:xfrm>
            <a:custGeom>
              <a:avLst/>
              <a:gdLst/>
              <a:ahLst/>
              <a:cxnLst/>
              <a:rect l="l" t="t" r="r" b="b"/>
              <a:pathLst>
                <a:path w="132714" h="132714">
                  <a:moveTo>
                    <a:pt x="85801" y="124561"/>
                  </a:moveTo>
                  <a:lnTo>
                    <a:pt x="83781" y="122542"/>
                  </a:lnTo>
                  <a:lnTo>
                    <a:pt x="9563" y="122542"/>
                  </a:lnTo>
                  <a:lnTo>
                    <a:pt x="9563" y="4216"/>
                  </a:lnTo>
                  <a:lnTo>
                    <a:pt x="7353" y="2019"/>
                  </a:lnTo>
                  <a:lnTo>
                    <a:pt x="2209" y="2019"/>
                  </a:lnTo>
                  <a:lnTo>
                    <a:pt x="0" y="4216"/>
                  </a:lnTo>
                  <a:lnTo>
                    <a:pt x="0" y="6794"/>
                  </a:lnTo>
                  <a:lnTo>
                    <a:pt x="0" y="129159"/>
                  </a:lnTo>
                  <a:lnTo>
                    <a:pt x="2209" y="131356"/>
                  </a:lnTo>
                  <a:lnTo>
                    <a:pt x="83781" y="131356"/>
                  </a:lnTo>
                  <a:lnTo>
                    <a:pt x="85801" y="129336"/>
                  </a:lnTo>
                  <a:lnTo>
                    <a:pt x="85801" y="124561"/>
                  </a:lnTo>
                  <a:close/>
                </a:path>
                <a:path w="132714" h="132714">
                  <a:moveTo>
                    <a:pt x="131191" y="38760"/>
                  </a:moveTo>
                  <a:lnTo>
                    <a:pt x="129171" y="36918"/>
                  </a:lnTo>
                  <a:lnTo>
                    <a:pt x="124040" y="36918"/>
                  </a:lnTo>
                  <a:lnTo>
                    <a:pt x="122199" y="38938"/>
                  </a:lnTo>
                  <a:lnTo>
                    <a:pt x="122199" y="130251"/>
                  </a:lnTo>
                  <a:lnTo>
                    <a:pt x="124218" y="132092"/>
                  </a:lnTo>
                  <a:lnTo>
                    <a:pt x="129362" y="132092"/>
                  </a:lnTo>
                  <a:lnTo>
                    <a:pt x="131191" y="130251"/>
                  </a:lnTo>
                  <a:lnTo>
                    <a:pt x="131191" y="38760"/>
                  </a:lnTo>
                  <a:close/>
                </a:path>
                <a:path w="132714" h="132714">
                  <a:moveTo>
                    <a:pt x="132295" y="2387"/>
                  </a:moveTo>
                  <a:lnTo>
                    <a:pt x="129730" y="0"/>
                  </a:lnTo>
                  <a:lnTo>
                    <a:pt x="123482" y="0"/>
                  </a:lnTo>
                  <a:lnTo>
                    <a:pt x="121081" y="2387"/>
                  </a:lnTo>
                  <a:lnTo>
                    <a:pt x="121081" y="11747"/>
                  </a:lnTo>
                  <a:lnTo>
                    <a:pt x="123482" y="14147"/>
                  </a:lnTo>
                  <a:lnTo>
                    <a:pt x="129730" y="14147"/>
                  </a:lnTo>
                  <a:lnTo>
                    <a:pt x="132295" y="11747"/>
                  </a:lnTo>
                  <a:lnTo>
                    <a:pt x="132295" y="2387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pic>
          <p:nvPicPr>
            <p:cNvPr id="281" name="object 2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12957" y="1553396"/>
              <a:ext cx="85060" cy="121989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25778" y="1520880"/>
              <a:ext cx="80834" cy="130625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41716" y="1553400"/>
              <a:ext cx="96274" cy="98106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33182" y="1514448"/>
              <a:ext cx="93141" cy="137055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63265" y="1553396"/>
              <a:ext cx="87450" cy="98110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43149" y="1554868"/>
              <a:ext cx="87452" cy="95717"/>
            </a:xfrm>
            <a:prstGeom prst="rect">
              <a:avLst/>
            </a:prstGeom>
          </p:spPr>
        </p:pic>
        <p:sp>
          <p:nvSpPr>
            <p:cNvPr id="287" name="object 287"/>
            <p:cNvSpPr/>
            <p:nvPr/>
          </p:nvSpPr>
          <p:spPr>
            <a:xfrm>
              <a:off x="2866806" y="1517939"/>
              <a:ext cx="11430" cy="132715"/>
            </a:xfrm>
            <a:custGeom>
              <a:avLst/>
              <a:gdLst/>
              <a:ahLst/>
              <a:cxnLst/>
              <a:rect l="l" t="t" r="r" b="b"/>
              <a:pathLst>
                <a:path w="11430" h="132714">
                  <a:moveTo>
                    <a:pt x="8088" y="36929"/>
                  </a:moveTo>
                  <a:lnTo>
                    <a:pt x="2947" y="36929"/>
                  </a:lnTo>
                  <a:lnTo>
                    <a:pt x="1108" y="38945"/>
                  </a:lnTo>
                  <a:lnTo>
                    <a:pt x="1108" y="130256"/>
                  </a:lnTo>
                  <a:lnTo>
                    <a:pt x="3131" y="132091"/>
                  </a:lnTo>
                  <a:lnTo>
                    <a:pt x="8272" y="132091"/>
                  </a:lnTo>
                  <a:lnTo>
                    <a:pt x="10107" y="130256"/>
                  </a:lnTo>
                  <a:lnTo>
                    <a:pt x="10107" y="38765"/>
                  </a:lnTo>
                  <a:lnTo>
                    <a:pt x="8088" y="36929"/>
                  </a:lnTo>
                  <a:close/>
                </a:path>
                <a:path w="11430" h="132714">
                  <a:moveTo>
                    <a:pt x="8639" y="0"/>
                  </a:moveTo>
                  <a:lnTo>
                    <a:pt x="2396" y="0"/>
                  </a:lnTo>
                  <a:lnTo>
                    <a:pt x="0" y="2391"/>
                  </a:lnTo>
                  <a:lnTo>
                    <a:pt x="0" y="11757"/>
                  </a:lnTo>
                  <a:lnTo>
                    <a:pt x="2396" y="14149"/>
                  </a:lnTo>
                  <a:lnTo>
                    <a:pt x="8639" y="14149"/>
                  </a:lnTo>
                  <a:lnTo>
                    <a:pt x="11212" y="11757"/>
                  </a:lnTo>
                  <a:lnTo>
                    <a:pt x="11212" y="2391"/>
                  </a:lnTo>
                  <a:lnTo>
                    <a:pt x="8639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pic>
          <p:nvPicPr>
            <p:cNvPr id="288" name="object 28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15507" y="1514448"/>
              <a:ext cx="93141" cy="137055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44308" y="1554130"/>
              <a:ext cx="80834" cy="97375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05729" y="1514448"/>
              <a:ext cx="93145" cy="137055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24555" y="1553396"/>
              <a:ext cx="87452" cy="98110"/>
            </a:xfrm>
            <a:prstGeom prst="rect">
              <a:avLst/>
            </a:prstGeom>
          </p:spPr>
        </p:pic>
        <p:pic>
          <p:nvPicPr>
            <p:cNvPr id="292" name="object 29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535816" y="1553396"/>
              <a:ext cx="87447" cy="98110"/>
            </a:xfrm>
            <a:prstGeom prst="rect">
              <a:avLst/>
            </a:prstGeom>
          </p:spPr>
        </p:pic>
        <p:pic>
          <p:nvPicPr>
            <p:cNvPr id="293" name="object 29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716618" y="1553400"/>
              <a:ext cx="85064" cy="98106"/>
            </a:xfrm>
            <a:prstGeom prst="rect">
              <a:avLst/>
            </a:prstGeom>
          </p:spPr>
        </p:pic>
        <p:sp>
          <p:nvSpPr>
            <p:cNvPr id="294" name="object 294"/>
            <p:cNvSpPr/>
            <p:nvPr/>
          </p:nvSpPr>
          <p:spPr>
            <a:xfrm>
              <a:off x="3837336" y="1517939"/>
              <a:ext cx="11430" cy="132715"/>
            </a:xfrm>
            <a:custGeom>
              <a:avLst/>
              <a:gdLst/>
              <a:ahLst/>
              <a:cxnLst/>
              <a:rect l="l" t="t" r="r" b="b"/>
              <a:pathLst>
                <a:path w="11429" h="132714">
                  <a:moveTo>
                    <a:pt x="8089" y="36929"/>
                  </a:moveTo>
                  <a:lnTo>
                    <a:pt x="2948" y="36929"/>
                  </a:lnTo>
                  <a:lnTo>
                    <a:pt x="1108" y="38945"/>
                  </a:lnTo>
                  <a:lnTo>
                    <a:pt x="1108" y="130256"/>
                  </a:lnTo>
                  <a:lnTo>
                    <a:pt x="3131" y="132091"/>
                  </a:lnTo>
                  <a:lnTo>
                    <a:pt x="8272" y="132091"/>
                  </a:lnTo>
                  <a:lnTo>
                    <a:pt x="10109" y="130256"/>
                  </a:lnTo>
                  <a:lnTo>
                    <a:pt x="10109" y="38765"/>
                  </a:lnTo>
                  <a:lnTo>
                    <a:pt x="8089" y="36929"/>
                  </a:lnTo>
                  <a:close/>
                </a:path>
                <a:path w="11429" h="132714">
                  <a:moveTo>
                    <a:pt x="8641" y="0"/>
                  </a:moveTo>
                  <a:lnTo>
                    <a:pt x="2397" y="0"/>
                  </a:lnTo>
                  <a:lnTo>
                    <a:pt x="0" y="2391"/>
                  </a:lnTo>
                  <a:lnTo>
                    <a:pt x="0" y="11757"/>
                  </a:lnTo>
                  <a:lnTo>
                    <a:pt x="2397" y="14149"/>
                  </a:lnTo>
                  <a:lnTo>
                    <a:pt x="8641" y="14149"/>
                  </a:lnTo>
                  <a:lnTo>
                    <a:pt x="11214" y="11757"/>
                  </a:lnTo>
                  <a:lnTo>
                    <a:pt x="11214" y="2391"/>
                  </a:lnTo>
                  <a:lnTo>
                    <a:pt x="8641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pic>
          <p:nvPicPr>
            <p:cNvPr id="295" name="object 29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86037" y="1514448"/>
              <a:ext cx="93143" cy="137055"/>
            </a:xfrm>
            <a:prstGeom prst="rect">
              <a:avLst/>
            </a:prstGeom>
          </p:spPr>
        </p:pic>
        <p:pic>
          <p:nvPicPr>
            <p:cNvPr id="296" name="object 29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14838" y="1554130"/>
              <a:ext cx="80835" cy="97375"/>
            </a:xfrm>
            <a:prstGeom prst="rect">
              <a:avLst/>
            </a:prstGeom>
          </p:spPr>
        </p:pic>
        <p:pic>
          <p:nvPicPr>
            <p:cNvPr id="297" name="object 29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31151" y="1514448"/>
              <a:ext cx="93143" cy="137055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59948" y="1554130"/>
              <a:ext cx="80838" cy="97375"/>
            </a:xfrm>
            <a:prstGeom prst="rect">
              <a:avLst/>
            </a:prstGeom>
          </p:spPr>
        </p:pic>
        <p:pic>
          <p:nvPicPr>
            <p:cNvPr id="299" name="object 29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382326" y="1553396"/>
              <a:ext cx="80283" cy="96634"/>
            </a:xfrm>
            <a:prstGeom prst="rect">
              <a:avLst/>
            </a:prstGeom>
          </p:spPr>
        </p:pic>
        <p:sp>
          <p:nvSpPr>
            <p:cNvPr id="300" name="object 300"/>
            <p:cNvSpPr/>
            <p:nvPr/>
          </p:nvSpPr>
          <p:spPr>
            <a:xfrm>
              <a:off x="4504323" y="1517939"/>
              <a:ext cx="11430" cy="132715"/>
            </a:xfrm>
            <a:custGeom>
              <a:avLst/>
              <a:gdLst/>
              <a:ahLst/>
              <a:cxnLst/>
              <a:rect l="l" t="t" r="r" b="b"/>
              <a:pathLst>
                <a:path w="11429" h="132714">
                  <a:moveTo>
                    <a:pt x="8086" y="36929"/>
                  </a:moveTo>
                  <a:lnTo>
                    <a:pt x="2945" y="36929"/>
                  </a:lnTo>
                  <a:lnTo>
                    <a:pt x="1106" y="38945"/>
                  </a:lnTo>
                  <a:lnTo>
                    <a:pt x="1106" y="130256"/>
                  </a:lnTo>
                  <a:lnTo>
                    <a:pt x="3129" y="132091"/>
                  </a:lnTo>
                  <a:lnTo>
                    <a:pt x="8274" y="132091"/>
                  </a:lnTo>
                  <a:lnTo>
                    <a:pt x="10105" y="130256"/>
                  </a:lnTo>
                  <a:lnTo>
                    <a:pt x="10105" y="38765"/>
                  </a:lnTo>
                  <a:lnTo>
                    <a:pt x="8086" y="36929"/>
                  </a:lnTo>
                  <a:close/>
                </a:path>
                <a:path w="11429" h="132714">
                  <a:moveTo>
                    <a:pt x="8641" y="0"/>
                  </a:moveTo>
                  <a:lnTo>
                    <a:pt x="2397" y="0"/>
                  </a:lnTo>
                  <a:lnTo>
                    <a:pt x="0" y="2391"/>
                  </a:lnTo>
                  <a:lnTo>
                    <a:pt x="0" y="11757"/>
                  </a:lnTo>
                  <a:lnTo>
                    <a:pt x="2397" y="14149"/>
                  </a:lnTo>
                  <a:lnTo>
                    <a:pt x="8641" y="14149"/>
                  </a:lnTo>
                  <a:lnTo>
                    <a:pt x="11211" y="11757"/>
                  </a:lnTo>
                  <a:lnTo>
                    <a:pt x="11211" y="2391"/>
                  </a:lnTo>
                  <a:lnTo>
                    <a:pt x="8641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pic>
          <p:nvPicPr>
            <p:cNvPr id="301" name="object 30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551364" y="1554130"/>
              <a:ext cx="80834" cy="97375"/>
            </a:xfrm>
            <a:prstGeom prst="rect">
              <a:avLst/>
            </a:prstGeom>
          </p:spPr>
        </p:pic>
      </p:grp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3B4909FC-B957-3799-A7D0-14CE7B1F2DF9}"/>
              </a:ext>
            </a:extLst>
          </p:cNvPr>
          <p:cNvSpPr txBox="1"/>
          <p:nvPr/>
        </p:nvSpPr>
        <p:spPr>
          <a:xfrm>
            <a:off x="478571" y="1442244"/>
            <a:ext cx="6425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Certificamos que        .PESSOA </a:t>
            </a:r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DD45D972-9BEA-D9D3-5A6A-E92A4B24789E}"/>
              </a:ext>
            </a:extLst>
          </p:cNvPr>
          <p:cNvSpPr txBox="1"/>
          <p:nvPr/>
        </p:nvSpPr>
        <p:spPr>
          <a:xfrm>
            <a:off x="478571" y="1733130"/>
            <a:ext cx="6573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Participou da(s) oficina(s):</a:t>
            </a:r>
          </a:p>
        </p:txBody>
      </p:sp>
      <p:sp>
        <p:nvSpPr>
          <p:cNvPr id="316" name="CaixaDeTexto 315">
            <a:extLst>
              <a:ext uri="{FF2B5EF4-FFF2-40B4-BE49-F238E27FC236}">
                <a16:creationId xmlns:a16="http://schemas.microsoft.com/office/drawing/2014/main" id="{570E150A-576A-0D25-AE96-61649F5FA908}"/>
              </a:ext>
            </a:extLst>
          </p:cNvPr>
          <p:cNvSpPr txBox="1"/>
          <p:nvPr/>
        </p:nvSpPr>
        <p:spPr>
          <a:xfrm>
            <a:off x="2183442" y="4153872"/>
            <a:ext cx="2034004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90" dirty="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.COORDENAÇÃO</a:t>
            </a:r>
          </a:p>
          <a:p>
            <a:pPr algn="ctr"/>
            <a:r>
              <a:rPr lang="pt-BR" sz="990" dirty="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Coordenação UFLA</a:t>
            </a:r>
            <a:endParaRPr lang="pt-BR" sz="1132" dirty="0">
              <a:latin typeface="Avenir Next LT Pro" panose="020B05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object 215"/>
          <p:cNvSpPr/>
          <p:nvPr/>
        </p:nvSpPr>
        <p:spPr>
          <a:xfrm>
            <a:off x="1350481" y="2280443"/>
            <a:ext cx="5012550" cy="9877"/>
          </a:xfrm>
          <a:custGeom>
            <a:avLst/>
            <a:gdLst/>
            <a:ahLst/>
            <a:cxnLst/>
            <a:rect l="l" t="t" r="r" b="b"/>
            <a:pathLst>
              <a:path w="7090409" h="13969">
                <a:moveTo>
                  <a:pt x="7089965" y="0"/>
                </a:moveTo>
                <a:lnTo>
                  <a:pt x="7089965" y="0"/>
                </a:lnTo>
                <a:lnTo>
                  <a:pt x="0" y="0"/>
                </a:lnTo>
                <a:lnTo>
                  <a:pt x="0" y="13589"/>
                </a:lnTo>
                <a:lnTo>
                  <a:pt x="7089965" y="13589"/>
                </a:lnTo>
                <a:lnTo>
                  <a:pt x="7089965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58" name="object 215">
            <a:extLst>
              <a:ext uri="{FF2B5EF4-FFF2-40B4-BE49-F238E27FC236}">
                <a16:creationId xmlns:a16="http://schemas.microsoft.com/office/drawing/2014/main" id="{A0015AEE-0431-43AC-9D06-905510B9B300}"/>
              </a:ext>
            </a:extLst>
          </p:cNvPr>
          <p:cNvSpPr/>
          <p:nvPr/>
        </p:nvSpPr>
        <p:spPr>
          <a:xfrm>
            <a:off x="1350481" y="2575367"/>
            <a:ext cx="5012550" cy="9877"/>
          </a:xfrm>
          <a:custGeom>
            <a:avLst/>
            <a:gdLst/>
            <a:ahLst/>
            <a:cxnLst/>
            <a:rect l="l" t="t" r="r" b="b"/>
            <a:pathLst>
              <a:path w="7090409" h="13969">
                <a:moveTo>
                  <a:pt x="7089965" y="0"/>
                </a:moveTo>
                <a:lnTo>
                  <a:pt x="7089965" y="0"/>
                </a:lnTo>
                <a:lnTo>
                  <a:pt x="0" y="0"/>
                </a:lnTo>
                <a:lnTo>
                  <a:pt x="0" y="13589"/>
                </a:lnTo>
                <a:lnTo>
                  <a:pt x="7089965" y="13589"/>
                </a:lnTo>
                <a:lnTo>
                  <a:pt x="7089965" y="0"/>
                </a:lnTo>
                <a:close/>
              </a:path>
            </a:pathLst>
          </a:custGeom>
          <a:solidFill>
            <a:srgbClr val="D1D3D4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AF35030-70A3-4696-B4BA-37DAADDFC62B}"/>
              </a:ext>
            </a:extLst>
          </p:cNvPr>
          <p:cNvSpPr txBox="1"/>
          <p:nvPr/>
        </p:nvSpPr>
        <p:spPr>
          <a:xfrm>
            <a:off x="1411538" y="1975642"/>
            <a:ext cx="4044699" cy="615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.OFICINA1</a:t>
            </a:r>
          </a:p>
          <a:p>
            <a:pPr algn="just">
              <a:lnSpc>
                <a:spcPct val="150000"/>
              </a:lnSpc>
            </a:pPr>
            <a:r>
              <a:rPr lang="pt-BR" sz="1200" dirty="0">
                <a:latin typeface="Avenir Next LT Pro" panose="020B05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.OFICINA2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4954</TotalTime>
  <Words>60</Words>
  <Application>Microsoft Office PowerPoint</Application>
  <PresentationFormat>Personalizar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Avenir Next LT Pro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Certificado_Rondon.cdr</dc:title>
  <dc:creator>Mariana Esteves Mansanares</dc:creator>
  <cp:lastModifiedBy>Vitor Luciano</cp:lastModifiedBy>
  <cp:revision>34</cp:revision>
  <cp:lastPrinted>2024-06-26T18:37:43Z</cp:lastPrinted>
  <dcterms:created xsi:type="dcterms:W3CDTF">2024-06-07T20:45:40Z</dcterms:created>
  <dcterms:modified xsi:type="dcterms:W3CDTF">2024-12-19T17:39:06Z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2023-11-21T00:00:00Z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2024-06-07T00:00:00Z</vt:filetime>
  </property>
  <property fmtid="{D5CDD505-2E9C-101B-9397-08002B2CF9AE}" pid="5" name="Producer">
    <vt:lpwstr>Corel PDF Engine Version 20.0.0.633</vt:lpwstr>
  </property>
</Properties>
</file>