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335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62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FD0FC-76DC-38C9-F1C4-A906142F2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5CA1A7-9BAB-816B-12CD-80DED380E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D87FC-32B5-86A3-EB4D-D19668A0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ECE534-0B3F-22AF-8BAA-81DBD3FC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9F020-42DE-F52F-3CC8-8A4DCE73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37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9269B-E973-8D37-A6CE-EB272C9D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6E6FEA-89C4-1A66-98AE-7C4690E69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A2F696-5C81-5AD0-52E9-49210FD8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12364-92B1-0205-41F7-767C2393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F3B31-BADA-C11A-BAB0-AD9A31E9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14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E9922B-58FF-6394-7C37-8F15DCB0C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0FF774-3FC6-F300-2E53-30DC7FF74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39BBF0-4B12-338C-2BF3-CF278EAD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A7BC3-0F4F-1618-A2DC-C4B6CF2A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A231A-F97B-42F6-406D-4EF958ED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1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EFCA7-BED8-0A50-8900-C7E9297E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A10A6B-1091-9981-E95A-0BE6E392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9841A2-C49B-1BF0-F382-B4C5F10A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272EB-31F7-AEA9-B87E-4F08B0B9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35B07-DEFE-B599-8BC3-72B98C74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34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83310-1768-7D7F-EE3D-B16D1970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97ACAD-C91D-6D32-2B57-7D670665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A9E50-41A8-7CAE-F56A-AD8A9820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EA1CE-1079-94D2-428A-0C803E49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FF82D-265D-F3BB-9B83-11E06230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73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B7C68-6CF5-8B86-4FBB-ADF6255C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53C10-8945-DBDC-B3FF-2D3748F82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B8DC5B-77C4-E822-B887-BD0E2C45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23D22-BCFF-5F78-9978-181FC508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8E8871-1932-1C8B-2871-F00E94FC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B5D4C-16D3-935D-C8BB-819EA74B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75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D3B30-A21D-5B06-C04E-4E8FD0933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36BC9-5859-C55E-651C-19CC64DE1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C9C287-7F8A-DA30-D95B-8D3D4A4C9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13ADD1-1F51-788A-9191-A93CE0009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1BC64E-E4F6-9719-AC9D-66A879E98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DDC1BA-BDE3-57DE-2B96-37928D8B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BF04DA-1736-C030-6B8E-A7C98BD1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311853-B0E7-B4F3-815F-87CF0308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7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98725-0B08-105C-B79F-C5FD7657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BA13C1-647B-942E-2856-9505C09E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65340F-4BA3-0488-621D-4CB47731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4CF4DC-12C1-5DB1-464C-965F5F45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88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64157F-B77C-78FF-ADD4-6A0F7199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838193-5508-CFED-15F0-0DCE0837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31C57-82F7-3AB8-152F-24F6918D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92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8E53A-A4E6-C1AE-D4BF-0192F86F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42F4C-65BF-797B-88E6-D741AC3D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9B562B-5E64-3F0E-9499-72DC9631C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ADAB63-53E7-4BAC-17A6-54EA68F6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23489-DF4B-B88B-43E4-85A72E5D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FA1758-FAD6-D939-B0B9-1898F406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63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FE764-7EA6-358B-9F82-21597182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5AF080-9F52-50C2-204D-9C8D88EC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C66EBF-9A30-C607-C4D9-739FB5F0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E0AB6C-7273-9B70-F4FE-2720DFE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B1A68-4F1B-8F8A-5695-A3B26382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BF1B52-C76E-F0A4-0644-3A58B983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2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32BB18-6C44-EC42-3C7D-6A18DE81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67642D-21A5-FBBE-2225-C98FE334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98C4E-67DB-DCDC-5D87-1744EFA4E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6D8B-1F64-AE46-89DB-1D4040C64EBF}" type="datetimeFigureOut">
              <a:rPr lang="es-ES" smtClean="0"/>
              <a:t>3/7/23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B50AF-BD16-E7EA-298A-6DB9397DB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D7E6F-8A5E-6D6F-F550-5597EED77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92AB-677D-4641-BE30-EBAFC68F5F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69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9898426-059B-8B21-B36C-FC64BC459C3E}"/>
              </a:ext>
            </a:extLst>
          </p:cNvPr>
          <p:cNvSpPr/>
          <p:nvPr/>
        </p:nvSpPr>
        <p:spPr>
          <a:xfrm>
            <a:off x="0" y="0"/>
            <a:ext cx="12501563" cy="70437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6000">
                <a:srgbClr val="A2B9E2"/>
              </a:gs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81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Gráfico 4" descr="Cabeza con engranajes con relleno sólido">
            <a:extLst>
              <a:ext uri="{FF2B5EF4-FFF2-40B4-BE49-F238E27FC236}">
                <a16:creationId xmlns:a16="http://schemas.microsoft.com/office/drawing/2014/main" id="{7107F8C8-2338-E001-6390-245191E0D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1262" y="1571625"/>
            <a:ext cx="2700338" cy="27003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224EF8-058B-626D-42A6-0294F4550774}"/>
              </a:ext>
            </a:extLst>
          </p:cNvPr>
          <p:cNvSpPr txBox="1"/>
          <p:nvPr/>
        </p:nvSpPr>
        <p:spPr>
          <a:xfrm>
            <a:off x="5032344" y="1737985"/>
            <a:ext cx="30036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>
                <a:solidFill>
                  <a:schemeClr val="bg1"/>
                </a:solidFill>
                <a:latin typeface="Bauhaus 93" pitchFamily="82" charset="77"/>
              </a:rPr>
              <a:t>psico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FFA55E-FED9-D55C-149B-F84633D5C997}"/>
              </a:ext>
            </a:extLst>
          </p:cNvPr>
          <p:cNvSpPr txBox="1"/>
          <p:nvPr/>
        </p:nvSpPr>
        <p:spPr>
          <a:xfrm>
            <a:off x="4783837" y="3080141"/>
            <a:ext cx="350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SALUD MENTAL</a:t>
            </a:r>
          </a:p>
        </p:txBody>
      </p:sp>
    </p:spTree>
    <p:extLst>
      <p:ext uri="{BB962C8B-B14F-4D97-AF65-F5344CB8AC3E}">
        <p14:creationId xmlns:p14="http://schemas.microsoft.com/office/powerpoint/2010/main" val="33897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9898426-059B-8B21-B36C-FC64BC459C3E}"/>
              </a:ext>
            </a:extLst>
          </p:cNvPr>
          <p:cNvSpPr/>
          <p:nvPr/>
        </p:nvSpPr>
        <p:spPr>
          <a:xfrm>
            <a:off x="0" y="0"/>
            <a:ext cx="12501563" cy="70437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4000">
                <a:srgbClr val="4472C4"/>
              </a:gs>
              <a:gs pos="0">
                <a:schemeClr val="accent1">
                  <a:lumMod val="0"/>
                  <a:lumOff val="100000"/>
                </a:schemeClr>
              </a:gs>
              <a:gs pos="100000">
                <a:srgbClr val="335BA3">
                  <a:lumMod val="83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Gráfico 4" descr="Cabeza con engranajes con relleno sólido">
            <a:extLst>
              <a:ext uri="{FF2B5EF4-FFF2-40B4-BE49-F238E27FC236}">
                <a16:creationId xmlns:a16="http://schemas.microsoft.com/office/drawing/2014/main" id="{7107F8C8-2338-E001-6390-245191E0D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5675" y="1752272"/>
            <a:ext cx="1848178" cy="18481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224EF8-058B-626D-42A6-0294F4550774}"/>
              </a:ext>
            </a:extLst>
          </p:cNvPr>
          <p:cNvSpPr txBox="1"/>
          <p:nvPr/>
        </p:nvSpPr>
        <p:spPr>
          <a:xfrm>
            <a:off x="4175094" y="1560172"/>
            <a:ext cx="5016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dirty="0">
                <a:solidFill>
                  <a:schemeClr val="bg1"/>
                </a:solidFill>
                <a:latin typeface="Bauhaus 93" pitchFamily="82" charset="77"/>
              </a:rPr>
              <a:t>psico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FFA55E-FED9-D55C-149B-F84633D5C997}"/>
              </a:ext>
            </a:extLst>
          </p:cNvPr>
          <p:cNvSpPr txBox="1"/>
          <p:nvPr/>
        </p:nvSpPr>
        <p:spPr>
          <a:xfrm>
            <a:off x="4933237" y="2952018"/>
            <a:ext cx="350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SALUD </a:t>
            </a:r>
            <a:r>
              <a:rPr lang="es-ES" sz="2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MENTAL</a:t>
            </a:r>
          </a:p>
        </p:txBody>
      </p:sp>
    </p:spTree>
    <p:extLst>
      <p:ext uri="{BB962C8B-B14F-4D97-AF65-F5344CB8AC3E}">
        <p14:creationId xmlns:p14="http://schemas.microsoft.com/office/powerpoint/2010/main" val="2165711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6</Words>
  <Application>Microsoft Macintosh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Bauhaus 93</vt:lpstr>
      <vt:lpstr>Calibri</vt:lpstr>
      <vt:lpstr>Calibri Light</vt:lpstr>
      <vt:lpstr>Helvetica Neue</vt:lpstr>
      <vt:lpstr>Helvetica Neue Light</vt:lpstr>
      <vt:lpstr>Helvetica Neue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PRIETO GONZALEZ</dc:creator>
  <cp:lastModifiedBy>LUCIA PRIETO GONZALEZ</cp:lastModifiedBy>
  <cp:revision>1</cp:revision>
  <dcterms:created xsi:type="dcterms:W3CDTF">2023-07-03T17:40:33Z</dcterms:created>
  <dcterms:modified xsi:type="dcterms:W3CDTF">2023-07-03T18:20:13Z</dcterms:modified>
</cp:coreProperties>
</file>