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89377-5FFD-43A6-8BC6-7127E739FCA3}" v="2258" dt="2019-11-19T02:30:44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ru-RU" sz="4700" dirty="0">
                <a:latin typeface="Bookman Old Style"/>
                <a:cs typeface="Calibri Light"/>
              </a:rPr>
              <a:t>Применение технологии распознавания лиц в </a:t>
            </a:r>
            <a:r>
              <a:rPr lang="ru-RU" sz="4700">
                <a:latin typeface="Bookman Old Style"/>
                <a:cs typeface="Calibri Light"/>
              </a:rPr>
              <a:t>среде университета</a:t>
            </a:r>
            <a:endParaRPr lang="ru-RU" sz="4700" dirty="0">
              <a:latin typeface="Bookman Old Style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cs typeface="Calibri"/>
              </a:rPr>
              <a:t>Студент: Шестаков Павел, 171-362</a:t>
            </a:r>
            <a:endParaRPr lang="ru-RU"/>
          </a:p>
          <a:p>
            <a:pPr algn="l"/>
            <a:r>
              <a:rPr lang="ru-RU" dirty="0">
                <a:cs typeface="Calibri"/>
              </a:rPr>
              <a:t>Куратор: </a:t>
            </a:r>
            <a:r>
              <a:rPr lang="ru-RU" dirty="0" err="1">
                <a:cs typeface="Calibri"/>
              </a:rPr>
              <a:t>Кесель</a:t>
            </a:r>
            <a:r>
              <a:rPr lang="ru-RU" dirty="0">
                <a:cs typeface="Calibri"/>
              </a:rPr>
              <a:t> Сергей Александрович</a:t>
            </a:r>
            <a:endParaRPr lang="ru-RU">
              <a:cs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человек, держит, мужчина, сто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C9B9220-29BF-4CEE-AD27-D4263012D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6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12B48-6EB2-47EE-AF36-06DA779F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Bookman Old Style"/>
                <a:cs typeface="Calibri Light"/>
              </a:rPr>
              <a:t>Применение технологии распознавания лиц в университете</a:t>
            </a:r>
            <a:endParaRPr lang="ru-RU">
              <a:solidFill>
                <a:srgbClr val="FFFFFF"/>
              </a:solidFill>
              <a:latin typeface="Bookman Old Style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51E03A-0ADC-4DB7-A432-DFFB0F7B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Проход через КПП в случаях, если студент забыл пропуск дома</a:t>
            </a:r>
            <a:endParaRPr lang="en-US"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Оплата обедов в столовой университета</a:t>
            </a: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Доступ к литературе в библиотеках университета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841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D3F227-0B82-4DA2-96AB-406CC7D1F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A7608-824D-4328-8DB4-885C429A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3" descr="Изображение выглядит как внутренний, носит, белый, смотр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887992D-2B57-4BB2-82CD-855039A90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3858-E2DE-4EE1-9B36-E8FBCC02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381" y="988741"/>
            <a:ext cx="6535963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>
                <a:latin typeface="Bookman Old Style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7487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9EBA-B3FA-460D-87EC-245A8B21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30" y="-4083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cs typeface="Calibri Light"/>
              </a:rPr>
              <a:t>  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B31D-4A31-43FF-A6F5-D95B5ECDDB4E}"/>
              </a:ext>
            </a:extLst>
          </p:cNvPr>
          <p:cNvSpPr txBox="1"/>
          <p:nvPr/>
        </p:nvSpPr>
        <p:spPr>
          <a:xfrm>
            <a:off x="479673" y="471543"/>
            <a:ext cx="11229722" cy="18540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err="1">
                <a:latin typeface="Bookman Old Style"/>
              </a:rPr>
              <a:t>Яркий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пример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успешного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внедрения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авторизации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по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лицу</a:t>
            </a:r>
            <a:r>
              <a:rPr lang="en-US" sz="2800" dirty="0">
                <a:latin typeface="Bookman Old Style"/>
              </a:rPr>
              <a:t> - Face ID </a:t>
            </a:r>
            <a:r>
              <a:rPr lang="en-US" sz="2800" err="1">
                <a:latin typeface="Bookman Old Style"/>
              </a:rPr>
              <a:t>от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err="1">
                <a:latin typeface="Bookman Old Style"/>
              </a:rPr>
              <a:t>компании</a:t>
            </a:r>
            <a:r>
              <a:rPr lang="en-US" sz="2800" dirty="0">
                <a:latin typeface="Bookman Old Style"/>
              </a:rPr>
              <a:t> Apple</a:t>
            </a:r>
            <a:endParaRPr lang="ru-RU"/>
          </a:p>
        </p:txBody>
      </p:sp>
      <p:pic>
        <p:nvPicPr>
          <p:cNvPr id="4" name="Рисунок 4" descr="Изображение выглядит как компьюте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A259A25-945F-4BA3-9ED4-7BA681330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62"/>
          <a:stretch/>
        </p:blipFill>
        <p:spPr>
          <a:xfrm>
            <a:off x="-9168" y="2763151"/>
            <a:ext cx="12201168" cy="4093262"/>
          </a:xfrm>
          <a:custGeom>
            <a:avLst/>
            <a:gdLst>
              <a:gd name="connsiteX0" fmla="*/ 12201168 w 12201168"/>
              <a:gd name="connsiteY0" fmla="*/ 0 h 4093262"/>
              <a:gd name="connsiteX1" fmla="*/ 12201168 w 12201168"/>
              <a:gd name="connsiteY1" fmla="*/ 4093262 h 4093262"/>
              <a:gd name="connsiteX2" fmla="*/ 0 w 12201168"/>
              <a:gd name="connsiteY2" fmla="*/ 4093262 h 4093262"/>
              <a:gd name="connsiteX3" fmla="*/ 0 w 12201168"/>
              <a:gd name="connsiteY3" fmla="*/ 49771 h 4093262"/>
              <a:gd name="connsiteX4" fmla="*/ 344880 w 12201168"/>
              <a:gd name="connsiteY4" fmla="*/ 64399 h 4093262"/>
              <a:gd name="connsiteX5" fmla="*/ 9469555 w 12201168"/>
              <a:gd name="connsiteY5" fmla="*/ 167599 h 4093262"/>
              <a:gd name="connsiteX6" fmla="*/ 11750723 w 12201168"/>
              <a:gd name="connsiteY6" fmla="*/ 7961 h 409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5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8D4F4D4-6C3A-4D2D-A735-053B3C926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97" b="1789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2AF3F-29FD-416C-AF64-296D6F6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49" y="4191603"/>
            <a:ext cx="10269518" cy="1509931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000000"/>
                </a:solidFill>
                <a:latin typeface="Bookman Old Style"/>
                <a:cs typeface="Calibri Light"/>
              </a:rPr>
              <a:t>Одно из возможных применений распознавания лиц</a:t>
            </a:r>
            <a:endParaRPr lang="ru-RU" sz="3600" dirty="0">
              <a:solidFill>
                <a:srgbClr val="000000"/>
              </a:solidFill>
              <a:latin typeface="Bookman Old Style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49C15C-F126-4B29-879C-E55F38D9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718" y="5226773"/>
            <a:ext cx="5113317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81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1E0D6-3185-4633-B921-A0569857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Bookman Old Style"/>
                <a:cs typeface="Calibri Light"/>
              </a:rPr>
              <a:t>Плюсы и минусы:</a:t>
            </a:r>
            <a:endParaRPr lang="ru-RU" dirty="0">
              <a:latin typeface="Bookman Old Style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2DED1E-D865-4FBF-B425-85914DA16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Bookman Old Style"/>
                <a:cs typeface="Calibri"/>
              </a:rPr>
              <a:t>+ Экономия времени в некоторых случаях</a:t>
            </a:r>
            <a:endParaRPr lang="ru-RU" sz="2000">
              <a:latin typeface="Bookman Old Style"/>
            </a:endParaRPr>
          </a:p>
          <a:p>
            <a:pPr marL="0" indent="0">
              <a:buNone/>
            </a:pPr>
            <a:r>
              <a:rPr lang="en-US" sz="2000">
                <a:latin typeface="Bookman Old Style"/>
                <a:cs typeface="Calibri"/>
              </a:rPr>
              <a:t>+ Высокая безопасность при качественной реализации</a:t>
            </a:r>
            <a:endParaRPr lang="en-US" sz="2000" dirty="0">
              <a:latin typeface="Bookman Old Style"/>
              <a:cs typeface="Calibri"/>
            </a:endParaRPr>
          </a:p>
          <a:p>
            <a:endParaRPr lang="en-US" sz="2000" dirty="0">
              <a:latin typeface="Bookman Old Style"/>
              <a:cs typeface="Calibri"/>
            </a:endParaRPr>
          </a:p>
          <a:p>
            <a:endParaRPr lang="en-US" sz="2000" dirty="0">
              <a:latin typeface="Bookman Old Style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Bookman Old Style"/>
                <a:cs typeface="Calibri"/>
              </a:rPr>
              <a:t>- Нестабильность распознавания</a:t>
            </a:r>
            <a:endParaRPr lang="en-US" sz="2000" dirty="0">
              <a:latin typeface="Bookman Old Style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Bookman Old Style"/>
                <a:cs typeface="Calibri"/>
              </a:rPr>
              <a:t>- Дополнительные требования к оборудованию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желтый, серый, мяч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284D053-29DE-41D6-9FEE-00A67042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7" r="11889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49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E73F-6206-4350-9644-24619A1E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Использование OpenCV для распознавания лиц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6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97360CC-4312-4652-AEC3-26D431A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86" y="2426818"/>
            <a:ext cx="3248079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внутренний, мужчина, смотрит, мони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147D2BC-48E2-4A7E-9962-9AD8E1F1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4508" y="2426818"/>
            <a:ext cx="499704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фотография, в позе, группа, челове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2A3E84B-A1DE-4AB3-AA42-63F2C8FED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547" r="8967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2724E-5A93-4A58-B063-DA3BB8F1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  <a:latin typeface="Bookman Old Style"/>
                <a:cs typeface="Calibri Light"/>
              </a:rPr>
              <a:t>Первый этап: создание датасета с лицами пользователей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D5F042-F9E5-4AA3-95BE-3438DF78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650457" cy="472627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Захват видеопотока с веб-камеры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Распознавание лица с помощью каскадов Хаара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Создание выборки для дальнейшего обучения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415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3D3DE-B8E2-40F3-980D-ED5311E5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err="1">
                <a:solidFill>
                  <a:srgbClr val="FFFFFF"/>
                </a:solidFill>
                <a:latin typeface="Bookman Old Style"/>
              </a:rPr>
              <a:t>Метод</a:t>
            </a:r>
            <a:r>
              <a:rPr lang="en-US" sz="3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Bookman Old Style"/>
              </a:rPr>
              <a:t>Виолы-Джонса</a:t>
            </a:r>
            <a:r>
              <a:rPr lang="en-US" sz="3600" dirty="0">
                <a:solidFill>
                  <a:srgbClr val="FFFFFF"/>
                </a:solidFill>
                <a:latin typeface="Bookman Old Style"/>
              </a:rPr>
              <a:t> и </a:t>
            </a:r>
            <a:r>
              <a:rPr lang="en-US" sz="3600" err="1">
                <a:solidFill>
                  <a:srgbClr val="FFFFFF"/>
                </a:solidFill>
                <a:latin typeface="Bookman Old Style"/>
              </a:rPr>
              <a:t>примитивы</a:t>
            </a:r>
            <a:r>
              <a:rPr lang="en-US" sz="3600" dirty="0">
                <a:solidFill>
                  <a:srgbClr val="FFFFFF"/>
                </a:solidFill>
                <a:latin typeface="Bookman Old Style"/>
              </a:rPr>
              <a:t> </a:t>
            </a:r>
            <a:r>
              <a:rPr lang="en-US" sz="3600" err="1">
                <a:solidFill>
                  <a:srgbClr val="FFFFFF"/>
                </a:solidFill>
                <a:latin typeface="Bookman Old Style"/>
              </a:rPr>
              <a:t>Хаара</a:t>
            </a:r>
            <a:endParaRPr lang="en-US" sz="3600">
              <a:solidFill>
                <a:srgbClr val="FFFFFF"/>
              </a:solidFill>
              <a:latin typeface="Bookman Old Styl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рисунок, часы, тарел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5BF1676-425B-42FB-8696-53A44B549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664382"/>
            <a:ext cx="5455917" cy="35225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6" descr="Изображение выглядит как комна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ACF3A0D-EC2C-49F1-8F45-A4E5B35D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22961"/>
            <a:ext cx="5455917" cy="32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смотрит,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73338FC-9974-44FD-93C6-BBB00DD95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7888" r="27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DD8AE-E604-4072-BA5A-A29F01B8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22" y="1065862"/>
            <a:ext cx="3643843" cy="4726276"/>
          </a:xfrm>
        </p:spPr>
        <p:txBody>
          <a:bodyPr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  <a:latin typeface="Bookman Old Style"/>
                <a:cs typeface="Calibri Light"/>
              </a:rPr>
              <a:t>Второй этап: классификация и обучение</a:t>
            </a:r>
            <a:endParaRPr lang="ru-RU" sz="3400">
              <a:solidFill>
                <a:srgbClr val="FFFFFF"/>
              </a:solidFill>
              <a:latin typeface="Bookman Old Style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774E7-68B7-4615-88DB-2CBCAD7D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722345" cy="472627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Применение локальных бинарных шаблонов для распознавания лиц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r>
              <a:rPr lang="en-US">
                <a:solidFill>
                  <a:srgbClr val="FFFFFF"/>
                </a:solidFill>
                <a:latin typeface="Bookman Old Style"/>
                <a:cs typeface="Calibri"/>
              </a:rPr>
              <a:t>Непосредственное обучение </a:t>
            </a:r>
            <a:endParaRPr lang="en-US" dirty="0">
              <a:solidFill>
                <a:srgbClr val="FFFFFF"/>
              </a:solidFill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76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человек, внешний, люди, сто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EDF0E02-EED1-497C-B3C5-E7336F52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9E651-2699-458D-9CF1-D429CE9D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Bookman Old Style"/>
              </a:rPr>
              <a:t>Третий этап: </a:t>
            </a:r>
            <a:r>
              <a:rPr lang="en-US" sz="4800">
                <a:solidFill>
                  <a:srgbClr val="FFFFFF"/>
                </a:solidFill>
                <a:latin typeface="Bookman Old Style"/>
              </a:rPr>
              <a:t>распознавание </a:t>
            </a:r>
            <a:r>
              <a:rPr lang="en-US" sz="4800" dirty="0">
                <a:solidFill>
                  <a:srgbClr val="FFFFFF"/>
                </a:solidFill>
                <a:latin typeface="Bookman Old Style"/>
              </a:rPr>
              <a:t>и идентификация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130444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Применение технологии распознавания лиц в среде университета</vt:lpstr>
      <vt:lpstr>  </vt:lpstr>
      <vt:lpstr>Одно из возможных применений распознавания лиц</vt:lpstr>
      <vt:lpstr>Плюсы и минусы:</vt:lpstr>
      <vt:lpstr>Использование OpenCV для распознавания лиц</vt:lpstr>
      <vt:lpstr>Первый этап: создание датасета с лицами пользователей</vt:lpstr>
      <vt:lpstr>Метод Виолы-Джонса и примитивы Хаара</vt:lpstr>
      <vt:lpstr>Второй этап: классификация и обучение</vt:lpstr>
      <vt:lpstr>Третий этап: распознавание и идентификация</vt:lpstr>
      <vt:lpstr>Применение технологии распознавания лиц в университете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336</cp:revision>
  <dcterms:created xsi:type="dcterms:W3CDTF">2019-11-19T00:41:47Z</dcterms:created>
  <dcterms:modified xsi:type="dcterms:W3CDTF">2019-11-19T02:31:52Z</dcterms:modified>
</cp:coreProperties>
</file>