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258" r:id="rId3"/>
    <p:sldId id="315" r:id="rId4"/>
    <p:sldId id="316" r:id="rId5"/>
    <p:sldId id="259" r:id="rId6"/>
    <p:sldId id="303" r:id="rId7"/>
    <p:sldId id="304" r:id="rId8"/>
    <p:sldId id="305" r:id="rId9"/>
    <p:sldId id="306" r:id="rId10"/>
    <p:sldId id="307" r:id="rId11"/>
    <p:sldId id="308" r:id="rId12"/>
    <p:sldId id="310" r:id="rId13"/>
    <p:sldId id="311" r:id="rId14"/>
    <p:sldId id="313" r:id="rId15"/>
    <p:sldId id="312" r:id="rId16"/>
    <p:sldId id="318" r:id="rId17"/>
    <p:sldId id="319" r:id="rId18"/>
    <p:sldId id="327" r:id="rId19"/>
    <p:sldId id="320" r:id="rId20"/>
    <p:sldId id="321" r:id="rId21"/>
    <p:sldId id="322" r:id="rId22"/>
    <p:sldId id="323" r:id="rId23"/>
    <p:sldId id="324" r:id="rId24"/>
    <p:sldId id="325" r:id="rId25"/>
    <p:sldId id="326" r:id="rId26"/>
  </p:sldIdLst>
  <p:sldSz cx="9144000" cy="5143500" type="screen16x9"/>
  <p:notesSz cx="6858000" cy="9144000"/>
  <p:embeddedFontLst>
    <p:embeddedFont>
      <p:font typeface="Bahnschrift" panose="020B0502040204020203" pitchFamily="34" charset="0"/>
      <p:regular r:id="rId28"/>
      <p:bold r:id="rId29"/>
    </p:embeddedFont>
    <p:embeddedFont>
      <p:font typeface="Cambria Math" panose="02040503050406030204" pitchFamily="18" charset="0"/>
      <p:regular r:id="rId30"/>
    </p:embeddedFont>
    <p:embeddedFont>
      <p:font typeface="Old Standard TT" panose="020B0604020202020204" charset="0"/>
      <p:regular r:id="rId31"/>
      <p:bold r:id="rId32"/>
      <p:italic r:id="rId33"/>
    </p:embeddedFont>
    <p:embeddedFont>
      <p:font typeface="Roboto" panose="020B0604020202020204" charset="0"/>
      <p:regular r:id="rId34"/>
      <p:bold r:id="rId35"/>
      <p:italic r:id="rId36"/>
      <p:boldItalic r:id="rId37"/>
    </p:embeddedFont>
    <p:embeddedFont>
      <p:font typeface="Roboto Slab" panose="020B0604020202020204" charset="0"/>
      <p:regular r:id="rId38"/>
      <p:bold r:id="rId39"/>
    </p:embeddedFont>
    <p:embeddedFont>
      <p:font typeface="Roboto Slab Regular" panose="020B0604020202020204"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Mishra" initials="AM" lastIdx="1" clrIdx="0">
    <p:extLst>
      <p:ext uri="{19B8F6BF-5375-455C-9EA6-DF929625EA0E}">
        <p15:presenceInfo xmlns:p15="http://schemas.microsoft.com/office/powerpoint/2012/main" userId="c169f8ea8ebcf9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FD5"/>
    <a:srgbClr val="CCFFFF"/>
    <a:srgbClr val="BDFFFF"/>
    <a:srgbClr val="CCCCFF"/>
    <a:srgbClr val="CCFFCC"/>
    <a:srgbClr val="FFB9BB"/>
    <a:srgbClr val="FFABAD"/>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774C20-3495-4C56-A220-4328098B062D}">
  <a:tblStyle styleId="{B6774C20-3495-4C56-A220-4328098B06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varScale="1">
        <p:scale>
          <a:sx n="111" d="100"/>
          <a:sy n="111"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248e58c2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248e58c2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384096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384096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6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384096b2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384096b2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384096b2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384096b2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46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384096b2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384096b2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918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384096b2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384096b2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79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28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831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998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49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71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248e58c2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248e58c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63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384096b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384096b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2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8384096b2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8384096b2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07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8384096b2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8384096b2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49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51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8384096b2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8384096b2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550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384096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384096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6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384096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384096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77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384096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384096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384096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384096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16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927573" y="1480050"/>
            <a:ext cx="10999147" cy="2183400"/>
            <a:chOff x="-745100" y="1211803"/>
            <a:chExt cx="10999147" cy="2183400"/>
          </a:xfrm>
        </p:grpSpPr>
        <p:sp>
          <p:nvSpPr>
            <p:cNvPr id="10" name="Google Shape;10;p2"/>
            <p:cNvSpPr/>
            <p:nvPr/>
          </p:nvSpPr>
          <p:spPr>
            <a:xfrm>
              <a:off x="-745100" y="1279388"/>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44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2836333" y="1604844"/>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44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50">
              <a:off x="6463100" y="1667576"/>
              <a:ext cx="3689208" cy="1271853"/>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44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 name="Google Shape;13;p2"/>
          <p:cNvCxnSpPr/>
          <p:nvPr/>
        </p:nvCxnSpPr>
        <p:spPr>
          <a:xfrm>
            <a:off x="2533050" y="3854338"/>
            <a:ext cx="4077900" cy="0"/>
          </a:xfrm>
          <a:prstGeom prst="straightConnector1">
            <a:avLst/>
          </a:prstGeom>
          <a:noFill/>
          <a:ln w="28575" cap="flat" cmpd="sng">
            <a:solidFill>
              <a:srgbClr val="A8BBBF"/>
            </a:solidFill>
            <a:prstDash val="solid"/>
            <a:round/>
            <a:headEnd type="none" w="med" len="med"/>
            <a:tailEnd type="none" w="med" len="med"/>
          </a:ln>
        </p:spPr>
      </p:cxnSp>
      <p:sp>
        <p:nvSpPr>
          <p:cNvPr id="14" name="Google Shape;14;p2"/>
          <p:cNvSpPr txBox="1">
            <a:spLocks noGrp="1"/>
          </p:cNvSpPr>
          <p:nvPr>
            <p:ph type="ctrTitle"/>
          </p:nvPr>
        </p:nvSpPr>
        <p:spPr>
          <a:xfrm>
            <a:off x="720000" y="1681850"/>
            <a:ext cx="7704000" cy="1496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4500"/>
              <a:buNone/>
              <a:defRPr sz="4500">
                <a:solidFill>
                  <a:srgbClr val="FFFFFF"/>
                </a:solidFill>
              </a:defRPr>
            </a:lvl1pPr>
            <a:lvl2pPr lvl="1" algn="ctr">
              <a:spcBef>
                <a:spcPts val="0"/>
              </a:spcBef>
              <a:spcAft>
                <a:spcPts val="0"/>
              </a:spcAft>
              <a:buClr>
                <a:srgbClr val="FFFFFF"/>
              </a:buClr>
              <a:buSzPts val="4500"/>
              <a:buNone/>
              <a:defRPr sz="4500">
                <a:solidFill>
                  <a:srgbClr val="FFFFFF"/>
                </a:solidFill>
              </a:defRPr>
            </a:lvl2pPr>
            <a:lvl3pPr lvl="2" algn="ctr">
              <a:spcBef>
                <a:spcPts val="0"/>
              </a:spcBef>
              <a:spcAft>
                <a:spcPts val="0"/>
              </a:spcAft>
              <a:buClr>
                <a:srgbClr val="FFFFFF"/>
              </a:buClr>
              <a:buSzPts val="4500"/>
              <a:buNone/>
              <a:defRPr sz="4500">
                <a:solidFill>
                  <a:srgbClr val="FFFFFF"/>
                </a:solidFill>
              </a:defRPr>
            </a:lvl3pPr>
            <a:lvl4pPr lvl="3" algn="ctr">
              <a:spcBef>
                <a:spcPts val="0"/>
              </a:spcBef>
              <a:spcAft>
                <a:spcPts val="0"/>
              </a:spcAft>
              <a:buClr>
                <a:srgbClr val="FFFFFF"/>
              </a:buClr>
              <a:buSzPts val="4500"/>
              <a:buNone/>
              <a:defRPr sz="4500">
                <a:solidFill>
                  <a:srgbClr val="FFFFFF"/>
                </a:solidFill>
              </a:defRPr>
            </a:lvl4pPr>
            <a:lvl5pPr lvl="4" algn="ctr">
              <a:spcBef>
                <a:spcPts val="0"/>
              </a:spcBef>
              <a:spcAft>
                <a:spcPts val="0"/>
              </a:spcAft>
              <a:buClr>
                <a:srgbClr val="FFFFFF"/>
              </a:buClr>
              <a:buSzPts val="4500"/>
              <a:buNone/>
              <a:defRPr sz="4500">
                <a:solidFill>
                  <a:srgbClr val="FFFFFF"/>
                </a:solidFill>
              </a:defRPr>
            </a:lvl5pPr>
            <a:lvl6pPr lvl="5" algn="ctr">
              <a:spcBef>
                <a:spcPts val="0"/>
              </a:spcBef>
              <a:spcAft>
                <a:spcPts val="0"/>
              </a:spcAft>
              <a:buClr>
                <a:srgbClr val="FFFFFF"/>
              </a:buClr>
              <a:buSzPts val="4500"/>
              <a:buNone/>
              <a:defRPr sz="4500">
                <a:solidFill>
                  <a:srgbClr val="FFFFFF"/>
                </a:solidFill>
              </a:defRPr>
            </a:lvl6pPr>
            <a:lvl7pPr lvl="6" algn="ctr">
              <a:spcBef>
                <a:spcPts val="0"/>
              </a:spcBef>
              <a:spcAft>
                <a:spcPts val="0"/>
              </a:spcAft>
              <a:buClr>
                <a:srgbClr val="FFFFFF"/>
              </a:buClr>
              <a:buSzPts val="4500"/>
              <a:buNone/>
              <a:defRPr sz="4500">
                <a:solidFill>
                  <a:srgbClr val="FFFFFF"/>
                </a:solidFill>
              </a:defRPr>
            </a:lvl7pPr>
            <a:lvl8pPr lvl="7" algn="ctr">
              <a:spcBef>
                <a:spcPts val="0"/>
              </a:spcBef>
              <a:spcAft>
                <a:spcPts val="0"/>
              </a:spcAft>
              <a:buClr>
                <a:srgbClr val="FFFFFF"/>
              </a:buClr>
              <a:buSzPts val="4500"/>
              <a:buNone/>
              <a:defRPr sz="4500">
                <a:solidFill>
                  <a:srgbClr val="FFFFFF"/>
                </a:solidFill>
              </a:defRPr>
            </a:lvl8pPr>
            <a:lvl9pPr lvl="8" algn="ctr">
              <a:spcBef>
                <a:spcPts val="0"/>
              </a:spcBef>
              <a:spcAft>
                <a:spcPts val="0"/>
              </a:spcAft>
              <a:buClr>
                <a:srgbClr val="FFFFFF"/>
              </a:buClr>
              <a:buSzPts val="4500"/>
              <a:buNone/>
              <a:defRPr sz="4500">
                <a:solidFill>
                  <a:srgbClr val="FFFFFF"/>
                </a:solidFill>
              </a:defRPr>
            </a:lvl9pPr>
          </a:lstStyle>
          <a:p>
            <a:endParaRPr/>
          </a:p>
        </p:txBody>
      </p:sp>
      <p:sp>
        <p:nvSpPr>
          <p:cNvPr id="15" name="Google Shape;15;p2"/>
          <p:cNvSpPr txBox="1">
            <a:spLocks noGrp="1"/>
          </p:cNvSpPr>
          <p:nvPr>
            <p:ph type="subTitle" idx="1"/>
          </p:nvPr>
        </p:nvSpPr>
        <p:spPr>
          <a:xfrm>
            <a:off x="720000" y="3215125"/>
            <a:ext cx="7704000" cy="45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3">
  <p:cSld name="CUSTOM_8">
    <p:spTree>
      <p:nvGrpSpPr>
        <p:cNvPr id="1" name="Shape 231"/>
        <p:cNvGrpSpPr/>
        <p:nvPr/>
      </p:nvGrpSpPr>
      <p:grpSpPr>
        <a:xfrm>
          <a:off x="0" y="0"/>
          <a:ext cx="0" cy="0"/>
          <a:chOff x="0" y="0"/>
          <a:chExt cx="0" cy="0"/>
        </a:xfrm>
      </p:grpSpPr>
      <p:sp>
        <p:nvSpPr>
          <p:cNvPr id="232" name="Google Shape;232;p19"/>
          <p:cNvSpPr/>
          <p:nvPr/>
        </p:nvSpPr>
        <p:spPr>
          <a:xfrm>
            <a:off x="6617800" y="-95956"/>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txBox="1">
            <a:spLocks noGrp="1"/>
          </p:cNvSpPr>
          <p:nvPr>
            <p:ph type="body" idx="1"/>
          </p:nvPr>
        </p:nvSpPr>
        <p:spPr>
          <a:xfrm>
            <a:off x="1312150" y="2084475"/>
            <a:ext cx="3172200" cy="26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sz="1400">
                <a:solidFill>
                  <a:schemeClr val="accent1"/>
                </a:solidFill>
              </a:defRPr>
            </a:lvl4pPr>
            <a:lvl5pPr marL="2286000" lvl="4" indent="-317500" rtl="0">
              <a:spcBef>
                <a:spcPts val="1600"/>
              </a:spcBef>
              <a:spcAft>
                <a:spcPts val="0"/>
              </a:spcAft>
              <a:buClr>
                <a:schemeClr val="accent1"/>
              </a:buClr>
              <a:buSzPts val="1400"/>
              <a:buChar char="○"/>
              <a:defRPr sz="1400">
                <a:solidFill>
                  <a:schemeClr val="accent1"/>
                </a:solidFill>
              </a:defRPr>
            </a:lvl5pPr>
            <a:lvl6pPr marL="2743200" lvl="5" indent="-317500" rtl="0">
              <a:spcBef>
                <a:spcPts val="1600"/>
              </a:spcBef>
              <a:spcAft>
                <a:spcPts val="0"/>
              </a:spcAft>
              <a:buClr>
                <a:schemeClr val="accent1"/>
              </a:buClr>
              <a:buSzPts val="1400"/>
              <a:buChar char="■"/>
              <a:defRPr sz="1400">
                <a:solidFill>
                  <a:schemeClr val="accent1"/>
                </a:solidFill>
              </a:defRPr>
            </a:lvl6pPr>
            <a:lvl7pPr marL="3200400" lvl="6" indent="-317500" rtl="0">
              <a:spcBef>
                <a:spcPts val="1600"/>
              </a:spcBef>
              <a:spcAft>
                <a:spcPts val="0"/>
              </a:spcAft>
              <a:buClr>
                <a:schemeClr val="accent1"/>
              </a:buClr>
              <a:buSzPts val="1400"/>
              <a:buChar char="●"/>
              <a:defRPr sz="1400">
                <a:solidFill>
                  <a:schemeClr val="accent1"/>
                </a:solidFill>
              </a:defRPr>
            </a:lvl7pPr>
            <a:lvl8pPr marL="3657600" lvl="7" indent="-317500" rtl="0">
              <a:spcBef>
                <a:spcPts val="1600"/>
              </a:spcBef>
              <a:spcAft>
                <a:spcPts val="0"/>
              </a:spcAft>
              <a:buClr>
                <a:schemeClr val="accent1"/>
              </a:buClr>
              <a:buSzPts val="1400"/>
              <a:buChar char="○"/>
              <a:defRPr sz="1400">
                <a:solidFill>
                  <a:schemeClr val="accent1"/>
                </a:solidFill>
              </a:defRPr>
            </a:lvl8pPr>
            <a:lvl9pPr marL="4114800" lvl="8" indent="-317500" rtl="0">
              <a:spcBef>
                <a:spcPts val="1600"/>
              </a:spcBef>
              <a:spcAft>
                <a:spcPts val="1600"/>
              </a:spcAft>
              <a:buClr>
                <a:schemeClr val="accent1"/>
              </a:buClr>
              <a:buSzPts val="1400"/>
              <a:buChar char="■"/>
              <a:defRPr sz="1400">
                <a:solidFill>
                  <a:schemeClr val="accent1"/>
                </a:solidFill>
              </a:defRPr>
            </a:lvl9pPr>
          </a:lstStyle>
          <a:p>
            <a:endParaRPr/>
          </a:p>
        </p:txBody>
      </p:sp>
      <p:sp>
        <p:nvSpPr>
          <p:cNvPr id="234" name="Google Shape;234;p19"/>
          <p:cNvSpPr txBox="1">
            <a:spLocks noGrp="1"/>
          </p:cNvSpPr>
          <p:nvPr>
            <p:ph type="body" idx="2"/>
          </p:nvPr>
        </p:nvSpPr>
        <p:spPr>
          <a:xfrm>
            <a:off x="5427025" y="2084475"/>
            <a:ext cx="3172200" cy="26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sz="1400">
                <a:solidFill>
                  <a:schemeClr val="accent1"/>
                </a:solidFill>
              </a:defRPr>
            </a:lvl4pPr>
            <a:lvl5pPr marL="2286000" lvl="4" indent="-317500" rtl="0">
              <a:spcBef>
                <a:spcPts val="1600"/>
              </a:spcBef>
              <a:spcAft>
                <a:spcPts val="0"/>
              </a:spcAft>
              <a:buClr>
                <a:schemeClr val="accent1"/>
              </a:buClr>
              <a:buSzPts val="1400"/>
              <a:buChar char="○"/>
              <a:defRPr sz="1400">
                <a:solidFill>
                  <a:schemeClr val="accent1"/>
                </a:solidFill>
              </a:defRPr>
            </a:lvl5pPr>
            <a:lvl6pPr marL="2743200" lvl="5" indent="-317500" rtl="0">
              <a:spcBef>
                <a:spcPts val="1600"/>
              </a:spcBef>
              <a:spcAft>
                <a:spcPts val="0"/>
              </a:spcAft>
              <a:buClr>
                <a:schemeClr val="accent1"/>
              </a:buClr>
              <a:buSzPts val="1400"/>
              <a:buChar char="■"/>
              <a:defRPr sz="1400">
                <a:solidFill>
                  <a:schemeClr val="accent1"/>
                </a:solidFill>
              </a:defRPr>
            </a:lvl6pPr>
            <a:lvl7pPr marL="3200400" lvl="6" indent="-317500" rtl="0">
              <a:spcBef>
                <a:spcPts val="1600"/>
              </a:spcBef>
              <a:spcAft>
                <a:spcPts val="0"/>
              </a:spcAft>
              <a:buClr>
                <a:schemeClr val="accent1"/>
              </a:buClr>
              <a:buSzPts val="1400"/>
              <a:buChar char="●"/>
              <a:defRPr sz="1400">
                <a:solidFill>
                  <a:schemeClr val="accent1"/>
                </a:solidFill>
              </a:defRPr>
            </a:lvl7pPr>
            <a:lvl8pPr marL="3657600" lvl="7" indent="-317500" rtl="0">
              <a:spcBef>
                <a:spcPts val="1600"/>
              </a:spcBef>
              <a:spcAft>
                <a:spcPts val="0"/>
              </a:spcAft>
              <a:buClr>
                <a:schemeClr val="accent1"/>
              </a:buClr>
              <a:buSzPts val="1400"/>
              <a:buChar char="○"/>
              <a:defRPr sz="1400">
                <a:solidFill>
                  <a:schemeClr val="accent1"/>
                </a:solidFill>
              </a:defRPr>
            </a:lvl8pPr>
            <a:lvl9pPr marL="4114800" lvl="8" indent="-317500" rtl="0">
              <a:spcBef>
                <a:spcPts val="1600"/>
              </a:spcBef>
              <a:spcAft>
                <a:spcPts val="1600"/>
              </a:spcAft>
              <a:buClr>
                <a:schemeClr val="accent1"/>
              </a:buClr>
              <a:buSzPts val="1400"/>
              <a:buChar char="■"/>
              <a:defRPr sz="1400">
                <a:solidFill>
                  <a:schemeClr val="accent1"/>
                </a:solidFill>
              </a:defRPr>
            </a:lvl9pPr>
          </a:lstStyle>
          <a:p>
            <a:endParaRPr/>
          </a:p>
        </p:txBody>
      </p:sp>
      <p:sp>
        <p:nvSpPr>
          <p:cNvPr id="235" name="Google Shape;235;p19"/>
          <p:cNvSpPr txBox="1">
            <a:spLocks noGrp="1"/>
          </p:cNvSpPr>
          <p:nvPr>
            <p:ph type="title"/>
          </p:nvPr>
        </p:nvSpPr>
        <p:spPr>
          <a:xfrm>
            <a:off x="720000" y="53889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2">
  <p:cSld name="CUSTOM_10">
    <p:spTree>
      <p:nvGrpSpPr>
        <p:cNvPr id="1" name="Shape 243"/>
        <p:cNvGrpSpPr/>
        <p:nvPr/>
      </p:nvGrpSpPr>
      <p:grpSpPr>
        <a:xfrm>
          <a:off x="0" y="0"/>
          <a:ext cx="0" cy="0"/>
          <a:chOff x="0" y="0"/>
          <a:chExt cx="0" cy="0"/>
        </a:xfrm>
      </p:grpSpPr>
      <p:sp>
        <p:nvSpPr>
          <p:cNvPr id="244" name="Google Shape;244;p21"/>
          <p:cNvSpPr/>
          <p:nvPr/>
        </p:nvSpPr>
        <p:spPr>
          <a:xfrm>
            <a:off x="-697400" y="4097919"/>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1"/>
          <p:cNvGrpSpPr/>
          <p:nvPr/>
        </p:nvGrpSpPr>
        <p:grpSpPr>
          <a:xfrm rot="-5400000">
            <a:off x="610957" y="988921"/>
            <a:ext cx="868777" cy="1416509"/>
            <a:chOff x="-1644142" y="2405317"/>
            <a:chExt cx="868777" cy="1416509"/>
          </a:xfrm>
        </p:grpSpPr>
        <p:sp>
          <p:nvSpPr>
            <p:cNvPr id="246" name="Google Shape;246;p21"/>
            <p:cNvSpPr/>
            <p:nvPr/>
          </p:nvSpPr>
          <p:spPr>
            <a:xfrm>
              <a:off x="-1495668" y="2894722"/>
              <a:ext cx="147430" cy="427441"/>
            </a:xfrm>
            <a:custGeom>
              <a:avLst/>
              <a:gdLst/>
              <a:ahLst/>
              <a:cxnLst/>
              <a:rect l="l" t="t" r="r" b="b"/>
              <a:pathLst>
                <a:path w="21328" h="61836" extrusionOk="0">
                  <a:moveTo>
                    <a:pt x="1862" y="1"/>
                  </a:moveTo>
                  <a:cubicBezTo>
                    <a:pt x="1289" y="144"/>
                    <a:pt x="717" y="430"/>
                    <a:pt x="1" y="430"/>
                  </a:cubicBezTo>
                  <a:lnTo>
                    <a:pt x="19467" y="61835"/>
                  </a:lnTo>
                  <a:cubicBezTo>
                    <a:pt x="20040" y="61549"/>
                    <a:pt x="20612" y="61406"/>
                    <a:pt x="21328" y="61263"/>
                  </a:cubicBezTo>
                  <a:lnTo>
                    <a:pt x="1862"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1490719" y="2483124"/>
              <a:ext cx="129623" cy="297825"/>
            </a:xfrm>
            <a:custGeom>
              <a:avLst/>
              <a:gdLst/>
              <a:ahLst/>
              <a:cxnLst/>
              <a:rect l="l" t="t" r="r" b="b"/>
              <a:pathLst>
                <a:path w="18752" h="43085" extrusionOk="0">
                  <a:moveTo>
                    <a:pt x="17177" y="1"/>
                  </a:moveTo>
                  <a:lnTo>
                    <a:pt x="1" y="42512"/>
                  </a:lnTo>
                  <a:cubicBezTo>
                    <a:pt x="573" y="42655"/>
                    <a:pt x="1146" y="42798"/>
                    <a:pt x="1718" y="43084"/>
                  </a:cubicBezTo>
                  <a:lnTo>
                    <a:pt x="18751" y="716"/>
                  </a:lnTo>
                  <a:lnTo>
                    <a:pt x="17177"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482804" y="3490358"/>
              <a:ext cx="105879" cy="144464"/>
            </a:xfrm>
            <a:custGeom>
              <a:avLst/>
              <a:gdLst/>
              <a:ahLst/>
              <a:cxnLst/>
              <a:rect l="l" t="t" r="r" b="b"/>
              <a:pathLst>
                <a:path w="15317" h="20899" extrusionOk="0">
                  <a:moveTo>
                    <a:pt x="14028" y="0"/>
                  </a:moveTo>
                  <a:lnTo>
                    <a:pt x="1" y="20182"/>
                  </a:lnTo>
                  <a:cubicBezTo>
                    <a:pt x="573" y="20326"/>
                    <a:pt x="1146" y="20469"/>
                    <a:pt x="1718" y="20898"/>
                  </a:cubicBezTo>
                  <a:lnTo>
                    <a:pt x="15316" y="1432"/>
                  </a:lnTo>
                  <a:cubicBezTo>
                    <a:pt x="14887" y="1002"/>
                    <a:pt x="14457" y="573"/>
                    <a:pt x="14028"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251276" y="3470567"/>
              <a:ext cx="156333" cy="123685"/>
            </a:xfrm>
            <a:custGeom>
              <a:avLst/>
              <a:gdLst/>
              <a:ahLst/>
              <a:cxnLst/>
              <a:rect l="l" t="t" r="r" b="b"/>
              <a:pathLst>
                <a:path w="22616" h="17893" extrusionOk="0">
                  <a:moveTo>
                    <a:pt x="1288" y="1"/>
                  </a:moveTo>
                  <a:cubicBezTo>
                    <a:pt x="859" y="430"/>
                    <a:pt x="573" y="859"/>
                    <a:pt x="0" y="1289"/>
                  </a:cubicBezTo>
                  <a:lnTo>
                    <a:pt x="21470" y="17893"/>
                  </a:lnTo>
                  <a:lnTo>
                    <a:pt x="22615" y="16461"/>
                  </a:lnTo>
                  <a:lnTo>
                    <a:pt x="1288"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238419" y="3286536"/>
              <a:ext cx="197891" cy="95980"/>
            </a:xfrm>
            <a:custGeom>
              <a:avLst/>
              <a:gdLst/>
              <a:ahLst/>
              <a:cxnLst/>
              <a:rect l="l" t="t" r="r" b="b"/>
              <a:pathLst>
                <a:path w="28628" h="13885" extrusionOk="0">
                  <a:moveTo>
                    <a:pt x="27769" y="1"/>
                  </a:moveTo>
                  <a:lnTo>
                    <a:pt x="1" y="12024"/>
                  </a:lnTo>
                  <a:cubicBezTo>
                    <a:pt x="287" y="12596"/>
                    <a:pt x="430" y="13169"/>
                    <a:pt x="717" y="13885"/>
                  </a:cubicBezTo>
                  <a:lnTo>
                    <a:pt x="28628" y="1575"/>
                  </a:lnTo>
                  <a:cubicBezTo>
                    <a:pt x="28341" y="1146"/>
                    <a:pt x="28055" y="573"/>
                    <a:pt x="2776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1587680" y="3226183"/>
              <a:ext cx="181073" cy="132589"/>
            </a:xfrm>
            <a:custGeom>
              <a:avLst/>
              <a:gdLst/>
              <a:ahLst/>
              <a:cxnLst/>
              <a:rect l="l" t="t" r="r" b="b"/>
              <a:pathLst>
                <a:path w="26195" h="19181" extrusionOk="0">
                  <a:moveTo>
                    <a:pt x="1145" y="0"/>
                  </a:moveTo>
                  <a:lnTo>
                    <a:pt x="0" y="1432"/>
                  </a:lnTo>
                  <a:lnTo>
                    <a:pt x="25192" y="19180"/>
                  </a:lnTo>
                  <a:cubicBezTo>
                    <a:pt x="25478" y="18751"/>
                    <a:pt x="25765" y="18322"/>
                    <a:pt x="26194" y="17892"/>
                  </a:cubicBezTo>
                  <a:lnTo>
                    <a:pt x="1145" y="0"/>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1119683" y="2909563"/>
              <a:ext cx="129616" cy="237472"/>
            </a:xfrm>
            <a:custGeom>
              <a:avLst/>
              <a:gdLst/>
              <a:ahLst/>
              <a:cxnLst/>
              <a:rect l="l" t="t" r="r" b="b"/>
              <a:pathLst>
                <a:path w="18751" h="34354" extrusionOk="0">
                  <a:moveTo>
                    <a:pt x="1574" y="1"/>
                  </a:moveTo>
                  <a:lnTo>
                    <a:pt x="0" y="860"/>
                  </a:lnTo>
                  <a:lnTo>
                    <a:pt x="17033" y="34353"/>
                  </a:lnTo>
                  <a:cubicBezTo>
                    <a:pt x="17606" y="34067"/>
                    <a:pt x="18178" y="33781"/>
                    <a:pt x="18751" y="33638"/>
                  </a:cubicBezTo>
                  <a:lnTo>
                    <a:pt x="1574"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1009864" y="3181618"/>
              <a:ext cx="154785" cy="131683"/>
            </a:xfrm>
            <a:custGeom>
              <a:avLst/>
              <a:gdLst/>
              <a:ahLst/>
              <a:cxnLst/>
              <a:rect l="l" t="t" r="r" b="b"/>
              <a:pathLst>
                <a:path w="22392" h="19050" extrusionOk="0">
                  <a:moveTo>
                    <a:pt x="9676" y="1"/>
                  </a:moveTo>
                  <a:cubicBezTo>
                    <a:pt x="4861" y="1"/>
                    <a:pt x="239" y="3618"/>
                    <a:pt x="144" y="9310"/>
                  </a:cubicBezTo>
                  <a:cubicBezTo>
                    <a:pt x="1" y="14606"/>
                    <a:pt x="4152" y="18900"/>
                    <a:pt x="9305" y="19043"/>
                  </a:cubicBezTo>
                  <a:cubicBezTo>
                    <a:pt x="9423" y="19047"/>
                    <a:pt x="9541" y="19049"/>
                    <a:pt x="9659" y="19049"/>
                  </a:cubicBezTo>
                  <a:cubicBezTo>
                    <a:pt x="18017" y="19049"/>
                    <a:pt x="22392" y="9082"/>
                    <a:pt x="16605" y="3012"/>
                  </a:cubicBezTo>
                  <a:cubicBezTo>
                    <a:pt x="14626" y="937"/>
                    <a:pt x="12126" y="1"/>
                    <a:pt x="967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1071268" y="3122240"/>
              <a:ext cx="295903" cy="251656"/>
            </a:xfrm>
            <a:custGeom>
              <a:avLst/>
              <a:gdLst/>
              <a:ahLst/>
              <a:cxnLst/>
              <a:rect l="l" t="t" r="r" b="b"/>
              <a:pathLst>
                <a:path w="42807" h="36406" extrusionOk="0">
                  <a:moveTo>
                    <a:pt x="18506" y="3592"/>
                  </a:moveTo>
                  <a:cubicBezTo>
                    <a:pt x="22199" y="3592"/>
                    <a:pt x="25953" y="5006"/>
                    <a:pt x="28923" y="8167"/>
                  </a:cubicBezTo>
                  <a:cubicBezTo>
                    <a:pt x="37858" y="17386"/>
                    <a:pt x="31193" y="32790"/>
                    <a:pt x="18537" y="32790"/>
                  </a:cubicBezTo>
                  <a:cubicBezTo>
                    <a:pt x="18421" y="32790"/>
                    <a:pt x="18304" y="32789"/>
                    <a:pt x="18188" y="32786"/>
                  </a:cubicBezTo>
                  <a:cubicBezTo>
                    <a:pt x="10029" y="32643"/>
                    <a:pt x="3588" y="25916"/>
                    <a:pt x="3874" y="17757"/>
                  </a:cubicBezTo>
                  <a:cubicBezTo>
                    <a:pt x="4065" y="9185"/>
                    <a:pt x="11163" y="3592"/>
                    <a:pt x="18506" y="3592"/>
                  </a:cubicBezTo>
                  <a:close/>
                  <a:moveTo>
                    <a:pt x="18519" y="1"/>
                  </a:moveTo>
                  <a:cubicBezTo>
                    <a:pt x="8598" y="1"/>
                    <a:pt x="577" y="7911"/>
                    <a:pt x="296" y="17757"/>
                  </a:cubicBezTo>
                  <a:cubicBezTo>
                    <a:pt x="1" y="28873"/>
                    <a:pt x="9103" y="36406"/>
                    <a:pt x="18635" y="36406"/>
                  </a:cubicBezTo>
                  <a:cubicBezTo>
                    <a:pt x="22973" y="36406"/>
                    <a:pt x="27399" y="34846"/>
                    <a:pt x="31070" y="31355"/>
                  </a:cubicBezTo>
                  <a:cubicBezTo>
                    <a:pt x="42807" y="20190"/>
                    <a:pt x="35221" y="437"/>
                    <a:pt x="19046" y="8"/>
                  </a:cubicBezTo>
                  <a:cubicBezTo>
                    <a:pt x="18870" y="3"/>
                    <a:pt x="18694" y="1"/>
                    <a:pt x="1851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1625277" y="3191005"/>
              <a:ext cx="94715" cy="80710"/>
            </a:xfrm>
            <a:custGeom>
              <a:avLst/>
              <a:gdLst/>
              <a:ahLst/>
              <a:cxnLst/>
              <a:rect l="l" t="t" r="r" b="b"/>
              <a:pathLst>
                <a:path w="13702" h="11676" extrusionOk="0">
                  <a:moveTo>
                    <a:pt x="6007" y="0"/>
                  </a:moveTo>
                  <a:cubicBezTo>
                    <a:pt x="3070" y="0"/>
                    <a:pt x="239" y="2227"/>
                    <a:pt x="143" y="5662"/>
                  </a:cubicBezTo>
                  <a:cubicBezTo>
                    <a:pt x="0" y="8811"/>
                    <a:pt x="2577" y="11530"/>
                    <a:pt x="5726" y="11673"/>
                  </a:cubicBezTo>
                  <a:cubicBezTo>
                    <a:pt x="5785" y="11675"/>
                    <a:pt x="5844" y="11676"/>
                    <a:pt x="5903" y="11676"/>
                  </a:cubicBezTo>
                  <a:cubicBezTo>
                    <a:pt x="11082" y="11676"/>
                    <a:pt x="13701" y="5477"/>
                    <a:pt x="10163" y="1797"/>
                  </a:cubicBezTo>
                  <a:cubicBezTo>
                    <a:pt x="8970" y="557"/>
                    <a:pt x="7475" y="0"/>
                    <a:pt x="6007"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1597572" y="3643898"/>
              <a:ext cx="155061" cy="132416"/>
            </a:xfrm>
            <a:custGeom>
              <a:avLst/>
              <a:gdLst/>
              <a:ahLst/>
              <a:cxnLst/>
              <a:rect l="l" t="t" r="r" b="b"/>
              <a:pathLst>
                <a:path w="22432" h="19156" extrusionOk="0">
                  <a:moveTo>
                    <a:pt x="9739" y="1"/>
                  </a:moveTo>
                  <a:cubicBezTo>
                    <a:pt x="4901" y="1"/>
                    <a:pt x="238" y="3656"/>
                    <a:pt x="143" y="9278"/>
                  </a:cubicBezTo>
                  <a:cubicBezTo>
                    <a:pt x="0" y="14574"/>
                    <a:pt x="4151" y="19011"/>
                    <a:pt x="9447" y="19154"/>
                  </a:cubicBezTo>
                  <a:cubicBezTo>
                    <a:pt x="9506" y="19155"/>
                    <a:pt x="9565" y="19156"/>
                    <a:pt x="9623" y="19156"/>
                  </a:cubicBezTo>
                  <a:cubicBezTo>
                    <a:pt x="17955" y="19156"/>
                    <a:pt x="22431" y="9092"/>
                    <a:pt x="16604" y="2980"/>
                  </a:cubicBezTo>
                  <a:cubicBezTo>
                    <a:pt x="14642" y="923"/>
                    <a:pt x="12168" y="1"/>
                    <a:pt x="973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1644142" y="3599133"/>
              <a:ext cx="262267" cy="222693"/>
            </a:xfrm>
            <a:custGeom>
              <a:avLst/>
              <a:gdLst/>
              <a:ahLst/>
              <a:cxnLst/>
              <a:rect l="l" t="t" r="r" b="b"/>
              <a:pathLst>
                <a:path w="37941" h="32216" extrusionOk="0">
                  <a:moveTo>
                    <a:pt x="16471" y="3497"/>
                  </a:moveTo>
                  <a:cubicBezTo>
                    <a:pt x="19655" y="3497"/>
                    <a:pt x="22900" y="4721"/>
                    <a:pt x="25488" y="7452"/>
                  </a:cubicBezTo>
                  <a:cubicBezTo>
                    <a:pt x="33176" y="15425"/>
                    <a:pt x="27269" y="28637"/>
                    <a:pt x="16219" y="28637"/>
                  </a:cubicBezTo>
                  <a:cubicBezTo>
                    <a:pt x="16160" y="28637"/>
                    <a:pt x="16100" y="28637"/>
                    <a:pt x="16041" y="28636"/>
                  </a:cubicBezTo>
                  <a:cubicBezTo>
                    <a:pt x="9170" y="28350"/>
                    <a:pt x="3731" y="22625"/>
                    <a:pt x="3874" y="15754"/>
                  </a:cubicBezTo>
                  <a:cubicBezTo>
                    <a:pt x="4065" y="8327"/>
                    <a:pt x="10146" y="3497"/>
                    <a:pt x="16471" y="3497"/>
                  </a:cubicBezTo>
                  <a:close/>
                  <a:moveTo>
                    <a:pt x="16367" y="1"/>
                  </a:moveTo>
                  <a:cubicBezTo>
                    <a:pt x="7596" y="1"/>
                    <a:pt x="577" y="6912"/>
                    <a:pt x="296" y="15611"/>
                  </a:cubicBezTo>
                  <a:cubicBezTo>
                    <a:pt x="0" y="25477"/>
                    <a:pt x="8069" y="32215"/>
                    <a:pt x="16534" y="32215"/>
                  </a:cubicBezTo>
                  <a:cubicBezTo>
                    <a:pt x="20349" y="32215"/>
                    <a:pt x="24245" y="30846"/>
                    <a:pt x="27492" y="27777"/>
                  </a:cubicBezTo>
                  <a:cubicBezTo>
                    <a:pt x="37940" y="17901"/>
                    <a:pt x="31213" y="296"/>
                    <a:pt x="16900" y="9"/>
                  </a:cubicBezTo>
                  <a:cubicBezTo>
                    <a:pt x="16721" y="4"/>
                    <a:pt x="16544" y="1"/>
                    <a:pt x="1636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1392768" y="3348790"/>
              <a:ext cx="155075" cy="132679"/>
            </a:xfrm>
            <a:custGeom>
              <a:avLst/>
              <a:gdLst/>
              <a:ahLst/>
              <a:cxnLst/>
              <a:rect l="l" t="t" r="r" b="b"/>
              <a:pathLst>
                <a:path w="22434" h="19194" extrusionOk="0">
                  <a:moveTo>
                    <a:pt x="9830" y="1"/>
                  </a:moveTo>
                  <a:cubicBezTo>
                    <a:pt x="5055" y="1"/>
                    <a:pt x="477" y="3584"/>
                    <a:pt x="287" y="9173"/>
                  </a:cubicBezTo>
                  <a:cubicBezTo>
                    <a:pt x="1" y="14469"/>
                    <a:pt x="4295" y="18906"/>
                    <a:pt x="9591" y="19192"/>
                  </a:cubicBezTo>
                  <a:cubicBezTo>
                    <a:pt x="9650" y="19193"/>
                    <a:pt x="9709" y="19194"/>
                    <a:pt x="9767" y="19194"/>
                  </a:cubicBezTo>
                  <a:cubicBezTo>
                    <a:pt x="18097" y="19194"/>
                    <a:pt x="22433" y="9130"/>
                    <a:pt x="16748" y="3018"/>
                  </a:cubicBezTo>
                  <a:cubicBezTo>
                    <a:pt x="14763" y="936"/>
                    <a:pt x="12271" y="1"/>
                    <a:pt x="9830"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1431727" y="3309278"/>
              <a:ext cx="246749" cy="210161"/>
            </a:xfrm>
            <a:custGeom>
              <a:avLst/>
              <a:gdLst/>
              <a:ahLst/>
              <a:cxnLst/>
              <a:rect l="l" t="t" r="r" b="b"/>
              <a:pathLst>
                <a:path w="35696" h="30403" extrusionOk="0">
                  <a:moveTo>
                    <a:pt x="15483" y="1762"/>
                  </a:moveTo>
                  <a:cubicBezTo>
                    <a:pt x="18892" y="1762"/>
                    <a:pt x="22361" y="3080"/>
                    <a:pt x="25103" y="6014"/>
                  </a:cubicBezTo>
                  <a:cubicBezTo>
                    <a:pt x="33323" y="14518"/>
                    <a:pt x="27090" y="28634"/>
                    <a:pt x="15434" y="28634"/>
                  </a:cubicBezTo>
                  <a:cubicBezTo>
                    <a:pt x="15318" y="28634"/>
                    <a:pt x="15201" y="28632"/>
                    <a:pt x="15084" y="28630"/>
                  </a:cubicBezTo>
                  <a:cubicBezTo>
                    <a:pt x="7641" y="28487"/>
                    <a:pt x="1772" y="22332"/>
                    <a:pt x="2059" y="14889"/>
                  </a:cubicBezTo>
                  <a:cubicBezTo>
                    <a:pt x="2249" y="6906"/>
                    <a:pt x="8748" y="1762"/>
                    <a:pt x="15483" y="1762"/>
                  </a:cubicBezTo>
                  <a:close/>
                  <a:moveTo>
                    <a:pt x="15534" y="0"/>
                  </a:moveTo>
                  <a:cubicBezTo>
                    <a:pt x="7349" y="0"/>
                    <a:pt x="481" y="6532"/>
                    <a:pt x="198" y="14746"/>
                  </a:cubicBezTo>
                  <a:cubicBezTo>
                    <a:pt x="1" y="24097"/>
                    <a:pt x="7589" y="30402"/>
                    <a:pt x="15513" y="30402"/>
                  </a:cubicBezTo>
                  <a:cubicBezTo>
                    <a:pt x="19112" y="30402"/>
                    <a:pt x="22779" y="29102"/>
                    <a:pt x="25819" y="26196"/>
                  </a:cubicBezTo>
                  <a:cubicBezTo>
                    <a:pt x="35695" y="16893"/>
                    <a:pt x="29397" y="289"/>
                    <a:pt x="15799" y="3"/>
                  </a:cubicBezTo>
                  <a:cubicBezTo>
                    <a:pt x="15711" y="1"/>
                    <a:pt x="15622" y="0"/>
                    <a:pt x="15534"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1456087" y="2405317"/>
              <a:ext cx="178101" cy="160453"/>
            </a:xfrm>
            <a:custGeom>
              <a:avLst/>
              <a:gdLst/>
              <a:ahLst/>
              <a:cxnLst/>
              <a:rect l="l" t="t" r="r" b="b"/>
              <a:pathLst>
                <a:path w="25765" h="23212" extrusionOk="0">
                  <a:moveTo>
                    <a:pt x="12937" y="1"/>
                  </a:moveTo>
                  <a:cubicBezTo>
                    <a:pt x="10020" y="1"/>
                    <a:pt x="7102" y="1075"/>
                    <a:pt x="4867" y="3241"/>
                  </a:cubicBezTo>
                  <a:cubicBezTo>
                    <a:pt x="287" y="7678"/>
                    <a:pt x="0" y="14978"/>
                    <a:pt x="4581" y="19559"/>
                  </a:cubicBezTo>
                  <a:cubicBezTo>
                    <a:pt x="6869" y="21994"/>
                    <a:pt x="9918" y="23212"/>
                    <a:pt x="12962" y="23212"/>
                  </a:cubicBezTo>
                  <a:cubicBezTo>
                    <a:pt x="15823" y="23212"/>
                    <a:pt x="18679" y="22137"/>
                    <a:pt x="20898" y="19988"/>
                  </a:cubicBezTo>
                  <a:cubicBezTo>
                    <a:pt x="25621" y="15551"/>
                    <a:pt x="25764" y="8251"/>
                    <a:pt x="21327" y="3527"/>
                  </a:cubicBezTo>
                  <a:cubicBezTo>
                    <a:pt x="19056" y="1183"/>
                    <a:pt x="15997" y="1"/>
                    <a:pt x="1293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1186969" y="2846728"/>
              <a:ext cx="145453" cy="131994"/>
            </a:xfrm>
            <a:custGeom>
              <a:avLst/>
              <a:gdLst/>
              <a:ahLst/>
              <a:cxnLst/>
              <a:rect l="l" t="t" r="r" b="b"/>
              <a:pathLst>
                <a:path w="21042" h="19095" extrusionOk="0">
                  <a:moveTo>
                    <a:pt x="10596" y="1"/>
                  </a:moveTo>
                  <a:cubicBezTo>
                    <a:pt x="8209" y="1"/>
                    <a:pt x="5834" y="895"/>
                    <a:pt x="4009" y="2650"/>
                  </a:cubicBezTo>
                  <a:cubicBezTo>
                    <a:pt x="144" y="6371"/>
                    <a:pt x="1" y="12383"/>
                    <a:pt x="3722" y="16105"/>
                  </a:cubicBezTo>
                  <a:cubicBezTo>
                    <a:pt x="5562" y="18092"/>
                    <a:pt x="8045" y="19095"/>
                    <a:pt x="10549" y="19095"/>
                  </a:cubicBezTo>
                  <a:cubicBezTo>
                    <a:pt x="12915" y="19095"/>
                    <a:pt x="15299" y="18199"/>
                    <a:pt x="17177" y="16391"/>
                  </a:cubicBezTo>
                  <a:cubicBezTo>
                    <a:pt x="20898" y="12812"/>
                    <a:pt x="21042" y="6801"/>
                    <a:pt x="17463" y="2936"/>
                  </a:cubicBezTo>
                  <a:cubicBezTo>
                    <a:pt x="15567" y="967"/>
                    <a:pt x="13075" y="1"/>
                    <a:pt x="1059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541180" y="2802965"/>
              <a:ext cx="76915" cy="66063"/>
            </a:xfrm>
            <a:custGeom>
              <a:avLst/>
              <a:gdLst/>
              <a:ahLst/>
              <a:cxnLst/>
              <a:rect l="l" t="t" r="r" b="b"/>
              <a:pathLst>
                <a:path w="11127" h="9557" extrusionOk="0">
                  <a:moveTo>
                    <a:pt x="4805" y="0"/>
                  </a:moveTo>
                  <a:cubicBezTo>
                    <a:pt x="2392" y="0"/>
                    <a:pt x="96" y="1840"/>
                    <a:pt x="1" y="4687"/>
                  </a:cubicBezTo>
                  <a:cubicBezTo>
                    <a:pt x="1" y="7263"/>
                    <a:pt x="2005" y="9553"/>
                    <a:pt x="4724" y="9553"/>
                  </a:cubicBezTo>
                  <a:cubicBezTo>
                    <a:pt x="4783" y="9555"/>
                    <a:pt x="4841" y="9556"/>
                    <a:pt x="4899" y="9556"/>
                  </a:cubicBezTo>
                  <a:cubicBezTo>
                    <a:pt x="9076" y="9556"/>
                    <a:pt x="11126" y="4503"/>
                    <a:pt x="8303" y="1538"/>
                  </a:cubicBezTo>
                  <a:cubicBezTo>
                    <a:pt x="7289" y="476"/>
                    <a:pt x="6032" y="0"/>
                    <a:pt x="48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1581127" y="2764096"/>
              <a:ext cx="169571" cy="144319"/>
            </a:xfrm>
            <a:custGeom>
              <a:avLst/>
              <a:gdLst/>
              <a:ahLst/>
              <a:cxnLst/>
              <a:rect l="l" t="t" r="r" b="b"/>
              <a:pathLst>
                <a:path w="24531" h="20878" extrusionOk="0">
                  <a:moveTo>
                    <a:pt x="10631" y="1832"/>
                  </a:moveTo>
                  <a:cubicBezTo>
                    <a:pt x="12866" y="1832"/>
                    <a:pt x="15145" y="2688"/>
                    <a:pt x="16944" y="4584"/>
                  </a:cubicBezTo>
                  <a:cubicBezTo>
                    <a:pt x="22018" y="10081"/>
                    <a:pt x="18210" y="19048"/>
                    <a:pt x="10712" y="19048"/>
                  </a:cubicBezTo>
                  <a:cubicBezTo>
                    <a:pt x="10596" y="19048"/>
                    <a:pt x="10478" y="19045"/>
                    <a:pt x="10360" y="19041"/>
                  </a:cubicBezTo>
                  <a:cubicBezTo>
                    <a:pt x="5493" y="18898"/>
                    <a:pt x="1772" y="14890"/>
                    <a:pt x="1915" y="10167"/>
                  </a:cubicBezTo>
                  <a:cubicBezTo>
                    <a:pt x="2104" y="5063"/>
                    <a:pt x="6286" y="1832"/>
                    <a:pt x="10631" y="1832"/>
                  </a:cubicBezTo>
                  <a:close/>
                  <a:moveTo>
                    <a:pt x="10665" y="1"/>
                  </a:moveTo>
                  <a:cubicBezTo>
                    <a:pt x="4921" y="1"/>
                    <a:pt x="338" y="4529"/>
                    <a:pt x="197" y="10167"/>
                  </a:cubicBezTo>
                  <a:cubicBezTo>
                    <a:pt x="0" y="16575"/>
                    <a:pt x="5167" y="20878"/>
                    <a:pt x="10601" y="20878"/>
                  </a:cubicBezTo>
                  <a:cubicBezTo>
                    <a:pt x="13056" y="20878"/>
                    <a:pt x="15566" y="19999"/>
                    <a:pt x="17660" y="18039"/>
                  </a:cubicBezTo>
                  <a:cubicBezTo>
                    <a:pt x="24530" y="11598"/>
                    <a:pt x="20093" y="290"/>
                    <a:pt x="10933" y="4"/>
                  </a:cubicBezTo>
                  <a:cubicBezTo>
                    <a:pt x="10843" y="2"/>
                    <a:pt x="10754" y="1"/>
                    <a:pt x="10665"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1132547" y="3555916"/>
              <a:ext cx="77876" cy="66063"/>
            </a:xfrm>
            <a:custGeom>
              <a:avLst/>
              <a:gdLst/>
              <a:ahLst/>
              <a:cxnLst/>
              <a:rect l="l" t="t" r="r" b="b"/>
              <a:pathLst>
                <a:path w="11266" h="9557" extrusionOk="0">
                  <a:moveTo>
                    <a:pt x="4906" y="0"/>
                  </a:moveTo>
                  <a:cubicBezTo>
                    <a:pt x="2534" y="0"/>
                    <a:pt x="238" y="1840"/>
                    <a:pt x="143" y="4687"/>
                  </a:cubicBezTo>
                  <a:cubicBezTo>
                    <a:pt x="0" y="7406"/>
                    <a:pt x="2147" y="9553"/>
                    <a:pt x="4724" y="9553"/>
                  </a:cubicBezTo>
                  <a:cubicBezTo>
                    <a:pt x="4784" y="9555"/>
                    <a:pt x="4844" y="9556"/>
                    <a:pt x="4903" y="9556"/>
                  </a:cubicBezTo>
                  <a:cubicBezTo>
                    <a:pt x="9081" y="9556"/>
                    <a:pt x="11266" y="4643"/>
                    <a:pt x="8302" y="1538"/>
                  </a:cubicBezTo>
                  <a:cubicBezTo>
                    <a:pt x="7337" y="476"/>
                    <a:pt x="6112" y="0"/>
                    <a:pt x="4906"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1"/>
          <p:cNvSpPr/>
          <p:nvPr/>
        </p:nvSpPr>
        <p:spPr>
          <a:xfrm rot="9899950">
            <a:off x="5717720" y="-48455"/>
            <a:ext cx="3689208" cy="1271853"/>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txBox="1">
            <a:spLocks noGrp="1"/>
          </p:cNvSpPr>
          <p:nvPr>
            <p:ph type="title"/>
          </p:nvPr>
        </p:nvSpPr>
        <p:spPr>
          <a:xfrm>
            <a:off x="720000" y="53889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588250" y="73007"/>
            <a:ext cx="10320501" cy="4997486"/>
            <a:chOff x="-464250" y="93375"/>
            <a:chExt cx="10320501" cy="4997486"/>
          </a:xfrm>
        </p:grpSpPr>
        <p:sp>
          <p:nvSpPr>
            <p:cNvPr id="31" name="Google Shape;31;p4"/>
            <p:cNvSpPr/>
            <p:nvPr/>
          </p:nvSpPr>
          <p:spPr>
            <a:xfrm>
              <a:off x="-464250" y="93375"/>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44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0800000">
              <a:off x="6166875" y="3818950"/>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44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txBox="1">
            <a:spLocks noGrp="1"/>
          </p:cNvSpPr>
          <p:nvPr>
            <p:ph type="ctrTitle"/>
          </p:nvPr>
        </p:nvSpPr>
        <p:spPr>
          <a:xfrm>
            <a:off x="1902450" y="1773538"/>
            <a:ext cx="5339100" cy="110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200"/>
              <a:buNone/>
              <a:defRPr sz="3200">
                <a:solidFill>
                  <a:srgbClr val="FFFFFF"/>
                </a:solidFill>
              </a:defRPr>
            </a:lvl1pPr>
            <a:lvl2pPr lvl="1" algn="ctr" rtl="0">
              <a:spcBef>
                <a:spcPts val="0"/>
              </a:spcBef>
              <a:spcAft>
                <a:spcPts val="0"/>
              </a:spcAft>
              <a:buClr>
                <a:srgbClr val="FFFFFF"/>
              </a:buClr>
              <a:buSzPts val="3200"/>
              <a:buNone/>
              <a:defRPr sz="3200">
                <a:solidFill>
                  <a:srgbClr val="FFFFFF"/>
                </a:solidFill>
              </a:defRPr>
            </a:lvl2pPr>
            <a:lvl3pPr lvl="2" algn="ctr" rtl="0">
              <a:spcBef>
                <a:spcPts val="0"/>
              </a:spcBef>
              <a:spcAft>
                <a:spcPts val="0"/>
              </a:spcAft>
              <a:buClr>
                <a:srgbClr val="FFFFFF"/>
              </a:buClr>
              <a:buSzPts val="3200"/>
              <a:buNone/>
              <a:defRPr sz="3200">
                <a:solidFill>
                  <a:srgbClr val="FFFFFF"/>
                </a:solidFill>
              </a:defRPr>
            </a:lvl3pPr>
            <a:lvl4pPr lvl="3" algn="ctr" rtl="0">
              <a:spcBef>
                <a:spcPts val="0"/>
              </a:spcBef>
              <a:spcAft>
                <a:spcPts val="0"/>
              </a:spcAft>
              <a:buClr>
                <a:srgbClr val="FFFFFF"/>
              </a:buClr>
              <a:buSzPts val="3200"/>
              <a:buNone/>
              <a:defRPr sz="3200">
                <a:solidFill>
                  <a:srgbClr val="FFFFFF"/>
                </a:solidFill>
              </a:defRPr>
            </a:lvl4pPr>
            <a:lvl5pPr lvl="4" algn="ctr" rtl="0">
              <a:spcBef>
                <a:spcPts val="0"/>
              </a:spcBef>
              <a:spcAft>
                <a:spcPts val="0"/>
              </a:spcAft>
              <a:buClr>
                <a:srgbClr val="FFFFFF"/>
              </a:buClr>
              <a:buSzPts val="3200"/>
              <a:buNone/>
              <a:defRPr sz="3200">
                <a:solidFill>
                  <a:srgbClr val="FFFFFF"/>
                </a:solidFill>
              </a:defRPr>
            </a:lvl5pPr>
            <a:lvl6pPr lvl="5" algn="ctr" rtl="0">
              <a:spcBef>
                <a:spcPts val="0"/>
              </a:spcBef>
              <a:spcAft>
                <a:spcPts val="0"/>
              </a:spcAft>
              <a:buClr>
                <a:srgbClr val="FFFFFF"/>
              </a:buClr>
              <a:buSzPts val="3200"/>
              <a:buNone/>
              <a:defRPr sz="3200">
                <a:solidFill>
                  <a:srgbClr val="FFFFFF"/>
                </a:solidFill>
              </a:defRPr>
            </a:lvl6pPr>
            <a:lvl7pPr lvl="6" algn="ctr" rtl="0">
              <a:spcBef>
                <a:spcPts val="0"/>
              </a:spcBef>
              <a:spcAft>
                <a:spcPts val="0"/>
              </a:spcAft>
              <a:buClr>
                <a:srgbClr val="FFFFFF"/>
              </a:buClr>
              <a:buSzPts val="3200"/>
              <a:buNone/>
              <a:defRPr sz="3200">
                <a:solidFill>
                  <a:srgbClr val="FFFFFF"/>
                </a:solidFill>
              </a:defRPr>
            </a:lvl7pPr>
            <a:lvl8pPr lvl="7" algn="ctr" rtl="0">
              <a:spcBef>
                <a:spcPts val="0"/>
              </a:spcBef>
              <a:spcAft>
                <a:spcPts val="0"/>
              </a:spcAft>
              <a:buClr>
                <a:srgbClr val="FFFFFF"/>
              </a:buClr>
              <a:buSzPts val="3200"/>
              <a:buNone/>
              <a:defRPr sz="3200">
                <a:solidFill>
                  <a:srgbClr val="FFFFFF"/>
                </a:solidFill>
              </a:defRPr>
            </a:lvl8pPr>
            <a:lvl9pPr lvl="8" algn="ctr" rtl="0">
              <a:spcBef>
                <a:spcPts val="0"/>
              </a:spcBef>
              <a:spcAft>
                <a:spcPts val="0"/>
              </a:spcAft>
              <a:buClr>
                <a:srgbClr val="FFFFFF"/>
              </a:buClr>
              <a:buSzPts val="3200"/>
              <a:buNone/>
              <a:defRPr sz="3200">
                <a:solidFill>
                  <a:srgbClr val="FFFFFF"/>
                </a:solidFill>
              </a:defRPr>
            </a:lvl9pPr>
          </a:lstStyle>
          <a:p>
            <a:endParaRPr/>
          </a:p>
        </p:txBody>
      </p:sp>
      <p:sp>
        <p:nvSpPr>
          <p:cNvPr id="34" name="Google Shape;34;p4"/>
          <p:cNvSpPr txBox="1">
            <a:spLocks noGrp="1"/>
          </p:cNvSpPr>
          <p:nvPr>
            <p:ph type="subTitle" idx="1"/>
          </p:nvPr>
        </p:nvSpPr>
        <p:spPr>
          <a:xfrm>
            <a:off x="720000" y="2917563"/>
            <a:ext cx="7704000" cy="4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a:solidFill>
                  <a:srgbClr val="FFFFFF"/>
                </a:solidFill>
              </a:defRPr>
            </a:lvl1pPr>
            <a:lvl2pPr lvl="1" algn="ctr" rtl="0">
              <a:lnSpc>
                <a:spcPct val="100000"/>
              </a:lnSpc>
              <a:spcBef>
                <a:spcPts val="0"/>
              </a:spcBef>
              <a:spcAft>
                <a:spcPts val="0"/>
              </a:spcAft>
              <a:buClr>
                <a:srgbClr val="FFFFFF"/>
              </a:buClr>
              <a:buSzPts val="1600"/>
              <a:buNone/>
              <a:defRPr sz="1600">
                <a:solidFill>
                  <a:srgbClr val="FFFFFF"/>
                </a:solidFill>
              </a:defRPr>
            </a:lvl2pPr>
            <a:lvl3pPr lvl="2" algn="ctr" rtl="0">
              <a:lnSpc>
                <a:spcPct val="100000"/>
              </a:lnSpc>
              <a:spcBef>
                <a:spcPts val="0"/>
              </a:spcBef>
              <a:spcAft>
                <a:spcPts val="0"/>
              </a:spcAft>
              <a:buClr>
                <a:srgbClr val="FFFFFF"/>
              </a:buClr>
              <a:buSzPts val="1600"/>
              <a:buNone/>
              <a:defRPr sz="1600">
                <a:solidFill>
                  <a:srgbClr val="FFFFFF"/>
                </a:solidFill>
              </a:defRPr>
            </a:lvl3pPr>
            <a:lvl4pPr lvl="3" algn="ctr" rtl="0">
              <a:lnSpc>
                <a:spcPct val="100000"/>
              </a:lnSpc>
              <a:spcBef>
                <a:spcPts val="0"/>
              </a:spcBef>
              <a:spcAft>
                <a:spcPts val="0"/>
              </a:spcAft>
              <a:buClr>
                <a:srgbClr val="FFFFFF"/>
              </a:buClr>
              <a:buSzPts val="1600"/>
              <a:buNone/>
              <a:defRPr sz="1600">
                <a:solidFill>
                  <a:srgbClr val="FFFFFF"/>
                </a:solidFill>
              </a:defRPr>
            </a:lvl4pPr>
            <a:lvl5pPr lvl="4" algn="ctr" rtl="0">
              <a:lnSpc>
                <a:spcPct val="100000"/>
              </a:lnSpc>
              <a:spcBef>
                <a:spcPts val="0"/>
              </a:spcBef>
              <a:spcAft>
                <a:spcPts val="0"/>
              </a:spcAft>
              <a:buClr>
                <a:srgbClr val="FFFFFF"/>
              </a:buClr>
              <a:buSzPts val="1600"/>
              <a:buNone/>
              <a:defRPr sz="1600">
                <a:solidFill>
                  <a:srgbClr val="FFFFFF"/>
                </a:solidFill>
              </a:defRPr>
            </a:lvl5pPr>
            <a:lvl6pPr lvl="5" algn="ctr" rtl="0">
              <a:lnSpc>
                <a:spcPct val="100000"/>
              </a:lnSpc>
              <a:spcBef>
                <a:spcPts val="0"/>
              </a:spcBef>
              <a:spcAft>
                <a:spcPts val="0"/>
              </a:spcAft>
              <a:buClr>
                <a:srgbClr val="FFFFFF"/>
              </a:buClr>
              <a:buSzPts val="1600"/>
              <a:buNone/>
              <a:defRPr sz="1600">
                <a:solidFill>
                  <a:srgbClr val="FFFFFF"/>
                </a:solidFill>
              </a:defRPr>
            </a:lvl6pPr>
            <a:lvl7pPr lvl="6" algn="ctr" rtl="0">
              <a:lnSpc>
                <a:spcPct val="100000"/>
              </a:lnSpc>
              <a:spcBef>
                <a:spcPts val="0"/>
              </a:spcBef>
              <a:spcAft>
                <a:spcPts val="0"/>
              </a:spcAft>
              <a:buClr>
                <a:srgbClr val="FFFFFF"/>
              </a:buClr>
              <a:buSzPts val="1600"/>
              <a:buNone/>
              <a:defRPr sz="1600">
                <a:solidFill>
                  <a:srgbClr val="FFFFFF"/>
                </a:solidFill>
              </a:defRPr>
            </a:lvl7pPr>
            <a:lvl8pPr lvl="7" algn="ctr" rtl="0">
              <a:lnSpc>
                <a:spcPct val="100000"/>
              </a:lnSpc>
              <a:spcBef>
                <a:spcPts val="0"/>
              </a:spcBef>
              <a:spcAft>
                <a:spcPts val="0"/>
              </a:spcAft>
              <a:buClr>
                <a:srgbClr val="FFFFFF"/>
              </a:buClr>
              <a:buSzPts val="1600"/>
              <a:buNone/>
              <a:defRPr sz="1600">
                <a:solidFill>
                  <a:srgbClr val="FFFFFF"/>
                </a:solidFill>
              </a:defRPr>
            </a:lvl8pPr>
            <a:lvl9pPr lvl="8" algn="ctr" rtl="0">
              <a:lnSpc>
                <a:spcPct val="100000"/>
              </a:lnSpc>
              <a:spcBef>
                <a:spcPts val="0"/>
              </a:spcBef>
              <a:spcAft>
                <a:spcPts val="0"/>
              </a:spcAft>
              <a:buClr>
                <a:srgbClr val="FFFFFF"/>
              </a:buClr>
              <a:buSzPts val="1600"/>
              <a:buNone/>
              <a:defRPr sz="16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p:nvPr/>
        </p:nvSpPr>
        <p:spPr>
          <a:xfrm>
            <a:off x="-588250" y="73007"/>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9000014">
            <a:off x="6873179" y="3545735"/>
            <a:ext cx="3689401" cy="1271920"/>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20000" y="538896"/>
            <a:ext cx="770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84"/>
        <p:cNvGrpSpPr/>
        <p:nvPr/>
      </p:nvGrpSpPr>
      <p:grpSpPr>
        <a:xfrm>
          <a:off x="0" y="0"/>
          <a:ext cx="0" cy="0"/>
          <a:chOff x="0" y="0"/>
          <a:chExt cx="0" cy="0"/>
        </a:xfrm>
      </p:grpSpPr>
      <p:sp>
        <p:nvSpPr>
          <p:cNvPr id="85" name="Google Shape;85;p11"/>
          <p:cNvSpPr txBox="1">
            <a:spLocks noGrp="1"/>
          </p:cNvSpPr>
          <p:nvPr>
            <p:ph type="subTitle" idx="1"/>
          </p:nvPr>
        </p:nvSpPr>
        <p:spPr>
          <a:xfrm>
            <a:off x="720000" y="2859185"/>
            <a:ext cx="7704000" cy="45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600"/>
              <a:buNone/>
              <a:defRPr>
                <a:solidFill>
                  <a:srgbClr val="FFFFFF"/>
                </a:solidFill>
              </a:defRPr>
            </a:lvl1pPr>
            <a:lvl2pPr lvl="1" algn="ctr" rtl="0">
              <a:lnSpc>
                <a:spcPct val="100000"/>
              </a:lnSpc>
              <a:spcBef>
                <a:spcPts val="0"/>
              </a:spcBef>
              <a:spcAft>
                <a:spcPts val="0"/>
              </a:spcAft>
              <a:buClr>
                <a:srgbClr val="FFFFFF"/>
              </a:buClr>
              <a:buSzPts val="1600"/>
              <a:buNone/>
              <a:defRPr sz="1600">
                <a:solidFill>
                  <a:srgbClr val="FFFFFF"/>
                </a:solidFill>
              </a:defRPr>
            </a:lvl2pPr>
            <a:lvl3pPr lvl="2" algn="ctr" rtl="0">
              <a:lnSpc>
                <a:spcPct val="100000"/>
              </a:lnSpc>
              <a:spcBef>
                <a:spcPts val="0"/>
              </a:spcBef>
              <a:spcAft>
                <a:spcPts val="0"/>
              </a:spcAft>
              <a:buClr>
                <a:srgbClr val="FFFFFF"/>
              </a:buClr>
              <a:buSzPts val="1600"/>
              <a:buNone/>
              <a:defRPr sz="1600">
                <a:solidFill>
                  <a:srgbClr val="FFFFFF"/>
                </a:solidFill>
              </a:defRPr>
            </a:lvl3pPr>
            <a:lvl4pPr lvl="3" algn="ctr" rtl="0">
              <a:lnSpc>
                <a:spcPct val="100000"/>
              </a:lnSpc>
              <a:spcBef>
                <a:spcPts val="0"/>
              </a:spcBef>
              <a:spcAft>
                <a:spcPts val="0"/>
              </a:spcAft>
              <a:buClr>
                <a:srgbClr val="FFFFFF"/>
              </a:buClr>
              <a:buSzPts val="1600"/>
              <a:buNone/>
              <a:defRPr sz="1600">
                <a:solidFill>
                  <a:srgbClr val="FFFFFF"/>
                </a:solidFill>
              </a:defRPr>
            </a:lvl4pPr>
            <a:lvl5pPr lvl="4" algn="ctr" rtl="0">
              <a:lnSpc>
                <a:spcPct val="100000"/>
              </a:lnSpc>
              <a:spcBef>
                <a:spcPts val="0"/>
              </a:spcBef>
              <a:spcAft>
                <a:spcPts val="0"/>
              </a:spcAft>
              <a:buClr>
                <a:srgbClr val="FFFFFF"/>
              </a:buClr>
              <a:buSzPts val="1600"/>
              <a:buNone/>
              <a:defRPr sz="1600">
                <a:solidFill>
                  <a:srgbClr val="FFFFFF"/>
                </a:solidFill>
              </a:defRPr>
            </a:lvl5pPr>
            <a:lvl6pPr lvl="5" algn="ctr" rtl="0">
              <a:lnSpc>
                <a:spcPct val="100000"/>
              </a:lnSpc>
              <a:spcBef>
                <a:spcPts val="0"/>
              </a:spcBef>
              <a:spcAft>
                <a:spcPts val="0"/>
              </a:spcAft>
              <a:buClr>
                <a:srgbClr val="FFFFFF"/>
              </a:buClr>
              <a:buSzPts val="1600"/>
              <a:buNone/>
              <a:defRPr sz="1600">
                <a:solidFill>
                  <a:srgbClr val="FFFFFF"/>
                </a:solidFill>
              </a:defRPr>
            </a:lvl6pPr>
            <a:lvl7pPr lvl="6" algn="ctr" rtl="0">
              <a:lnSpc>
                <a:spcPct val="100000"/>
              </a:lnSpc>
              <a:spcBef>
                <a:spcPts val="0"/>
              </a:spcBef>
              <a:spcAft>
                <a:spcPts val="0"/>
              </a:spcAft>
              <a:buClr>
                <a:srgbClr val="FFFFFF"/>
              </a:buClr>
              <a:buSzPts val="1600"/>
              <a:buNone/>
              <a:defRPr sz="1600">
                <a:solidFill>
                  <a:srgbClr val="FFFFFF"/>
                </a:solidFill>
              </a:defRPr>
            </a:lvl7pPr>
            <a:lvl8pPr lvl="7" algn="ctr" rtl="0">
              <a:lnSpc>
                <a:spcPct val="100000"/>
              </a:lnSpc>
              <a:spcBef>
                <a:spcPts val="0"/>
              </a:spcBef>
              <a:spcAft>
                <a:spcPts val="0"/>
              </a:spcAft>
              <a:buClr>
                <a:srgbClr val="FFFFFF"/>
              </a:buClr>
              <a:buSzPts val="1600"/>
              <a:buNone/>
              <a:defRPr sz="1600">
                <a:solidFill>
                  <a:srgbClr val="FFFFFF"/>
                </a:solidFill>
              </a:defRPr>
            </a:lvl8pPr>
            <a:lvl9pPr lvl="8" algn="ctr"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86" name="Google Shape;86;p11"/>
          <p:cNvSpPr txBox="1">
            <a:spLocks noGrp="1"/>
          </p:cNvSpPr>
          <p:nvPr>
            <p:ph type="title" hasCustomPrompt="1"/>
          </p:nvPr>
        </p:nvSpPr>
        <p:spPr>
          <a:xfrm>
            <a:off x="720000" y="1593256"/>
            <a:ext cx="7704000" cy="1348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8500"/>
              <a:buFont typeface="Roboto Slab Regular"/>
              <a:buNone/>
              <a:defRPr sz="8500">
                <a:solidFill>
                  <a:schemeClr val="accent4"/>
                </a:solidFill>
                <a:latin typeface="Roboto Slab Regular"/>
                <a:ea typeface="Roboto Slab Regular"/>
                <a:cs typeface="Roboto Slab Regular"/>
                <a:sym typeface="Roboto Slab Regular"/>
              </a:defRPr>
            </a:lvl1pPr>
            <a:lvl2pPr lvl="1"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2pPr>
            <a:lvl3pPr lvl="2"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3pPr>
            <a:lvl4pPr lvl="3"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4pPr>
            <a:lvl5pPr lvl="4"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5pPr>
            <a:lvl6pPr lvl="5"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6pPr>
            <a:lvl7pPr lvl="6"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7pPr>
            <a:lvl8pPr lvl="7"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8pPr>
            <a:lvl9pPr lvl="8" algn="ctr">
              <a:spcBef>
                <a:spcPts val="0"/>
              </a:spcBef>
              <a:spcAft>
                <a:spcPts val="0"/>
              </a:spcAft>
              <a:buClr>
                <a:schemeClr val="accent4"/>
              </a:buClr>
              <a:buSzPts val="12000"/>
              <a:buFont typeface="Roboto Slab Regular"/>
              <a:buNone/>
              <a:defRPr sz="12000">
                <a:solidFill>
                  <a:schemeClr val="accent4"/>
                </a:solidFill>
                <a:latin typeface="Roboto Slab Regular"/>
                <a:ea typeface="Roboto Slab Regular"/>
                <a:cs typeface="Roboto Slab Regular"/>
                <a:sym typeface="Roboto Slab Regular"/>
              </a:defRPr>
            </a:lvl9pPr>
          </a:lstStyle>
          <a:p>
            <a:r>
              <a:t>xx%</a:t>
            </a:r>
          </a:p>
        </p:txBody>
      </p:sp>
      <p:grpSp>
        <p:nvGrpSpPr>
          <p:cNvPr id="87" name="Google Shape;87;p11"/>
          <p:cNvGrpSpPr/>
          <p:nvPr/>
        </p:nvGrpSpPr>
        <p:grpSpPr>
          <a:xfrm rot="1800044">
            <a:off x="-989351" y="2085844"/>
            <a:ext cx="11732282" cy="1276608"/>
            <a:chOff x="-2669840" y="1413898"/>
            <a:chExt cx="11732540" cy="1276636"/>
          </a:xfrm>
        </p:grpSpPr>
        <p:sp>
          <p:nvSpPr>
            <p:cNvPr id="88" name="Google Shape;88;p11"/>
            <p:cNvSpPr/>
            <p:nvPr/>
          </p:nvSpPr>
          <p:spPr>
            <a:xfrm>
              <a:off x="5373325" y="1418622"/>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2669840" y="1413898"/>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 name="Google Shape;90;p11"/>
          <p:cNvCxnSpPr/>
          <p:nvPr/>
        </p:nvCxnSpPr>
        <p:spPr>
          <a:xfrm>
            <a:off x="2533050" y="3626444"/>
            <a:ext cx="4077900" cy="0"/>
          </a:xfrm>
          <a:prstGeom prst="straightConnector1">
            <a:avLst/>
          </a:prstGeom>
          <a:noFill/>
          <a:ln w="28575" cap="flat" cmpd="sng">
            <a:solidFill>
              <a:srgbClr val="A8BBB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97"/>
        <p:cNvGrpSpPr/>
        <p:nvPr/>
      </p:nvGrpSpPr>
      <p:grpSpPr>
        <a:xfrm>
          <a:off x="0" y="0"/>
          <a:ext cx="0" cy="0"/>
          <a:chOff x="0" y="0"/>
          <a:chExt cx="0" cy="0"/>
        </a:xfrm>
      </p:grpSpPr>
      <p:sp>
        <p:nvSpPr>
          <p:cNvPr id="98" name="Google Shape;98;p14"/>
          <p:cNvSpPr/>
          <p:nvPr/>
        </p:nvSpPr>
        <p:spPr>
          <a:xfrm>
            <a:off x="-588250" y="73007"/>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4"/>
          <p:cNvGrpSpPr/>
          <p:nvPr/>
        </p:nvGrpSpPr>
        <p:grpSpPr>
          <a:xfrm rot="-5400000">
            <a:off x="7690482" y="955396"/>
            <a:ext cx="868777" cy="1416509"/>
            <a:chOff x="-1644142" y="2405317"/>
            <a:chExt cx="868777" cy="1416509"/>
          </a:xfrm>
        </p:grpSpPr>
        <p:sp>
          <p:nvSpPr>
            <p:cNvPr id="100" name="Google Shape;100;p14"/>
            <p:cNvSpPr/>
            <p:nvPr/>
          </p:nvSpPr>
          <p:spPr>
            <a:xfrm>
              <a:off x="-1495668" y="2894722"/>
              <a:ext cx="147430" cy="427441"/>
            </a:xfrm>
            <a:custGeom>
              <a:avLst/>
              <a:gdLst/>
              <a:ahLst/>
              <a:cxnLst/>
              <a:rect l="l" t="t" r="r" b="b"/>
              <a:pathLst>
                <a:path w="21328" h="61836" extrusionOk="0">
                  <a:moveTo>
                    <a:pt x="1862" y="1"/>
                  </a:moveTo>
                  <a:cubicBezTo>
                    <a:pt x="1289" y="144"/>
                    <a:pt x="717" y="430"/>
                    <a:pt x="1" y="430"/>
                  </a:cubicBezTo>
                  <a:lnTo>
                    <a:pt x="19467" y="61835"/>
                  </a:lnTo>
                  <a:cubicBezTo>
                    <a:pt x="20040" y="61549"/>
                    <a:pt x="20612" y="61406"/>
                    <a:pt x="21328" y="61263"/>
                  </a:cubicBezTo>
                  <a:lnTo>
                    <a:pt x="1862"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490719" y="2483124"/>
              <a:ext cx="129623" cy="297825"/>
            </a:xfrm>
            <a:custGeom>
              <a:avLst/>
              <a:gdLst/>
              <a:ahLst/>
              <a:cxnLst/>
              <a:rect l="l" t="t" r="r" b="b"/>
              <a:pathLst>
                <a:path w="18752" h="43085" extrusionOk="0">
                  <a:moveTo>
                    <a:pt x="17177" y="1"/>
                  </a:moveTo>
                  <a:lnTo>
                    <a:pt x="1" y="42512"/>
                  </a:lnTo>
                  <a:cubicBezTo>
                    <a:pt x="573" y="42655"/>
                    <a:pt x="1146" y="42798"/>
                    <a:pt x="1718" y="43084"/>
                  </a:cubicBezTo>
                  <a:lnTo>
                    <a:pt x="18751" y="716"/>
                  </a:lnTo>
                  <a:lnTo>
                    <a:pt x="17177"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482804" y="3490358"/>
              <a:ext cx="105879" cy="144464"/>
            </a:xfrm>
            <a:custGeom>
              <a:avLst/>
              <a:gdLst/>
              <a:ahLst/>
              <a:cxnLst/>
              <a:rect l="l" t="t" r="r" b="b"/>
              <a:pathLst>
                <a:path w="15317" h="20899" extrusionOk="0">
                  <a:moveTo>
                    <a:pt x="14028" y="0"/>
                  </a:moveTo>
                  <a:lnTo>
                    <a:pt x="1" y="20182"/>
                  </a:lnTo>
                  <a:cubicBezTo>
                    <a:pt x="573" y="20326"/>
                    <a:pt x="1146" y="20469"/>
                    <a:pt x="1718" y="20898"/>
                  </a:cubicBezTo>
                  <a:lnTo>
                    <a:pt x="15316" y="1432"/>
                  </a:lnTo>
                  <a:cubicBezTo>
                    <a:pt x="14887" y="1002"/>
                    <a:pt x="14457" y="573"/>
                    <a:pt x="14028"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1251276" y="3470567"/>
              <a:ext cx="156333" cy="123685"/>
            </a:xfrm>
            <a:custGeom>
              <a:avLst/>
              <a:gdLst/>
              <a:ahLst/>
              <a:cxnLst/>
              <a:rect l="l" t="t" r="r" b="b"/>
              <a:pathLst>
                <a:path w="22616" h="17893" extrusionOk="0">
                  <a:moveTo>
                    <a:pt x="1288" y="1"/>
                  </a:moveTo>
                  <a:cubicBezTo>
                    <a:pt x="859" y="430"/>
                    <a:pt x="573" y="859"/>
                    <a:pt x="0" y="1289"/>
                  </a:cubicBezTo>
                  <a:lnTo>
                    <a:pt x="21470" y="17893"/>
                  </a:lnTo>
                  <a:lnTo>
                    <a:pt x="22615" y="16461"/>
                  </a:lnTo>
                  <a:lnTo>
                    <a:pt x="1288"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238419" y="3286536"/>
              <a:ext cx="197891" cy="95980"/>
            </a:xfrm>
            <a:custGeom>
              <a:avLst/>
              <a:gdLst/>
              <a:ahLst/>
              <a:cxnLst/>
              <a:rect l="l" t="t" r="r" b="b"/>
              <a:pathLst>
                <a:path w="28628" h="13885" extrusionOk="0">
                  <a:moveTo>
                    <a:pt x="27769" y="1"/>
                  </a:moveTo>
                  <a:lnTo>
                    <a:pt x="1" y="12024"/>
                  </a:lnTo>
                  <a:cubicBezTo>
                    <a:pt x="287" y="12596"/>
                    <a:pt x="430" y="13169"/>
                    <a:pt x="717" y="13885"/>
                  </a:cubicBezTo>
                  <a:lnTo>
                    <a:pt x="28628" y="1575"/>
                  </a:lnTo>
                  <a:cubicBezTo>
                    <a:pt x="28341" y="1146"/>
                    <a:pt x="28055" y="573"/>
                    <a:pt x="2776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587680" y="3226183"/>
              <a:ext cx="181073" cy="132589"/>
            </a:xfrm>
            <a:custGeom>
              <a:avLst/>
              <a:gdLst/>
              <a:ahLst/>
              <a:cxnLst/>
              <a:rect l="l" t="t" r="r" b="b"/>
              <a:pathLst>
                <a:path w="26195" h="19181" extrusionOk="0">
                  <a:moveTo>
                    <a:pt x="1145" y="0"/>
                  </a:moveTo>
                  <a:lnTo>
                    <a:pt x="0" y="1432"/>
                  </a:lnTo>
                  <a:lnTo>
                    <a:pt x="25192" y="19180"/>
                  </a:lnTo>
                  <a:cubicBezTo>
                    <a:pt x="25478" y="18751"/>
                    <a:pt x="25765" y="18322"/>
                    <a:pt x="26194" y="17892"/>
                  </a:cubicBezTo>
                  <a:lnTo>
                    <a:pt x="1145" y="0"/>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119683" y="2909563"/>
              <a:ext cx="129616" cy="237472"/>
            </a:xfrm>
            <a:custGeom>
              <a:avLst/>
              <a:gdLst/>
              <a:ahLst/>
              <a:cxnLst/>
              <a:rect l="l" t="t" r="r" b="b"/>
              <a:pathLst>
                <a:path w="18751" h="34354" extrusionOk="0">
                  <a:moveTo>
                    <a:pt x="1574" y="1"/>
                  </a:moveTo>
                  <a:lnTo>
                    <a:pt x="0" y="860"/>
                  </a:lnTo>
                  <a:lnTo>
                    <a:pt x="17033" y="34353"/>
                  </a:lnTo>
                  <a:cubicBezTo>
                    <a:pt x="17606" y="34067"/>
                    <a:pt x="18178" y="33781"/>
                    <a:pt x="18751" y="33638"/>
                  </a:cubicBezTo>
                  <a:lnTo>
                    <a:pt x="1574"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009864" y="3181618"/>
              <a:ext cx="154785" cy="131683"/>
            </a:xfrm>
            <a:custGeom>
              <a:avLst/>
              <a:gdLst/>
              <a:ahLst/>
              <a:cxnLst/>
              <a:rect l="l" t="t" r="r" b="b"/>
              <a:pathLst>
                <a:path w="22392" h="19050" extrusionOk="0">
                  <a:moveTo>
                    <a:pt x="9676" y="1"/>
                  </a:moveTo>
                  <a:cubicBezTo>
                    <a:pt x="4861" y="1"/>
                    <a:pt x="239" y="3618"/>
                    <a:pt x="144" y="9310"/>
                  </a:cubicBezTo>
                  <a:cubicBezTo>
                    <a:pt x="1" y="14606"/>
                    <a:pt x="4152" y="18900"/>
                    <a:pt x="9305" y="19043"/>
                  </a:cubicBezTo>
                  <a:cubicBezTo>
                    <a:pt x="9423" y="19047"/>
                    <a:pt x="9541" y="19049"/>
                    <a:pt x="9659" y="19049"/>
                  </a:cubicBezTo>
                  <a:cubicBezTo>
                    <a:pt x="18017" y="19049"/>
                    <a:pt x="22392" y="9082"/>
                    <a:pt x="16605" y="3012"/>
                  </a:cubicBezTo>
                  <a:cubicBezTo>
                    <a:pt x="14626" y="937"/>
                    <a:pt x="12126" y="1"/>
                    <a:pt x="967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1071268" y="3122240"/>
              <a:ext cx="295903" cy="251656"/>
            </a:xfrm>
            <a:custGeom>
              <a:avLst/>
              <a:gdLst/>
              <a:ahLst/>
              <a:cxnLst/>
              <a:rect l="l" t="t" r="r" b="b"/>
              <a:pathLst>
                <a:path w="42807" h="36406" extrusionOk="0">
                  <a:moveTo>
                    <a:pt x="18506" y="3592"/>
                  </a:moveTo>
                  <a:cubicBezTo>
                    <a:pt x="22199" y="3592"/>
                    <a:pt x="25953" y="5006"/>
                    <a:pt x="28923" y="8167"/>
                  </a:cubicBezTo>
                  <a:cubicBezTo>
                    <a:pt x="37858" y="17386"/>
                    <a:pt x="31193" y="32790"/>
                    <a:pt x="18537" y="32790"/>
                  </a:cubicBezTo>
                  <a:cubicBezTo>
                    <a:pt x="18421" y="32790"/>
                    <a:pt x="18304" y="32789"/>
                    <a:pt x="18188" y="32786"/>
                  </a:cubicBezTo>
                  <a:cubicBezTo>
                    <a:pt x="10029" y="32643"/>
                    <a:pt x="3588" y="25916"/>
                    <a:pt x="3874" y="17757"/>
                  </a:cubicBezTo>
                  <a:cubicBezTo>
                    <a:pt x="4065" y="9185"/>
                    <a:pt x="11163" y="3592"/>
                    <a:pt x="18506" y="3592"/>
                  </a:cubicBezTo>
                  <a:close/>
                  <a:moveTo>
                    <a:pt x="18519" y="1"/>
                  </a:moveTo>
                  <a:cubicBezTo>
                    <a:pt x="8598" y="1"/>
                    <a:pt x="577" y="7911"/>
                    <a:pt x="296" y="17757"/>
                  </a:cubicBezTo>
                  <a:cubicBezTo>
                    <a:pt x="1" y="28873"/>
                    <a:pt x="9103" y="36406"/>
                    <a:pt x="18635" y="36406"/>
                  </a:cubicBezTo>
                  <a:cubicBezTo>
                    <a:pt x="22973" y="36406"/>
                    <a:pt x="27399" y="34846"/>
                    <a:pt x="31070" y="31355"/>
                  </a:cubicBezTo>
                  <a:cubicBezTo>
                    <a:pt x="42807" y="20190"/>
                    <a:pt x="35221" y="437"/>
                    <a:pt x="19046" y="8"/>
                  </a:cubicBezTo>
                  <a:cubicBezTo>
                    <a:pt x="18870" y="3"/>
                    <a:pt x="18694" y="1"/>
                    <a:pt x="1851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625277" y="3191005"/>
              <a:ext cx="94715" cy="80710"/>
            </a:xfrm>
            <a:custGeom>
              <a:avLst/>
              <a:gdLst/>
              <a:ahLst/>
              <a:cxnLst/>
              <a:rect l="l" t="t" r="r" b="b"/>
              <a:pathLst>
                <a:path w="13702" h="11676" extrusionOk="0">
                  <a:moveTo>
                    <a:pt x="6007" y="0"/>
                  </a:moveTo>
                  <a:cubicBezTo>
                    <a:pt x="3070" y="0"/>
                    <a:pt x="239" y="2227"/>
                    <a:pt x="143" y="5662"/>
                  </a:cubicBezTo>
                  <a:cubicBezTo>
                    <a:pt x="0" y="8811"/>
                    <a:pt x="2577" y="11530"/>
                    <a:pt x="5726" y="11673"/>
                  </a:cubicBezTo>
                  <a:cubicBezTo>
                    <a:pt x="5785" y="11675"/>
                    <a:pt x="5844" y="11676"/>
                    <a:pt x="5903" y="11676"/>
                  </a:cubicBezTo>
                  <a:cubicBezTo>
                    <a:pt x="11082" y="11676"/>
                    <a:pt x="13701" y="5477"/>
                    <a:pt x="10163" y="1797"/>
                  </a:cubicBezTo>
                  <a:cubicBezTo>
                    <a:pt x="8970" y="557"/>
                    <a:pt x="7475" y="0"/>
                    <a:pt x="6007"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597572" y="3643898"/>
              <a:ext cx="155061" cy="132416"/>
            </a:xfrm>
            <a:custGeom>
              <a:avLst/>
              <a:gdLst/>
              <a:ahLst/>
              <a:cxnLst/>
              <a:rect l="l" t="t" r="r" b="b"/>
              <a:pathLst>
                <a:path w="22432" h="19156" extrusionOk="0">
                  <a:moveTo>
                    <a:pt x="9739" y="1"/>
                  </a:moveTo>
                  <a:cubicBezTo>
                    <a:pt x="4901" y="1"/>
                    <a:pt x="238" y="3656"/>
                    <a:pt x="143" y="9278"/>
                  </a:cubicBezTo>
                  <a:cubicBezTo>
                    <a:pt x="0" y="14574"/>
                    <a:pt x="4151" y="19011"/>
                    <a:pt x="9447" y="19154"/>
                  </a:cubicBezTo>
                  <a:cubicBezTo>
                    <a:pt x="9506" y="19155"/>
                    <a:pt x="9565" y="19156"/>
                    <a:pt x="9623" y="19156"/>
                  </a:cubicBezTo>
                  <a:cubicBezTo>
                    <a:pt x="17955" y="19156"/>
                    <a:pt x="22431" y="9092"/>
                    <a:pt x="16604" y="2980"/>
                  </a:cubicBezTo>
                  <a:cubicBezTo>
                    <a:pt x="14642" y="923"/>
                    <a:pt x="12168" y="1"/>
                    <a:pt x="973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644142" y="3599133"/>
              <a:ext cx="262267" cy="222693"/>
            </a:xfrm>
            <a:custGeom>
              <a:avLst/>
              <a:gdLst/>
              <a:ahLst/>
              <a:cxnLst/>
              <a:rect l="l" t="t" r="r" b="b"/>
              <a:pathLst>
                <a:path w="37941" h="32216" extrusionOk="0">
                  <a:moveTo>
                    <a:pt x="16471" y="3497"/>
                  </a:moveTo>
                  <a:cubicBezTo>
                    <a:pt x="19655" y="3497"/>
                    <a:pt x="22900" y="4721"/>
                    <a:pt x="25488" y="7452"/>
                  </a:cubicBezTo>
                  <a:cubicBezTo>
                    <a:pt x="33176" y="15425"/>
                    <a:pt x="27269" y="28637"/>
                    <a:pt x="16219" y="28637"/>
                  </a:cubicBezTo>
                  <a:cubicBezTo>
                    <a:pt x="16160" y="28637"/>
                    <a:pt x="16100" y="28637"/>
                    <a:pt x="16041" y="28636"/>
                  </a:cubicBezTo>
                  <a:cubicBezTo>
                    <a:pt x="9170" y="28350"/>
                    <a:pt x="3731" y="22625"/>
                    <a:pt x="3874" y="15754"/>
                  </a:cubicBezTo>
                  <a:cubicBezTo>
                    <a:pt x="4065" y="8327"/>
                    <a:pt x="10146" y="3497"/>
                    <a:pt x="16471" y="3497"/>
                  </a:cubicBezTo>
                  <a:close/>
                  <a:moveTo>
                    <a:pt x="16367" y="1"/>
                  </a:moveTo>
                  <a:cubicBezTo>
                    <a:pt x="7596" y="1"/>
                    <a:pt x="577" y="6912"/>
                    <a:pt x="296" y="15611"/>
                  </a:cubicBezTo>
                  <a:cubicBezTo>
                    <a:pt x="0" y="25477"/>
                    <a:pt x="8069" y="32215"/>
                    <a:pt x="16534" y="32215"/>
                  </a:cubicBezTo>
                  <a:cubicBezTo>
                    <a:pt x="20349" y="32215"/>
                    <a:pt x="24245" y="30846"/>
                    <a:pt x="27492" y="27777"/>
                  </a:cubicBezTo>
                  <a:cubicBezTo>
                    <a:pt x="37940" y="17901"/>
                    <a:pt x="31213" y="296"/>
                    <a:pt x="16900" y="9"/>
                  </a:cubicBezTo>
                  <a:cubicBezTo>
                    <a:pt x="16721" y="4"/>
                    <a:pt x="16544" y="1"/>
                    <a:pt x="1636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392768" y="3348790"/>
              <a:ext cx="155075" cy="132679"/>
            </a:xfrm>
            <a:custGeom>
              <a:avLst/>
              <a:gdLst/>
              <a:ahLst/>
              <a:cxnLst/>
              <a:rect l="l" t="t" r="r" b="b"/>
              <a:pathLst>
                <a:path w="22434" h="19194" extrusionOk="0">
                  <a:moveTo>
                    <a:pt x="9830" y="1"/>
                  </a:moveTo>
                  <a:cubicBezTo>
                    <a:pt x="5055" y="1"/>
                    <a:pt x="477" y="3584"/>
                    <a:pt x="287" y="9173"/>
                  </a:cubicBezTo>
                  <a:cubicBezTo>
                    <a:pt x="1" y="14469"/>
                    <a:pt x="4295" y="18906"/>
                    <a:pt x="9591" y="19192"/>
                  </a:cubicBezTo>
                  <a:cubicBezTo>
                    <a:pt x="9650" y="19193"/>
                    <a:pt x="9709" y="19194"/>
                    <a:pt x="9767" y="19194"/>
                  </a:cubicBezTo>
                  <a:cubicBezTo>
                    <a:pt x="18097" y="19194"/>
                    <a:pt x="22433" y="9130"/>
                    <a:pt x="16748" y="3018"/>
                  </a:cubicBezTo>
                  <a:cubicBezTo>
                    <a:pt x="14763" y="936"/>
                    <a:pt x="12271" y="1"/>
                    <a:pt x="9830"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1431727" y="3309278"/>
              <a:ext cx="246749" cy="210161"/>
            </a:xfrm>
            <a:custGeom>
              <a:avLst/>
              <a:gdLst/>
              <a:ahLst/>
              <a:cxnLst/>
              <a:rect l="l" t="t" r="r" b="b"/>
              <a:pathLst>
                <a:path w="35696" h="30403" extrusionOk="0">
                  <a:moveTo>
                    <a:pt x="15483" y="1762"/>
                  </a:moveTo>
                  <a:cubicBezTo>
                    <a:pt x="18892" y="1762"/>
                    <a:pt x="22361" y="3080"/>
                    <a:pt x="25103" y="6014"/>
                  </a:cubicBezTo>
                  <a:cubicBezTo>
                    <a:pt x="33323" y="14518"/>
                    <a:pt x="27090" y="28634"/>
                    <a:pt x="15434" y="28634"/>
                  </a:cubicBezTo>
                  <a:cubicBezTo>
                    <a:pt x="15318" y="28634"/>
                    <a:pt x="15201" y="28632"/>
                    <a:pt x="15084" y="28630"/>
                  </a:cubicBezTo>
                  <a:cubicBezTo>
                    <a:pt x="7641" y="28487"/>
                    <a:pt x="1772" y="22332"/>
                    <a:pt x="2059" y="14889"/>
                  </a:cubicBezTo>
                  <a:cubicBezTo>
                    <a:pt x="2249" y="6906"/>
                    <a:pt x="8748" y="1762"/>
                    <a:pt x="15483" y="1762"/>
                  </a:cubicBezTo>
                  <a:close/>
                  <a:moveTo>
                    <a:pt x="15534" y="0"/>
                  </a:moveTo>
                  <a:cubicBezTo>
                    <a:pt x="7349" y="0"/>
                    <a:pt x="481" y="6532"/>
                    <a:pt x="198" y="14746"/>
                  </a:cubicBezTo>
                  <a:cubicBezTo>
                    <a:pt x="1" y="24097"/>
                    <a:pt x="7589" y="30402"/>
                    <a:pt x="15513" y="30402"/>
                  </a:cubicBezTo>
                  <a:cubicBezTo>
                    <a:pt x="19112" y="30402"/>
                    <a:pt x="22779" y="29102"/>
                    <a:pt x="25819" y="26196"/>
                  </a:cubicBezTo>
                  <a:cubicBezTo>
                    <a:pt x="35695" y="16893"/>
                    <a:pt x="29397" y="289"/>
                    <a:pt x="15799" y="3"/>
                  </a:cubicBezTo>
                  <a:cubicBezTo>
                    <a:pt x="15711" y="1"/>
                    <a:pt x="15622" y="0"/>
                    <a:pt x="15534"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1456087" y="2405317"/>
              <a:ext cx="178101" cy="160453"/>
            </a:xfrm>
            <a:custGeom>
              <a:avLst/>
              <a:gdLst/>
              <a:ahLst/>
              <a:cxnLst/>
              <a:rect l="l" t="t" r="r" b="b"/>
              <a:pathLst>
                <a:path w="25765" h="23212" extrusionOk="0">
                  <a:moveTo>
                    <a:pt x="12937" y="1"/>
                  </a:moveTo>
                  <a:cubicBezTo>
                    <a:pt x="10020" y="1"/>
                    <a:pt x="7102" y="1075"/>
                    <a:pt x="4867" y="3241"/>
                  </a:cubicBezTo>
                  <a:cubicBezTo>
                    <a:pt x="287" y="7678"/>
                    <a:pt x="0" y="14978"/>
                    <a:pt x="4581" y="19559"/>
                  </a:cubicBezTo>
                  <a:cubicBezTo>
                    <a:pt x="6869" y="21994"/>
                    <a:pt x="9918" y="23212"/>
                    <a:pt x="12962" y="23212"/>
                  </a:cubicBezTo>
                  <a:cubicBezTo>
                    <a:pt x="15823" y="23212"/>
                    <a:pt x="18679" y="22137"/>
                    <a:pt x="20898" y="19988"/>
                  </a:cubicBezTo>
                  <a:cubicBezTo>
                    <a:pt x="25621" y="15551"/>
                    <a:pt x="25764" y="8251"/>
                    <a:pt x="21327" y="3527"/>
                  </a:cubicBezTo>
                  <a:cubicBezTo>
                    <a:pt x="19056" y="1183"/>
                    <a:pt x="15997" y="1"/>
                    <a:pt x="1293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1186969" y="2846728"/>
              <a:ext cx="145453" cy="131994"/>
            </a:xfrm>
            <a:custGeom>
              <a:avLst/>
              <a:gdLst/>
              <a:ahLst/>
              <a:cxnLst/>
              <a:rect l="l" t="t" r="r" b="b"/>
              <a:pathLst>
                <a:path w="21042" h="19095" extrusionOk="0">
                  <a:moveTo>
                    <a:pt x="10596" y="1"/>
                  </a:moveTo>
                  <a:cubicBezTo>
                    <a:pt x="8209" y="1"/>
                    <a:pt x="5834" y="895"/>
                    <a:pt x="4009" y="2650"/>
                  </a:cubicBezTo>
                  <a:cubicBezTo>
                    <a:pt x="144" y="6371"/>
                    <a:pt x="1" y="12383"/>
                    <a:pt x="3722" y="16105"/>
                  </a:cubicBezTo>
                  <a:cubicBezTo>
                    <a:pt x="5562" y="18092"/>
                    <a:pt x="8045" y="19095"/>
                    <a:pt x="10549" y="19095"/>
                  </a:cubicBezTo>
                  <a:cubicBezTo>
                    <a:pt x="12915" y="19095"/>
                    <a:pt x="15299" y="18199"/>
                    <a:pt x="17177" y="16391"/>
                  </a:cubicBezTo>
                  <a:cubicBezTo>
                    <a:pt x="20898" y="12812"/>
                    <a:pt x="21042" y="6801"/>
                    <a:pt x="17463" y="2936"/>
                  </a:cubicBezTo>
                  <a:cubicBezTo>
                    <a:pt x="15567" y="967"/>
                    <a:pt x="13075" y="1"/>
                    <a:pt x="1059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41180" y="2802965"/>
              <a:ext cx="76915" cy="66063"/>
            </a:xfrm>
            <a:custGeom>
              <a:avLst/>
              <a:gdLst/>
              <a:ahLst/>
              <a:cxnLst/>
              <a:rect l="l" t="t" r="r" b="b"/>
              <a:pathLst>
                <a:path w="11127" h="9557" extrusionOk="0">
                  <a:moveTo>
                    <a:pt x="4805" y="0"/>
                  </a:moveTo>
                  <a:cubicBezTo>
                    <a:pt x="2392" y="0"/>
                    <a:pt x="96" y="1840"/>
                    <a:pt x="1" y="4687"/>
                  </a:cubicBezTo>
                  <a:cubicBezTo>
                    <a:pt x="1" y="7263"/>
                    <a:pt x="2005" y="9553"/>
                    <a:pt x="4724" y="9553"/>
                  </a:cubicBezTo>
                  <a:cubicBezTo>
                    <a:pt x="4783" y="9555"/>
                    <a:pt x="4841" y="9556"/>
                    <a:pt x="4899" y="9556"/>
                  </a:cubicBezTo>
                  <a:cubicBezTo>
                    <a:pt x="9076" y="9556"/>
                    <a:pt x="11126" y="4503"/>
                    <a:pt x="8303" y="1538"/>
                  </a:cubicBezTo>
                  <a:cubicBezTo>
                    <a:pt x="7289" y="476"/>
                    <a:pt x="6032" y="0"/>
                    <a:pt x="48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1581127" y="2764096"/>
              <a:ext cx="169571" cy="144319"/>
            </a:xfrm>
            <a:custGeom>
              <a:avLst/>
              <a:gdLst/>
              <a:ahLst/>
              <a:cxnLst/>
              <a:rect l="l" t="t" r="r" b="b"/>
              <a:pathLst>
                <a:path w="24531" h="20878" extrusionOk="0">
                  <a:moveTo>
                    <a:pt x="10631" y="1832"/>
                  </a:moveTo>
                  <a:cubicBezTo>
                    <a:pt x="12866" y="1832"/>
                    <a:pt x="15145" y="2688"/>
                    <a:pt x="16944" y="4584"/>
                  </a:cubicBezTo>
                  <a:cubicBezTo>
                    <a:pt x="22018" y="10081"/>
                    <a:pt x="18210" y="19048"/>
                    <a:pt x="10712" y="19048"/>
                  </a:cubicBezTo>
                  <a:cubicBezTo>
                    <a:pt x="10596" y="19048"/>
                    <a:pt x="10478" y="19045"/>
                    <a:pt x="10360" y="19041"/>
                  </a:cubicBezTo>
                  <a:cubicBezTo>
                    <a:pt x="5493" y="18898"/>
                    <a:pt x="1772" y="14890"/>
                    <a:pt x="1915" y="10167"/>
                  </a:cubicBezTo>
                  <a:cubicBezTo>
                    <a:pt x="2104" y="5063"/>
                    <a:pt x="6286" y="1832"/>
                    <a:pt x="10631" y="1832"/>
                  </a:cubicBezTo>
                  <a:close/>
                  <a:moveTo>
                    <a:pt x="10665" y="1"/>
                  </a:moveTo>
                  <a:cubicBezTo>
                    <a:pt x="4921" y="1"/>
                    <a:pt x="338" y="4529"/>
                    <a:pt x="197" y="10167"/>
                  </a:cubicBezTo>
                  <a:cubicBezTo>
                    <a:pt x="0" y="16575"/>
                    <a:pt x="5167" y="20878"/>
                    <a:pt x="10601" y="20878"/>
                  </a:cubicBezTo>
                  <a:cubicBezTo>
                    <a:pt x="13056" y="20878"/>
                    <a:pt x="15566" y="19999"/>
                    <a:pt x="17660" y="18039"/>
                  </a:cubicBezTo>
                  <a:cubicBezTo>
                    <a:pt x="24530" y="11598"/>
                    <a:pt x="20093" y="290"/>
                    <a:pt x="10933" y="4"/>
                  </a:cubicBezTo>
                  <a:cubicBezTo>
                    <a:pt x="10843" y="2"/>
                    <a:pt x="10754" y="1"/>
                    <a:pt x="10665"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1132547" y="3555916"/>
              <a:ext cx="77876" cy="66063"/>
            </a:xfrm>
            <a:custGeom>
              <a:avLst/>
              <a:gdLst/>
              <a:ahLst/>
              <a:cxnLst/>
              <a:rect l="l" t="t" r="r" b="b"/>
              <a:pathLst>
                <a:path w="11266" h="9557" extrusionOk="0">
                  <a:moveTo>
                    <a:pt x="4906" y="0"/>
                  </a:moveTo>
                  <a:cubicBezTo>
                    <a:pt x="2534" y="0"/>
                    <a:pt x="238" y="1840"/>
                    <a:pt x="143" y="4687"/>
                  </a:cubicBezTo>
                  <a:cubicBezTo>
                    <a:pt x="0" y="7406"/>
                    <a:pt x="2147" y="9553"/>
                    <a:pt x="4724" y="9553"/>
                  </a:cubicBezTo>
                  <a:cubicBezTo>
                    <a:pt x="4784" y="9555"/>
                    <a:pt x="4844" y="9556"/>
                    <a:pt x="4903" y="9556"/>
                  </a:cubicBezTo>
                  <a:cubicBezTo>
                    <a:pt x="9081" y="9556"/>
                    <a:pt x="11266" y="4643"/>
                    <a:pt x="8302" y="1538"/>
                  </a:cubicBezTo>
                  <a:cubicBezTo>
                    <a:pt x="7337" y="476"/>
                    <a:pt x="6112" y="0"/>
                    <a:pt x="4906"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4"/>
          <p:cNvSpPr txBox="1">
            <a:spLocks noGrp="1"/>
          </p:cNvSpPr>
          <p:nvPr>
            <p:ph type="title" hasCustomPrompt="1"/>
          </p:nvPr>
        </p:nvSpPr>
        <p:spPr>
          <a:xfrm>
            <a:off x="1193688" y="2884200"/>
            <a:ext cx="614700" cy="4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A8BBBF"/>
              </a:buClr>
              <a:buSzPts val="1600"/>
              <a:buFont typeface="Roboto Slab Regular"/>
              <a:buNone/>
              <a:defRPr sz="1600">
                <a:solidFill>
                  <a:srgbClr val="A8BBBF"/>
                </a:solidFill>
                <a:latin typeface="Roboto Slab Regular"/>
                <a:ea typeface="Roboto Slab Regular"/>
                <a:cs typeface="Roboto Slab Regular"/>
                <a:sym typeface="Roboto Slab Regular"/>
              </a:defRPr>
            </a:lvl1pPr>
            <a:lvl2pPr lvl="1"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2pPr>
            <a:lvl3pPr lvl="2"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3pPr>
            <a:lvl4pPr lvl="3"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4pPr>
            <a:lvl5pPr lvl="4"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5pPr>
            <a:lvl6pPr lvl="5"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6pPr>
            <a:lvl7pPr lvl="6"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7pPr>
            <a:lvl8pPr lvl="7"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8pPr>
            <a:lvl9pPr lvl="8"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9pPr>
          </a:lstStyle>
          <a:p>
            <a:r>
              <a:t>xx%</a:t>
            </a:r>
          </a:p>
        </p:txBody>
      </p:sp>
      <p:sp>
        <p:nvSpPr>
          <p:cNvPr id="120" name="Google Shape;120;p14"/>
          <p:cNvSpPr txBox="1">
            <a:spLocks noGrp="1"/>
          </p:cNvSpPr>
          <p:nvPr>
            <p:ph type="title" idx="2" hasCustomPrompt="1"/>
          </p:nvPr>
        </p:nvSpPr>
        <p:spPr>
          <a:xfrm>
            <a:off x="4270713" y="2884200"/>
            <a:ext cx="614700" cy="4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A8BBBF"/>
              </a:buClr>
              <a:buSzPts val="1600"/>
              <a:buFont typeface="Roboto Slab Regular"/>
              <a:buNone/>
              <a:defRPr sz="1600">
                <a:solidFill>
                  <a:srgbClr val="A8BBBF"/>
                </a:solidFill>
                <a:latin typeface="Roboto Slab Regular"/>
                <a:ea typeface="Roboto Slab Regular"/>
                <a:cs typeface="Roboto Slab Regular"/>
                <a:sym typeface="Roboto Slab Regular"/>
              </a:defRPr>
            </a:lvl1pPr>
            <a:lvl2pPr lvl="1"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2pPr>
            <a:lvl3pPr lvl="2"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3pPr>
            <a:lvl4pPr lvl="3"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4pPr>
            <a:lvl5pPr lvl="4"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5pPr>
            <a:lvl6pPr lvl="5"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6pPr>
            <a:lvl7pPr lvl="6"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7pPr>
            <a:lvl8pPr lvl="7"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8pPr>
            <a:lvl9pPr lvl="8"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9pPr>
          </a:lstStyle>
          <a:p>
            <a:r>
              <a:t>xx%</a:t>
            </a:r>
          </a:p>
        </p:txBody>
      </p:sp>
      <p:sp>
        <p:nvSpPr>
          <p:cNvPr id="121" name="Google Shape;121;p14"/>
          <p:cNvSpPr txBox="1">
            <a:spLocks noGrp="1"/>
          </p:cNvSpPr>
          <p:nvPr>
            <p:ph type="title" idx="3" hasCustomPrompt="1"/>
          </p:nvPr>
        </p:nvSpPr>
        <p:spPr>
          <a:xfrm>
            <a:off x="2728713" y="1877530"/>
            <a:ext cx="614700" cy="4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A8BBBF"/>
              </a:buClr>
              <a:buSzPts val="1600"/>
              <a:buFont typeface="Roboto Slab Regular"/>
              <a:buNone/>
              <a:defRPr sz="1600">
                <a:solidFill>
                  <a:srgbClr val="A8BBBF"/>
                </a:solidFill>
                <a:latin typeface="Roboto Slab Regular"/>
                <a:ea typeface="Roboto Slab Regular"/>
                <a:cs typeface="Roboto Slab Regular"/>
                <a:sym typeface="Roboto Slab Regular"/>
              </a:defRPr>
            </a:lvl1pPr>
            <a:lvl2pPr lvl="1"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2pPr>
            <a:lvl3pPr lvl="2"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3pPr>
            <a:lvl4pPr lvl="3"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4pPr>
            <a:lvl5pPr lvl="4"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5pPr>
            <a:lvl6pPr lvl="5"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6pPr>
            <a:lvl7pPr lvl="6"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7pPr>
            <a:lvl8pPr lvl="7"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8pPr>
            <a:lvl9pPr lvl="8"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9pPr>
          </a:lstStyle>
          <a:p>
            <a:r>
              <a:t>xx%</a:t>
            </a:r>
          </a:p>
        </p:txBody>
      </p:sp>
      <p:sp>
        <p:nvSpPr>
          <p:cNvPr id="122" name="Google Shape;122;p14"/>
          <p:cNvSpPr txBox="1">
            <a:spLocks noGrp="1"/>
          </p:cNvSpPr>
          <p:nvPr>
            <p:ph type="title" idx="4" hasCustomPrompt="1"/>
          </p:nvPr>
        </p:nvSpPr>
        <p:spPr>
          <a:xfrm>
            <a:off x="5808238" y="1877530"/>
            <a:ext cx="614700" cy="4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A8BBBF"/>
              </a:buClr>
              <a:buSzPts val="1600"/>
              <a:buFont typeface="Roboto Slab Regular"/>
              <a:buNone/>
              <a:defRPr sz="1600">
                <a:solidFill>
                  <a:srgbClr val="A8BBBF"/>
                </a:solidFill>
                <a:latin typeface="Roboto Slab Regular"/>
                <a:ea typeface="Roboto Slab Regular"/>
                <a:cs typeface="Roboto Slab Regular"/>
                <a:sym typeface="Roboto Slab Regular"/>
              </a:defRPr>
            </a:lvl1pPr>
            <a:lvl2pPr lvl="1"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2pPr>
            <a:lvl3pPr lvl="2"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3pPr>
            <a:lvl4pPr lvl="3"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4pPr>
            <a:lvl5pPr lvl="4"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5pPr>
            <a:lvl6pPr lvl="5"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6pPr>
            <a:lvl7pPr lvl="6"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7pPr>
            <a:lvl8pPr lvl="7"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8pPr>
            <a:lvl9pPr lvl="8"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9pPr>
          </a:lstStyle>
          <a:p>
            <a:r>
              <a:t>xx%</a:t>
            </a:r>
          </a:p>
        </p:txBody>
      </p:sp>
      <p:sp>
        <p:nvSpPr>
          <p:cNvPr id="123" name="Google Shape;123;p14"/>
          <p:cNvSpPr txBox="1">
            <a:spLocks noGrp="1"/>
          </p:cNvSpPr>
          <p:nvPr>
            <p:ph type="title" idx="5" hasCustomPrompt="1"/>
          </p:nvPr>
        </p:nvSpPr>
        <p:spPr>
          <a:xfrm>
            <a:off x="7347738" y="2884200"/>
            <a:ext cx="614700" cy="45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A8BBBF"/>
              </a:buClr>
              <a:buSzPts val="1600"/>
              <a:buFont typeface="Roboto Slab Regular"/>
              <a:buNone/>
              <a:defRPr sz="1600">
                <a:solidFill>
                  <a:srgbClr val="A8BBBF"/>
                </a:solidFill>
                <a:latin typeface="Roboto Slab Regular"/>
                <a:ea typeface="Roboto Slab Regular"/>
                <a:cs typeface="Roboto Slab Regular"/>
                <a:sym typeface="Roboto Slab Regular"/>
              </a:defRPr>
            </a:lvl1pPr>
            <a:lvl2pPr lvl="1"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2pPr>
            <a:lvl3pPr lvl="2"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3pPr>
            <a:lvl4pPr lvl="3"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4pPr>
            <a:lvl5pPr lvl="4"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5pPr>
            <a:lvl6pPr lvl="5"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6pPr>
            <a:lvl7pPr lvl="6"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7pPr>
            <a:lvl8pPr lvl="7"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8pPr>
            <a:lvl9pPr lvl="8" algn="ctr" rtl="0">
              <a:spcBef>
                <a:spcPts val="0"/>
              </a:spcBef>
              <a:spcAft>
                <a:spcPts val="0"/>
              </a:spcAft>
              <a:buSzPts val="1600"/>
              <a:buFont typeface="Roboto Slab Regular"/>
              <a:buNone/>
              <a:defRPr sz="1600">
                <a:latin typeface="Roboto Slab Regular"/>
                <a:ea typeface="Roboto Slab Regular"/>
                <a:cs typeface="Roboto Slab Regular"/>
                <a:sym typeface="Roboto Slab Regular"/>
              </a:defRPr>
            </a:lvl9pPr>
          </a:lstStyle>
          <a:p>
            <a:r>
              <a:t>xx%</a:t>
            </a:r>
          </a:p>
        </p:txBody>
      </p:sp>
      <p:sp>
        <p:nvSpPr>
          <p:cNvPr id="124" name="Google Shape;124;p14"/>
          <p:cNvSpPr txBox="1">
            <a:spLocks noGrp="1"/>
          </p:cNvSpPr>
          <p:nvPr>
            <p:ph type="subTitle" idx="1"/>
          </p:nvPr>
        </p:nvSpPr>
        <p:spPr>
          <a:xfrm>
            <a:off x="685338" y="3763754"/>
            <a:ext cx="16314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4"/>
          <p:cNvSpPr txBox="1">
            <a:spLocks noGrp="1"/>
          </p:cNvSpPr>
          <p:nvPr>
            <p:ph type="subTitle" idx="6"/>
          </p:nvPr>
        </p:nvSpPr>
        <p:spPr>
          <a:xfrm>
            <a:off x="2220363" y="2757083"/>
            <a:ext cx="16314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4"/>
          <p:cNvSpPr txBox="1">
            <a:spLocks noGrp="1"/>
          </p:cNvSpPr>
          <p:nvPr>
            <p:ph type="subTitle" idx="7"/>
          </p:nvPr>
        </p:nvSpPr>
        <p:spPr>
          <a:xfrm>
            <a:off x="3762363" y="3763754"/>
            <a:ext cx="16314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4"/>
          <p:cNvSpPr txBox="1">
            <a:spLocks noGrp="1"/>
          </p:cNvSpPr>
          <p:nvPr>
            <p:ph type="subTitle" idx="8"/>
          </p:nvPr>
        </p:nvSpPr>
        <p:spPr>
          <a:xfrm>
            <a:off x="5299888" y="2757083"/>
            <a:ext cx="16314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4"/>
          <p:cNvSpPr txBox="1">
            <a:spLocks noGrp="1"/>
          </p:cNvSpPr>
          <p:nvPr>
            <p:ph type="subTitle" idx="9"/>
          </p:nvPr>
        </p:nvSpPr>
        <p:spPr>
          <a:xfrm>
            <a:off x="6839388" y="3763754"/>
            <a:ext cx="16314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4"/>
          <p:cNvSpPr txBox="1">
            <a:spLocks noGrp="1"/>
          </p:cNvSpPr>
          <p:nvPr>
            <p:ph type="subTitle" idx="13"/>
          </p:nvPr>
        </p:nvSpPr>
        <p:spPr>
          <a:xfrm>
            <a:off x="578238" y="3195205"/>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b="1"/>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sz="1400" b="1"/>
            </a:lvl4pPr>
            <a:lvl5pPr lvl="4" algn="ctr" rtl="0">
              <a:lnSpc>
                <a:spcPct val="100000"/>
              </a:lnSpc>
              <a:spcBef>
                <a:spcPts val="0"/>
              </a:spcBef>
              <a:spcAft>
                <a:spcPts val="0"/>
              </a:spcAft>
              <a:buSzPts val="1400"/>
              <a:buNone/>
              <a:defRPr sz="1400" b="1"/>
            </a:lvl5pPr>
            <a:lvl6pPr lvl="5" algn="ctr" rtl="0">
              <a:lnSpc>
                <a:spcPct val="100000"/>
              </a:lnSpc>
              <a:spcBef>
                <a:spcPts val="0"/>
              </a:spcBef>
              <a:spcAft>
                <a:spcPts val="0"/>
              </a:spcAft>
              <a:buSzPts val="1400"/>
              <a:buNone/>
              <a:defRPr sz="1400" b="1"/>
            </a:lvl6pPr>
            <a:lvl7pPr lvl="6" algn="ctr" rtl="0">
              <a:lnSpc>
                <a:spcPct val="100000"/>
              </a:lnSpc>
              <a:spcBef>
                <a:spcPts val="0"/>
              </a:spcBef>
              <a:spcAft>
                <a:spcPts val="0"/>
              </a:spcAft>
              <a:buSzPts val="1400"/>
              <a:buNone/>
              <a:defRPr sz="1400" b="1"/>
            </a:lvl7pPr>
            <a:lvl8pPr lvl="7" algn="ctr" rtl="0">
              <a:lnSpc>
                <a:spcPct val="100000"/>
              </a:lnSpc>
              <a:spcBef>
                <a:spcPts val="0"/>
              </a:spcBef>
              <a:spcAft>
                <a:spcPts val="0"/>
              </a:spcAft>
              <a:buSzPts val="1400"/>
              <a:buNone/>
              <a:defRPr sz="1400" b="1"/>
            </a:lvl8pPr>
            <a:lvl9pPr lvl="8" algn="ctr" rtl="0">
              <a:lnSpc>
                <a:spcPct val="100000"/>
              </a:lnSpc>
              <a:spcBef>
                <a:spcPts val="0"/>
              </a:spcBef>
              <a:spcAft>
                <a:spcPts val="0"/>
              </a:spcAft>
              <a:buSzPts val="1400"/>
              <a:buNone/>
              <a:defRPr sz="1400" b="1"/>
            </a:lvl9pPr>
          </a:lstStyle>
          <a:p>
            <a:endParaRPr/>
          </a:p>
        </p:txBody>
      </p:sp>
      <p:sp>
        <p:nvSpPr>
          <p:cNvPr id="130" name="Google Shape;130;p14"/>
          <p:cNvSpPr txBox="1">
            <a:spLocks noGrp="1"/>
          </p:cNvSpPr>
          <p:nvPr>
            <p:ph type="subTitle" idx="14"/>
          </p:nvPr>
        </p:nvSpPr>
        <p:spPr>
          <a:xfrm>
            <a:off x="2113263" y="2209161"/>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b="1"/>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sz="1400" b="1"/>
            </a:lvl4pPr>
            <a:lvl5pPr lvl="4" algn="ctr" rtl="0">
              <a:lnSpc>
                <a:spcPct val="100000"/>
              </a:lnSpc>
              <a:spcBef>
                <a:spcPts val="0"/>
              </a:spcBef>
              <a:spcAft>
                <a:spcPts val="0"/>
              </a:spcAft>
              <a:buSzPts val="1400"/>
              <a:buNone/>
              <a:defRPr sz="1400" b="1"/>
            </a:lvl5pPr>
            <a:lvl6pPr lvl="5" algn="ctr" rtl="0">
              <a:lnSpc>
                <a:spcPct val="100000"/>
              </a:lnSpc>
              <a:spcBef>
                <a:spcPts val="0"/>
              </a:spcBef>
              <a:spcAft>
                <a:spcPts val="0"/>
              </a:spcAft>
              <a:buSzPts val="1400"/>
              <a:buNone/>
              <a:defRPr sz="1400" b="1"/>
            </a:lvl6pPr>
            <a:lvl7pPr lvl="6" algn="ctr" rtl="0">
              <a:lnSpc>
                <a:spcPct val="100000"/>
              </a:lnSpc>
              <a:spcBef>
                <a:spcPts val="0"/>
              </a:spcBef>
              <a:spcAft>
                <a:spcPts val="0"/>
              </a:spcAft>
              <a:buSzPts val="1400"/>
              <a:buNone/>
              <a:defRPr sz="1400" b="1"/>
            </a:lvl7pPr>
            <a:lvl8pPr lvl="7" algn="ctr" rtl="0">
              <a:lnSpc>
                <a:spcPct val="100000"/>
              </a:lnSpc>
              <a:spcBef>
                <a:spcPts val="0"/>
              </a:spcBef>
              <a:spcAft>
                <a:spcPts val="0"/>
              </a:spcAft>
              <a:buSzPts val="1400"/>
              <a:buNone/>
              <a:defRPr sz="1400" b="1"/>
            </a:lvl8pPr>
            <a:lvl9pPr lvl="8" algn="ctr" rtl="0">
              <a:lnSpc>
                <a:spcPct val="100000"/>
              </a:lnSpc>
              <a:spcBef>
                <a:spcPts val="0"/>
              </a:spcBef>
              <a:spcAft>
                <a:spcPts val="0"/>
              </a:spcAft>
              <a:buSzPts val="1400"/>
              <a:buNone/>
              <a:defRPr sz="1400" b="1"/>
            </a:lvl9pPr>
          </a:lstStyle>
          <a:p>
            <a:endParaRPr/>
          </a:p>
        </p:txBody>
      </p:sp>
      <p:sp>
        <p:nvSpPr>
          <p:cNvPr id="131" name="Google Shape;131;p14"/>
          <p:cNvSpPr txBox="1">
            <a:spLocks noGrp="1"/>
          </p:cNvSpPr>
          <p:nvPr>
            <p:ph type="subTitle" idx="15"/>
          </p:nvPr>
        </p:nvSpPr>
        <p:spPr>
          <a:xfrm>
            <a:off x="3655263" y="3194170"/>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b="1"/>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sz="1400" b="1"/>
            </a:lvl4pPr>
            <a:lvl5pPr lvl="4" algn="ctr" rtl="0">
              <a:lnSpc>
                <a:spcPct val="100000"/>
              </a:lnSpc>
              <a:spcBef>
                <a:spcPts val="0"/>
              </a:spcBef>
              <a:spcAft>
                <a:spcPts val="0"/>
              </a:spcAft>
              <a:buSzPts val="1400"/>
              <a:buNone/>
              <a:defRPr sz="1400" b="1"/>
            </a:lvl5pPr>
            <a:lvl6pPr lvl="5" algn="ctr" rtl="0">
              <a:lnSpc>
                <a:spcPct val="100000"/>
              </a:lnSpc>
              <a:spcBef>
                <a:spcPts val="0"/>
              </a:spcBef>
              <a:spcAft>
                <a:spcPts val="0"/>
              </a:spcAft>
              <a:buSzPts val="1400"/>
              <a:buNone/>
              <a:defRPr sz="1400" b="1"/>
            </a:lvl6pPr>
            <a:lvl7pPr lvl="6" algn="ctr" rtl="0">
              <a:lnSpc>
                <a:spcPct val="100000"/>
              </a:lnSpc>
              <a:spcBef>
                <a:spcPts val="0"/>
              </a:spcBef>
              <a:spcAft>
                <a:spcPts val="0"/>
              </a:spcAft>
              <a:buSzPts val="1400"/>
              <a:buNone/>
              <a:defRPr sz="1400" b="1"/>
            </a:lvl7pPr>
            <a:lvl8pPr lvl="7" algn="ctr" rtl="0">
              <a:lnSpc>
                <a:spcPct val="100000"/>
              </a:lnSpc>
              <a:spcBef>
                <a:spcPts val="0"/>
              </a:spcBef>
              <a:spcAft>
                <a:spcPts val="0"/>
              </a:spcAft>
              <a:buSzPts val="1400"/>
              <a:buNone/>
              <a:defRPr sz="1400" b="1"/>
            </a:lvl8pPr>
            <a:lvl9pPr lvl="8" algn="ctr" rtl="0">
              <a:lnSpc>
                <a:spcPct val="100000"/>
              </a:lnSpc>
              <a:spcBef>
                <a:spcPts val="0"/>
              </a:spcBef>
              <a:spcAft>
                <a:spcPts val="0"/>
              </a:spcAft>
              <a:buSzPts val="1400"/>
              <a:buNone/>
              <a:defRPr sz="1400" b="1"/>
            </a:lvl9pPr>
          </a:lstStyle>
          <a:p>
            <a:endParaRPr/>
          </a:p>
        </p:txBody>
      </p:sp>
      <p:sp>
        <p:nvSpPr>
          <p:cNvPr id="132" name="Google Shape;132;p14"/>
          <p:cNvSpPr txBox="1">
            <a:spLocks noGrp="1"/>
          </p:cNvSpPr>
          <p:nvPr>
            <p:ph type="subTitle" idx="16"/>
          </p:nvPr>
        </p:nvSpPr>
        <p:spPr>
          <a:xfrm>
            <a:off x="5192788" y="2207770"/>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b="1"/>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sz="1400" b="1"/>
            </a:lvl4pPr>
            <a:lvl5pPr lvl="4" algn="ctr" rtl="0">
              <a:lnSpc>
                <a:spcPct val="100000"/>
              </a:lnSpc>
              <a:spcBef>
                <a:spcPts val="0"/>
              </a:spcBef>
              <a:spcAft>
                <a:spcPts val="0"/>
              </a:spcAft>
              <a:buSzPts val="1400"/>
              <a:buNone/>
              <a:defRPr sz="1400" b="1"/>
            </a:lvl5pPr>
            <a:lvl6pPr lvl="5" algn="ctr" rtl="0">
              <a:lnSpc>
                <a:spcPct val="100000"/>
              </a:lnSpc>
              <a:spcBef>
                <a:spcPts val="0"/>
              </a:spcBef>
              <a:spcAft>
                <a:spcPts val="0"/>
              </a:spcAft>
              <a:buSzPts val="1400"/>
              <a:buNone/>
              <a:defRPr sz="1400" b="1"/>
            </a:lvl6pPr>
            <a:lvl7pPr lvl="6" algn="ctr" rtl="0">
              <a:lnSpc>
                <a:spcPct val="100000"/>
              </a:lnSpc>
              <a:spcBef>
                <a:spcPts val="0"/>
              </a:spcBef>
              <a:spcAft>
                <a:spcPts val="0"/>
              </a:spcAft>
              <a:buSzPts val="1400"/>
              <a:buNone/>
              <a:defRPr sz="1400" b="1"/>
            </a:lvl7pPr>
            <a:lvl8pPr lvl="7" algn="ctr" rtl="0">
              <a:lnSpc>
                <a:spcPct val="100000"/>
              </a:lnSpc>
              <a:spcBef>
                <a:spcPts val="0"/>
              </a:spcBef>
              <a:spcAft>
                <a:spcPts val="0"/>
              </a:spcAft>
              <a:buSzPts val="1400"/>
              <a:buNone/>
              <a:defRPr sz="1400" b="1"/>
            </a:lvl8pPr>
            <a:lvl9pPr lvl="8" algn="ctr" rtl="0">
              <a:lnSpc>
                <a:spcPct val="100000"/>
              </a:lnSpc>
              <a:spcBef>
                <a:spcPts val="0"/>
              </a:spcBef>
              <a:spcAft>
                <a:spcPts val="0"/>
              </a:spcAft>
              <a:buSzPts val="1400"/>
              <a:buNone/>
              <a:defRPr sz="1400" b="1"/>
            </a:lvl9pPr>
          </a:lstStyle>
          <a:p>
            <a:endParaRPr/>
          </a:p>
        </p:txBody>
      </p:sp>
      <p:sp>
        <p:nvSpPr>
          <p:cNvPr id="133" name="Google Shape;133;p14"/>
          <p:cNvSpPr txBox="1">
            <a:spLocks noGrp="1"/>
          </p:cNvSpPr>
          <p:nvPr>
            <p:ph type="subTitle" idx="17"/>
          </p:nvPr>
        </p:nvSpPr>
        <p:spPr>
          <a:xfrm>
            <a:off x="6732288" y="3200809"/>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b="1"/>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sz="1400" b="1"/>
            </a:lvl4pPr>
            <a:lvl5pPr lvl="4" algn="ctr" rtl="0">
              <a:lnSpc>
                <a:spcPct val="100000"/>
              </a:lnSpc>
              <a:spcBef>
                <a:spcPts val="0"/>
              </a:spcBef>
              <a:spcAft>
                <a:spcPts val="0"/>
              </a:spcAft>
              <a:buSzPts val="1400"/>
              <a:buNone/>
              <a:defRPr sz="1400" b="1"/>
            </a:lvl5pPr>
            <a:lvl6pPr lvl="5" algn="ctr" rtl="0">
              <a:lnSpc>
                <a:spcPct val="100000"/>
              </a:lnSpc>
              <a:spcBef>
                <a:spcPts val="0"/>
              </a:spcBef>
              <a:spcAft>
                <a:spcPts val="0"/>
              </a:spcAft>
              <a:buSzPts val="1400"/>
              <a:buNone/>
              <a:defRPr sz="1400" b="1"/>
            </a:lvl6pPr>
            <a:lvl7pPr lvl="6" algn="ctr" rtl="0">
              <a:lnSpc>
                <a:spcPct val="100000"/>
              </a:lnSpc>
              <a:spcBef>
                <a:spcPts val="0"/>
              </a:spcBef>
              <a:spcAft>
                <a:spcPts val="0"/>
              </a:spcAft>
              <a:buSzPts val="1400"/>
              <a:buNone/>
              <a:defRPr sz="1400" b="1"/>
            </a:lvl7pPr>
            <a:lvl8pPr lvl="7" algn="ctr" rtl="0">
              <a:lnSpc>
                <a:spcPct val="100000"/>
              </a:lnSpc>
              <a:spcBef>
                <a:spcPts val="0"/>
              </a:spcBef>
              <a:spcAft>
                <a:spcPts val="0"/>
              </a:spcAft>
              <a:buSzPts val="1400"/>
              <a:buNone/>
              <a:defRPr sz="1400" b="1"/>
            </a:lvl8pPr>
            <a:lvl9pPr lvl="8" algn="ctr" rtl="0">
              <a:lnSpc>
                <a:spcPct val="100000"/>
              </a:lnSpc>
              <a:spcBef>
                <a:spcPts val="0"/>
              </a:spcBef>
              <a:spcAft>
                <a:spcPts val="0"/>
              </a:spcAft>
              <a:buSzPts val="1400"/>
              <a:buNone/>
              <a:defRPr sz="1400" b="1"/>
            </a:lvl9pPr>
          </a:lstStyle>
          <a:p>
            <a:endParaRPr/>
          </a:p>
        </p:txBody>
      </p:sp>
      <p:sp>
        <p:nvSpPr>
          <p:cNvPr id="134" name="Google Shape;134;p14"/>
          <p:cNvSpPr txBox="1">
            <a:spLocks noGrp="1"/>
          </p:cNvSpPr>
          <p:nvPr>
            <p:ph type="title" idx="18"/>
          </p:nvPr>
        </p:nvSpPr>
        <p:spPr>
          <a:xfrm>
            <a:off x="720000" y="538896"/>
            <a:ext cx="770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CUSTOM_2">
    <p:spTree>
      <p:nvGrpSpPr>
        <p:cNvPr id="1" name="Shape 135"/>
        <p:cNvGrpSpPr/>
        <p:nvPr/>
      </p:nvGrpSpPr>
      <p:grpSpPr>
        <a:xfrm>
          <a:off x="0" y="0"/>
          <a:ext cx="0" cy="0"/>
          <a:chOff x="0" y="0"/>
          <a:chExt cx="0" cy="0"/>
        </a:xfrm>
      </p:grpSpPr>
      <p:sp>
        <p:nvSpPr>
          <p:cNvPr id="136" name="Google Shape;136;p15"/>
          <p:cNvSpPr/>
          <p:nvPr/>
        </p:nvSpPr>
        <p:spPr>
          <a:xfrm>
            <a:off x="-588250" y="73007"/>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5"/>
          <p:cNvGrpSpPr/>
          <p:nvPr/>
        </p:nvGrpSpPr>
        <p:grpSpPr>
          <a:xfrm rot="-5400000">
            <a:off x="7794582" y="3682146"/>
            <a:ext cx="868777" cy="1416509"/>
            <a:chOff x="-1644142" y="2405317"/>
            <a:chExt cx="868777" cy="1416509"/>
          </a:xfrm>
        </p:grpSpPr>
        <p:sp>
          <p:nvSpPr>
            <p:cNvPr id="138" name="Google Shape;138;p15"/>
            <p:cNvSpPr/>
            <p:nvPr/>
          </p:nvSpPr>
          <p:spPr>
            <a:xfrm>
              <a:off x="-1495668" y="2894722"/>
              <a:ext cx="147430" cy="427441"/>
            </a:xfrm>
            <a:custGeom>
              <a:avLst/>
              <a:gdLst/>
              <a:ahLst/>
              <a:cxnLst/>
              <a:rect l="l" t="t" r="r" b="b"/>
              <a:pathLst>
                <a:path w="21328" h="61836" extrusionOk="0">
                  <a:moveTo>
                    <a:pt x="1862" y="1"/>
                  </a:moveTo>
                  <a:cubicBezTo>
                    <a:pt x="1289" y="144"/>
                    <a:pt x="717" y="430"/>
                    <a:pt x="1" y="430"/>
                  </a:cubicBezTo>
                  <a:lnTo>
                    <a:pt x="19467" y="61835"/>
                  </a:lnTo>
                  <a:cubicBezTo>
                    <a:pt x="20040" y="61549"/>
                    <a:pt x="20612" y="61406"/>
                    <a:pt x="21328" y="61263"/>
                  </a:cubicBezTo>
                  <a:lnTo>
                    <a:pt x="1862"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1490719" y="2483124"/>
              <a:ext cx="129623" cy="297825"/>
            </a:xfrm>
            <a:custGeom>
              <a:avLst/>
              <a:gdLst/>
              <a:ahLst/>
              <a:cxnLst/>
              <a:rect l="l" t="t" r="r" b="b"/>
              <a:pathLst>
                <a:path w="18752" h="43085" extrusionOk="0">
                  <a:moveTo>
                    <a:pt x="17177" y="1"/>
                  </a:moveTo>
                  <a:lnTo>
                    <a:pt x="1" y="42512"/>
                  </a:lnTo>
                  <a:cubicBezTo>
                    <a:pt x="573" y="42655"/>
                    <a:pt x="1146" y="42798"/>
                    <a:pt x="1718" y="43084"/>
                  </a:cubicBezTo>
                  <a:lnTo>
                    <a:pt x="18751" y="716"/>
                  </a:lnTo>
                  <a:lnTo>
                    <a:pt x="17177"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482804" y="3490358"/>
              <a:ext cx="105879" cy="144464"/>
            </a:xfrm>
            <a:custGeom>
              <a:avLst/>
              <a:gdLst/>
              <a:ahLst/>
              <a:cxnLst/>
              <a:rect l="l" t="t" r="r" b="b"/>
              <a:pathLst>
                <a:path w="15317" h="20899" extrusionOk="0">
                  <a:moveTo>
                    <a:pt x="14028" y="0"/>
                  </a:moveTo>
                  <a:lnTo>
                    <a:pt x="1" y="20182"/>
                  </a:lnTo>
                  <a:cubicBezTo>
                    <a:pt x="573" y="20326"/>
                    <a:pt x="1146" y="20469"/>
                    <a:pt x="1718" y="20898"/>
                  </a:cubicBezTo>
                  <a:lnTo>
                    <a:pt x="15316" y="1432"/>
                  </a:lnTo>
                  <a:cubicBezTo>
                    <a:pt x="14887" y="1002"/>
                    <a:pt x="14457" y="573"/>
                    <a:pt x="14028"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1251276" y="3470567"/>
              <a:ext cx="156333" cy="123685"/>
            </a:xfrm>
            <a:custGeom>
              <a:avLst/>
              <a:gdLst/>
              <a:ahLst/>
              <a:cxnLst/>
              <a:rect l="l" t="t" r="r" b="b"/>
              <a:pathLst>
                <a:path w="22616" h="17893" extrusionOk="0">
                  <a:moveTo>
                    <a:pt x="1288" y="1"/>
                  </a:moveTo>
                  <a:cubicBezTo>
                    <a:pt x="859" y="430"/>
                    <a:pt x="573" y="859"/>
                    <a:pt x="0" y="1289"/>
                  </a:cubicBezTo>
                  <a:lnTo>
                    <a:pt x="21470" y="17893"/>
                  </a:lnTo>
                  <a:lnTo>
                    <a:pt x="22615" y="16461"/>
                  </a:lnTo>
                  <a:lnTo>
                    <a:pt x="1288"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238419" y="3286536"/>
              <a:ext cx="197891" cy="95980"/>
            </a:xfrm>
            <a:custGeom>
              <a:avLst/>
              <a:gdLst/>
              <a:ahLst/>
              <a:cxnLst/>
              <a:rect l="l" t="t" r="r" b="b"/>
              <a:pathLst>
                <a:path w="28628" h="13885" extrusionOk="0">
                  <a:moveTo>
                    <a:pt x="27769" y="1"/>
                  </a:moveTo>
                  <a:lnTo>
                    <a:pt x="1" y="12024"/>
                  </a:lnTo>
                  <a:cubicBezTo>
                    <a:pt x="287" y="12596"/>
                    <a:pt x="430" y="13169"/>
                    <a:pt x="717" y="13885"/>
                  </a:cubicBezTo>
                  <a:lnTo>
                    <a:pt x="28628" y="1575"/>
                  </a:lnTo>
                  <a:cubicBezTo>
                    <a:pt x="28341" y="1146"/>
                    <a:pt x="28055" y="573"/>
                    <a:pt x="2776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587680" y="3226183"/>
              <a:ext cx="181073" cy="132589"/>
            </a:xfrm>
            <a:custGeom>
              <a:avLst/>
              <a:gdLst/>
              <a:ahLst/>
              <a:cxnLst/>
              <a:rect l="l" t="t" r="r" b="b"/>
              <a:pathLst>
                <a:path w="26195" h="19181" extrusionOk="0">
                  <a:moveTo>
                    <a:pt x="1145" y="0"/>
                  </a:moveTo>
                  <a:lnTo>
                    <a:pt x="0" y="1432"/>
                  </a:lnTo>
                  <a:lnTo>
                    <a:pt x="25192" y="19180"/>
                  </a:lnTo>
                  <a:cubicBezTo>
                    <a:pt x="25478" y="18751"/>
                    <a:pt x="25765" y="18322"/>
                    <a:pt x="26194" y="17892"/>
                  </a:cubicBezTo>
                  <a:lnTo>
                    <a:pt x="1145" y="0"/>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119683" y="2909563"/>
              <a:ext cx="129616" cy="237472"/>
            </a:xfrm>
            <a:custGeom>
              <a:avLst/>
              <a:gdLst/>
              <a:ahLst/>
              <a:cxnLst/>
              <a:rect l="l" t="t" r="r" b="b"/>
              <a:pathLst>
                <a:path w="18751" h="34354" extrusionOk="0">
                  <a:moveTo>
                    <a:pt x="1574" y="1"/>
                  </a:moveTo>
                  <a:lnTo>
                    <a:pt x="0" y="860"/>
                  </a:lnTo>
                  <a:lnTo>
                    <a:pt x="17033" y="34353"/>
                  </a:lnTo>
                  <a:cubicBezTo>
                    <a:pt x="17606" y="34067"/>
                    <a:pt x="18178" y="33781"/>
                    <a:pt x="18751" y="33638"/>
                  </a:cubicBezTo>
                  <a:lnTo>
                    <a:pt x="1574"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009864" y="3181618"/>
              <a:ext cx="154785" cy="131683"/>
            </a:xfrm>
            <a:custGeom>
              <a:avLst/>
              <a:gdLst/>
              <a:ahLst/>
              <a:cxnLst/>
              <a:rect l="l" t="t" r="r" b="b"/>
              <a:pathLst>
                <a:path w="22392" h="19050" extrusionOk="0">
                  <a:moveTo>
                    <a:pt x="9676" y="1"/>
                  </a:moveTo>
                  <a:cubicBezTo>
                    <a:pt x="4861" y="1"/>
                    <a:pt x="239" y="3618"/>
                    <a:pt x="144" y="9310"/>
                  </a:cubicBezTo>
                  <a:cubicBezTo>
                    <a:pt x="1" y="14606"/>
                    <a:pt x="4152" y="18900"/>
                    <a:pt x="9305" y="19043"/>
                  </a:cubicBezTo>
                  <a:cubicBezTo>
                    <a:pt x="9423" y="19047"/>
                    <a:pt x="9541" y="19049"/>
                    <a:pt x="9659" y="19049"/>
                  </a:cubicBezTo>
                  <a:cubicBezTo>
                    <a:pt x="18017" y="19049"/>
                    <a:pt x="22392" y="9082"/>
                    <a:pt x="16605" y="3012"/>
                  </a:cubicBezTo>
                  <a:cubicBezTo>
                    <a:pt x="14626" y="937"/>
                    <a:pt x="12126" y="1"/>
                    <a:pt x="967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71268" y="3122240"/>
              <a:ext cx="295903" cy="251656"/>
            </a:xfrm>
            <a:custGeom>
              <a:avLst/>
              <a:gdLst/>
              <a:ahLst/>
              <a:cxnLst/>
              <a:rect l="l" t="t" r="r" b="b"/>
              <a:pathLst>
                <a:path w="42807" h="36406" extrusionOk="0">
                  <a:moveTo>
                    <a:pt x="18506" y="3592"/>
                  </a:moveTo>
                  <a:cubicBezTo>
                    <a:pt x="22199" y="3592"/>
                    <a:pt x="25953" y="5006"/>
                    <a:pt x="28923" y="8167"/>
                  </a:cubicBezTo>
                  <a:cubicBezTo>
                    <a:pt x="37858" y="17386"/>
                    <a:pt x="31193" y="32790"/>
                    <a:pt x="18537" y="32790"/>
                  </a:cubicBezTo>
                  <a:cubicBezTo>
                    <a:pt x="18421" y="32790"/>
                    <a:pt x="18304" y="32789"/>
                    <a:pt x="18188" y="32786"/>
                  </a:cubicBezTo>
                  <a:cubicBezTo>
                    <a:pt x="10029" y="32643"/>
                    <a:pt x="3588" y="25916"/>
                    <a:pt x="3874" y="17757"/>
                  </a:cubicBezTo>
                  <a:cubicBezTo>
                    <a:pt x="4065" y="9185"/>
                    <a:pt x="11163" y="3592"/>
                    <a:pt x="18506" y="3592"/>
                  </a:cubicBezTo>
                  <a:close/>
                  <a:moveTo>
                    <a:pt x="18519" y="1"/>
                  </a:moveTo>
                  <a:cubicBezTo>
                    <a:pt x="8598" y="1"/>
                    <a:pt x="577" y="7911"/>
                    <a:pt x="296" y="17757"/>
                  </a:cubicBezTo>
                  <a:cubicBezTo>
                    <a:pt x="1" y="28873"/>
                    <a:pt x="9103" y="36406"/>
                    <a:pt x="18635" y="36406"/>
                  </a:cubicBezTo>
                  <a:cubicBezTo>
                    <a:pt x="22973" y="36406"/>
                    <a:pt x="27399" y="34846"/>
                    <a:pt x="31070" y="31355"/>
                  </a:cubicBezTo>
                  <a:cubicBezTo>
                    <a:pt x="42807" y="20190"/>
                    <a:pt x="35221" y="437"/>
                    <a:pt x="19046" y="8"/>
                  </a:cubicBezTo>
                  <a:cubicBezTo>
                    <a:pt x="18870" y="3"/>
                    <a:pt x="18694" y="1"/>
                    <a:pt x="1851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625277" y="3191005"/>
              <a:ext cx="94715" cy="80710"/>
            </a:xfrm>
            <a:custGeom>
              <a:avLst/>
              <a:gdLst/>
              <a:ahLst/>
              <a:cxnLst/>
              <a:rect l="l" t="t" r="r" b="b"/>
              <a:pathLst>
                <a:path w="13702" h="11676" extrusionOk="0">
                  <a:moveTo>
                    <a:pt x="6007" y="0"/>
                  </a:moveTo>
                  <a:cubicBezTo>
                    <a:pt x="3070" y="0"/>
                    <a:pt x="239" y="2227"/>
                    <a:pt x="143" y="5662"/>
                  </a:cubicBezTo>
                  <a:cubicBezTo>
                    <a:pt x="0" y="8811"/>
                    <a:pt x="2577" y="11530"/>
                    <a:pt x="5726" y="11673"/>
                  </a:cubicBezTo>
                  <a:cubicBezTo>
                    <a:pt x="5785" y="11675"/>
                    <a:pt x="5844" y="11676"/>
                    <a:pt x="5903" y="11676"/>
                  </a:cubicBezTo>
                  <a:cubicBezTo>
                    <a:pt x="11082" y="11676"/>
                    <a:pt x="13701" y="5477"/>
                    <a:pt x="10163" y="1797"/>
                  </a:cubicBezTo>
                  <a:cubicBezTo>
                    <a:pt x="8970" y="557"/>
                    <a:pt x="7475" y="0"/>
                    <a:pt x="6007"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597572" y="3643898"/>
              <a:ext cx="155061" cy="132416"/>
            </a:xfrm>
            <a:custGeom>
              <a:avLst/>
              <a:gdLst/>
              <a:ahLst/>
              <a:cxnLst/>
              <a:rect l="l" t="t" r="r" b="b"/>
              <a:pathLst>
                <a:path w="22432" h="19156" extrusionOk="0">
                  <a:moveTo>
                    <a:pt x="9739" y="1"/>
                  </a:moveTo>
                  <a:cubicBezTo>
                    <a:pt x="4901" y="1"/>
                    <a:pt x="238" y="3656"/>
                    <a:pt x="143" y="9278"/>
                  </a:cubicBezTo>
                  <a:cubicBezTo>
                    <a:pt x="0" y="14574"/>
                    <a:pt x="4151" y="19011"/>
                    <a:pt x="9447" y="19154"/>
                  </a:cubicBezTo>
                  <a:cubicBezTo>
                    <a:pt x="9506" y="19155"/>
                    <a:pt x="9565" y="19156"/>
                    <a:pt x="9623" y="19156"/>
                  </a:cubicBezTo>
                  <a:cubicBezTo>
                    <a:pt x="17955" y="19156"/>
                    <a:pt x="22431" y="9092"/>
                    <a:pt x="16604" y="2980"/>
                  </a:cubicBezTo>
                  <a:cubicBezTo>
                    <a:pt x="14642" y="923"/>
                    <a:pt x="12168" y="1"/>
                    <a:pt x="973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644142" y="3599133"/>
              <a:ext cx="262267" cy="222693"/>
            </a:xfrm>
            <a:custGeom>
              <a:avLst/>
              <a:gdLst/>
              <a:ahLst/>
              <a:cxnLst/>
              <a:rect l="l" t="t" r="r" b="b"/>
              <a:pathLst>
                <a:path w="37941" h="32216" extrusionOk="0">
                  <a:moveTo>
                    <a:pt x="16471" y="3497"/>
                  </a:moveTo>
                  <a:cubicBezTo>
                    <a:pt x="19655" y="3497"/>
                    <a:pt x="22900" y="4721"/>
                    <a:pt x="25488" y="7452"/>
                  </a:cubicBezTo>
                  <a:cubicBezTo>
                    <a:pt x="33176" y="15425"/>
                    <a:pt x="27269" y="28637"/>
                    <a:pt x="16219" y="28637"/>
                  </a:cubicBezTo>
                  <a:cubicBezTo>
                    <a:pt x="16160" y="28637"/>
                    <a:pt x="16100" y="28637"/>
                    <a:pt x="16041" y="28636"/>
                  </a:cubicBezTo>
                  <a:cubicBezTo>
                    <a:pt x="9170" y="28350"/>
                    <a:pt x="3731" y="22625"/>
                    <a:pt x="3874" y="15754"/>
                  </a:cubicBezTo>
                  <a:cubicBezTo>
                    <a:pt x="4065" y="8327"/>
                    <a:pt x="10146" y="3497"/>
                    <a:pt x="16471" y="3497"/>
                  </a:cubicBezTo>
                  <a:close/>
                  <a:moveTo>
                    <a:pt x="16367" y="1"/>
                  </a:moveTo>
                  <a:cubicBezTo>
                    <a:pt x="7596" y="1"/>
                    <a:pt x="577" y="6912"/>
                    <a:pt x="296" y="15611"/>
                  </a:cubicBezTo>
                  <a:cubicBezTo>
                    <a:pt x="0" y="25477"/>
                    <a:pt x="8069" y="32215"/>
                    <a:pt x="16534" y="32215"/>
                  </a:cubicBezTo>
                  <a:cubicBezTo>
                    <a:pt x="20349" y="32215"/>
                    <a:pt x="24245" y="30846"/>
                    <a:pt x="27492" y="27777"/>
                  </a:cubicBezTo>
                  <a:cubicBezTo>
                    <a:pt x="37940" y="17901"/>
                    <a:pt x="31213" y="296"/>
                    <a:pt x="16900" y="9"/>
                  </a:cubicBezTo>
                  <a:cubicBezTo>
                    <a:pt x="16721" y="4"/>
                    <a:pt x="16544" y="1"/>
                    <a:pt x="1636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392768" y="3348790"/>
              <a:ext cx="155075" cy="132679"/>
            </a:xfrm>
            <a:custGeom>
              <a:avLst/>
              <a:gdLst/>
              <a:ahLst/>
              <a:cxnLst/>
              <a:rect l="l" t="t" r="r" b="b"/>
              <a:pathLst>
                <a:path w="22434" h="19194" extrusionOk="0">
                  <a:moveTo>
                    <a:pt x="9830" y="1"/>
                  </a:moveTo>
                  <a:cubicBezTo>
                    <a:pt x="5055" y="1"/>
                    <a:pt x="477" y="3584"/>
                    <a:pt x="287" y="9173"/>
                  </a:cubicBezTo>
                  <a:cubicBezTo>
                    <a:pt x="1" y="14469"/>
                    <a:pt x="4295" y="18906"/>
                    <a:pt x="9591" y="19192"/>
                  </a:cubicBezTo>
                  <a:cubicBezTo>
                    <a:pt x="9650" y="19193"/>
                    <a:pt x="9709" y="19194"/>
                    <a:pt x="9767" y="19194"/>
                  </a:cubicBezTo>
                  <a:cubicBezTo>
                    <a:pt x="18097" y="19194"/>
                    <a:pt x="22433" y="9130"/>
                    <a:pt x="16748" y="3018"/>
                  </a:cubicBezTo>
                  <a:cubicBezTo>
                    <a:pt x="14763" y="936"/>
                    <a:pt x="12271" y="1"/>
                    <a:pt x="9830"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431727" y="3309278"/>
              <a:ext cx="246749" cy="210161"/>
            </a:xfrm>
            <a:custGeom>
              <a:avLst/>
              <a:gdLst/>
              <a:ahLst/>
              <a:cxnLst/>
              <a:rect l="l" t="t" r="r" b="b"/>
              <a:pathLst>
                <a:path w="35696" h="30403" extrusionOk="0">
                  <a:moveTo>
                    <a:pt x="15483" y="1762"/>
                  </a:moveTo>
                  <a:cubicBezTo>
                    <a:pt x="18892" y="1762"/>
                    <a:pt x="22361" y="3080"/>
                    <a:pt x="25103" y="6014"/>
                  </a:cubicBezTo>
                  <a:cubicBezTo>
                    <a:pt x="33323" y="14518"/>
                    <a:pt x="27090" y="28634"/>
                    <a:pt x="15434" y="28634"/>
                  </a:cubicBezTo>
                  <a:cubicBezTo>
                    <a:pt x="15318" y="28634"/>
                    <a:pt x="15201" y="28632"/>
                    <a:pt x="15084" y="28630"/>
                  </a:cubicBezTo>
                  <a:cubicBezTo>
                    <a:pt x="7641" y="28487"/>
                    <a:pt x="1772" y="22332"/>
                    <a:pt x="2059" y="14889"/>
                  </a:cubicBezTo>
                  <a:cubicBezTo>
                    <a:pt x="2249" y="6906"/>
                    <a:pt x="8748" y="1762"/>
                    <a:pt x="15483" y="1762"/>
                  </a:cubicBezTo>
                  <a:close/>
                  <a:moveTo>
                    <a:pt x="15534" y="0"/>
                  </a:moveTo>
                  <a:cubicBezTo>
                    <a:pt x="7349" y="0"/>
                    <a:pt x="481" y="6532"/>
                    <a:pt x="198" y="14746"/>
                  </a:cubicBezTo>
                  <a:cubicBezTo>
                    <a:pt x="1" y="24097"/>
                    <a:pt x="7589" y="30402"/>
                    <a:pt x="15513" y="30402"/>
                  </a:cubicBezTo>
                  <a:cubicBezTo>
                    <a:pt x="19112" y="30402"/>
                    <a:pt x="22779" y="29102"/>
                    <a:pt x="25819" y="26196"/>
                  </a:cubicBezTo>
                  <a:cubicBezTo>
                    <a:pt x="35695" y="16893"/>
                    <a:pt x="29397" y="289"/>
                    <a:pt x="15799" y="3"/>
                  </a:cubicBezTo>
                  <a:cubicBezTo>
                    <a:pt x="15711" y="1"/>
                    <a:pt x="15622" y="0"/>
                    <a:pt x="15534"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456087" y="2405317"/>
              <a:ext cx="178101" cy="160453"/>
            </a:xfrm>
            <a:custGeom>
              <a:avLst/>
              <a:gdLst/>
              <a:ahLst/>
              <a:cxnLst/>
              <a:rect l="l" t="t" r="r" b="b"/>
              <a:pathLst>
                <a:path w="25765" h="23212" extrusionOk="0">
                  <a:moveTo>
                    <a:pt x="12937" y="1"/>
                  </a:moveTo>
                  <a:cubicBezTo>
                    <a:pt x="10020" y="1"/>
                    <a:pt x="7102" y="1075"/>
                    <a:pt x="4867" y="3241"/>
                  </a:cubicBezTo>
                  <a:cubicBezTo>
                    <a:pt x="287" y="7678"/>
                    <a:pt x="0" y="14978"/>
                    <a:pt x="4581" y="19559"/>
                  </a:cubicBezTo>
                  <a:cubicBezTo>
                    <a:pt x="6869" y="21994"/>
                    <a:pt x="9918" y="23212"/>
                    <a:pt x="12962" y="23212"/>
                  </a:cubicBezTo>
                  <a:cubicBezTo>
                    <a:pt x="15823" y="23212"/>
                    <a:pt x="18679" y="22137"/>
                    <a:pt x="20898" y="19988"/>
                  </a:cubicBezTo>
                  <a:cubicBezTo>
                    <a:pt x="25621" y="15551"/>
                    <a:pt x="25764" y="8251"/>
                    <a:pt x="21327" y="3527"/>
                  </a:cubicBezTo>
                  <a:cubicBezTo>
                    <a:pt x="19056" y="1183"/>
                    <a:pt x="15997" y="1"/>
                    <a:pt x="1293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186969" y="2846728"/>
              <a:ext cx="145453" cy="131994"/>
            </a:xfrm>
            <a:custGeom>
              <a:avLst/>
              <a:gdLst/>
              <a:ahLst/>
              <a:cxnLst/>
              <a:rect l="l" t="t" r="r" b="b"/>
              <a:pathLst>
                <a:path w="21042" h="19095" extrusionOk="0">
                  <a:moveTo>
                    <a:pt x="10596" y="1"/>
                  </a:moveTo>
                  <a:cubicBezTo>
                    <a:pt x="8209" y="1"/>
                    <a:pt x="5834" y="895"/>
                    <a:pt x="4009" y="2650"/>
                  </a:cubicBezTo>
                  <a:cubicBezTo>
                    <a:pt x="144" y="6371"/>
                    <a:pt x="1" y="12383"/>
                    <a:pt x="3722" y="16105"/>
                  </a:cubicBezTo>
                  <a:cubicBezTo>
                    <a:pt x="5562" y="18092"/>
                    <a:pt x="8045" y="19095"/>
                    <a:pt x="10549" y="19095"/>
                  </a:cubicBezTo>
                  <a:cubicBezTo>
                    <a:pt x="12915" y="19095"/>
                    <a:pt x="15299" y="18199"/>
                    <a:pt x="17177" y="16391"/>
                  </a:cubicBezTo>
                  <a:cubicBezTo>
                    <a:pt x="20898" y="12812"/>
                    <a:pt x="21042" y="6801"/>
                    <a:pt x="17463" y="2936"/>
                  </a:cubicBezTo>
                  <a:cubicBezTo>
                    <a:pt x="15567" y="967"/>
                    <a:pt x="13075" y="1"/>
                    <a:pt x="1059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541180" y="2802965"/>
              <a:ext cx="76915" cy="66063"/>
            </a:xfrm>
            <a:custGeom>
              <a:avLst/>
              <a:gdLst/>
              <a:ahLst/>
              <a:cxnLst/>
              <a:rect l="l" t="t" r="r" b="b"/>
              <a:pathLst>
                <a:path w="11127" h="9557" extrusionOk="0">
                  <a:moveTo>
                    <a:pt x="4805" y="0"/>
                  </a:moveTo>
                  <a:cubicBezTo>
                    <a:pt x="2392" y="0"/>
                    <a:pt x="96" y="1840"/>
                    <a:pt x="1" y="4687"/>
                  </a:cubicBezTo>
                  <a:cubicBezTo>
                    <a:pt x="1" y="7263"/>
                    <a:pt x="2005" y="9553"/>
                    <a:pt x="4724" y="9553"/>
                  </a:cubicBezTo>
                  <a:cubicBezTo>
                    <a:pt x="4783" y="9555"/>
                    <a:pt x="4841" y="9556"/>
                    <a:pt x="4899" y="9556"/>
                  </a:cubicBezTo>
                  <a:cubicBezTo>
                    <a:pt x="9076" y="9556"/>
                    <a:pt x="11126" y="4503"/>
                    <a:pt x="8303" y="1538"/>
                  </a:cubicBezTo>
                  <a:cubicBezTo>
                    <a:pt x="7289" y="476"/>
                    <a:pt x="6032" y="0"/>
                    <a:pt x="48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581127" y="2764096"/>
              <a:ext cx="169571" cy="144319"/>
            </a:xfrm>
            <a:custGeom>
              <a:avLst/>
              <a:gdLst/>
              <a:ahLst/>
              <a:cxnLst/>
              <a:rect l="l" t="t" r="r" b="b"/>
              <a:pathLst>
                <a:path w="24531" h="20878" extrusionOk="0">
                  <a:moveTo>
                    <a:pt x="10631" y="1832"/>
                  </a:moveTo>
                  <a:cubicBezTo>
                    <a:pt x="12866" y="1832"/>
                    <a:pt x="15145" y="2688"/>
                    <a:pt x="16944" y="4584"/>
                  </a:cubicBezTo>
                  <a:cubicBezTo>
                    <a:pt x="22018" y="10081"/>
                    <a:pt x="18210" y="19048"/>
                    <a:pt x="10712" y="19048"/>
                  </a:cubicBezTo>
                  <a:cubicBezTo>
                    <a:pt x="10596" y="19048"/>
                    <a:pt x="10478" y="19045"/>
                    <a:pt x="10360" y="19041"/>
                  </a:cubicBezTo>
                  <a:cubicBezTo>
                    <a:pt x="5493" y="18898"/>
                    <a:pt x="1772" y="14890"/>
                    <a:pt x="1915" y="10167"/>
                  </a:cubicBezTo>
                  <a:cubicBezTo>
                    <a:pt x="2104" y="5063"/>
                    <a:pt x="6286" y="1832"/>
                    <a:pt x="10631" y="1832"/>
                  </a:cubicBezTo>
                  <a:close/>
                  <a:moveTo>
                    <a:pt x="10665" y="1"/>
                  </a:moveTo>
                  <a:cubicBezTo>
                    <a:pt x="4921" y="1"/>
                    <a:pt x="338" y="4529"/>
                    <a:pt x="197" y="10167"/>
                  </a:cubicBezTo>
                  <a:cubicBezTo>
                    <a:pt x="0" y="16575"/>
                    <a:pt x="5167" y="20878"/>
                    <a:pt x="10601" y="20878"/>
                  </a:cubicBezTo>
                  <a:cubicBezTo>
                    <a:pt x="13056" y="20878"/>
                    <a:pt x="15566" y="19999"/>
                    <a:pt x="17660" y="18039"/>
                  </a:cubicBezTo>
                  <a:cubicBezTo>
                    <a:pt x="24530" y="11598"/>
                    <a:pt x="20093" y="290"/>
                    <a:pt x="10933" y="4"/>
                  </a:cubicBezTo>
                  <a:cubicBezTo>
                    <a:pt x="10843" y="2"/>
                    <a:pt x="10754" y="1"/>
                    <a:pt x="10665"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132547" y="3555916"/>
              <a:ext cx="77876" cy="66063"/>
            </a:xfrm>
            <a:custGeom>
              <a:avLst/>
              <a:gdLst/>
              <a:ahLst/>
              <a:cxnLst/>
              <a:rect l="l" t="t" r="r" b="b"/>
              <a:pathLst>
                <a:path w="11266" h="9557" extrusionOk="0">
                  <a:moveTo>
                    <a:pt x="4906" y="0"/>
                  </a:moveTo>
                  <a:cubicBezTo>
                    <a:pt x="2534" y="0"/>
                    <a:pt x="238" y="1840"/>
                    <a:pt x="143" y="4687"/>
                  </a:cubicBezTo>
                  <a:cubicBezTo>
                    <a:pt x="0" y="7406"/>
                    <a:pt x="2147" y="9553"/>
                    <a:pt x="4724" y="9553"/>
                  </a:cubicBezTo>
                  <a:cubicBezTo>
                    <a:pt x="4784" y="9555"/>
                    <a:pt x="4844" y="9556"/>
                    <a:pt x="4903" y="9556"/>
                  </a:cubicBezTo>
                  <a:cubicBezTo>
                    <a:pt x="9081" y="9556"/>
                    <a:pt x="11266" y="4643"/>
                    <a:pt x="8302" y="1538"/>
                  </a:cubicBezTo>
                  <a:cubicBezTo>
                    <a:pt x="7337" y="476"/>
                    <a:pt x="6112" y="0"/>
                    <a:pt x="4906"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5"/>
          <p:cNvSpPr txBox="1">
            <a:spLocks noGrp="1"/>
          </p:cNvSpPr>
          <p:nvPr>
            <p:ph type="subTitle" idx="1"/>
          </p:nvPr>
        </p:nvSpPr>
        <p:spPr>
          <a:xfrm>
            <a:off x="1321050" y="3105650"/>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8" name="Google Shape;158;p15"/>
          <p:cNvSpPr txBox="1">
            <a:spLocks noGrp="1"/>
          </p:cNvSpPr>
          <p:nvPr>
            <p:ph type="subTitle" idx="2"/>
          </p:nvPr>
        </p:nvSpPr>
        <p:spPr>
          <a:xfrm>
            <a:off x="1321050" y="2459725"/>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159" name="Google Shape;159;p15"/>
          <p:cNvSpPr txBox="1">
            <a:spLocks noGrp="1"/>
          </p:cNvSpPr>
          <p:nvPr>
            <p:ph type="subTitle" idx="3"/>
          </p:nvPr>
        </p:nvSpPr>
        <p:spPr>
          <a:xfrm>
            <a:off x="3649200" y="3105650"/>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60" name="Google Shape;160;p15"/>
          <p:cNvSpPr txBox="1">
            <a:spLocks noGrp="1"/>
          </p:cNvSpPr>
          <p:nvPr>
            <p:ph type="subTitle" idx="4"/>
          </p:nvPr>
        </p:nvSpPr>
        <p:spPr>
          <a:xfrm>
            <a:off x="3649200" y="2459725"/>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161" name="Google Shape;161;p15"/>
          <p:cNvSpPr txBox="1">
            <a:spLocks noGrp="1"/>
          </p:cNvSpPr>
          <p:nvPr>
            <p:ph type="subTitle" idx="5"/>
          </p:nvPr>
        </p:nvSpPr>
        <p:spPr>
          <a:xfrm>
            <a:off x="5977350" y="3105650"/>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62" name="Google Shape;162;p15"/>
          <p:cNvSpPr txBox="1">
            <a:spLocks noGrp="1"/>
          </p:cNvSpPr>
          <p:nvPr>
            <p:ph type="subTitle" idx="6"/>
          </p:nvPr>
        </p:nvSpPr>
        <p:spPr>
          <a:xfrm>
            <a:off x="5977350" y="2459725"/>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163" name="Google Shape;163;p15"/>
          <p:cNvSpPr txBox="1">
            <a:spLocks noGrp="1"/>
          </p:cNvSpPr>
          <p:nvPr>
            <p:ph type="title"/>
          </p:nvPr>
        </p:nvSpPr>
        <p:spPr>
          <a:xfrm>
            <a:off x="720000" y="538896"/>
            <a:ext cx="770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3">
    <p:spTree>
      <p:nvGrpSpPr>
        <p:cNvPr id="1" name="Shape 164"/>
        <p:cNvGrpSpPr/>
        <p:nvPr/>
      </p:nvGrpSpPr>
      <p:grpSpPr>
        <a:xfrm>
          <a:off x="0" y="0"/>
          <a:ext cx="0" cy="0"/>
          <a:chOff x="0" y="0"/>
          <a:chExt cx="0" cy="0"/>
        </a:xfrm>
      </p:grpSpPr>
      <p:sp>
        <p:nvSpPr>
          <p:cNvPr id="165" name="Google Shape;165;p16"/>
          <p:cNvSpPr/>
          <p:nvPr/>
        </p:nvSpPr>
        <p:spPr>
          <a:xfrm>
            <a:off x="3520275" y="0"/>
            <a:ext cx="56238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rot="8100000">
            <a:off x="7176847" y="3177890"/>
            <a:ext cx="3689116" cy="1271822"/>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rot="9000014">
            <a:off x="-1182999" y="480085"/>
            <a:ext cx="3689401" cy="1271920"/>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0000" y="1622250"/>
            <a:ext cx="2703300" cy="1899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subTitle" idx="1"/>
          </p:nvPr>
        </p:nvSpPr>
        <p:spPr>
          <a:xfrm>
            <a:off x="5034600" y="548950"/>
            <a:ext cx="2854500" cy="8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70" name="Google Shape;170;p16"/>
          <p:cNvSpPr txBox="1">
            <a:spLocks noGrp="1"/>
          </p:cNvSpPr>
          <p:nvPr>
            <p:ph type="subTitle" idx="2"/>
          </p:nvPr>
        </p:nvSpPr>
        <p:spPr>
          <a:xfrm>
            <a:off x="5034600" y="1612767"/>
            <a:ext cx="2854500" cy="8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71" name="Google Shape;171;p16"/>
          <p:cNvSpPr txBox="1">
            <a:spLocks noGrp="1"/>
          </p:cNvSpPr>
          <p:nvPr>
            <p:ph type="subTitle" idx="3"/>
          </p:nvPr>
        </p:nvSpPr>
        <p:spPr>
          <a:xfrm>
            <a:off x="5034600" y="2676583"/>
            <a:ext cx="2854500" cy="8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72" name="Google Shape;172;p16"/>
          <p:cNvSpPr txBox="1">
            <a:spLocks noGrp="1"/>
          </p:cNvSpPr>
          <p:nvPr>
            <p:ph type="subTitle" idx="4"/>
          </p:nvPr>
        </p:nvSpPr>
        <p:spPr>
          <a:xfrm>
            <a:off x="5034600" y="3740400"/>
            <a:ext cx="2854500" cy="8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ix Columns">
  <p:cSld name="CUSTOM_5">
    <p:spTree>
      <p:nvGrpSpPr>
        <p:cNvPr id="1" name="Shape 176"/>
        <p:cNvGrpSpPr/>
        <p:nvPr/>
      </p:nvGrpSpPr>
      <p:grpSpPr>
        <a:xfrm>
          <a:off x="0" y="0"/>
          <a:ext cx="0" cy="0"/>
          <a:chOff x="0" y="0"/>
          <a:chExt cx="0" cy="0"/>
        </a:xfrm>
      </p:grpSpPr>
      <p:sp>
        <p:nvSpPr>
          <p:cNvPr id="177" name="Google Shape;177;p18"/>
          <p:cNvSpPr/>
          <p:nvPr/>
        </p:nvSpPr>
        <p:spPr>
          <a:xfrm>
            <a:off x="-588250" y="73007"/>
            <a:ext cx="3689376" cy="1271911"/>
          </a:xfrm>
          <a:custGeom>
            <a:avLst/>
            <a:gdLst/>
            <a:ahLst/>
            <a:cxnLst/>
            <a:rect l="l" t="t" r="r" b="b"/>
            <a:pathLst>
              <a:path w="286109" h="98636" extrusionOk="0">
                <a:moveTo>
                  <a:pt x="55426" y="1"/>
                </a:moveTo>
                <a:cubicBezTo>
                  <a:pt x="55339" y="1"/>
                  <a:pt x="55253" y="3"/>
                  <a:pt x="55166" y="7"/>
                </a:cubicBezTo>
                <a:cubicBezTo>
                  <a:pt x="48713" y="343"/>
                  <a:pt x="48645" y="10023"/>
                  <a:pt x="55300" y="10225"/>
                </a:cubicBezTo>
                <a:lnTo>
                  <a:pt x="54561" y="20845"/>
                </a:lnTo>
                <a:lnTo>
                  <a:pt x="54359" y="20845"/>
                </a:lnTo>
                <a:cubicBezTo>
                  <a:pt x="50595" y="21316"/>
                  <a:pt x="47906" y="24744"/>
                  <a:pt x="48242" y="28508"/>
                </a:cubicBezTo>
                <a:cubicBezTo>
                  <a:pt x="48627" y="32106"/>
                  <a:pt x="51654" y="34844"/>
                  <a:pt x="55208" y="34844"/>
                </a:cubicBezTo>
                <a:cubicBezTo>
                  <a:pt x="55372" y="34844"/>
                  <a:pt x="55537" y="34839"/>
                  <a:pt x="55703" y="34827"/>
                </a:cubicBezTo>
                <a:lnTo>
                  <a:pt x="58325" y="49749"/>
                </a:lnTo>
                <a:cubicBezTo>
                  <a:pt x="56107" y="50153"/>
                  <a:pt x="54561" y="52304"/>
                  <a:pt x="54897" y="54589"/>
                </a:cubicBezTo>
                <a:cubicBezTo>
                  <a:pt x="54964" y="54992"/>
                  <a:pt x="55031" y="55329"/>
                  <a:pt x="55166" y="55665"/>
                </a:cubicBezTo>
                <a:lnTo>
                  <a:pt x="45486" y="59765"/>
                </a:lnTo>
                <a:cubicBezTo>
                  <a:pt x="44175" y="57440"/>
                  <a:pt x="41753" y="56067"/>
                  <a:pt x="39159" y="56067"/>
                </a:cubicBezTo>
                <a:cubicBezTo>
                  <a:pt x="38828" y="56067"/>
                  <a:pt x="38494" y="56089"/>
                  <a:pt x="38159" y="56135"/>
                </a:cubicBezTo>
                <a:cubicBezTo>
                  <a:pt x="37420" y="56270"/>
                  <a:pt x="36613" y="56471"/>
                  <a:pt x="35941" y="56807"/>
                </a:cubicBezTo>
                <a:lnTo>
                  <a:pt x="23707" y="36104"/>
                </a:lnTo>
                <a:cubicBezTo>
                  <a:pt x="27001" y="33818"/>
                  <a:pt x="26597" y="28777"/>
                  <a:pt x="22900" y="27097"/>
                </a:cubicBezTo>
                <a:cubicBezTo>
                  <a:pt x="22205" y="26793"/>
                  <a:pt x="21498" y="26654"/>
                  <a:pt x="20812" y="26654"/>
                </a:cubicBezTo>
                <a:cubicBezTo>
                  <a:pt x="17848" y="26654"/>
                  <a:pt x="15271" y="29254"/>
                  <a:pt x="15708" y="32474"/>
                </a:cubicBezTo>
                <a:cubicBezTo>
                  <a:pt x="15775" y="33348"/>
                  <a:pt x="16111" y="34155"/>
                  <a:pt x="16649" y="34827"/>
                </a:cubicBezTo>
                <a:lnTo>
                  <a:pt x="8179" y="40742"/>
                </a:lnTo>
                <a:cubicBezTo>
                  <a:pt x="7308" y="39708"/>
                  <a:pt x="6256" y="39276"/>
                  <a:pt x="5240" y="39276"/>
                </a:cubicBezTo>
                <a:cubicBezTo>
                  <a:pt x="2490" y="39276"/>
                  <a:pt x="1" y="42436"/>
                  <a:pt x="2062" y="45380"/>
                </a:cubicBezTo>
                <a:cubicBezTo>
                  <a:pt x="2876" y="46551"/>
                  <a:pt x="3989" y="47042"/>
                  <a:pt x="5089" y="47042"/>
                </a:cubicBezTo>
                <a:cubicBezTo>
                  <a:pt x="7714" y="47042"/>
                  <a:pt x="10268" y="44244"/>
                  <a:pt x="8515" y="41213"/>
                </a:cubicBezTo>
                <a:lnTo>
                  <a:pt x="16985" y="35297"/>
                </a:lnTo>
                <a:cubicBezTo>
                  <a:pt x="17983" y="36353"/>
                  <a:pt x="19390" y="36949"/>
                  <a:pt x="20849" y="36949"/>
                </a:cubicBezTo>
                <a:cubicBezTo>
                  <a:pt x="21062" y="36949"/>
                  <a:pt x="21275" y="36936"/>
                  <a:pt x="21489" y="36910"/>
                </a:cubicBezTo>
                <a:cubicBezTo>
                  <a:pt x="22026" y="36776"/>
                  <a:pt x="22631" y="36642"/>
                  <a:pt x="23169" y="36373"/>
                </a:cubicBezTo>
                <a:lnTo>
                  <a:pt x="35403" y="57143"/>
                </a:lnTo>
                <a:cubicBezTo>
                  <a:pt x="31908" y="59227"/>
                  <a:pt x="30832" y="63798"/>
                  <a:pt x="33050" y="67226"/>
                </a:cubicBezTo>
                <a:lnTo>
                  <a:pt x="22497" y="75629"/>
                </a:lnTo>
                <a:cubicBezTo>
                  <a:pt x="21572" y="74125"/>
                  <a:pt x="19962" y="73329"/>
                  <a:pt x="18338" y="73329"/>
                </a:cubicBezTo>
                <a:cubicBezTo>
                  <a:pt x="17130" y="73329"/>
                  <a:pt x="15915" y="73770"/>
                  <a:pt x="14968" y="74688"/>
                </a:cubicBezTo>
                <a:cubicBezTo>
                  <a:pt x="12683" y="76771"/>
                  <a:pt x="12885" y="80468"/>
                  <a:pt x="15372" y="82283"/>
                </a:cubicBezTo>
                <a:lnTo>
                  <a:pt x="10734" y="86989"/>
                </a:lnTo>
                <a:cubicBezTo>
                  <a:pt x="10599" y="86955"/>
                  <a:pt x="10448" y="86938"/>
                  <a:pt x="10297" y="86938"/>
                </a:cubicBezTo>
                <a:cubicBezTo>
                  <a:pt x="10145" y="86938"/>
                  <a:pt x="9994" y="86955"/>
                  <a:pt x="9860" y="86989"/>
                </a:cubicBezTo>
                <a:lnTo>
                  <a:pt x="9860" y="86921"/>
                </a:lnTo>
                <a:cubicBezTo>
                  <a:pt x="7574" y="87190"/>
                  <a:pt x="6768" y="90081"/>
                  <a:pt x="8582" y="91492"/>
                </a:cubicBezTo>
                <a:cubicBezTo>
                  <a:pt x="9051" y="91839"/>
                  <a:pt x="9569" y="91994"/>
                  <a:pt x="10073" y="91994"/>
                </a:cubicBezTo>
                <a:cubicBezTo>
                  <a:pt x="11524" y="91994"/>
                  <a:pt x="12865" y="90718"/>
                  <a:pt x="12616" y="89072"/>
                </a:cubicBezTo>
                <a:cubicBezTo>
                  <a:pt x="12481" y="88266"/>
                  <a:pt x="12011" y="87594"/>
                  <a:pt x="11338" y="87190"/>
                </a:cubicBezTo>
                <a:lnTo>
                  <a:pt x="15842" y="82619"/>
                </a:lnTo>
                <a:cubicBezTo>
                  <a:pt x="16595" y="83050"/>
                  <a:pt x="17434" y="83265"/>
                  <a:pt x="18290" y="83265"/>
                </a:cubicBezTo>
                <a:cubicBezTo>
                  <a:pt x="18504" y="83265"/>
                  <a:pt x="18719" y="83251"/>
                  <a:pt x="18934" y="83224"/>
                </a:cubicBezTo>
                <a:cubicBezTo>
                  <a:pt x="19674" y="83090"/>
                  <a:pt x="20413" y="82821"/>
                  <a:pt x="21018" y="82418"/>
                </a:cubicBezTo>
                <a:lnTo>
                  <a:pt x="25186" y="87123"/>
                </a:lnTo>
                <a:cubicBezTo>
                  <a:pt x="23918" y="88887"/>
                  <a:pt x="25362" y="91102"/>
                  <a:pt x="27182" y="91102"/>
                </a:cubicBezTo>
                <a:cubicBezTo>
                  <a:pt x="27582" y="91102"/>
                  <a:pt x="28001" y="90995"/>
                  <a:pt x="28412" y="90753"/>
                </a:cubicBezTo>
                <a:cubicBezTo>
                  <a:pt x="30658" y="89406"/>
                  <a:pt x="29658" y="86159"/>
                  <a:pt x="27223" y="86159"/>
                </a:cubicBezTo>
                <a:cubicBezTo>
                  <a:pt x="27108" y="86159"/>
                  <a:pt x="26988" y="86167"/>
                  <a:pt x="26866" y="86182"/>
                </a:cubicBezTo>
                <a:cubicBezTo>
                  <a:pt x="26463" y="86249"/>
                  <a:pt x="25992" y="86384"/>
                  <a:pt x="25656" y="86720"/>
                </a:cubicBezTo>
                <a:lnTo>
                  <a:pt x="21556" y="82082"/>
                </a:lnTo>
                <a:cubicBezTo>
                  <a:pt x="22833" y="80939"/>
                  <a:pt x="23438" y="79258"/>
                  <a:pt x="23236" y="77645"/>
                </a:cubicBezTo>
                <a:cubicBezTo>
                  <a:pt x="23169" y="77107"/>
                  <a:pt x="23035" y="76637"/>
                  <a:pt x="22833" y="76234"/>
                </a:cubicBezTo>
                <a:lnTo>
                  <a:pt x="33386" y="67764"/>
                </a:lnTo>
                <a:cubicBezTo>
                  <a:pt x="34804" y="69536"/>
                  <a:pt x="36947" y="70581"/>
                  <a:pt x="39179" y="70581"/>
                </a:cubicBezTo>
                <a:cubicBezTo>
                  <a:pt x="39488" y="70581"/>
                  <a:pt x="39798" y="70561"/>
                  <a:pt x="40108" y="70520"/>
                </a:cubicBezTo>
                <a:cubicBezTo>
                  <a:pt x="45015" y="69915"/>
                  <a:pt x="47839" y="64672"/>
                  <a:pt x="45755" y="60303"/>
                </a:cubicBezTo>
                <a:lnTo>
                  <a:pt x="55434" y="56270"/>
                </a:lnTo>
                <a:cubicBezTo>
                  <a:pt x="56219" y="57598"/>
                  <a:pt x="57709" y="58384"/>
                  <a:pt x="59271" y="58384"/>
                </a:cubicBezTo>
                <a:cubicBezTo>
                  <a:pt x="59448" y="58384"/>
                  <a:pt x="59626" y="58374"/>
                  <a:pt x="59804" y="58353"/>
                </a:cubicBezTo>
                <a:cubicBezTo>
                  <a:pt x="60543" y="58219"/>
                  <a:pt x="61283" y="57950"/>
                  <a:pt x="61888" y="57480"/>
                </a:cubicBezTo>
                <a:lnTo>
                  <a:pt x="70492" y="67361"/>
                </a:lnTo>
                <a:cubicBezTo>
                  <a:pt x="67467" y="69713"/>
                  <a:pt x="66996" y="74083"/>
                  <a:pt x="69282" y="77175"/>
                </a:cubicBezTo>
                <a:cubicBezTo>
                  <a:pt x="70672" y="78963"/>
                  <a:pt x="72767" y="79905"/>
                  <a:pt x="74887" y="79905"/>
                </a:cubicBezTo>
                <a:cubicBezTo>
                  <a:pt x="76353" y="79905"/>
                  <a:pt x="77831" y="79454"/>
                  <a:pt x="79096" y="78519"/>
                </a:cubicBezTo>
                <a:cubicBezTo>
                  <a:pt x="82188" y="76301"/>
                  <a:pt x="82927" y="71932"/>
                  <a:pt x="80709" y="68772"/>
                </a:cubicBezTo>
                <a:cubicBezTo>
                  <a:pt x="79330" y="66808"/>
                  <a:pt x="77145" y="65753"/>
                  <a:pt x="74931" y="65753"/>
                </a:cubicBezTo>
                <a:cubicBezTo>
                  <a:pt x="73583" y="65753"/>
                  <a:pt x="72224" y="66144"/>
                  <a:pt x="71029" y="66957"/>
                </a:cubicBezTo>
                <a:lnTo>
                  <a:pt x="62358" y="57076"/>
                </a:lnTo>
                <a:cubicBezTo>
                  <a:pt x="63097" y="56337"/>
                  <a:pt x="63568" y="55396"/>
                  <a:pt x="63702" y="54320"/>
                </a:cubicBezTo>
                <a:lnTo>
                  <a:pt x="81986" y="53648"/>
                </a:lnTo>
                <a:cubicBezTo>
                  <a:pt x="81986" y="53850"/>
                  <a:pt x="81986" y="54119"/>
                  <a:pt x="81986" y="54387"/>
                </a:cubicBezTo>
                <a:cubicBezTo>
                  <a:pt x="82336" y="56833"/>
                  <a:pt x="84416" y="58314"/>
                  <a:pt x="86549" y="58314"/>
                </a:cubicBezTo>
                <a:cubicBezTo>
                  <a:pt x="87700" y="58314"/>
                  <a:pt x="88865" y="57884"/>
                  <a:pt x="89784" y="56942"/>
                </a:cubicBezTo>
                <a:cubicBezTo>
                  <a:pt x="92472" y="54186"/>
                  <a:pt x="90792" y="49615"/>
                  <a:pt x="87028" y="49212"/>
                </a:cubicBezTo>
                <a:lnTo>
                  <a:pt x="87296" y="39532"/>
                </a:lnTo>
                <a:cubicBezTo>
                  <a:pt x="87599" y="39566"/>
                  <a:pt x="87885" y="39582"/>
                  <a:pt x="88162" y="39582"/>
                </a:cubicBezTo>
                <a:cubicBezTo>
                  <a:pt x="88439" y="39582"/>
                  <a:pt x="88708" y="39566"/>
                  <a:pt x="88977" y="39532"/>
                </a:cubicBezTo>
                <a:cubicBezTo>
                  <a:pt x="89313" y="39465"/>
                  <a:pt x="89649" y="39398"/>
                  <a:pt x="89918" y="39330"/>
                </a:cubicBezTo>
                <a:lnTo>
                  <a:pt x="102286" y="68033"/>
                </a:lnTo>
                <a:cubicBezTo>
                  <a:pt x="99598" y="70251"/>
                  <a:pt x="99732" y="74352"/>
                  <a:pt x="102555" y="76368"/>
                </a:cubicBezTo>
                <a:cubicBezTo>
                  <a:pt x="103482" y="77030"/>
                  <a:pt x="104531" y="77337"/>
                  <a:pt x="105563" y="77337"/>
                </a:cubicBezTo>
                <a:cubicBezTo>
                  <a:pt x="107677" y="77337"/>
                  <a:pt x="109719" y="76049"/>
                  <a:pt x="110487" y="73881"/>
                </a:cubicBezTo>
                <a:lnTo>
                  <a:pt x="117276" y="74553"/>
                </a:lnTo>
                <a:cubicBezTo>
                  <a:pt x="117075" y="75158"/>
                  <a:pt x="117075" y="75830"/>
                  <a:pt x="117142" y="76503"/>
                </a:cubicBezTo>
                <a:cubicBezTo>
                  <a:pt x="117344" y="78116"/>
                  <a:pt x="118352" y="79527"/>
                  <a:pt x="119898" y="80267"/>
                </a:cubicBezTo>
                <a:lnTo>
                  <a:pt x="116335" y="88199"/>
                </a:lnTo>
                <a:cubicBezTo>
                  <a:pt x="115955" y="88102"/>
                  <a:pt x="115593" y="88057"/>
                  <a:pt x="115251" y="88057"/>
                </a:cubicBezTo>
                <a:cubicBezTo>
                  <a:pt x="111294" y="88057"/>
                  <a:pt x="109977" y="94035"/>
                  <a:pt x="114184" y="95458"/>
                </a:cubicBezTo>
                <a:cubicBezTo>
                  <a:pt x="114653" y="95617"/>
                  <a:pt x="115101" y="95689"/>
                  <a:pt x="115523" y="95689"/>
                </a:cubicBezTo>
                <a:cubicBezTo>
                  <a:pt x="119218" y="95689"/>
                  <a:pt x="120915" y="90150"/>
                  <a:pt x="116873" y="88400"/>
                </a:cubicBezTo>
                <a:lnTo>
                  <a:pt x="120436" y="80468"/>
                </a:lnTo>
                <a:cubicBezTo>
                  <a:pt x="120978" y="80649"/>
                  <a:pt x="121525" y="80735"/>
                  <a:pt x="122061" y="80735"/>
                </a:cubicBezTo>
                <a:cubicBezTo>
                  <a:pt x="124119" y="80735"/>
                  <a:pt x="126008" y="79470"/>
                  <a:pt x="126754" y="77444"/>
                </a:cubicBezTo>
                <a:lnTo>
                  <a:pt x="145441" y="88199"/>
                </a:lnTo>
                <a:cubicBezTo>
                  <a:pt x="142736" y="92995"/>
                  <a:pt x="146330" y="98635"/>
                  <a:pt x="151491" y="98635"/>
                </a:cubicBezTo>
                <a:cubicBezTo>
                  <a:pt x="151972" y="98635"/>
                  <a:pt x="152466" y="98586"/>
                  <a:pt x="152970" y="98483"/>
                </a:cubicBezTo>
                <a:cubicBezTo>
                  <a:pt x="158885" y="97273"/>
                  <a:pt x="160700" y="89677"/>
                  <a:pt x="155928" y="85980"/>
                </a:cubicBezTo>
                <a:lnTo>
                  <a:pt x="160162" y="79527"/>
                </a:lnTo>
                <a:cubicBezTo>
                  <a:pt x="160991" y="80094"/>
                  <a:pt x="161918" y="80356"/>
                  <a:pt x="162828" y="80356"/>
                </a:cubicBezTo>
                <a:cubicBezTo>
                  <a:pt x="164944" y="80356"/>
                  <a:pt x="166972" y="78940"/>
                  <a:pt x="167489" y="76637"/>
                </a:cubicBezTo>
                <a:lnTo>
                  <a:pt x="181337" y="80468"/>
                </a:lnTo>
                <a:cubicBezTo>
                  <a:pt x="179159" y="85197"/>
                  <a:pt x="182798" y="90386"/>
                  <a:pt x="187722" y="90386"/>
                </a:cubicBezTo>
                <a:cubicBezTo>
                  <a:pt x="188118" y="90386"/>
                  <a:pt x="188522" y="90352"/>
                  <a:pt x="188932" y="90282"/>
                </a:cubicBezTo>
                <a:cubicBezTo>
                  <a:pt x="194512" y="89341"/>
                  <a:pt x="196730" y="82552"/>
                  <a:pt x="192831" y="78452"/>
                </a:cubicBezTo>
                <a:lnTo>
                  <a:pt x="203183" y="70318"/>
                </a:lnTo>
                <a:cubicBezTo>
                  <a:pt x="204490" y="72160"/>
                  <a:pt x="206637" y="73267"/>
                  <a:pt x="208929" y="73267"/>
                </a:cubicBezTo>
                <a:cubicBezTo>
                  <a:pt x="209230" y="73267"/>
                  <a:pt x="209533" y="73248"/>
                  <a:pt x="209838" y="73209"/>
                </a:cubicBezTo>
                <a:cubicBezTo>
                  <a:pt x="210779" y="73074"/>
                  <a:pt x="211720" y="72738"/>
                  <a:pt x="212594" y="72200"/>
                </a:cubicBezTo>
                <a:lnTo>
                  <a:pt x="218374" y="82888"/>
                </a:lnTo>
                <a:cubicBezTo>
                  <a:pt x="214161" y="85618"/>
                  <a:pt x="216601" y="91701"/>
                  <a:pt x="220885" y="91701"/>
                </a:cubicBezTo>
                <a:cubicBezTo>
                  <a:pt x="221454" y="91701"/>
                  <a:pt x="222054" y="91594"/>
                  <a:pt x="222677" y="91358"/>
                </a:cubicBezTo>
                <a:cubicBezTo>
                  <a:pt x="227798" y="89438"/>
                  <a:pt x="226213" y="82092"/>
                  <a:pt x="221116" y="82092"/>
                </a:cubicBezTo>
                <a:cubicBezTo>
                  <a:pt x="220861" y="82092"/>
                  <a:pt x="220596" y="82110"/>
                  <a:pt x="220324" y="82149"/>
                </a:cubicBezTo>
                <a:cubicBezTo>
                  <a:pt x="219853" y="82216"/>
                  <a:pt x="219383" y="82351"/>
                  <a:pt x="218912" y="82552"/>
                </a:cubicBezTo>
                <a:lnTo>
                  <a:pt x="213131" y="71864"/>
                </a:lnTo>
                <a:cubicBezTo>
                  <a:pt x="216089" y="69646"/>
                  <a:pt x="216828" y="65479"/>
                  <a:pt x="214812" y="62319"/>
                </a:cubicBezTo>
                <a:lnTo>
                  <a:pt x="240960" y="47531"/>
                </a:lnTo>
                <a:cubicBezTo>
                  <a:pt x="242347" y="51556"/>
                  <a:pt x="246083" y="53914"/>
                  <a:pt x="249953" y="53914"/>
                </a:cubicBezTo>
                <a:cubicBezTo>
                  <a:pt x="251900" y="53914"/>
                  <a:pt x="253882" y="53317"/>
                  <a:pt x="255614" y="52035"/>
                </a:cubicBezTo>
                <a:lnTo>
                  <a:pt x="265966" y="67495"/>
                </a:lnTo>
                <a:cubicBezTo>
                  <a:pt x="262807" y="69041"/>
                  <a:pt x="261933" y="73142"/>
                  <a:pt x="264084" y="75898"/>
                </a:cubicBezTo>
                <a:cubicBezTo>
                  <a:pt x="265166" y="77284"/>
                  <a:pt x="266758" y="77973"/>
                  <a:pt x="268365" y="77973"/>
                </a:cubicBezTo>
                <a:cubicBezTo>
                  <a:pt x="269952" y="77973"/>
                  <a:pt x="271552" y="77301"/>
                  <a:pt x="272688" y="75965"/>
                </a:cubicBezTo>
                <a:lnTo>
                  <a:pt x="278872" y="82888"/>
                </a:lnTo>
                <a:cubicBezTo>
                  <a:pt x="278267" y="83561"/>
                  <a:pt x="277998" y="84434"/>
                  <a:pt x="278065" y="85375"/>
                </a:cubicBezTo>
                <a:cubicBezTo>
                  <a:pt x="278313" y="87028"/>
                  <a:pt x="279704" y="87995"/>
                  <a:pt x="281114" y="87995"/>
                </a:cubicBezTo>
                <a:cubicBezTo>
                  <a:pt x="281998" y="87995"/>
                  <a:pt x="282889" y="87616"/>
                  <a:pt x="283510" y="86787"/>
                </a:cubicBezTo>
                <a:cubicBezTo>
                  <a:pt x="285104" y="84747"/>
                  <a:pt x="283554" y="81921"/>
                  <a:pt x="281096" y="81921"/>
                </a:cubicBezTo>
                <a:cubicBezTo>
                  <a:pt x="280963" y="81921"/>
                  <a:pt x="280826" y="81930"/>
                  <a:pt x="280687" y="81947"/>
                </a:cubicBezTo>
                <a:cubicBezTo>
                  <a:pt x="280216" y="82014"/>
                  <a:pt x="279746" y="82216"/>
                  <a:pt x="279343" y="82485"/>
                </a:cubicBezTo>
                <a:lnTo>
                  <a:pt x="273024" y="75494"/>
                </a:lnTo>
                <a:cubicBezTo>
                  <a:pt x="274368" y="73478"/>
                  <a:pt x="274234" y="70856"/>
                  <a:pt x="272688" y="68974"/>
                </a:cubicBezTo>
                <a:lnTo>
                  <a:pt x="279679" y="64201"/>
                </a:lnTo>
                <a:cubicBezTo>
                  <a:pt x="280351" y="65042"/>
                  <a:pt x="281190" y="65395"/>
                  <a:pt x="282008" y="65395"/>
                </a:cubicBezTo>
                <a:cubicBezTo>
                  <a:pt x="284131" y="65395"/>
                  <a:pt x="286109" y="63017"/>
                  <a:pt x="284653" y="60639"/>
                </a:cubicBezTo>
                <a:cubicBezTo>
                  <a:pt x="284007" y="59639"/>
                  <a:pt x="283084" y="59220"/>
                  <a:pt x="282169" y="59220"/>
                </a:cubicBezTo>
                <a:cubicBezTo>
                  <a:pt x="280132" y="59220"/>
                  <a:pt x="278136" y="61298"/>
                  <a:pt x="279343" y="63664"/>
                </a:cubicBezTo>
                <a:lnTo>
                  <a:pt x="272285" y="68503"/>
                </a:lnTo>
                <a:cubicBezTo>
                  <a:pt x="271201" y="67467"/>
                  <a:pt x="269788" y="66926"/>
                  <a:pt x="268346" y="66926"/>
                </a:cubicBezTo>
                <a:cubicBezTo>
                  <a:pt x="267729" y="66926"/>
                  <a:pt x="267107" y="67025"/>
                  <a:pt x="266504" y="67226"/>
                </a:cubicBezTo>
                <a:lnTo>
                  <a:pt x="256085" y="51699"/>
                </a:lnTo>
                <a:cubicBezTo>
                  <a:pt x="261664" y="46993"/>
                  <a:pt x="260118" y="38120"/>
                  <a:pt x="253396" y="35499"/>
                </a:cubicBezTo>
                <a:cubicBezTo>
                  <a:pt x="252239" y="35052"/>
                  <a:pt x="251075" y="34846"/>
                  <a:pt x="249944" y="34846"/>
                </a:cubicBezTo>
                <a:cubicBezTo>
                  <a:pt x="244434" y="34846"/>
                  <a:pt x="239709" y="39749"/>
                  <a:pt x="240490" y="45716"/>
                </a:cubicBezTo>
                <a:cubicBezTo>
                  <a:pt x="240557" y="46119"/>
                  <a:pt x="240691" y="46523"/>
                  <a:pt x="240759" y="46926"/>
                </a:cubicBezTo>
                <a:lnTo>
                  <a:pt x="214409" y="61849"/>
                </a:lnTo>
                <a:cubicBezTo>
                  <a:pt x="213088" y="60126"/>
                  <a:pt x="211081" y="59140"/>
                  <a:pt x="208974" y="59140"/>
                </a:cubicBezTo>
                <a:cubicBezTo>
                  <a:pt x="208614" y="59140"/>
                  <a:pt x="208251" y="59168"/>
                  <a:pt x="207888" y="59227"/>
                </a:cubicBezTo>
                <a:cubicBezTo>
                  <a:pt x="206342" y="59429"/>
                  <a:pt x="204931" y="60168"/>
                  <a:pt x="203788" y="61311"/>
                </a:cubicBezTo>
                <a:lnTo>
                  <a:pt x="180933" y="46052"/>
                </a:lnTo>
                <a:cubicBezTo>
                  <a:pt x="181605" y="42960"/>
                  <a:pt x="179723" y="40003"/>
                  <a:pt x="176698" y="39263"/>
                </a:cubicBezTo>
                <a:cubicBezTo>
                  <a:pt x="176242" y="39151"/>
                  <a:pt x="175785" y="39098"/>
                  <a:pt x="175335" y="39098"/>
                </a:cubicBezTo>
                <a:cubicBezTo>
                  <a:pt x="172810" y="39098"/>
                  <a:pt x="170527" y="40785"/>
                  <a:pt x="169842" y="43296"/>
                </a:cubicBezTo>
                <a:cubicBezTo>
                  <a:pt x="169035" y="46321"/>
                  <a:pt x="170716" y="49413"/>
                  <a:pt x="173674" y="50287"/>
                </a:cubicBezTo>
                <a:cubicBezTo>
                  <a:pt x="174217" y="50448"/>
                  <a:pt x="174768" y="50524"/>
                  <a:pt x="175311" y="50524"/>
                </a:cubicBezTo>
                <a:cubicBezTo>
                  <a:pt x="177720" y="50524"/>
                  <a:pt x="179976" y="49016"/>
                  <a:pt x="180799" y="46657"/>
                </a:cubicBezTo>
                <a:lnTo>
                  <a:pt x="203385" y="61782"/>
                </a:lnTo>
                <a:cubicBezTo>
                  <a:pt x="202175" y="63260"/>
                  <a:pt x="201637" y="65210"/>
                  <a:pt x="201906" y="67159"/>
                </a:cubicBezTo>
                <a:cubicBezTo>
                  <a:pt x="201973" y="68100"/>
                  <a:pt x="202309" y="68974"/>
                  <a:pt x="202780" y="69781"/>
                </a:cubicBezTo>
                <a:lnTo>
                  <a:pt x="192428" y="78049"/>
                </a:lnTo>
                <a:cubicBezTo>
                  <a:pt x="191046" y="76856"/>
                  <a:pt x="189369" y="76287"/>
                  <a:pt x="187719" y="76287"/>
                </a:cubicBezTo>
                <a:cubicBezTo>
                  <a:pt x="185275" y="76287"/>
                  <a:pt x="182889" y="77536"/>
                  <a:pt x="181605" y="79863"/>
                </a:cubicBezTo>
                <a:lnTo>
                  <a:pt x="167557" y="76032"/>
                </a:lnTo>
                <a:cubicBezTo>
                  <a:pt x="167557" y="75696"/>
                  <a:pt x="167557" y="75293"/>
                  <a:pt x="167557" y="74956"/>
                </a:cubicBezTo>
                <a:cubicBezTo>
                  <a:pt x="167422" y="74150"/>
                  <a:pt x="167086" y="73410"/>
                  <a:pt x="166615" y="72738"/>
                </a:cubicBezTo>
                <a:lnTo>
                  <a:pt x="180395" y="63260"/>
                </a:lnTo>
                <a:cubicBezTo>
                  <a:pt x="181318" y="65203"/>
                  <a:pt x="182951" y="66031"/>
                  <a:pt x="184581" y="66031"/>
                </a:cubicBezTo>
                <a:cubicBezTo>
                  <a:pt x="187465" y="66031"/>
                  <a:pt x="190342" y="63439"/>
                  <a:pt x="189268" y="59832"/>
                </a:cubicBezTo>
                <a:cubicBezTo>
                  <a:pt x="188565" y="57468"/>
                  <a:pt x="186683" y="56412"/>
                  <a:pt x="184792" y="56412"/>
                </a:cubicBezTo>
                <a:cubicBezTo>
                  <a:pt x="182167" y="56412"/>
                  <a:pt x="179523" y="58449"/>
                  <a:pt x="179992" y="61849"/>
                </a:cubicBezTo>
                <a:cubicBezTo>
                  <a:pt x="179992" y="62185"/>
                  <a:pt x="180059" y="62454"/>
                  <a:pt x="180194" y="62723"/>
                </a:cubicBezTo>
                <a:lnTo>
                  <a:pt x="166212" y="72268"/>
                </a:lnTo>
                <a:cubicBezTo>
                  <a:pt x="165263" y="71318"/>
                  <a:pt x="164013" y="70820"/>
                  <a:pt x="162767" y="70820"/>
                </a:cubicBezTo>
                <a:cubicBezTo>
                  <a:pt x="161806" y="70820"/>
                  <a:pt x="160847" y="71116"/>
                  <a:pt x="160028" y="71730"/>
                </a:cubicBezTo>
                <a:lnTo>
                  <a:pt x="150953" y="62319"/>
                </a:lnTo>
                <a:cubicBezTo>
                  <a:pt x="154760" y="57922"/>
                  <a:pt x="151645" y="51216"/>
                  <a:pt x="145989" y="51216"/>
                </a:cubicBezTo>
                <a:cubicBezTo>
                  <a:pt x="145853" y="51216"/>
                  <a:pt x="145715" y="51220"/>
                  <a:pt x="145576" y="51228"/>
                </a:cubicBezTo>
                <a:lnTo>
                  <a:pt x="144030" y="40473"/>
                </a:lnTo>
                <a:lnTo>
                  <a:pt x="144299" y="40473"/>
                </a:lnTo>
                <a:cubicBezTo>
                  <a:pt x="146853" y="40204"/>
                  <a:pt x="148735" y="38053"/>
                  <a:pt x="148668" y="35499"/>
                </a:cubicBezTo>
                <a:cubicBezTo>
                  <a:pt x="148533" y="32945"/>
                  <a:pt x="146450" y="30995"/>
                  <a:pt x="143895" y="30995"/>
                </a:cubicBezTo>
                <a:cubicBezTo>
                  <a:pt x="137913" y="30995"/>
                  <a:pt x="137375" y="39935"/>
                  <a:pt x="143492" y="40473"/>
                </a:cubicBezTo>
                <a:lnTo>
                  <a:pt x="144971" y="51295"/>
                </a:lnTo>
                <a:cubicBezTo>
                  <a:pt x="141341" y="51833"/>
                  <a:pt x="138787" y="55194"/>
                  <a:pt x="139324" y="58824"/>
                </a:cubicBezTo>
                <a:cubicBezTo>
                  <a:pt x="139813" y="62183"/>
                  <a:pt x="142632" y="64543"/>
                  <a:pt x="145866" y="64543"/>
                </a:cubicBezTo>
                <a:cubicBezTo>
                  <a:pt x="146192" y="64543"/>
                  <a:pt x="146521" y="64519"/>
                  <a:pt x="146853" y="64470"/>
                </a:cubicBezTo>
                <a:cubicBezTo>
                  <a:pt x="148265" y="64336"/>
                  <a:pt x="149542" y="63664"/>
                  <a:pt x="150550" y="62723"/>
                </a:cubicBezTo>
                <a:lnTo>
                  <a:pt x="159557" y="72133"/>
                </a:lnTo>
                <a:cubicBezTo>
                  <a:pt x="157541" y="74015"/>
                  <a:pt x="157608" y="77309"/>
                  <a:pt x="159692" y="79124"/>
                </a:cubicBezTo>
                <a:lnTo>
                  <a:pt x="155390" y="85644"/>
                </a:lnTo>
                <a:cubicBezTo>
                  <a:pt x="154193" y="84847"/>
                  <a:pt x="152849" y="84465"/>
                  <a:pt x="151521" y="84465"/>
                </a:cubicBezTo>
                <a:cubicBezTo>
                  <a:pt x="149268" y="84465"/>
                  <a:pt x="147064" y="85564"/>
                  <a:pt x="145710" y="87594"/>
                </a:cubicBezTo>
                <a:lnTo>
                  <a:pt x="126889" y="76839"/>
                </a:lnTo>
                <a:cubicBezTo>
                  <a:pt x="126956" y="76234"/>
                  <a:pt x="127023" y="75696"/>
                  <a:pt x="126956" y="75158"/>
                </a:cubicBezTo>
                <a:cubicBezTo>
                  <a:pt x="126584" y="72370"/>
                  <a:pt x="124300" y="70857"/>
                  <a:pt x="122015" y="70857"/>
                </a:cubicBezTo>
                <a:cubicBezTo>
                  <a:pt x="120168" y="70857"/>
                  <a:pt x="118319" y="71845"/>
                  <a:pt x="117478" y="73948"/>
                </a:cubicBezTo>
                <a:lnTo>
                  <a:pt x="110622" y="73276"/>
                </a:lnTo>
                <a:cubicBezTo>
                  <a:pt x="110756" y="72671"/>
                  <a:pt x="110823" y="71999"/>
                  <a:pt x="110756" y="71394"/>
                </a:cubicBezTo>
                <a:cubicBezTo>
                  <a:pt x="110387" y="68813"/>
                  <a:pt x="108109" y="66906"/>
                  <a:pt x="105563" y="66906"/>
                </a:cubicBezTo>
                <a:cubicBezTo>
                  <a:pt x="105324" y="66906"/>
                  <a:pt x="105083" y="66923"/>
                  <a:pt x="104841" y="66957"/>
                </a:cubicBezTo>
                <a:cubicBezTo>
                  <a:pt x="104101" y="67025"/>
                  <a:pt x="103362" y="67294"/>
                  <a:pt x="102757" y="67697"/>
                </a:cubicBezTo>
                <a:lnTo>
                  <a:pt x="90456" y="39129"/>
                </a:lnTo>
                <a:cubicBezTo>
                  <a:pt x="96734" y="36513"/>
                  <a:pt x="94677" y="27344"/>
                  <a:pt x="88185" y="27344"/>
                </a:cubicBezTo>
                <a:cubicBezTo>
                  <a:pt x="88005" y="27344"/>
                  <a:pt x="87820" y="27351"/>
                  <a:pt x="87633" y="27365"/>
                </a:cubicBezTo>
                <a:cubicBezTo>
                  <a:pt x="80709" y="27903"/>
                  <a:pt x="79902" y="37784"/>
                  <a:pt x="86692" y="39398"/>
                </a:cubicBezTo>
                <a:lnTo>
                  <a:pt x="86423" y="49144"/>
                </a:lnTo>
                <a:cubicBezTo>
                  <a:pt x="86221" y="49144"/>
                  <a:pt x="86019" y="49144"/>
                  <a:pt x="85885" y="49212"/>
                </a:cubicBezTo>
                <a:cubicBezTo>
                  <a:pt x="83868" y="49480"/>
                  <a:pt x="82255" y="51026"/>
                  <a:pt x="81986" y="53043"/>
                </a:cubicBezTo>
                <a:lnTo>
                  <a:pt x="63568" y="53715"/>
                </a:lnTo>
                <a:lnTo>
                  <a:pt x="63568" y="53446"/>
                </a:lnTo>
                <a:cubicBezTo>
                  <a:pt x="63245" y="51247"/>
                  <a:pt x="61364" y="49607"/>
                  <a:pt x="59186" y="49607"/>
                </a:cubicBezTo>
                <a:cubicBezTo>
                  <a:pt x="59101" y="49607"/>
                  <a:pt x="59016" y="49610"/>
                  <a:pt x="58930" y="49615"/>
                </a:cubicBezTo>
                <a:lnTo>
                  <a:pt x="56308" y="34759"/>
                </a:lnTo>
                <a:cubicBezTo>
                  <a:pt x="60005" y="34222"/>
                  <a:pt x="62627" y="30928"/>
                  <a:pt x="62358" y="27231"/>
                </a:cubicBezTo>
                <a:cubicBezTo>
                  <a:pt x="62030" y="23553"/>
                  <a:pt x="59006" y="20773"/>
                  <a:pt x="55356" y="20773"/>
                </a:cubicBezTo>
                <a:cubicBezTo>
                  <a:pt x="55270" y="20773"/>
                  <a:pt x="55185" y="20775"/>
                  <a:pt x="55098" y="20778"/>
                </a:cubicBezTo>
                <a:lnTo>
                  <a:pt x="55905" y="10225"/>
                </a:lnTo>
                <a:lnTo>
                  <a:pt x="56107" y="10225"/>
                </a:lnTo>
                <a:cubicBezTo>
                  <a:pt x="58863" y="9821"/>
                  <a:pt x="60812" y="7401"/>
                  <a:pt x="60543" y="4645"/>
                </a:cubicBezTo>
                <a:cubicBezTo>
                  <a:pt x="60348" y="1976"/>
                  <a:pt x="58072" y="1"/>
                  <a:pt x="5542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8"/>
          <p:cNvGrpSpPr/>
          <p:nvPr/>
        </p:nvGrpSpPr>
        <p:grpSpPr>
          <a:xfrm rot="-5400000">
            <a:off x="7822832" y="1160396"/>
            <a:ext cx="868777" cy="1416509"/>
            <a:chOff x="-1644142" y="2405317"/>
            <a:chExt cx="868777" cy="1416509"/>
          </a:xfrm>
        </p:grpSpPr>
        <p:sp>
          <p:nvSpPr>
            <p:cNvPr id="179" name="Google Shape;179;p18"/>
            <p:cNvSpPr/>
            <p:nvPr/>
          </p:nvSpPr>
          <p:spPr>
            <a:xfrm>
              <a:off x="-1495668" y="2894722"/>
              <a:ext cx="147430" cy="427441"/>
            </a:xfrm>
            <a:custGeom>
              <a:avLst/>
              <a:gdLst/>
              <a:ahLst/>
              <a:cxnLst/>
              <a:rect l="l" t="t" r="r" b="b"/>
              <a:pathLst>
                <a:path w="21328" h="61836" extrusionOk="0">
                  <a:moveTo>
                    <a:pt x="1862" y="1"/>
                  </a:moveTo>
                  <a:cubicBezTo>
                    <a:pt x="1289" y="144"/>
                    <a:pt x="717" y="430"/>
                    <a:pt x="1" y="430"/>
                  </a:cubicBezTo>
                  <a:lnTo>
                    <a:pt x="19467" y="61835"/>
                  </a:lnTo>
                  <a:cubicBezTo>
                    <a:pt x="20040" y="61549"/>
                    <a:pt x="20612" y="61406"/>
                    <a:pt x="21328" y="61263"/>
                  </a:cubicBezTo>
                  <a:lnTo>
                    <a:pt x="1862"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490719" y="2483124"/>
              <a:ext cx="129623" cy="297825"/>
            </a:xfrm>
            <a:custGeom>
              <a:avLst/>
              <a:gdLst/>
              <a:ahLst/>
              <a:cxnLst/>
              <a:rect l="l" t="t" r="r" b="b"/>
              <a:pathLst>
                <a:path w="18752" h="43085" extrusionOk="0">
                  <a:moveTo>
                    <a:pt x="17177" y="1"/>
                  </a:moveTo>
                  <a:lnTo>
                    <a:pt x="1" y="42512"/>
                  </a:lnTo>
                  <a:cubicBezTo>
                    <a:pt x="573" y="42655"/>
                    <a:pt x="1146" y="42798"/>
                    <a:pt x="1718" y="43084"/>
                  </a:cubicBezTo>
                  <a:lnTo>
                    <a:pt x="18751" y="716"/>
                  </a:lnTo>
                  <a:lnTo>
                    <a:pt x="17177"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482804" y="3490358"/>
              <a:ext cx="105879" cy="144464"/>
            </a:xfrm>
            <a:custGeom>
              <a:avLst/>
              <a:gdLst/>
              <a:ahLst/>
              <a:cxnLst/>
              <a:rect l="l" t="t" r="r" b="b"/>
              <a:pathLst>
                <a:path w="15317" h="20899" extrusionOk="0">
                  <a:moveTo>
                    <a:pt x="14028" y="0"/>
                  </a:moveTo>
                  <a:lnTo>
                    <a:pt x="1" y="20182"/>
                  </a:lnTo>
                  <a:cubicBezTo>
                    <a:pt x="573" y="20326"/>
                    <a:pt x="1146" y="20469"/>
                    <a:pt x="1718" y="20898"/>
                  </a:cubicBezTo>
                  <a:lnTo>
                    <a:pt x="15316" y="1432"/>
                  </a:lnTo>
                  <a:cubicBezTo>
                    <a:pt x="14887" y="1002"/>
                    <a:pt x="14457" y="573"/>
                    <a:pt x="14028"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251276" y="3470567"/>
              <a:ext cx="156333" cy="123685"/>
            </a:xfrm>
            <a:custGeom>
              <a:avLst/>
              <a:gdLst/>
              <a:ahLst/>
              <a:cxnLst/>
              <a:rect l="l" t="t" r="r" b="b"/>
              <a:pathLst>
                <a:path w="22616" h="17893" extrusionOk="0">
                  <a:moveTo>
                    <a:pt x="1288" y="1"/>
                  </a:moveTo>
                  <a:cubicBezTo>
                    <a:pt x="859" y="430"/>
                    <a:pt x="573" y="859"/>
                    <a:pt x="0" y="1289"/>
                  </a:cubicBezTo>
                  <a:lnTo>
                    <a:pt x="21470" y="17893"/>
                  </a:lnTo>
                  <a:lnTo>
                    <a:pt x="22615" y="16461"/>
                  </a:lnTo>
                  <a:lnTo>
                    <a:pt x="1288"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1238419" y="3286536"/>
              <a:ext cx="197891" cy="95980"/>
            </a:xfrm>
            <a:custGeom>
              <a:avLst/>
              <a:gdLst/>
              <a:ahLst/>
              <a:cxnLst/>
              <a:rect l="l" t="t" r="r" b="b"/>
              <a:pathLst>
                <a:path w="28628" h="13885" extrusionOk="0">
                  <a:moveTo>
                    <a:pt x="27769" y="1"/>
                  </a:moveTo>
                  <a:lnTo>
                    <a:pt x="1" y="12024"/>
                  </a:lnTo>
                  <a:cubicBezTo>
                    <a:pt x="287" y="12596"/>
                    <a:pt x="430" y="13169"/>
                    <a:pt x="717" y="13885"/>
                  </a:cubicBezTo>
                  <a:lnTo>
                    <a:pt x="28628" y="1575"/>
                  </a:lnTo>
                  <a:cubicBezTo>
                    <a:pt x="28341" y="1146"/>
                    <a:pt x="28055" y="573"/>
                    <a:pt x="2776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587680" y="3226183"/>
              <a:ext cx="181073" cy="132589"/>
            </a:xfrm>
            <a:custGeom>
              <a:avLst/>
              <a:gdLst/>
              <a:ahLst/>
              <a:cxnLst/>
              <a:rect l="l" t="t" r="r" b="b"/>
              <a:pathLst>
                <a:path w="26195" h="19181" extrusionOk="0">
                  <a:moveTo>
                    <a:pt x="1145" y="0"/>
                  </a:moveTo>
                  <a:lnTo>
                    <a:pt x="0" y="1432"/>
                  </a:lnTo>
                  <a:lnTo>
                    <a:pt x="25192" y="19180"/>
                  </a:lnTo>
                  <a:cubicBezTo>
                    <a:pt x="25478" y="18751"/>
                    <a:pt x="25765" y="18322"/>
                    <a:pt x="26194" y="17892"/>
                  </a:cubicBezTo>
                  <a:lnTo>
                    <a:pt x="1145" y="0"/>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119683" y="2909563"/>
              <a:ext cx="129616" cy="237472"/>
            </a:xfrm>
            <a:custGeom>
              <a:avLst/>
              <a:gdLst/>
              <a:ahLst/>
              <a:cxnLst/>
              <a:rect l="l" t="t" r="r" b="b"/>
              <a:pathLst>
                <a:path w="18751" h="34354" extrusionOk="0">
                  <a:moveTo>
                    <a:pt x="1574" y="1"/>
                  </a:moveTo>
                  <a:lnTo>
                    <a:pt x="0" y="860"/>
                  </a:lnTo>
                  <a:lnTo>
                    <a:pt x="17033" y="34353"/>
                  </a:lnTo>
                  <a:cubicBezTo>
                    <a:pt x="17606" y="34067"/>
                    <a:pt x="18178" y="33781"/>
                    <a:pt x="18751" y="33638"/>
                  </a:cubicBezTo>
                  <a:lnTo>
                    <a:pt x="1574"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009864" y="3181618"/>
              <a:ext cx="154785" cy="131683"/>
            </a:xfrm>
            <a:custGeom>
              <a:avLst/>
              <a:gdLst/>
              <a:ahLst/>
              <a:cxnLst/>
              <a:rect l="l" t="t" r="r" b="b"/>
              <a:pathLst>
                <a:path w="22392" h="19050" extrusionOk="0">
                  <a:moveTo>
                    <a:pt x="9676" y="1"/>
                  </a:moveTo>
                  <a:cubicBezTo>
                    <a:pt x="4861" y="1"/>
                    <a:pt x="239" y="3618"/>
                    <a:pt x="144" y="9310"/>
                  </a:cubicBezTo>
                  <a:cubicBezTo>
                    <a:pt x="1" y="14606"/>
                    <a:pt x="4152" y="18900"/>
                    <a:pt x="9305" y="19043"/>
                  </a:cubicBezTo>
                  <a:cubicBezTo>
                    <a:pt x="9423" y="19047"/>
                    <a:pt x="9541" y="19049"/>
                    <a:pt x="9659" y="19049"/>
                  </a:cubicBezTo>
                  <a:cubicBezTo>
                    <a:pt x="18017" y="19049"/>
                    <a:pt x="22392" y="9082"/>
                    <a:pt x="16605" y="3012"/>
                  </a:cubicBezTo>
                  <a:cubicBezTo>
                    <a:pt x="14626" y="937"/>
                    <a:pt x="12126" y="1"/>
                    <a:pt x="967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071268" y="3122240"/>
              <a:ext cx="295903" cy="251656"/>
            </a:xfrm>
            <a:custGeom>
              <a:avLst/>
              <a:gdLst/>
              <a:ahLst/>
              <a:cxnLst/>
              <a:rect l="l" t="t" r="r" b="b"/>
              <a:pathLst>
                <a:path w="42807" h="36406" extrusionOk="0">
                  <a:moveTo>
                    <a:pt x="18506" y="3592"/>
                  </a:moveTo>
                  <a:cubicBezTo>
                    <a:pt x="22199" y="3592"/>
                    <a:pt x="25953" y="5006"/>
                    <a:pt x="28923" y="8167"/>
                  </a:cubicBezTo>
                  <a:cubicBezTo>
                    <a:pt x="37858" y="17386"/>
                    <a:pt x="31193" y="32790"/>
                    <a:pt x="18537" y="32790"/>
                  </a:cubicBezTo>
                  <a:cubicBezTo>
                    <a:pt x="18421" y="32790"/>
                    <a:pt x="18304" y="32789"/>
                    <a:pt x="18188" y="32786"/>
                  </a:cubicBezTo>
                  <a:cubicBezTo>
                    <a:pt x="10029" y="32643"/>
                    <a:pt x="3588" y="25916"/>
                    <a:pt x="3874" y="17757"/>
                  </a:cubicBezTo>
                  <a:cubicBezTo>
                    <a:pt x="4065" y="9185"/>
                    <a:pt x="11163" y="3592"/>
                    <a:pt x="18506" y="3592"/>
                  </a:cubicBezTo>
                  <a:close/>
                  <a:moveTo>
                    <a:pt x="18519" y="1"/>
                  </a:moveTo>
                  <a:cubicBezTo>
                    <a:pt x="8598" y="1"/>
                    <a:pt x="577" y="7911"/>
                    <a:pt x="296" y="17757"/>
                  </a:cubicBezTo>
                  <a:cubicBezTo>
                    <a:pt x="1" y="28873"/>
                    <a:pt x="9103" y="36406"/>
                    <a:pt x="18635" y="36406"/>
                  </a:cubicBezTo>
                  <a:cubicBezTo>
                    <a:pt x="22973" y="36406"/>
                    <a:pt x="27399" y="34846"/>
                    <a:pt x="31070" y="31355"/>
                  </a:cubicBezTo>
                  <a:cubicBezTo>
                    <a:pt x="42807" y="20190"/>
                    <a:pt x="35221" y="437"/>
                    <a:pt x="19046" y="8"/>
                  </a:cubicBezTo>
                  <a:cubicBezTo>
                    <a:pt x="18870" y="3"/>
                    <a:pt x="18694" y="1"/>
                    <a:pt x="1851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625277" y="3191005"/>
              <a:ext cx="94715" cy="80710"/>
            </a:xfrm>
            <a:custGeom>
              <a:avLst/>
              <a:gdLst/>
              <a:ahLst/>
              <a:cxnLst/>
              <a:rect l="l" t="t" r="r" b="b"/>
              <a:pathLst>
                <a:path w="13702" h="11676" extrusionOk="0">
                  <a:moveTo>
                    <a:pt x="6007" y="0"/>
                  </a:moveTo>
                  <a:cubicBezTo>
                    <a:pt x="3070" y="0"/>
                    <a:pt x="239" y="2227"/>
                    <a:pt x="143" y="5662"/>
                  </a:cubicBezTo>
                  <a:cubicBezTo>
                    <a:pt x="0" y="8811"/>
                    <a:pt x="2577" y="11530"/>
                    <a:pt x="5726" y="11673"/>
                  </a:cubicBezTo>
                  <a:cubicBezTo>
                    <a:pt x="5785" y="11675"/>
                    <a:pt x="5844" y="11676"/>
                    <a:pt x="5903" y="11676"/>
                  </a:cubicBezTo>
                  <a:cubicBezTo>
                    <a:pt x="11082" y="11676"/>
                    <a:pt x="13701" y="5477"/>
                    <a:pt x="10163" y="1797"/>
                  </a:cubicBezTo>
                  <a:cubicBezTo>
                    <a:pt x="8970" y="557"/>
                    <a:pt x="7475" y="0"/>
                    <a:pt x="6007"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1597572" y="3643898"/>
              <a:ext cx="155061" cy="132416"/>
            </a:xfrm>
            <a:custGeom>
              <a:avLst/>
              <a:gdLst/>
              <a:ahLst/>
              <a:cxnLst/>
              <a:rect l="l" t="t" r="r" b="b"/>
              <a:pathLst>
                <a:path w="22432" h="19156" extrusionOk="0">
                  <a:moveTo>
                    <a:pt x="9739" y="1"/>
                  </a:moveTo>
                  <a:cubicBezTo>
                    <a:pt x="4901" y="1"/>
                    <a:pt x="238" y="3656"/>
                    <a:pt x="143" y="9278"/>
                  </a:cubicBezTo>
                  <a:cubicBezTo>
                    <a:pt x="0" y="14574"/>
                    <a:pt x="4151" y="19011"/>
                    <a:pt x="9447" y="19154"/>
                  </a:cubicBezTo>
                  <a:cubicBezTo>
                    <a:pt x="9506" y="19155"/>
                    <a:pt x="9565" y="19156"/>
                    <a:pt x="9623" y="19156"/>
                  </a:cubicBezTo>
                  <a:cubicBezTo>
                    <a:pt x="17955" y="19156"/>
                    <a:pt x="22431" y="9092"/>
                    <a:pt x="16604" y="2980"/>
                  </a:cubicBezTo>
                  <a:cubicBezTo>
                    <a:pt x="14642" y="923"/>
                    <a:pt x="12168" y="1"/>
                    <a:pt x="973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1644142" y="3599133"/>
              <a:ext cx="262267" cy="222693"/>
            </a:xfrm>
            <a:custGeom>
              <a:avLst/>
              <a:gdLst/>
              <a:ahLst/>
              <a:cxnLst/>
              <a:rect l="l" t="t" r="r" b="b"/>
              <a:pathLst>
                <a:path w="37941" h="32216" extrusionOk="0">
                  <a:moveTo>
                    <a:pt x="16471" y="3497"/>
                  </a:moveTo>
                  <a:cubicBezTo>
                    <a:pt x="19655" y="3497"/>
                    <a:pt x="22900" y="4721"/>
                    <a:pt x="25488" y="7452"/>
                  </a:cubicBezTo>
                  <a:cubicBezTo>
                    <a:pt x="33176" y="15425"/>
                    <a:pt x="27269" y="28637"/>
                    <a:pt x="16219" y="28637"/>
                  </a:cubicBezTo>
                  <a:cubicBezTo>
                    <a:pt x="16160" y="28637"/>
                    <a:pt x="16100" y="28637"/>
                    <a:pt x="16041" y="28636"/>
                  </a:cubicBezTo>
                  <a:cubicBezTo>
                    <a:pt x="9170" y="28350"/>
                    <a:pt x="3731" y="22625"/>
                    <a:pt x="3874" y="15754"/>
                  </a:cubicBezTo>
                  <a:cubicBezTo>
                    <a:pt x="4065" y="8327"/>
                    <a:pt x="10146" y="3497"/>
                    <a:pt x="16471" y="3497"/>
                  </a:cubicBezTo>
                  <a:close/>
                  <a:moveTo>
                    <a:pt x="16367" y="1"/>
                  </a:moveTo>
                  <a:cubicBezTo>
                    <a:pt x="7596" y="1"/>
                    <a:pt x="577" y="6912"/>
                    <a:pt x="296" y="15611"/>
                  </a:cubicBezTo>
                  <a:cubicBezTo>
                    <a:pt x="0" y="25477"/>
                    <a:pt x="8069" y="32215"/>
                    <a:pt x="16534" y="32215"/>
                  </a:cubicBezTo>
                  <a:cubicBezTo>
                    <a:pt x="20349" y="32215"/>
                    <a:pt x="24245" y="30846"/>
                    <a:pt x="27492" y="27777"/>
                  </a:cubicBezTo>
                  <a:cubicBezTo>
                    <a:pt x="37940" y="17901"/>
                    <a:pt x="31213" y="296"/>
                    <a:pt x="16900" y="9"/>
                  </a:cubicBezTo>
                  <a:cubicBezTo>
                    <a:pt x="16721" y="4"/>
                    <a:pt x="16544" y="1"/>
                    <a:pt x="1636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1392768" y="3348790"/>
              <a:ext cx="155075" cy="132679"/>
            </a:xfrm>
            <a:custGeom>
              <a:avLst/>
              <a:gdLst/>
              <a:ahLst/>
              <a:cxnLst/>
              <a:rect l="l" t="t" r="r" b="b"/>
              <a:pathLst>
                <a:path w="22434" h="19194" extrusionOk="0">
                  <a:moveTo>
                    <a:pt x="9830" y="1"/>
                  </a:moveTo>
                  <a:cubicBezTo>
                    <a:pt x="5055" y="1"/>
                    <a:pt x="477" y="3584"/>
                    <a:pt x="287" y="9173"/>
                  </a:cubicBezTo>
                  <a:cubicBezTo>
                    <a:pt x="1" y="14469"/>
                    <a:pt x="4295" y="18906"/>
                    <a:pt x="9591" y="19192"/>
                  </a:cubicBezTo>
                  <a:cubicBezTo>
                    <a:pt x="9650" y="19193"/>
                    <a:pt x="9709" y="19194"/>
                    <a:pt x="9767" y="19194"/>
                  </a:cubicBezTo>
                  <a:cubicBezTo>
                    <a:pt x="18097" y="19194"/>
                    <a:pt x="22433" y="9130"/>
                    <a:pt x="16748" y="3018"/>
                  </a:cubicBezTo>
                  <a:cubicBezTo>
                    <a:pt x="14763" y="936"/>
                    <a:pt x="12271" y="1"/>
                    <a:pt x="9830"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1431727" y="3309278"/>
              <a:ext cx="246749" cy="210161"/>
            </a:xfrm>
            <a:custGeom>
              <a:avLst/>
              <a:gdLst/>
              <a:ahLst/>
              <a:cxnLst/>
              <a:rect l="l" t="t" r="r" b="b"/>
              <a:pathLst>
                <a:path w="35696" h="30403" extrusionOk="0">
                  <a:moveTo>
                    <a:pt x="15483" y="1762"/>
                  </a:moveTo>
                  <a:cubicBezTo>
                    <a:pt x="18892" y="1762"/>
                    <a:pt x="22361" y="3080"/>
                    <a:pt x="25103" y="6014"/>
                  </a:cubicBezTo>
                  <a:cubicBezTo>
                    <a:pt x="33323" y="14518"/>
                    <a:pt x="27090" y="28634"/>
                    <a:pt x="15434" y="28634"/>
                  </a:cubicBezTo>
                  <a:cubicBezTo>
                    <a:pt x="15318" y="28634"/>
                    <a:pt x="15201" y="28632"/>
                    <a:pt x="15084" y="28630"/>
                  </a:cubicBezTo>
                  <a:cubicBezTo>
                    <a:pt x="7641" y="28487"/>
                    <a:pt x="1772" y="22332"/>
                    <a:pt x="2059" y="14889"/>
                  </a:cubicBezTo>
                  <a:cubicBezTo>
                    <a:pt x="2249" y="6906"/>
                    <a:pt x="8748" y="1762"/>
                    <a:pt x="15483" y="1762"/>
                  </a:cubicBezTo>
                  <a:close/>
                  <a:moveTo>
                    <a:pt x="15534" y="0"/>
                  </a:moveTo>
                  <a:cubicBezTo>
                    <a:pt x="7349" y="0"/>
                    <a:pt x="481" y="6532"/>
                    <a:pt x="198" y="14746"/>
                  </a:cubicBezTo>
                  <a:cubicBezTo>
                    <a:pt x="1" y="24097"/>
                    <a:pt x="7589" y="30402"/>
                    <a:pt x="15513" y="30402"/>
                  </a:cubicBezTo>
                  <a:cubicBezTo>
                    <a:pt x="19112" y="30402"/>
                    <a:pt x="22779" y="29102"/>
                    <a:pt x="25819" y="26196"/>
                  </a:cubicBezTo>
                  <a:cubicBezTo>
                    <a:pt x="35695" y="16893"/>
                    <a:pt x="29397" y="289"/>
                    <a:pt x="15799" y="3"/>
                  </a:cubicBezTo>
                  <a:cubicBezTo>
                    <a:pt x="15711" y="1"/>
                    <a:pt x="15622" y="0"/>
                    <a:pt x="15534"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1456087" y="2405317"/>
              <a:ext cx="178101" cy="160453"/>
            </a:xfrm>
            <a:custGeom>
              <a:avLst/>
              <a:gdLst/>
              <a:ahLst/>
              <a:cxnLst/>
              <a:rect l="l" t="t" r="r" b="b"/>
              <a:pathLst>
                <a:path w="25765" h="23212" extrusionOk="0">
                  <a:moveTo>
                    <a:pt x="12937" y="1"/>
                  </a:moveTo>
                  <a:cubicBezTo>
                    <a:pt x="10020" y="1"/>
                    <a:pt x="7102" y="1075"/>
                    <a:pt x="4867" y="3241"/>
                  </a:cubicBezTo>
                  <a:cubicBezTo>
                    <a:pt x="287" y="7678"/>
                    <a:pt x="0" y="14978"/>
                    <a:pt x="4581" y="19559"/>
                  </a:cubicBezTo>
                  <a:cubicBezTo>
                    <a:pt x="6869" y="21994"/>
                    <a:pt x="9918" y="23212"/>
                    <a:pt x="12962" y="23212"/>
                  </a:cubicBezTo>
                  <a:cubicBezTo>
                    <a:pt x="15823" y="23212"/>
                    <a:pt x="18679" y="22137"/>
                    <a:pt x="20898" y="19988"/>
                  </a:cubicBezTo>
                  <a:cubicBezTo>
                    <a:pt x="25621" y="15551"/>
                    <a:pt x="25764" y="8251"/>
                    <a:pt x="21327" y="3527"/>
                  </a:cubicBezTo>
                  <a:cubicBezTo>
                    <a:pt x="19056" y="1183"/>
                    <a:pt x="15997" y="1"/>
                    <a:pt x="1293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1186969" y="2846728"/>
              <a:ext cx="145453" cy="131994"/>
            </a:xfrm>
            <a:custGeom>
              <a:avLst/>
              <a:gdLst/>
              <a:ahLst/>
              <a:cxnLst/>
              <a:rect l="l" t="t" r="r" b="b"/>
              <a:pathLst>
                <a:path w="21042" h="19095" extrusionOk="0">
                  <a:moveTo>
                    <a:pt x="10596" y="1"/>
                  </a:moveTo>
                  <a:cubicBezTo>
                    <a:pt x="8209" y="1"/>
                    <a:pt x="5834" y="895"/>
                    <a:pt x="4009" y="2650"/>
                  </a:cubicBezTo>
                  <a:cubicBezTo>
                    <a:pt x="144" y="6371"/>
                    <a:pt x="1" y="12383"/>
                    <a:pt x="3722" y="16105"/>
                  </a:cubicBezTo>
                  <a:cubicBezTo>
                    <a:pt x="5562" y="18092"/>
                    <a:pt x="8045" y="19095"/>
                    <a:pt x="10549" y="19095"/>
                  </a:cubicBezTo>
                  <a:cubicBezTo>
                    <a:pt x="12915" y="19095"/>
                    <a:pt x="15299" y="18199"/>
                    <a:pt x="17177" y="16391"/>
                  </a:cubicBezTo>
                  <a:cubicBezTo>
                    <a:pt x="20898" y="12812"/>
                    <a:pt x="21042" y="6801"/>
                    <a:pt x="17463" y="2936"/>
                  </a:cubicBezTo>
                  <a:cubicBezTo>
                    <a:pt x="15567" y="967"/>
                    <a:pt x="13075" y="1"/>
                    <a:pt x="1059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1541180" y="2802965"/>
              <a:ext cx="76915" cy="66063"/>
            </a:xfrm>
            <a:custGeom>
              <a:avLst/>
              <a:gdLst/>
              <a:ahLst/>
              <a:cxnLst/>
              <a:rect l="l" t="t" r="r" b="b"/>
              <a:pathLst>
                <a:path w="11127" h="9557" extrusionOk="0">
                  <a:moveTo>
                    <a:pt x="4805" y="0"/>
                  </a:moveTo>
                  <a:cubicBezTo>
                    <a:pt x="2392" y="0"/>
                    <a:pt x="96" y="1840"/>
                    <a:pt x="1" y="4687"/>
                  </a:cubicBezTo>
                  <a:cubicBezTo>
                    <a:pt x="1" y="7263"/>
                    <a:pt x="2005" y="9553"/>
                    <a:pt x="4724" y="9553"/>
                  </a:cubicBezTo>
                  <a:cubicBezTo>
                    <a:pt x="4783" y="9555"/>
                    <a:pt x="4841" y="9556"/>
                    <a:pt x="4899" y="9556"/>
                  </a:cubicBezTo>
                  <a:cubicBezTo>
                    <a:pt x="9076" y="9556"/>
                    <a:pt x="11126" y="4503"/>
                    <a:pt x="8303" y="1538"/>
                  </a:cubicBezTo>
                  <a:cubicBezTo>
                    <a:pt x="7289" y="476"/>
                    <a:pt x="6032" y="0"/>
                    <a:pt x="48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1581127" y="2764096"/>
              <a:ext cx="169571" cy="144319"/>
            </a:xfrm>
            <a:custGeom>
              <a:avLst/>
              <a:gdLst/>
              <a:ahLst/>
              <a:cxnLst/>
              <a:rect l="l" t="t" r="r" b="b"/>
              <a:pathLst>
                <a:path w="24531" h="20878" extrusionOk="0">
                  <a:moveTo>
                    <a:pt x="10631" y="1832"/>
                  </a:moveTo>
                  <a:cubicBezTo>
                    <a:pt x="12866" y="1832"/>
                    <a:pt x="15145" y="2688"/>
                    <a:pt x="16944" y="4584"/>
                  </a:cubicBezTo>
                  <a:cubicBezTo>
                    <a:pt x="22018" y="10081"/>
                    <a:pt x="18210" y="19048"/>
                    <a:pt x="10712" y="19048"/>
                  </a:cubicBezTo>
                  <a:cubicBezTo>
                    <a:pt x="10596" y="19048"/>
                    <a:pt x="10478" y="19045"/>
                    <a:pt x="10360" y="19041"/>
                  </a:cubicBezTo>
                  <a:cubicBezTo>
                    <a:pt x="5493" y="18898"/>
                    <a:pt x="1772" y="14890"/>
                    <a:pt x="1915" y="10167"/>
                  </a:cubicBezTo>
                  <a:cubicBezTo>
                    <a:pt x="2104" y="5063"/>
                    <a:pt x="6286" y="1832"/>
                    <a:pt x="10631" y="1832"/>
                  </a:cubicBezTo>
                  <a:close/>
                  <a:moveTo>
                    <a:pt x="10665" y="1"/>
                  </a:moveTo>
                  <a:cubicBezTo>
                    <a:pt x="4921" y="1"/>
                    <a:pt x="338" y="4529"/>
                    <a:pt x="197" y="10167"/>
                  </a:cubicBezTo>
                  <a:cubicBezTo>
                    <a:pt x="0" y="16575"/>
                    <a:pt x="5167" y="20878"/>
                    <a:pt x="10601" y="20878"/>
                  </a:cubicBezTo>
                  <a:cubicBezTo>
                    <a:pt x="13056" y="20878"/>
                    <a:pt x="15566" y="19999"/>
                    <a:pt x="17660" y="18039"/>
                  </a:cubicBezTo>
                  <a:cubicBezTo>
                    <a:pt x="24530" y="11598"/>
                    <a:pt x="20093" y="290"/>
                    <a:pt x="10933" y="4"/>
                  </a:cubicBezTo>
                  <a:cubicBezTo>
                    <a:pt x="10843" y="2"/>
                    <a:pt x="10754" y="1"/>
                    <a:pt x="10665"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132547" y="3555916"/>
              <a:ext cx="77876" cy="66063"/>
            </a:xfrm>
            <a:custGeom>
              <a:avLst/>
              <a:gdLst/>
              <a:ahLst/>
              <a:cxnLst/>
              <a:rect l="l" t="t" r="r" b="b"/>
              <a:pathLst>
                <a:path w="11266" h="9557" extrusionOk="0">
                  <a:moveTo>
                    <a:pt x="4906" y="0"/>
                  </a:moveTo>
                  <a:cubicBezTo>
                    <a:pt x="2534" y="0"/>
                    <a:pt x="238" y="1840"/>
                    <a:pt x="143" y="4687"/>
                  </a:cubicBezTo>
                  <a:cubicBezTo>
                    <a:pt x="0" y="7406"/>
                    <a:pt x="2147" y="9553"/>
                    <a:pt x="4724" y="9553"/>
                  </a:cubicBezTo>
                  <a:cubicBezTo>
                    <a:pt x="4784" y="9555"/>
                    <a:pt x="4844" y="9556"/>
                    <a:pt x="4903" y="9556"/>
                  </a:cubicBezTo>
                  <a:cubicBezTo>
                    <a:pt x="9081" y="9556"/>
                    <a:pt x="11266" y="4643"/>
                    <a:pt x="8302" y="1538"/>
                  </a:cubicBezTo>
                  <a:cubicBezTo>
                    <a:pt x="7337" y="476"/>
                    <a:pt x="6112" y="0"/>
                    <a:pt x="4906"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8"/>
          <p:cNvGrpSpPr/>
          <p:nvPr/>
        </p:nvGrpSpPr>
        <p:grpSpPr>
          <a:xfrm rot="5400000">
            <a:off x="471557" y="2934171"/>
            <a:ext cx="868777" cy="1416509"/>
            <a:chOff x="-1644142" y="2405317"/>
            <a:chExt cx="868777" cy="1416509"/>
          </a:xfrm>
        </p:grpSpPr>
        <p:sp>
          <p:nvSpPr>
            <p:cNvPr id="199" name="Google Shape;199;p18"/>
            <p:cNvSpPr/>
            <p:nvPr/>
          </p:nvSpPr>
          <p:spPr>
            <a:xfrm>
              <a:off x="-1495668" y="2894722"/>
              <a:ext cx="147430" cy="427441"/>
            </a:xfrm>
            <a:custGeom>
              <a:avLst/>
              <a:gdLst/>
              <a:ahLst/>
              <a:cxnLst/>
              <a:rect l="l" t="t" r="r" b="b"/>
              <a:pathLst>
                <a:path w="21328" h="61836" extrusionOk="0">
                  <a:moveTo>
                    <a:pt x="1862" y="1"/>
                  </a:moveTo>
                  <a:cubicBezTo>
                    <a:pt x="1289" y="144"/>
                    <a:pt x="717" y="430"/>
                    <a:pt x="1" y="430"/>
                  </a:cubicBezTo>
                  <a:lnTo>
                    <a:pt x="19467" y="61835"/>
                  </a:lnTo>
                  <a:cubicBezTo>
                    <a:pt x="20040" y="61549"/>
                    <a:pt x="20612" y="61406"/>
                    <a:pt x="21328" y="61263"/>
                  </a:cubicBezTo>
                  <a:lnTo>
                    <a:pt x="1862"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490719" y="2483124"/>
              <a:ext cx="129623" cy="297825"/>
            </a:xfrm>
            <a:custGeom>
              <a:avLst/>
              <a:gdLst/>
              <a:ahLst/>
              <a:cxnLst/>
              <a:rect l="l" t="t" r="r" b="b"/>
              <a:pathLst>
                <a:path w="18752" h="43085" extrusionOk="0">
                  <a:moveTo>
                    <a:pt x="17177" y="1"/>
                  </a:moveTo>
                  <a:lnTo>
                    <a:pt x="1" y="42512"/>
                  </a:lnTo>
                  <a:cubicBezTo>
                    <a:pt x="573" y="42655"/>
                    <a:pt x="1146" y="42798"/>
                    <a:pt x="1718" y="43084"/>
                  </a:cubicBezTo>
                  <a:lnTo>
                    <a:pt x="18751" y="716"/>
                  </a:lnTo>
                  <a:lnTo>
                    <a:pt x="17177"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1482804" y="3490358"/>
              <a:ext cx="105879" cy="144464"/>
            </a:xfrm>
            <a:custGeom>
              <a:avLst/>
              <a:gdLst/>
              <a:ahLst/>
              <a:cxnLst/>
              <a:rect l="l" t="t" r="r" b="b"/>
              <a:pathLst>
                <a:path w="15317" h="20899" extrusionOk="0">
                  <a:moveTo>
                    <a:pt x="14028" y="0"/>
                  </a:moveTo>
                  <a:lnTo>
                    <a:pt x="1" y="20182"/>
                  </a:lnTo>
                  <a:cubicBezTo>
                    <a:pt x="573" y="20326"/>
                    <a:pt x="1146" y="20469"/>
                    <a:pt x="1718" y="20898"/>
                  </a:cubicBezTo>
                  <a:lnTo>
                    <a:pt x="15316" y="1432"/>
                  </a:lnTo>
                  <a:cubicBezTo>
                    <a:pt x="14887" y="1002"/>
                    <a:pt x="14457" y="573"/>
                    <a:pt x="14028"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1251276" y="3470567"/>
              <a:ext cx="156333" cy="123685"/>
            </a:xfrm>
            <a:custGeom>
              <a:avLst/>
              <a:gdLst/>
              <a:ahLst/>
              <a:cxnLst/>
              <a:rect l="l" t="t" r="r" b="b"/>
              <a:pathLst>
                <a:path w="22616" h="17893" extrusionOk="0">
                  <a:moveTo>
                    <a:pt x="1288" y="1"/>
                  </a:moveTo>
                  <a:cubicBezTo>
                    <a:pt x="859" y="430"/>
                    <a:pt x="573" y="859"/>
                    <a:pt x="0" y="1289"/>
                  </a:cubicBezTo>
                  <a:lnTo>
                    <a:pt x="21470" y="17893"/>
                  </a:lnTo>
                  <a:lnTo>
                    <a:pt x="22615" y="16461"/>
                  </a:lnTo>
                  <a:lnTo>
                    <a:pt x="1288"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1238419" y="3286536"/>
              <a:ext cx="197891" cy="95980"/>
            </a:xfrm>
            <a:custGeom>
              <a:avLst/>
              <a:gdLst/>
              <a:ahLst/>
              <a:cxnLst/>
              <a:rect l="l" t="t" r="r" b="b"/>
              <a:pathLst>
                <a:path w="28628" h="13885" extrusionOk="0">
                  <a:moveTo>
                    <a:pt x="27769" y="1"/>
                  </a:moveTo>
                  <a:lnTo>
                    <a:pt x="1" y="12024"/>
                  </a:lnTo>
                  <a:cubicBezTo>
                    <a:pt x="287" y="12596"/>
                    <a:pt x="430" y="13169"/>
                    <a:pt x="717" y="13885"/>
                  </a:cubicBezTo>
                  <a:lnTo>
                    <a:pt x="28628" y="1575"/>
                  </a:lnTo>
                  <a:cubicBezTo>
                    <a:pt x="28341" y="1146"/>
                    <a:pt x="28055" y="573"/>
                    <a:pt x="2776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1587680" y="3226183"/>
              <a:ext cx="181073" cy="132589"/>
            </a:xfrm>
            <a:custGeom>
              <a:avLst/>
              <a:gdLst/>
              <a:ahLst/>
              <a:cxnLst/>
              <a:rect l="l" t="t" r="r" b="b"/>
              <a:pathLst>
                <a:path w="26195" h="19181" extrusionOk="0">
                  <a:moveTo>
                    <a:pt x="1145" y="0"/>
                  </a:moveTo>
                  <a:lnTo>
                    <a:pt x="0" y="1432"/>
                  </a:lnTo>
                  <a:lnTo>
                    <a:pt x="25192" y="19180"/>
                  </a:lnTo>
                  <a:cubicBezTo>
                    <a:pt x="25478" y="18751"/>
                    <a:pt x="25765" y="18322"/>
                    <a:pt x="26194" y="17892"/>
                  </a:cubicBezTo>
                  <a:lnTo>
                    <a:pt x="1145" y="0"/>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1119683" y="2909563"/>
              <a:ext cx="129616" cy="237472"/>
            </a:xfrm>
            <a:custGeom>
              <a:avLst/>
              <a:gdLst/>
              <a:ahLst/>
              <a:cxnLst/>
              <a:rect l="l" t="t" r="r" b="b"/>
              <a:pathLst>
                <a:path w="18751" h="34354" extrusionOk="0">
                  <a:moveTo>
                    <a:pt x="1574" y="1"/>
                  </a:moveTo>
                  <a:lnTo>
                    <a:pt x="0" y="860"/>
                  </a:lnTo>
                  <a:lnTo>
                    <a:pt x="17033" y="34353"/>
                  </a:lnTo>
                  <a:cubicBezTo>
                    <a:pt x="17606" y="34067"/>
                    <a:pt x="18178" y="33781"/>
                    <a:pt x="18751" y="33638"/>
                  </a:cubicBezTo>
                  <a:lnTo>
                    <a:pt x="1574" y="1"/>
                  </a:ln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1009864" y="3181618"/>
              <a:ext cx="154785" cy="131683"/>
            </a:xfrm>
            <a:custGeom>
              <a:avLst/>
              <a:gdLst/>
              <a:ahLst/>
              <a:cxnLst/>
              <a:rect l="l" t="t" r="r" b="b"/>
              <a:pathLst>
                <a:path w="22392" h="19050" extrusionOk="0">
                  <a:moveTo>
                    <a:pt x="9676" y="1"/>
                  </a:moveTo>
                  <a:cubicBezTo>
                    <a:pt x="4861" y="1"/>
                    <a:pt x="239" y="3618"/>
                    <a:pt x="144" y="9310"/>
                  </a:cubicBezTo>
                  <a:cubicBezTo>
                    <a:pt x="1" y="14606"/>
                    <a:pt x="4152" y="18900"/>
                    <a:pt x="9305" y="19043"/>
                  </a:cubicBezTo>
                  <a:cubicBezTo>
                    <a:pt x="9423" y="19047"/>
                    <a:pt x="9541" y="19049"/>
                    <a:pt x="9659" y="19049"/>
                  </a:cubicBezTo>
                  <a:cubicBezTo>
                    <a:pt x="18017" y="19049"/>
                    <a:pt x="22392" y="9082"/>
                    <a:pt x="16605" y="3012"/>
                  </a:cubicBezTo>
                  <a:cubicBezTo>
                    <a:pt x="14626" y="937"/>
                    <a:pt x="12126" y="1"/>
                    <a:pt x="967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1071268" y="3122240"/>
              <a:ext cx="295903" cy="251656"/>
            </a:xfrm>
            <a:custGeom>
              <a:avLst/>
              <a:gdLst/>
              <a:ahLst/>
              <a:cxnLst/>
              <a:rect l="l" t="t" r="r" b="b"/>
              <a:pathLst>
                <a:path w="42807" h="36406" extrusionOk="0">
                  <a:moveTo>
                    <a:pt x="18506" y="3592"/>
                  </a:moveTo>
                  <a:cubicBezTo>
                    <a:pt x="22199" y="3592"/>
                    <a:pt x="25953" y="5006"/>
                    <a:pt x="28923" y="8167"/>
                  </a:cubicBezTo>
                  <a:cubicBezTo>
                    <a:pt x="37858" y="17386"/>
                    <a:pt x="31193" y="32790"/>
                    <a:pt x="18537" y="32790"/>
                  </a:cubicBezTo>
                  <a:cubicBezTo>
                    <a:pt x="18421" y="32790"/>
                    <a:pt x="18304" y="32789"/>
                    <a:pt x="18188" y="32786"/>
                  </a:cubicBezTo>
                  <a:cubicBezTo>
                    <a:pt x="10029" y="32643"/>
                    <a:pt x="3588" y="25916"/>
                    <a:pt x="3874" y="17757"/>
                  </a:cubicBezTo>
                  <a:cubicBezTo>
                    <a:pt x="4065" y="9185"/>
                    <a:pt x="11163" y="3592"/>
                    <a:pt x="18506" y="3592"/>
                  </a:cubicBezTo>
                  <a:close/>
                  <a:moveTo>
                    <a:pt x="18519" y="1"/>
                  </a:moveTo>
                  <a:cubicBezTo>
                    <a:pt x="8598" y="1"/>
                    <a:pt x="577" y="7911"/>
                    <a:pt x="296" y="17757"/>
                  </a:cubicBezTo>
                  <a:cubicBezTo>
                    <a:pt x="1" y="28873"/>
                    <a:pt x="9103" y="36406"/>
                    <a:pt x="18635" y="36406"/>
                  </a:cubicBezTo>
                  <a:cubicBezTo>
                    <a:pt x="22973" y="36406"/>
                    <a:pt x="27399" y="34846"/>
                    <a:pt x="31070" y="31355"/>
                  </a:cubicBezTo>
                  <a:cubicBezTo>
                    <a:pt x="42807" y="20190"/>
                    <a:pt x="35221" y="437"/>
                    <a:pt x="19046" y="8"/>
                  </a:cubicBezTo>
                  <a:cubicBezTo>
                    <a:pt x="18870" y="3"/>
                    <a:pt x="18694" y="1"/>
                    <a:pt x="1851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1625277" y="3191005"/>
              <a:ext cx="94715" cy="80710"/>
            </a:xfrm>
            <a:custGeom>
              <a:avLst/>
              <a:gdLst/>
              <a:ahLst/>
              <a:cxnLst/>
              <a:rect l="l" t="t" r="r" b="b"/>
              <a:pathLst>
                <a:path w="13702" h="11676" extrusionOk="0">
                  <a:moveTo>
                    <a:pt x="6007" y="0"/>
                  </a:moveTo>
                  <a:cubicBezTo>
                    <a:pt x="3070" y="0"/>
                    <a:pt x="239" y="2227"/>
                    <a:pt x="143" y="5662"/>
                  </a:cubicBezTo>
                  <a:cubicBezTo>
                    <a:pt x="0" y="8811"/>
                    <a:pt x="2577" y="11530"/>
                    <a:pt x="5726" y="11673"/>
                  </a:cubicBezTo>
                  <a:cubicBezTo>
                    <a:pt x="5785" y="11675"/>
                    <a:pt x="5844" y="11676"/>
                    <a:pt x="5903" y="11676"/>
                  </a:cubicBezTo>
                  <a:cubicBezTo>
                    <a:pt x="11082" y="11676"/>
                    <a:pt x="13701" y="5477"/>
                    <a:pt x="10163" y="1797"/>
                  </a:cubicBezTo>
                  <a:cubicBezTo>
                    <a:pt x="8970" y="557"/>
                    <a:pt x="7475" y="0"/>
                    <a:pt x="6007"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1597572" y="3643898"/>
              <a:ext cx="155061" cy="132416"/>
            </a:xfrm>
            <a:custGeom>
              <a:avLst/>
              <a:gdLst/>
              <a:ahLst/>
              <a:cxnLst/>
              <a:rect l="l" t="t" r="r" b="b"/>
              <a:pathLst>
                <a:path w="22432" h="19156" extrusionOk="0">
                  <a:moveTo>
                    <a:pt x="9739" y="1"/>
                  </a:moveTo>
                  <a:cubicBezTo>
                    <a:pt x="4901" y="1"/>
                    <a:pt x="238" y="3656"/>
                    <a:pt x="143" y="9278"/>
                  </a:cubicBezTo>
                  <a:cubicBezTo>
                    <a:pt x="0" y="14574"/>
                    <a:pt x="4151" y="19011"/>
                    <a:pt x="9447" y="19154"/>
                  </a:cubicBezTo>
                  <a:cubicBezTo>
                    <a:pt x="9506" y="19155"/>
                    <a:pt x="9565" y="19156"/>
                    <a:pt x="9623" y="19156"/>
                  </a:cubicBezTo>
                  <a:cubicBezTo>
                    <a:pt x="17955" y="19156"/>
                    <a:pt x="22431" y="9092"/>
                    <a:pt x="16604" y="2980"/>
                  </a:cubicBezTo>
                  <a:cubicBezTo>
                    <a:pt x="14642" y="923"/>
                    <a:pt x="12168" y="1"/>
                    <a:pt x="973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1644142" y="3599133"/>
              <a:ext cx="262267" cy="222693"/>
            </a:xfrm>
            <a:custGeom>
              <a:avLst/>
              <a:gdLst/>
              <a:ahLst/>
              <a:cxnLst/>
              <a:rect l="l" t="t" r="r" b="b"/>
              <a:pathLst>
                <a:path w="37941" h="32216" extrusionOk="0">
                  <a:moveTo>
                    <a:pt x="16471" y="3497"/>
                  </a:moveTo>
                  <a:cubicBezTo>
                    <a:pt x="19655" y="3497"/>
                    <a:pt x="22900" y="4721"/>
                    <a:pt x="25488" y="7452"/>
                  </a:cubicBezTo>
                  <a:cubicBezTo>
                    <a:pt x="33176" y="15425"/>
                    <a:pt x="27269" y="28637"/>
                    <a:pt x="16219" y="28637"/>
                  </a:cubicBezTo>
                  <a:cubicBezTo>
                    <a:pt x="16160" y="28637"/>
                    <a:pt x="16100" y="28637"/>
                    <a:pt x="16041" y="28636"/>
                  </a:cubicBezTo>
                  <a:cubicBezTo>
                    <a:pt x="9170" y="28350"/>
                    <a:pt x="3731" y="22625"/>
                    <a:pt x="3874" y="15754"/>
                  </a:cubicBezTo>
                  <a:cubicBezTo>
                    <a:pt x="4065" y="8327"/>
                    <a:pt x="10146" y="3497"/>
                    <a:pt x="16471" y="3497"/>
                  </a:cubicBezTo>
                  <a:close/>
                  <a:moveTo>
                    <a:pt x="16367" y="1"/>
                  </a:moveTo>
                  <a:cubicBezTo>
                    <a:pt x="7596" y="1"/>
                    <a:pt x="577" y="6912"/>
                    <a:pt x="296" y="15611"/>
                  </a:cubicBezTo>
                  <a:cubicBezTo>
                    <a:pt x="0" y="25477"/>
                    <a:pt x="8069" y="32215"/>
                    <a:pt x="16534" y="32215"/>
                  </a:cubicBezTo>
                  <a:cubicBezTo>
                    <a:pt x="20349" y="32215"/>
                    <a:pt x="24245" y="30846"/>
                    <a:pt x="27492" y="27777"/>
                  </a:cubicBezTo>
                  <a:cubicBezTo>
                    <a:pt x="37940" y="17901"/>
                    <a:pt x="31213" y="296"/>
                    <a:pt x="16900" y="9"/>
                  </a:cubicBezTo>
                  <a:cubicBezTo>
                    <a:pt x="16721" y="4"/>
                    <a:pt x="16544" y="1"/>
                    <a:pt x="1636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1392768" y="3348790"/>
              <a:ext cx="155075" cy="132679"/>
            </a:xfrm>
            <a:custGeom>
              <a:avLst/>
              <a:gdLst/>
              <a:ahLst/>
              <a:cxnLst/>
              <a:rect l="l" t="t" r="r" b="b"/>
              <a:pathLst>
                <a:path w="22434" h="19194" extrusionOk="0">
                  <a:moveTo>
                    <a:pt x="9830" y="1"/>
                  </a:moveTo>
                  <a:cubicBezTo>
                    <a:pt x="5055" y="1"/>
                    <a:pt x="477" y="3584"/>
                    <a:pt x="287" y="9173"/>
                  </a:cubicBezTo>
                  <a:cubicBezTo>
                    <a:pt x="1" y="14469"/>
                    <a:pt x="4295" y="18906"/>
                    <a:pt x="9591" y="19192"/>
                  </a:cubicBezTo>
                  <a:cubicBezTo>
                    <a:pt x="9650" y="19193"/>
                    <a:pt x="9709" y="19194"/>
                    <a:pt x="9767" y="19194"/>
                  </a:cubicBezTo>
                  <a:cubicBezTo>
                    <a:pt x="18097" y="19194"/>
                    <a:pt x="22433" y="9130"/>
                    <a:pt x="16748" y="3018"/>
                  </a:cubicBezTo>
                  <a:cubicBezTo>
                    <a:pt x="14763" y="936"/>
                    <a:pt x="12271" y="1"/>
                    <a:pt x="9830"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1431727" y="3309278"/>
              <a:ext cx="246749" cy="210161"/>
            </a:xfrm>
            <a:custGeom>
              <a:avLst/>
              <a:gdLst/>
              <a:ahLst/>
              <a:cxnLst/>
              <a:rect l="l" t="t" r="r" b="b"/>
              <a:pathLst>
                <a:path w="35696" h="30403" extrusionOk="0">
                  <a:moveTo>
                    <a:pt x="15483" y="1762"/>
                  </a:moveTo>
                  <a:cubicBezTo>
                    <a:pt x="18892" y="1762"/>
                    <a:pt x="22361" y="3080"/>
                    <a:pt x="25103" y="6014"/>
                  </a:cubicBezTo>
                  <a:cubicBezTo>
                    <a:pt x="33323" y="14518"/>
                    <a:pt x="27090" y="28634"/>
                    <a:pt x="15434" y="28634"/>
                  </a:cubicBezTo>
                  <a:cubicBezTo>
                    <a:pt x="15318" y="28634"/>
                    <a:pt x="15201" y="28632"/>
                    <a:pt x="15084" y="28630"/>
                  </a:cubicBezTo>
                  <a:cubicBezTo>
                    <a:pt x="7641" y="28487"/>
                    <a:pt x="1772" y="22332"/>
                    <a:pt x="2059" y="14889"/>
                  </a:cubicBezTo>
                  <a:cubicBezTo>
                    <a:pt x="2249" y="6906"/>
                    <a:pt x="8748" y="1762"/>
                    <a:pt x="15483" y="1762"/>
                  </a:cubicBezTo>
                  <a:close/>
                  <a:moveTo>
                    <a:pt x="15534" y="0"/>
                  </a:moveTo>
                  <a:cubicBezTo>
                    <a:pt x="7349" y="0"/>
                    <a:pt x="481" y="6532"/>
                    <a:pt x="198" y="14746"/>
                  </a:cubicBezTo>
                  <a:cubicBezTo>
                    <a:pt x="1" y="24097"/>
                    <a:pt x="7589" y="30402"/>
                    <a:pt x="15513" y="30402"/>
                  </a:cubicBezTo>
                  <a:cubicBezTo>
                    <a:pt x="19112" y="30402"/>
                    <a:pt x="22779" y="29102"/>
                    <a:pt x="25819" y="26196"/>
                  </a:cubicBezTo>
                  <a:cubicBezTo>
                    <a:pt x="35695" y="16893"/>
                    <a:pt x="29397" y="289"/>
                    <a:pt x="15799" y="3"/>
                  </a:cubicBezTo>
                  <a:cubicBezTo>
                    <a:pt x="15711" y="1"/>
                    <a:pt x="15622" y="0"/>
                    <a:pt x="15534"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1456087" y="2405317"/>
              <a:ext cx="178101" cy="160453"/>
            </a:xfrm>
            <a:custGeom>
              <a:avLst/>
              <a:gdLst/>
              <a:ahLst/>
              <a:cxnLst/>
              <a:rect l="l" t="t" r="r" b="b"/>
              <a:pathLst>
                <a:path w="25765" h="23212" extrusionOk="0">
                  <a:moveTo>
                    <a:pt x="12937" y="1"/>
                  </a:moveTo>
                  <a:cubicBezTo>
                    <a:pt x="10020" y="1"/>
                    <a:pt x="7102" y="1075"/>
                    <a:pt x="4867" y="3241"/>
                  </a:cubicBezTo>
                  <a:cubicBezTo>
                    <a:pt x="287" y="7678"/>
                    <a:pt x="0" y="14978"/>
                    <a:pt x="4581" y="19559"/>
                  </a:cubicBezTo>
                  <a:cubicBezTo>
                    <a:pt x="6869" y="21994"/>
                    <a:pt x="9918" y="23212"/>
                    <a:pt x="12962" y="23212"/>
                  </a:cubicBezTo>
                  <a:cubicBezTo>
                    <a:pt x="15823" y="23212"/>
                    <a:pt x="18679" y="22137"/>
                    <a:pt x="20898" y="19988"/>
                  </a:cubicBezTo>
                  <a:cubicBezTo>
                    <a:pt x="25621" y="15551"/>
                    <a:pt x="25764" y="8251"/>
                    <a:pt x="21327" y="3527"/>
                  </a:cubicBezTo>
                  <a:cubicBezTo>
                    <a:pt x="19056" y="1183"/>
                    <a:pt x="15997" y="1"/>
                    <a:pt x="12937"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1186969" y="2846728"/>
              <a:ext cx="145453" cy="131994"/>
            </a:xfrm>
            <a:custGeom>
              <a:avLst/>
              <a:gdLst/>
              <a:ahLst/>
              <a:cxnLst/>
              <a:rect l="l" t="t" r="r" b="b"/>
              <a:pathLst>
                <a:path w="21042" h="19095" extrusionOk="0">
                  <a:moveTo>
                    <a:pt x="10596" y="1"/>
                  </a:moveTo>
                  <a:cubicBezTo>
                    <a:pt x="8209" y="1"/>
                    <a:pt x="5834" y="895"/>
                    <a:pt x="4009" y="2650"/>
                  </a:cubicBezTo>
                  <a:cubicBezTo>
                    <a:pt x="144" y="6371"/>
                    <a:pt x="1" y="12383"/>
                    <a:pt x="3722" y="16105"/>
                  </a:cubicBezTo>
                  <a:cubicBezTo>
                    <a:pt x="5562" y="18092"/>
                    <a:pt x="8045" y="19095"/>
                    <a:pt x="10549" y="19095"/>
                  </a:cubicBezTo>
                  <a:cubicBezTo>
                    <a:pt x="12915" y="19095"/>
                    <a:pt x="15299" y="18199"/>
                    <a:pt x="17177" y="16391"/>
                  </a:cubicBezTo>
                  <a:cubicBezTo>
                    <a:pt x="20898" y="12812"/>
                    <a:pt x="21042" y="6801"/>
                    <a:pt x="17463" y="2936"/>
                  </a:cubicBezTo>
                  <a:cubicBezTo>
                    <a:pt x="15567" y="967"/>
                    <a:pt x="13075" y="1"/>
                    <a:pt x="10596"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1541180" y="2802965"/>
              <a:ext cx="76915" cy="66063"/>
            </a:xfrm>
            <a:custGeom>
              <a:avLst/>
              <a:gdLst/>
              <a:ahLst/>
              <a:cxnLst/>
              <a:rect l="l" t="t" r="r" b="b"/>
              <a:pathLst>
                <a:path w="11127" h="9557" extrusionOk="0">
                  <a:moveTo>
                    <a:pt x="4805" y="0"/>
                  </a:moveTo>
                  <a:cubicBezTo>
                    <a:pt x="2392" y="0"/>
                    <a:pt x="96" y="1840"/>
                    <a:pt x="1" y="4687"/>
                  </a:cubicBezTo>
                  <a:cubicBezTo>
                    <a:pt x="1" y="7263"/>
                    <a:pt x="2005" y="9553"/>
                    <a:pt x="4724" y="9553"/>
                  </a:cubicBezTo>
                  <a:cubicBezTo>
                    <a:pt x="4783" y="9555"/>
                    <a:pt x="4841" y="9556"/>
                    <a:pt x="4899" y="9556"/>
                  </a:cubicBezTo>
                  <a:cubicBezTo>
                    <a:pt x="9076" y="9556"/>
                    <a:pt x="11126" y="4503"/>
                    <a:pt x="8303" y="1538"/>
                  </a:cubicBezTo>
                  <a:cubicBezTo>
                    <a:pt x="7289" y="476"/>
                    <a:pt x="6032" y="0"/>
                    <a:pt x="48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1581127" y="2764096"/>
              <a:ext cx="169571" cy="144319"/>
            </a:xfrm>
            <a:custGeom>
              <a:avLst/>
              <a:gdLst/>
              <a:ahLst/>
              <a:cxnLst/>
              <a:rect l="l" t="t" r="r" b="b"/>
              <a:pathLst>
                <a:path w="24531" h="20878" extrusionOk="0">
                  <a:moveTo>
                    <a:pt x="10631" y="1832"/>
                  </a:moveTo>
                  <a:cubicBezTo>
                    <a:pt x="12866" y="1832"/>
                    <a:pt x="15145" y="2688"/>
                    <a:pt x="16944" y="4584"/>
                  </a:cubicBezTo>
                  <a:cubicBezTo>
                    <a:pt x="22018" y="10081"/>
                    <a:pt x="18210" y="19048"/>
                    <a:pt x="10712" y="19048"/>
                  </a:cubicBezTo>
                  <a:cubicBezTo>
                    <a:pt x="10596" y="19048"/>
                    <a:pt x="10478" y="19045"/>
                    <a:pt x="10360" y="19041"/>
                  </a:cubicBezTo>
                  <a:cubicBezTo>
                    <a:pt x="5493" y="18898"/>
                    <a:pt x="1772" y="14890"/>
                    <a:pt x="1915" y="10167"/>
                  </a:cubicBezTo>
                  <a:cubicBezTo>
                    <a:pt x="2104" y="5063"/>
                    <a:pt x="6286" y="1832"/>
                    <a:pt x="10631" y="1832"/>
                  </a:cubicBezTo>
                  <a:close/>
                  <a:moveTo>
                    <a:pt x="10665" y="1"/>
                  </a:moveTo>
                  <a:cubicBezTo>
                    <a:pt x="4921" y="1"/>
                    <a:pt x="338" y="4529"/>
                    <a:pt x="197" y="10167"/>
                  </a:cubicBezTo>
                  <a:cubicBezTo>
                    <a:pt x="0" y="16575"/>
                    <a:pt x="5167" y="20878"/>
                    <a:pt x="10601" y="20878"/>
                  </a:cubicBezTo>
                  <a:cubicBezTo>
                    <a:pt x="13056" y="20878"/>
                    <a:pt x="15566" y="19999"/>
                    <a:pt x="17660" y="18039"/>
                  </a:cubicBezTo>
                  <a:cubicBezTo>
                    <a:pt x="24530" y="11598"/>
                    <a:pt x="20093" y="290"/>
                    <a:pt x="10933" y="4"/>
                  </a:cubicBezTo>
                  <a:cubicBezTo>
                    <a:pt x="10843" y="2"/>
                    <a:pt x="10754" y="1"/>
                    <a:pt x="10665"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32547" y="3555916"/>
              <a:ext cx="77876" cy="66063"/>
            </a:xfrm>
            <a:custGeom>
              <a:avLst/>
              <a:gdLst/>
              <a:ahLst/>
              <a:cxnLst/>
              <a:rect l="l" t="t" r="r" b="b"/>
              <a:pathLst>
                <a:path w="11266" h="9557" extrusionOk="0">
                  <a:moveTo>
                    <a:pt x="4906" y="0"/>
                  </a:moveTo>
                  <a:cubicBezTo>
                    <a:pt x="2534" y="0"/>
                    <a:pt x="238" y="1840"/>
                    <a:pt x="143" y="4687"/>
                  </a:cubicBezTo>
                  <a:cubicBezTo>
                    <a:pt x="0" y="7406"/>
                    <a:pt x="2147" y="9553"/>
                    <a:pt x="4724" y="9553"/>
                  </a:cubicBezTo>
                  <a:cubicBezTo>
                    <a:pt x="4784" y="9555"/>
                    <a:pt x="4844" y="9556"/>
                    <a:pt x="4903" y="9556"/>
                  </a:cubicBezTo>
                  <a:cubicBezTo>
                    <a:pt x="9081" y="9556"/>
                    <a:pt x="11266" y="4643"/>
                    <a:pt x="8302" y="1538"/>
                  </a:cubicBezTo>
                  <a:cubicBezTo>
                    <a:pt x="7337" y="476"/>
                    <a:pt x="6112" y="0"/>
                    <a:pt x="4906"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8"/>
          <p:cNvSpPr txBox="1">
            <a:spLocks noGrp="1"/>
          </p:cNvSpPr>
          <p:nvPr>
            <p:ph type="subTitle" idx="1"/>
          </p:nvPr>
        </p:nvSpPr>
        <p:spPr>
          <a:xfrm>
            <a:off x="1349446" y="24041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a:spLocks noGrp="1"/>
          </p:cNvSpPr>
          <p:nvPr>
            <p:ph type="subTitle" idx="2"/>
          </p:nvPr>
        </p:nvSpPr>
        <p:spPr>
          <a:xfrm>
            <a:off x="1349446" y="18181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20" name="Google Shape;220;p18"/>
          <p:cNvSpPr txBox="1">
            <a:spLocks noGrp="1"/>
          </p:cNvSpPr>
          <p:nvPr>
            <p:ph type="subTitle" idx="3"/>
          </p:nvPr>
        </p:nvSpPr>
        <p:spPr>
          <a:xfrm>
            <a:off x="3651746" y="24041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18"/>
          <p:cNvSpPr txBox="1">
            <a:spLocks noGrp="1"/>
          </p:cNvSpPr>
          <p:nvPr>
            <p:ph type="subTitle" idx="4"/>
          </p:nvPr>
        </p:nvSpPr>
        <p:spPr>
          <a:xfrm>
            <a:off x="3651746" y="18181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22" name="Google Shape;222;p18"/>
          <p:cNvSpPr txBox="1">
            <a:spLocks noGrp="1"/>
          </p:cNvSpPr>
          <p:nvPr>
            <p:ph type="subTitle" idx="5"/>
          </p:nvPr>
        </p:nvSpPr>
        <p:spPr>
          <a:xfrm>
            <a:off x="5948954" y="24041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8"/>
          <p:cNvSpPr txBox="1">
            <a:spLocks noGrp="1"/>
          </p:cNvSpPr>
          <p:nvPr>
            <p:ph type="subTitle" idx="6"/>
          </p:nvPr>
        </p:nvSpPr>
        <p:spPr>
          <a:xfrm>
            <a:off x="5948954" y="18181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24" name="Google Shape;224;p18"/>
          <p:cNvSpPr txBox="1">
            <a:spLocks noGrp="1"/>
          </p:cNvSpPr>
          <p:nvPr>
            <p:ph type="subTitle" idx="7"/>
          </p:nvPr>
        </p:nvSpPr>
        <p:spPr>
          <a:xfrm>
            <a:off x="1349446" y="38978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5" name="Google Shape;225;p18"/>
          <p:cNvSpPr txBox="1">
            <a:spLocks noGrp="1"/>
          </p:cNvSpPr>
          <p:nvPr>
            <p:ph type="subTitle" idx="8"/>
          </p:nvPr>
        </p:nvSpPr>
        <p:spPr>
          <a:xfrm>
            <a:off x="1349446" y="33118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26" name="Google Shape;226;p18"/>
          <p:cNvSpPr txBox="1">
            <a:spLocks noGrp="1"/>
          </p:cNvSpPr>
          <p:nvPr>
            <p:ph type="subTitle" idx="9"/>
          </p:nvPr>
        </p:nvSpPr>
        <p:spPr>
          <a:xfrm>
            <a:off x="3651746" y="38978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18"/>
          <p:cNvSpPr txBox="1">
            <a:spLocks noGrp="1"/>
          </p:cNvSpPr>
          <p:nvPr>
            <p:ph type="subTitle" idx="13"/>
          </p:nvPr>
        </p:nvSpPr>
        <p:spPr>
          <a:xfrm>
            <a:off x="3651746" y="33118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28" name="Google Shape;228;p18"/>
          <p:cNvSpPr txBox="1">
            <a:spLocks noGrp="1"/>
          </p:cNvSpPr>
          <p:nvPr>
            <p:ph type="subTitle" idx="14"/>
          </p:nvPr>
        </p:nvSpPr>
        <p:spPr>
          <a:xfrm>
            <a:off x="5948954" y="3897889"/>
            <a:ext cx="18456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18"/>
          <p:cNvSpPr txBox="1">
            <a:spLocks noGrp="1"/>
          </p:cNvSpPr>
          <p:nvPr>
            <p:ph type="subTitle" idx="15"/>
          </p:nvPr>
        </p:nvSpPr>
        <p:spPr>
          <a:xfrm>
            <a:off x="5948954" y="3311872"/>
            <a:ext cx="1845600" cy="70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sz="1200" b="1"/>
            </a:lvl1pPr>
            <a:lvl2pPr lvl="1" algn="ctr" rtl="0">
              <a:lnSpc>
                <a:spcPct val="100000"/>
              </a:lnSpc>
              <a:spcBef>
                <a:spcPts val="0"/>
              </a:spcBef>
              <a:spcAft>
                <a:spcPts val="0"/>
              </a:spcAft>
              <a:buSzPts val="1200"/>
              <a:buNone/>
              <a:defRPr sz="1200" b="1"/>
            </a:lvl2pPr>
            <a:lvl3pPr lvl="2" algn="ctr" rtl="0">
              <a:lnSpc>
                <a:spcPct val="100000"/>
              </a:lnSpc>
              <a:spcBef>
                <a:spcPts val="0"/>
              </a:spcBef>
              <a:spcAft>
                <a:spcPts val="0"/>
              </a:spcAft>
              <a:buSzPts val="1200"/>
              <a:buNone/>
              <a:defRPr sz="1200" b="1"/>
            </a:lvl3pPr>
            <a:lvl4pPr lvl="3" algn="ctr" rtl="0">
              <a:lnSpc>
                <a:spcPct val="100000"/>
              </a:lnSpc>
              <a:spcBef>
                <a:spcPts val="0"/>
              </a:spcBef>
              <a:spcAft>
                <a:spcPts val="0"/>
              </a:spcAft>
              <a:buSzPts val="1200"/>
              <a:buNone/>
              <a:defRPr b="1"/>
            </a:lvl4pPr>
            <a:lvl5pPr lvl="4" algn="ctr" rtl="0">
              <a:lnSpc>
                <a:spcPct val="100000"/>
              </a:lnSpc>
              <a:spcBef>
                <a:spcPts val="0"/>
              </a:spcBef>
              <a:spcAft>
                <a:spcPts val="0"/>
              </a:spcAft>
              <a:buSzPts val="1200"/>
              <a:buNone/>
              <a:defRPr b="1"/>
            </a:lvl5pPr>
            <a:lvl6pPr lvl="5" algn="ctr" rtl="0">
              <a:lnSpc>
                <a:spcPct val="100000"/>
              </a:lnSpc>
              <a:spcBef>
                <a:spcPts val="0"/>
              </a:spcBef>
              <a:spcAft>
                <a:spcPts val="0"/>
              </a:spcAft>
              <a:buSzPts val="1200"/>
              <a:buNone/>
              <a:defRPr b="1"/>
            </a:lvl6pPr>
            <a:lvl7pPr lvl="6" algn="ctr" rtl="0">
              <a:lnSpc>
                <a:spcPct val="100000"/>
              </a:lnSpc>
              <a:spcBef>
                <a:spcPts val="0"/>
              </a:spcBef>
              <a:spcAft>
                <a:spcPts val="0"/>
              </a:spcAft>
              <a:buSzPts val="1200"/>
              <a:buNone/>
              <a:defRPr b="1"/>
            </a:lvl7pPr>
            <a:lvl8pPr lvl="7" algn="ctr" rtl="0">
              <a:lnSpc>
                <a:spcPct val="100000"/>
              </a:lnSpc>
              <a:spcBef>
                <a:spcPts val="0"/>
              </a:spcBef>
              <a:spcAft>
                <a:spcPts val="0"/>
              </a:spcAft>
              <a:buSzPts val="1200"/>
              <a:buNone/>
              <a:defRPr b="1"/>
            </a:lvl8pPr>
            <a:lvl9pPr lvl="8" algn="ctr" rtl="0">
              <a:lnSpc>
                <a:spcPct val="100000"/>
              </a:lnSpc>
              <a:spcBef>
                <a:spcPts val="0"/>
              </a:spcBef>
              <a:spcAft>
                <a:spcPts val="0"/>
              </a:spcAft>
              <a:buSzPts val="1200"/>
              <a:buNone/>
              <a:defRPr b="1"/>
            </a:lvl9pPr>
          </a:lstStyle>
          <a:p>
            <a:endParaRPr/>
          </a:p>
        </p:txBody>
      </p:sp>
      <p:sp>
        <p:nvSpPr>
          <p:cNvPr id="230" name="Google Shape;230;p18"/>
          <p:cNvSpPr txBox="1">
            <a:spLocks noGrp="1"/>
          </p:cNvSpPr>
          <p:nvPr>
            <p:ph type="title"/>
          </p:nvPr>
        </p:nvSpPr>
        <p:spPr>
          <a:xfrm>
            <a:off x="720000" y="538896"/>
            <a:ext cx="770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8896"/>
            <a:ext cx="7708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F6F8C"/>
              </a:buClr>
              <a:buSzPts val="2800"/>
              <a:buFont typeface="Roboto Slab"/>
              <a:buNone/>
              <a:defRPr sz="2800">
                <a:solidFill>
                  <a:srgbClr val="4F6F8C"/>
                </a:solidFill>
                <a:latin typeface="Roboto Slab"/>
                <a:ea typeface="Roboto Slab"/>
                <a:cs typeface="Roboto Slab"/>
                <a:sym typeface="Roboto Slab"/>
              </a:defRPr>
            </a:lvl1pPr>
            <a:lvl2pPr lvl="1">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2800"/>
              <a:buFont typeface="Old Standard TT"/>
              <a:buNone/>
              <a:defRPr sz="2800" i="1">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720000" y="1247450"/>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accent1"/>
              </a:buClr>
              <a:buSzPts val="1600"/>
              <a:buFont typeface="Roboto"/>
              <a:buChar char="●"/>
              <a:defRPr sz="1600">
                <a:solidFill>
                  <a:schemeClr val="accent1"/>
                </a:solidFill>
                <a:latin typeface="Roboto"/>
                <a:ea typeface="Roboto"/>
                <a:cs typeface="Roboto"/>
                <a:sym typeface="Roboto"/>
              </a:defRPr>
            </a:lvl1pPr>
            <a:lvl2pPr marL="914400" lvl="1" indent="-3175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marL="1371600" lvl="2" indent="-317500">
              <a:lnSpc>
                <a:spcPct val="115000"/>
              </a:lnSpc>
              <a:spcBef>
                <a:spcPts val="16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marL="1828800" lvl="3" indent="-304800">
              <a:lnSpc>
                <a:spcPct val="115000"/>
              </a:lnSpc>
              <a:spcBef>
                <a:spcPts val="1600"/>
              </a:spcBef>
              <a:spcAft>
                <a:spcPts val="0"/>
              </a:spcAft>
              <a:buClr>
                <a:schemeClr val="accent1"/>
              </a:buClr>
              <a:buSzPts val="1200"/>
              <a:buFont typeface="Roboto"/>
              <a:buChar char="●"/>
              <a:defRPr sz="1200">
                <a:solidFill>
                  <a:schemeClr val="accent1"/>
                </a:solidFill>
                <a:latin typeface="Roboto"/>
                <a:ea typeface="Roboto"/>
                <a:cs typeface="Roboto"/>
                <a:sym typeface="Roboto"/>
              </a:defRPr>
            </a:lvl4pPr>
            <a:lvl5pPr marL="2286000" lvl="4" indent="-304800">
              <a:lnSpc>
                <a:spcPct val="115000"/>
              </a:lnSpc>
              <a:spcBef>
                <a:spcPts val="1600"/>
              </a:spcBef>
              <a:spcAft>
                <a:spcPts val="0"/>
              </a:spcAft>
              <a:buClr>
                <a:schemeClr val="accent1"/>
              </a:buClr>
              <a:buSzPts val="1200"/>
              <a:buFont typeface="Roboto"/>
              <a:buChar char="○"/>
              <a:defRPr sz="1200">
                <a:solidFill>
                  <a:schemeClr val="accent1"/>
                </a:solidFill>
                <a:latin typeface="Roboto"/>
                <a:ea typeface="Roboto"/>
                <a:cs typeface="Roboto"/>
                <a:sym typeface="Roboto"/>
              </a:defRPr>
            </a:lvl5pPr>
            <a:lvl6pPr marL="2743200" lvl="5" indent="-304800">
              <a:lnSpc>
                <a:spcPct val="115000"/>
              </a:lnSpc>
              <a:spcBef>
                <a:spcPts val="1600"/>
              </a:spcBef>
              <a:spcAft>
                <a:spcPts val="0"/>
              </a:spcAft>
              <a:buClr>
                <a:schemeClr val="accent1"/>
              </a:buClr>
              <a:buSzPts val="1200"/>
              <a:buFont typeface="Roboto"/>
              <a:buChar char="■"/>
              <a:defRPr sz="1200">
                <a:solidFill>
                  <a:schemeClr val="accent1"/>
                </a:solidFill>
                <a:latin typeface="Roboto"/>
                <a:ea typeface="Roboto"/>
                <a:cs typeface="Roboto"/>
                <a:sym typeface="Roboto"/>
              </a:defRPr>
            </a:lvl6pPr>
            <a:lvl7pPr marL="3200400" lvl="6" indent="-304800">
              <a:lnSpc>
                <a:spcPct val="115000"/>
              </a:lnSpc>
              <a:spcBef>
                <a:spcPts val="1600"/>
              </a:spcBef>
              <a:spcAft>
                <a:spcPts val="0"/>
              </a:spcAft>
              <a:buClr>
                <a:schemeClr val="accent1"/>
              </a:buClr>
              <a:buSzPts val="1200"/>
              <a:buFont typeface="Roboto"/>
              <a:buChar char="●"/>
              <a:defRPr sz="1200">
                <a:solidFill>
                  <a:schemeClr val="accent1"/>
                </a:solidFill>
                <a:latin typeface="Roboto"/>
                <a:ea typeface="Roboto"/>
                <a:cs typeface="Roboto"/>
                <a:sym typeface="Roboto"/>
              </a:defRPr>
            </a:lvl7pPr>
            <a:lvl8pPr marL="3657600" lvl="7" indent="-304800">
              <a:lnSpc>
                <a:spcPct val="115000"/>
              </a:lnSpc>
              <a:spcBef>
                <a:spcPts val="1600"/>
              </a:spcBef>
              <a:spcAft>
                <a:spcPts val="0"/>
              </a:spcAft>
              <a:buClr>
                <a:schemeClr val="accent1"/>
              </a:buClr>
              <a:buSzPts val="1200"/>
              <a:buFont typeface="Roboto"/>
              <a:buChar char="○"/>
              <a:defRPr sz="1200">
                <a:solidFill>
                  <a:schemeClr val="accent1"/>
                </a:solidFill>
                <a:latin typeface="Roboto"/>
                <a:ea typeface="Roboto"/>
                <a:cs typeface="Roboto"/>
                <a:sym typeface="Roboto"/>
              </a:defRPr>
            </a:lvl8pPr>
            <a:lvl9pPr marL="4114800" lvl="8" indent="-304800">
              <a:lnSpc>
                <a:spcPct val="115000"/>
              </a:lnSpc>
              <a:spcBef>
                <a:spcPts val="1600"/>
              </a:spcBef>
              <a:spcAft>
                <a:spcPts val="1600"/>
              </a:spcAft>
              <a:buClr>
                <a:schemeClr val="accent1"/>
              </a:buClr>
              <a:buSzPts val="1200"/>
              <a:buFont typeface="Roboto"/>
              <a:buChar char="■"/>
              <a:defRPr sz="1200">
                <a:solidFill>
                  <a:schemeClr val="accen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7" r:id="rId4"/>
    <p:sldLayoutId id="2147483658" r:id="rId5"/>
    <p:sldLayoutId id="2147483660" r:id="rId6"/>
    <p:sldLayoutId id="2147483661" r:id="rId7"/>
    <p:sldLayoutId id="2147483662" r:id="rId8"/>
    <p:sldLayoutId id="2147483664" r:id="rId9"/>
    <p:sldLayoutId id="2147483665"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6F8C"/>
        </a:solidFill>
        <a:effectLst/>
      </p:bgPr>
    </p:bg>
    <p:spTree>
      <p:nvGrpSpPr>
        <p:cNvPr id="1" name="Shape 274"/>
        <p:cNvGrpSpPr/>
        <p:nvPr/>
      </p:nvGrpSpPr>
      <p:grpSpPr>
        <a:xfrm>
          <a:off x="0" y="0"/>
          <a:ext cx="0" cy="0"/>
          <a:chOff x="0" y="0"/>
          <a:chExt cx="0" cy="0"/>
        </a:xfrm>
      </p:grpSpPr>
      <p:sp>
        <p:nvSpPr>
          <p:cNvPr id="275" name="Google Shape;275;p24"/>
          <p:cNvSpPr txBox="1">
            <a:spLocks noGrp="1"/>
          </p:cNvSpPr>
          <p:nvPr>
            <p:ph type="ctrTitle"/>
          </p:nvPr>
        </p:nvSpPr>
        <p:spPr>
          <a:xfrm>
            <a:off x="362890" y="2021292"/>
            <a:ext cx="8520600" cy="100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Life Expectancy</a:t>
            </a:r>
            <a:r>
              <a:rPr lang="en" sz="4500" dirty="0">
                <a:solidFill>
                  <a:srgbClr val="FFFFFF"/>
                </a:solidFill>
              </a:rPr>
              <a:t> </a:t>
            </a:r>
            <a:r>
              <a:rPr lang="en" sz="4500" dirty="0">
                <a:solidFill>
                  <a:schemeClr val="accent4"/>
                </a:solidFill>
              </a:rPr>
              <a:t>Analysis</a:t>
            </a:r>
            <a:endParaRPr sz="4500" dirty="0">
              <a:solidFill>
                <a:schemeClr val="accent4"/>
              </a:solidFill>
            </a:endParaRPr>
          </a:p>
        </p:txBody>
      </p:sp>
      <p:sp>
        <p:nvSpPr>
          <p:cNvPr id="276" name="Google Shape;276;p24"/>
          <p:cNvSpPr txBox="1">
            <a:spLocks noGrp="1"/>
          </p:cNvSpPr>
          <p:nvPr>
            <p:ph type="subTitle" idx="1"/>
          </p:nvPr>
        </p:nvSpPr>
        <p:spPr>
          <a:xfrm>
            <a:off x="425232" y="4602664"/>
            <a:ext cx="8520600" cy="4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solidFill>
                  <a:srgbClr val="FFFFFF"/>
                </a:solidFill>
              </a:rPr>
              <a:t>Aditi Mishra, Patricia </a:t>
            </a:r>
            <a:r>
              <a:rPr lang="en-IN" sz="1200" dirty="0" err="1">
                <a:solidFill>
                  <a:srgbClr val="FFFFFF"/>
                </a:solidFill>
              </a:rPr>
              <a:t>Afable</a:t>
            </a:r>
            <a:r>
              <a:rPr lang="en-IN" sz="1200" dirty="0">
                <a:solidFill>
                  <a:srgbClr val="FFFFFF"/>
                </a:solidFill>
              </a:rPr>
              <a:t>, Vaibhav Rastogi, </a:t>
            </a:r>
            <a:r>
              <a:rPr lang="en-IN" sz="1200" dirty="0" err="1">
                <a:solidFill>
                  <a:srgbClr val="FFFFFF"/>
                </a:solidFill>
              </a:rPr>
              <a:t>Vishu</a:t>
            </a:r>
            <a:r>
              <a:rPr lang="en-IN" sz="1200" dirty="0">
                <a:solidFill>
                  <a:srgbClr val="FFFFFF"/>
                </a:solidFill>
              </a:rPr>
              <a:t> Gupta, Xiao </a:t>
            </a:r>
            <a:r>
              <a:rPr lang="en-IN" sz="1200" dirty="0" err="1">
                <a:solidFill>
                  <a:srgbClr val="FFFFFF"/>
                </a:solidFill>
              </a:rPr>
              <a:t>Kuang</a:t>
            </a:r>
            <a:r>
              <a:rPr lang="en-IN" sz="1200" dirty="0">
                <a:solidFill>
                  <a:srgbClr val="FFFFFF"/>
                </a:solidFill>
              </a:rPr>
              <a:t>, </a:t>
            </a:r>
            <a:r>
              <a:rPr lang="en-IN" sz="1200" dirty="0" err="1">
                <a:solidFill>
                  <a:srgbClr val="FFFFFF"/>
                </a:solidFill>
              </a:rPr>
              <a:t>Yijie</a:t>
            </a:r>
            <a:r>
              <a:rPr lang="en-IN" sz="1200" dirty="0">
                <a:solidFill>
                  <a:srgbClr val="FFFFFF"/>
                </a:solidFill>
              </a:rPr>
              <a:t> Zhang</a:t>
            </a:r>
            <a:endParaRPr sz="1200" dirty="0">
              <a:solidFill>
                <a:srgbClr val="FFFFFF"/>
              </a:solidFill>
            </a:endParaRPr>
          </a:p>
        </p:txBody>
      </p:sp>
      <p:grpSp>
        <p:nvGrpSpPr>
          <p:cNvPr id="277" name="Google Shape;277;p24"/>
          <p:cNvGrpSpPr/>
          <p:nvPr/>
        </p:nvGrpSpPr>
        <p:grpSpPr>
          <a:xfrm>
            <a:off x="4176148" y="1121657"/>
            <a:ext cx="791700" cy="791700"/>
            <a:chOff x="1105200" y="2323875"/>
            <a:chExt cx="791700" cy="791700"/>
          </a:xfrm>
        </p:grpSpPr>
        <p:sp>
          <p:nvSpPr>
            <p:cNvPr id="278" name="Google Shape;278;p24"/>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4"/>
          <p:cNvGrpSpPr/>
          <p:nvPr/>
        </p:nvGrpSpPr>
        <p:grpSpPr>
          <a:xfrm>
            <a:off x="4389407" y="1381992"/>
            <a:ext cx="365176" cy="271013"/>
            <a:chOff x="7955145" y="2019192"/>
            <a:chExt cx="365176" cy="271013"/>
          </a:xfrm>
        </p:grpSpPr>
        <p:sp>
          <p:nvSpPr>
            <p:cNvPr id="281" name="Google Shape;281;p24"/>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4F6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496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060;p60">
            <a:extLst>
              <a:ext uri="{FF2B5EF4-FFF2-40B4-BE49-F238E27FC236}">
                <a16:creationId xmlns:a16="http://schemas.microsoft.com/office/drawing/2014/main" id="{82CE78C2-CB01-45E7-A9E7-4CF55698D916}"/>
              </a:ext>
            </a:extLst>
          </p:cNvPr>
          <p:cNvSpPr/>
          <p:nvPr/>
        </p:nvSpPr>
        <p:spPr>
          <a:xfrm>
            <a:off x="1999072" y="1912584"/>
            <a:ext cx="744629" cy="457685"/>
          </a:xfrm>
          <a:custGeom>
            <a:avLst/>
            <a:gdLst/>
            <a:ahLst/>
            <a:cxnLst/>
            <a:rect l="l" t="t" r="r" b="b"/>
            <a:pathLst>
              <a:path w="29464" h="18110" extrusionOk="0">
                <a:moveTo>
                  <a:pt x="10365" y="1"/>
                </a:moveTo>
                <a:cubicBezTo>
                  <a:pt x="10212" y="1"/>
                  <a:pt x="10059" y="98"/>
                  <a:pt x="10038" y="297"/>
                </a:cubicBezTo>
                <a:lnTo>
                  <a:pt x="8943" y="10253"/>
                </a:lnTo>
                <a:lnTo>
                  <a:pt x="344" y="10253"/>
                </a:lnTo>
                <a:cubicBezTo>
                  <a:pt x="341" y="10252"/>
                  <a:pt x="338" y="10252"/>
                  <a:pt x="334" y="10252"/>
                </a:cubicBezTo>
                <a:cubicBezTo>
                  <a:pt x="153" y="10252"/>
                  <a:pt x="1" y="10398"/>
                  <a:pt x="1" y="10585"/>
                </a:cubicBezTo>
                <a:cubicBezTo>
                  <a:pt x="1" y="10767"/>
                  <a:pt x="153" y="10912"/>
                  <a:pt x="334" y="10912"/>
                </a:cubicBezTo>
                <a:cubicBezTo>
                  <a:pt x="338" y="10912"/>
                  <a:pt x="341" y="10912"/>
                  <a:pt x="344" y="10912"/>
                </a:cubicBezTo>
                <a:lnTo>
                  <a:pt x="9231" y="10912"/>
                </a:lnTo>
                <a:cubicBezTo>
                  <a:pt x="9400" y="10912"/>
                  <a:pt x="9542" y="10787"/>
                  <a:pt x="9558" y="10618"/>
                </a:cubicBezTo>
                <a:lnTo>
                  <a:pt x="10240" y="4444"/>
                </a:lnTo>
                <a:lnTo>
                  <a:pt x="10910" y="17799"/>
                </a:lnTo>
                <a:cubicBezTo>
                  <a:pt x="10921" y="17968"/>
                  <a:pt x="11057" y="18104"/>
                  <a:pt x="11226" y="18110"/>
                </a:cubicBezTo>
                <a:lnTo>
                  <a:pt x="11242" y="18110"/>
                </a:lnTo>
                <a:cubicBezTo>
                  <a:pt x="11406" y="18110"/>
                  <a:pt x="11542" y="17990"/>
                  <a:pt x="11564" y="17832"/>
                </a:cubicBezTo>
                <a:lnTo>
                  <a:pt x="12724" y="10018"/>
                </a:lnTo>
                <a:lnTo>
                  <a:pt x="13629" y="13680"/>
                </a:lnTo>
                <a:cubicBezTo>
                  <a:pt x="13670" y="13848"/>
                  <a:pt x="13809" y="13929"/>
                  <a:pt x="13948" y="13929"/>
                </a:cubicBezTo>
                <a:cubicBezTo>
                  <a:pt x="14103" y="13929"/>
                  <a:pt x="14257" y="13829"/>
                  <a:pt x="14277" y="13636"/>
                </a:cubicBezTo>
                <a:lnTo>
                  <a:pt x="15056" y="6084"/>
                </a:lnTo>
                <a:lnTo>
                  <a:pt x="16108" y="13004"/>
                </a:lnTo>
                <a:cubicBezTo>
                  <a:pt x="16135" y="13157"/>
                  <a:pt x="16261" y="13271"/>
                  <a:pt x="16419" y="13282"/>
                </a:cubicBezTo>
                <a:cubicBezTo>
                  <a:pt x="16426" y="13283"/>
                  <a:pt x="16434" y="13283"/>
                  <a:pt x="16441" y="13283"/>
                </a:cubicBezTo>
                <a:cubicBezTo>
                  <a:pt x="16590" y="13283"/>
                  <a:pt x="16720" y="13182"/>
                  <a:pt x="16751" y="13037"/>
                </a:cubicBezTo>
                <a:lnTo>
                  <a:pt x="17835" y="8885"/>
                </a:lnTo>
                <a:lnTo>
                  <a:pt x="18331" y="14481"/>
                </a:lnTo>
                <a:cubicBezTo>
                  <a:pt x="18348" y="14650"/>
                  <a:pt x="18489" y="14781"/>
                  <a:pt x="18658" y="14781"/>
                </a:cubicBezTo>
                <a:lnTo>
                  <a:pt x="18664" y="14781"/>
                </a:lnTo>
                <a:cubicBezTo>
                  <a:pt x="18827" y="14781"/>
                  <a:pt x="18969" y="14655"/>
                  <a:pt x="18991" y="14492"/>
                </a:cubicBezTo>
                <a:lnTo>
                  <a:pt x="19721" y="7806"/>
                </a:lnTo>
                <a:lnTo>
                  <a:pt x="20353" y="10961"/>
                </a:lnTo>
                <a:cubicBezTo>
                  <a:pt x="20380" y="11113"/>
                  <a:pt x="20516" y="11228"/>
                  <a:pt x="20674" y="11228"/>
                </a:cubicBezTo>
                <a:lnTo>
                  <a:pt x="29120" y="11228"/>
                </a:lnTo>
                <a:cubicBezTo>
                  <a:pt x="29124" y="11228"/>
                  <a:pt x="29127" y="11228"/>
                  <a:pt x="29130" y="11228"/>
                </a:cubicBezTo>
                <a:cubicBezTo>
                  <a:pt x="29316" y="11228"/>
                  <a:pt x="29464" y="11083"/>
                  <a:pt x="29464" y="10895"/>
                </a:cubicBezTo>
                <a:cubicBezTo>
                  <a:pt x="29464" y="10716"/>
                  <a:pt x="29321" y="10568"/>
                  <a:pt x="29139" y="10568"/>
                </a:cubicBezTo>
                <a:cubicBezTo>
                  <a:pt x="29133" y="10568"/>
                  <a:pt x="29127" y="10568"/>
                  <a:pt x="29120" y="10569"/>
                </a:cubicBezTo>
                <a:lnTo>
                  <a:pt x="20941" y="10569"/>
                </a:lnTo>
                <a:lnTo>
                  <a:pt x="19950" y="5594"/>
                </a:lnTo>
                <a:cubicBezTo>
                  <a:pt x="19918" y="5434"/>
                  <a:pt x="19782" y="5326"/>
                  <a:pt x="19623" y="5326"/>
                </a:cubicBezTo>
                <a:cubicBezTo>
                  <a:pt x="19620" y="5326"/>
                  <a:pt x="19616" y="5327"/>
                  <a:pt x="19612" y="5327"/>
                </a:cubicBezTo>
                <a:cubicBezTo>
                  <a:pt x="19448" y="5332"/>
                  <a:pt x="19318" y="5457"/>
                  <a:pt x="19301" y="5621"/>
                </a:cubicBezTo>
                <a:lnTo>
                  <a:pt x="18691" y="11130"/>
                </a:lnTo>
                <a:lnTo>
                  <a:pt x="18320" y="6940"/>
                </a:lnTo>
                <a:cubicBezTo>
                  <a:pt x="18303" y="6745"/>
                  <a:pt x="18148" y="6642"/>
                  <a:pt x="17994" y="6642"/>
                </a:cubicBezTo>
                <a:cubicBezTo>
                  <a:pt x="17857" y="6642"/>
                  <a:pt x="17721" y="6722"/>
                  <a:pt x="17677" y="6890"/>
                </a:cubicBezTo>
                <a:lnTo>
                  <a:pt x="16517" y="11326"/>
                </a:lnTo>
                <a:lnTo>
                  <a:pt x="15318" y="3441"/>
                </a:lnTo>
                <a:cubicBezTo>
                  <a:pt x="15291" y="3278"/>
                  <a:pt x="15149" y="3158"/>
                  <a:pt x="14986" y="3158"/>
                </a:cubicBezTo>
                <a:cubicBezTo>
                  <a:pt x="14817" y="3163"/>
                  <a:pt x="14680" y="3289"/>
                  <a:pt x="14664" y="3452"/>
                </a:cubicBezTo>
                <a:lnTo>
                  <a:pt x="13814" y="11696"/>
                </a:lnTo>
                <a:lnTo>
                  <a:pt x="12959" y="8242"/>
                </a:lnTo>
                <a:cubicBezTo>
                  <a:pt x="12922" y="8096"/>
                  <a:pt x="12792" y="7990"/>
                  <a:pt x="12642" y="7990"/>
                </a:cubicBezTo>
                <a:cubicBezTo>
                  <a:pt x="12635" y="7990"/>
                  <a:pt x="12628" y="7991"/>
                  <a:pt x="12621" y="7991"/>
                </a:cubicBezTo>
                <a:cubicBezTo>
                  <a:pt x="12468" y="8002"/>
                  <a:pt x="12337" y="8117"/>
                  <a:pt x="12316" y="8275"/>
                </a:cubicBezTo>
                <a:lnTo>
                  <a:pt x="11400" y="14437"/>
                </a:lnTo>
                <a:lnTo>
                  <a:pt x="10697" y="314"/>
                </a:lnTo>
                <a:cubicBezTo>
                  <a:pt x="10686" y="107"/>
                  <a:pt x="10525" y="1"/>
                  <a:pt x="1036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98" name="Google Shape;398;p28"/>
          <p:cNvSpPr txBox="1">
            <a:spLocks noGrp="1"/>
          </p:cNvSpPr>
          <p:nvPr>
            <p:ph type="title" idx="4294967295"/>
          </p:nvPr>
        </p:nvSpPr>
        <p:spPr>
          <a:xfrm>
            <a:off x="480513" y="235697"/>
            <a:ext cx="7704000" cy="572700"/>
          </a:xfrm>
          <a:prstGeom prst="rect">
            <a:avLst/>
          </a:prstGeom>
        </p:spPr>
        <p:txBody>
          <a:bodyPr spcFirstLastPara="1" wrap="square" lIns="91425" tIns="91425" rIns="91425" bIns="91425" anchor="t" anchorCtr="0">
            <a:noAutofit/>
          </a:bodyPr>
          <a:lstStyle/>
          <a:p>
            <a:pPr lvl="0" algn="ctr"/>
            <a:r>
              <a:rPr lang="en" sz="1800" dirty="0"/>
              <a:t>ANOVA on Life Expectancy for </a:t>
            </a:r>
            <a:r>
              <a:rPr lang="en" sz="1800" dirty="0">
                <a:solidFill>
                  <a:schemeClr val="tx1"/>
                </a:solidFill>
              </a:rPr>
              <a:t>Income Group</a:t>
            </a:r>
            <a:br>
              <a:rPr lang="en" sz="1800" dirty="0"/>
            </a:br>
            <a:endParaRPr sz="1800" dirty="0"/>
          </a:p>
        </p:txBody>
      </p:sp>
      <p:sp>
        <p:nvSpPr>
          <p:cNvPr id="7" name="TextBox 6">
            <a:extLst>
              <a:ext uri="{FF2B5EF4-FFF2-40B4-BE49-F238E27FC236}">
                <a16:creationId xmlns:a16="http://schemas.microsoft.com/office/drawing/2014/main" id="{7B8718D3-943B-40AB-A15C-773DDA73C7C1}"/>
              </a:ext>
            </a:extLst>
          </p:cNvPr>
          <p:cNvSpPr txBox="1"/>
          <p:nvPr/>
        </p:nvSpPr>
        <p:spPr>
          <a:xfrm>
            <a:off x="348388" y="1802309"/>
            <a:ext cx="3563471" cy="769441"/>
          </a:xfrm>
          <a:prstGeom prst="rect">
            <a:avLst/>
          </a:prstGeom>
          <a:solidFill>
            <a:srgbClr val="FFB9BB"/>
          </a:solidFill>
        </p:spPr>
        <p:txBody>
          <a:bodyPr wrap="square" rtlCol="0">
            <a:spAutoFit/>
          </a:bodyPr>
          <a:lstStyle/>
          <a:p>
            <a:r>
              <a:rPr lang="en-IN" sz="1100" dirty="0">
                <a:latin typeface="Bahnschrift" panose="020B0502040204020203" pitchFamily="34" charset="0"/>
              </a:rPr>
              <a:t>On testing the assumptions for the normal one-way ANOVA, we fail to satisfy the equal variance assumption, thus we proceeded to use </a:t>
            </a:r>
            <a:r>
              <a:rPr lang="en-IN" sz="1100" b="1" dirty="0">
                <a:latin typeface="Bahnschrift" panose="020B0502040204020203" pitchFamily="34" charset="0"/>
              </a:rPr>
              <a:t>Welch’s ANOVA.</a:t>
            </a:r>
          </a:p>
        </p:txBody>
      </p:sp>
      <p:sp>
        <p:nvSpPr>
          <p:cNvPr id="11" name="TextBox 10">
            <a:extLst>
              <a:ext uri="{FF2B5EF4-FFF2-40B4-BE49-F238E27FC236}">
                <a16:creationId xmlns:a16="http://schemas.microsoft.com/office/drawing/2014/main" id="{CD41848E-5E97-410D-B009-EF025B27A132}"/>
              </a:ext>
            </a:extLst>
          </p:cNvPr>
          <p:cNvSpPr txBox="1"/>
          <p:nvPr/>
        </p:nvSpPr>
        <p:spPr>
          <a:xfrm>
            <a:off x="347763" y="3759591"/>
            <a:ext cx="3563471" cy="769441"/>
          </a:xfrm>
          <a:prstGeom prst="rect">
            <a:avLst/>
          </a:prstGeom>
          <a:solidFill>
            <a:srgbClr val="FFB9BB"/>
          </a:solidFill>
        </p:spPr>
        <p:txBody>
          <a:bodyPr wrap="square" rtlCol="0">
            <a:spAutoFit/>
          </a:bodyPr>
          <a:lstStyle/>
          <a:p>
            <a:r>
              <a:rPr lang="en-IN" sz="1100" dirty="0">
                <a:latin typeface="Bahnschrift" panose="020B0502040204020203" pitchFamily="34" charset="0"/>
              </a:rPr>
              <a:t>Since, the null hypothesis of Equal means is rejected since the P value is less than </a:t>
            </a:r>
            <a:r>
              <a:rPr lang="el-GR" sz="1100" dirty="0">
                <a:latin typeface="Bahnschrift" panose="020B0502040204020203" pitchFamily="34" charset="0"/>
              </a:rPr>
              <a:t>α</a:t>
            </a:r>
            <a:r>
              <a:rPr lang="en-IN" sz="1100" dirty="0">
                <a:latin typeface="Bahnschrift" panose="020B0502040204020203" pitchFamily="34" charset="0"/>
              </a:rPr>
              <a:t>, we conclude that </a:t>
            </a:r>
            <a:r>
              <a:rPr lang="en-IN" sz="1100" b="1" dirty="0">
                <a:latin typeface="Bahnschrift" panose="020B0502040204020203" pitchFamily="34" charset="0"/>
              </a:rPr>
              <a:t>Life expectancy is significantly different for at least one of the income group.</a:t>
            </a:r>
          </a:p>
        </p:txBody>
      </p:sp>
      <p:pic>
        <p:nvPicPr>
          <p:cNvPr id="4098" name="Picture 2">
            <a:extLst>
              <a:ext uri="{FF2B5EF4-FFF2-40B4-BE49-F238E27FC236}">
                <a16:creationId xmlns:a16="http://schemas.microsoft.com/office/drawing/2014/main" id="{DDE80021-532E-41FF-BD39-828B170B5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362" y="885290"/>
            <a:ext cx="4858323" cy="36437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6" name="Table 15">
            <a:extLst>
              <a:ext uri="{FF2B5EF4-FFF2-40B4-BE49-F238E27FC236}">
                <a16:creationId xmlns:a16="http://schemas.microsoft.com/office/drawing/2014/main" id="{8C70A7A2-72E5-44C7-905A-C4C2829A48F2}"/>
              </a:ext>
            </a:extLst>
          </p:cNvPr>
          <p:cNvGraphicFramePr>
            <a:graphicFrameLocks noGrp="1"/>
          </p:cNvGraphicFramePr>
          <p:nvPr>
            <p:extLst>
              <p:ext uri="{D42A27DB-BD31-4B8C-83A1-F6EECF244321}">
                <p14:modId xmlns:p14="http://schemas.microsoft.com/office/powerpoint/2010/main" val="4242472684"/>
              </p:ext>
            </p:extLst>
          </p:nvPr>
        </p:nvGraphicFramePr>
        <p:xfrm>
          <a:off x="387693" y="958547"/>
          <a:ext cx="3483610" cy="693612"/>
        </p:xfrm>
        <a:graphic>
          <a:graphicData uri="http://schemas.openxmlformats.org/drawingml/2006/table">
            <a:tbl>
              <a:tblPr>
                <a:tableStyleId>{638B1855-1B75-4FBE-930C-398BA8C253C6}</a:tableStyleId>
              </a:tblPr>
              <a:tblGrid>
                <a:gridCol w="898525">
                  <a:extLst>
                    <a:ext uri="{9D8B030D-6E8A-4147-A177-3AD203B41FA5}">
                      <a16:colId xmlns:a16="http://schemas.microsoft.com/office/drawing/2014/main" val="215881865"/>
                    </a:ext>
                  </a:extLst>
                </a:gridCol>
                <a:gridCol w="210185">
                  <a:extLst>
                    <a:ext uri="{9D8B030D-6E8A-4147-A177-3AD203B41FA5}">
                      <a16:colId xmlns:a16="http://schemas.microsoft.com/office/drawing/2014/main" val="19740018"/>
                    </a:ext>
                  </a:extLst>
                </a:gridCol>
                <a:gridCol w="795020">
                  <a:extLst>
                    <a:ext uri="{9D8B030D-6E8A-4147-A177-3AD203B41FA5}">
                      <a16:colId xmlns:a16="http://schemas.microsoft.com/office/drawing/2014/main" val="2521399739"/>
                    </a:ext>
                  </a:extLst>
                </a:gridCol>
                <a:gridCol w="763270">
                  <a:extLst>
                    <a:ext uri="{9D8B030D-6E8A-4147-A177-3AD203B41FA5}">
                      <a16:colId xmlns:a16="http://schemas.microsoft.com/office/drawing/2014/main" val="3393088576"/>
                    </a:ext>
                  </a:extLst>
                </a:gridCol>
                <a:gridCol w="452120">
                  <a:extLst>
                    <a:ext uri="{9D8B030D-6E8A-4147-A177-3AD203B41FA5}">
                      <a16:colId xmlns:a16="http://schemas.microsoft.com/office/drawing/2014/main" val="1023532442"/>
                    </a:ext>
                  </a:extLst>
                </a:gridCol>
                <a:gridCol w="364490">
                  <a:extLst>
                    <a:ext uri="{9D8B030D-6E8A-4147-A177-3AD203B41FA5}">
                      <a16:colId xmlns:a16="http://schemas.microsoft.com/office/drawing/2014/main" val="1687088572"/>
                    </a:ext>
                  </a:extLst>
                </a:gridCol>
              </a:tblGrid>
              <a:tr h="0">
                <a:tc>
                  <a:txBody>
                    <a:bodyPr/>
                    <a:lstStyle/>
                    <a:p>
                      <a:pPr algn="ctr">
                        <a:lnSpc>
                          <a:spcPct val="107000"/>
                        </a:lnSpc>
                        <a:spcBef>
                          <a:spcPts val="145"/>
                        </a:spcBef>
                        <a:spcAft>
                          <a:spcPts val="145"/>
                        </a:spcAft>
                      </a:pPr>
                      <a:r>
                        <a:rPr lang="en-US" sz="900" b="1">
                          <a:solidFill>
                            <a:srgbClr val="000000"/>
                          </a:solidFill>
                          <a:effectLst/>
                        </a:rPr>
                        <a:t>Source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Sum of Squares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Mean Square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4796560"/>
                  </a:ext>
                </a:extLst>
              </a:tr>
              <a:tr h="0">
                <a:tc>
                  <a:txBody>
                    <a:bodyPr/>
                    <a:lstStyle/>
                    <a:p>
                      <a:pPr>
                        <a:lnSpc>
                          <a:spcPct val="107000"/>
                        </a:lnSpc>
                        <a:spcBef>
                          <a:spcPts val="145"/>
                        </a:spcBef>
                        <a:spcAft>
                          <a:spcPts val="145"/>
                        </a:spcAft>
                      </a:pPr>
                      <a:r>
                        <a:rPr lang="en-US" sz="900" b="1">
                          <a:solidFill>
                            <a:srgbClr val="000000"/>
                          </a:solidFill>
                          <a:effectLst/>
                        </a:rPr>
                        <a:t>Model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7942.64322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2647.54774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132.50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78111"/>
                  </a:ext>
                </a:extLst>
              </a:tr>
              <a:tr h="0">
                <a:tc>
                  <a:txBody>
                    <a:bodyPr/>
                    <a:lstStyle/>
                    <a:p>
                      <a:pPr>
                        <a:lnSpc>
                          <a:spcPct val="107000"/>
                        </a:lnSpc>
                        <a:spcBef>
                          <a:spcPts val="145"/>
                        </a:spcBef>
                        <a:spcAft>
                          <a:spcPts val="145"/>
                        </a:spcAft>
                      </a:pP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4255.94159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19.98095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705670"/>
                  </a:ext>
                </a:extLst>
              </a:tr>
              <a:tr h="0">
                <a:tc>
                  <a:txBody>
                    <a:bodyPr/>
                    <a:lstStyle/>
                    <a:p>
                      <a:pPr>
                        <a:lnSpc>
                          <a:spcPct val="107000"/>
                        </a:lnSpc>
                        <a:spcBef>
                          <a:spcPts val="145"/>
                        </a:spcBef>
                        <a:spcAft>
                          <a:spcPts val="145"/>
                        </a:spcAft>
                      </a:pPr>
                      <a:r>
                        <a:rPr lang="en-US" sz="900" b="1">
                          <a:solidFill>
                            <a:srgbClr val="000000"/>
                          </a:solidFill>
                          <a:effectLst/>
                        </a:rPr>
                        <a:t>Corrected Total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12198.58482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513374"/>
                  </a:ext>
                </a:extLst>
              </a:tr>
            </a:tbl>
          </a:graphicData>
        </a:graphic>
      </p:graphicFrame>
      <p:graphicFrame>
        <p:nvGraphicFramePr>
          <p:cNvPr id="18" name="Table 17">
            <a:extLst>
              <a:ext uri="{FF2B5EF4-FFF2-40B4-BE49-F238E27FC236}">
                <a16:creationId xmlns:a16="http://schemas.microsoft.com/office/drawing/2014/main" id="{0DFCA77A-7E71-4F91-9D71-561940390292}"/>
              </a:ext>
            </a:extLst>
          </p:cNvPr>
          <p:cNvGraphicFramePr>
            <a:graphicFrameLocks noGrp="1"/>
          </p:cNvGraphicFramePr>
          <p:nvPr>
            <p:extLst>
              <p:ext uri="{D42A27DB-BD31-4B8C-83A1-F6EECF244321}">
                <p14:modId xmlns:p14="http://schemas.microsoft.com/office/powerpoint/2010/main" val="3686058922"/>
              </p:ext>
            </p:extLst>
          </p:nvPr>
        </p:nvGraphicFramePr>
        <p:xfrm>
          <a:off x="1094765" y="3092757"/>
          <a:ext cx="2069465" cy="546864"/>
        </p:xfrm>
        <a:graphic>
          <a:graphicData uri="http://schemas.openxmlformats.org/drawingml/2006/table">
            <a:tbl>
              <a:tblPr>
                <a:tableStyleId>{638B1855-1B75-4FBE-930C-398BA8C253C6}</a:tableStyleId>
              </a:tblPr>
              <a:tblGrid>
                <a:gridCol w="840740">
                  <a:extLst>
                    <a:ext uri="{9D8B030D-6E8A-4147-A177-3AD203B41FA5}">
                      <a16:colId xmlns:a16="http://schemas.microsoft.com/office/drawing/2014/main" val="1560379734"/>
                    </a:ext>
                  </a:extLst>
                </a:gridCol>
                <a:gridCol w="412115">
                  <a:extLst>
                    <a:ext uri="{9D8B030D-6E8A-4147-A177-3AD203B41FA5}">
                      <a16:colId xmlns:a16="http://schemas.microsoft.com/office/drawing/2014/main" val="1568256137"/>
                    </a:ext>
                  </a:extLst>
                </a:gridCol>
                <a:gridCol w="452120">
                  <a:extLst>
                    <a:ext uri="{9D8B030D-6E8A-4147-A177-3AD203B41FA5}">
                      <a16:colId xmlns:a16="http://schemas.microsoft.com/office/drawing/2014/main" val="624925509"/>
                    </a:ext>
                  </a:extLst>
                </a:gridCol>
                <a:gridCol w="364490">
                  <a:extLst>
                    <a:ext uri="{9D8B030D-6E8A-4147-A177-3AD203B41FA5}">
                      <a16:colId xmlns:a16="http://schemas.microsoft.com/office/drawing/2014/main" val="3594507019"/>
                    </a:ext>
                  </a:extLst>
                </a:gridCol>
              </a:tblGrid>
              <a:tr h="0">
                <a:tc gridSpan="4">
                  <a:txBody>
                    <a:bodyPr/>
                    <a:lstStyle/>
                    <a:p>
                      <a:pPr algn="ctr">
                        <a:lnSpc>
                          <a:spcPct val="107000"/>
                        </a:lnSpc>
                        <a:spcBef>
                          <a:spcPts val="145"/>
                        </a:spcBef>
                        <a:spcAft>
                          <a:spcPts val="145"/>
                        </a:spcAft>
                      </a:pPr>
                      <a:r>
                        <a:rPr lang="en-US" sz="900" b="1">
                          <a:solidFill>
                            <a:srgbClr val="000000"/>
                          </a:solidFill>
                          <a:effectLst/>
                        </a:rPr>
                        <a:t>Welch's ANOVA for LifeExpectancy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30311324"/>
                  </a:ext>
                </a:extLst>
              </a:tr>
              <a:tr h="0">
                <a:tc>
                  <a:txBody>
                    <a:bodyPr/>
                    <a:lstStyle/>
                    <a:p>
                      <a:pPr algn="ctr">
                        <a:lnSpc>
                          <a:spcPct val="107000"/>
                        </a:lnSpc>
                        <a:spcBef>
                          <a:spcPts val="145"/>
                        </a:spcBef>
                        <a:spcAft>
                          <a:spcPts val="145"/>
                        </a:spcAft>
                      </a:pPr>
                      <a:r>
                        <a:rPr lang="en-US" sz="900" b="1">
                          <a:solidFill>
                            <a:srgbClr val="000000"/>
                          </a:solidFill>
                          <a:effectLst/>
                        </a:rPr>
                        <a:t>Source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396932"/>
                  </a:ext>
                </a:extLst>
              </a:tr>
              <a:tr h="0">
                <a:tc>
                  <a:txBody>
                    <a:bodyPr/>
                    <a:lstStyle/>
                    <a:p>
                      <a:pPr>
                        <a:lnSpc>
                          <a:spcPct val="107000"/>
                        </a:lnSpc>
                        <a:spcBef>
                          <a:spcPts val="145"/>
                        </a:spcBef>
                        <a:spcAft>
                          <a:spcPts val="145"/>
                        </a:spcAft>
                      </a:pPr>
                      <a:r>
                        <a:rPr lang="en-US" sz="900" b="1">
                          <a:solidFill>
                            <a:srgbClr val="000000"/>
                          </a:solidFill>
                          <a:effectLst/>
                        </a:rPr>
                        <a:t>Income_group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3.0000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133.39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560203"/>
                  </a:ext>
                </a:extLst>
              </a:tr>
              <a:tr h="0">
                <a:tc>
                  <a:txBody>
                    <a:bodyPr/>
                    <a:lstStyle/>
                    <a:p>
                      <a:pPr>
                        <a:lnSpc>
                          <a:spcPct val="107000"/>
                        </a:lnSpc>
                        <a:spcBef>
                          <a:spcPts val="145"/>
                        </a:spcBef>
                        <a:spcAft>
                          <a:spcPts val="145"/>
                        </a:spcAft>
                      </a:pP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84.3683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4401040"/>
                  </a:ext>
                </a:extLst>
              </a:tr>
            </a:tbl>
          </a:graphicData>
        </a:graphic>
      </p:graphicFrame>
      <p:grpSp>
        <p:nvGrpSpPr>
          <p:cNvPr id="8" name="Google Shape;11213;p63">
            <a:extLst>
              <a:ext uri="{FF2B5EF4-FFF2-40B4-BE49-F238E27FC236}">
                <a16:creationId xmlns:a16="http://schemas.microsoft.com/office/drawing/2014/main" id="{77203EB3-8EE5-47BF-AC02-12AC456C94CB}"/>
              </a:ext>
            </a:extLst>
          </p:cNvPr>
          <p:cNvGrpSpPr/>
          <p:nvPr/>
        </p:nvGrpSpPr>
        <p:grpSpPr>
          <a:xfrm>
            <a:off x="1284194" y="115727"/>
            <a:ext cx="590778" cy="524660"/>
            <a:chOff x="7402362" y="3681535"/>
            <a:chExt cx="402757" cy="372728"/>
          </a:xfrm>
        </p:grpSpPr>
        <p:sp>
          <p:nvSpPr>
            <p:cNvPr id="9" name="Google Shape;11214;p63">
              <a:extLst>
                <a:ext uri="{FF2B5EF4-FFF2-40B4-BE49-F238E27FC236}">
                  <a16:creationId xmlns:a16="http://schemas.microsoft.com/office/drawing/2014/main" id="{ED07A550-8CF4-4F91-BAE0-4DDAA5428983}"/>
                </a:ext>
              </a:extLst>
            </p:cNvPr>
            <p:cNvSpPr/>
            <p:nvPr/>
          </p:nvSpPr>
          <p:spPr>
            <a:xfrm>
              <a:off x="7471248" y="3681535"/>
              <a:ext cx="333871" cy="303763"/>
            </a:xfrm>
            <a:custGeom>
              <a:avLst/>
              <a:gdLst/>
              <a:ahLst/>
              <a:cxnLst/>
              <a:rect l="l" t="t" r="r" b="b"/>
              <a:pathLst>
                <a:path w="12708" h="11562" extrusionOk="0">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8A9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15;p63">
              <a:extLst>
                <a:ext uri="{FF2B5EF4-FFF2-40B4-BE49-F238E27FC236}">
                  <a16:creationId xmlns:a16="http://schemas.microsoft.com/office/drawing/2014/main" id="{5D275F52-8BCC-4919-9991-C75700B4206B}"/>
                </a:ext>
              </a:extLst>
            </p:cNvPr>
            <p:cNvSpPr/>
            <p:nvPr/>
          </p:nvSpPr>
          <p:spPr>
            <a:xfrm>
              <a:off x="7540502" y="3735683"/>
              <a:ext cx="236741" cy="236558"/>
            </a:xfrm>
            <a:custGeom>
              <a:avLst/>
              <a:gdLst/>
              <a:ahLst/>
              <a:cxnLst/>
              <a:rect l="l" t="t" r="r" b="b"/>
              <a:pathLst>
                <a:path w="9011" h="9004" extrusionOk="0">
                  <a:moveTo>
                    <a:pt x="8122" y="0"/>
                  </a:moveTo>
                  <a:lnTo>
                    <a:pt x="0" y="8123"/>
                  </a:lnTo>
                  <a:cubicBezTo>
                    <a:pt x="423" y="8483"/>
                    <a:pt x="895" y="8781"/>
                    <a:pt x="1401" y="9003"/>
                  </a:cubicBezTo>
                  <a:lnTo>
                    <a:pt x="9010" y="1401"/>
                  </a:lnTo>
                  <a:cubicBezTo>
                    <a:pt x="8781" y="888"/>
                    <a:pt x="8483" y="416"/>
                    <a:pt x="8122"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16;p63">
              <a:extLst>
                <a:ext uri="{FF2B5EF4-FFF2-40B4-BE49-F238E27FC236}">
                  <a16:creationId xmlns:a16="http://schemas.microsoft.com/office/drawing/2014/main" id="{B53AB3D8-1790-4A19-B41A-CF2F9F37D909}"/>
                </a:ext>
              </a:extLst>
            </p:cNvPr>
            <p:cNvSpPr/>
            <p:nvPr/>
          </p:nvSpPr>
          <p:spPr>
            <a:xfrm>
              <a:off x="7472693" y="3728274"/>
              <a:ext cx="283585" cy="256998"/>
            </a:xfrm>
            <a:custGeom>
              <a:avLst/>
              <a:gdLst/>
              <a:ahLst/>
              <a:cxnLst/>
              <a:rect l="l" t="t" r="r" b="b"/>
              <a:pathLst>
                <a:path w="10794" h="9782" extrusionOk="0">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17;p63">
              <a:extLst>
                <a:ext uri="{FF2B5EF4-FFF2-40B4-BE49-F238E27FC236}">
                  <a16:creationId xmlns:a16="http://schemas.microsoft.com/office/drawing/2014/main" id="{EB5F327B-A6A2-4763-80CA-F4194A6455F9}"/>
                </a:ext>
              </a:extLst>
            </p:cNvPr>
            <p:cNvSpPr/>
            <p:nvPr/>
          </p:nvSpPr>
          <p:spPr>
            <a:xfrm>
              <a:off x="7508791" y="3711985"/>
              <a:ext cx="251691" cy="243572"/>
            </a:xfrm>
            <a:custGeom>
              <a:avLst/>
              <a:gdLst/>
              <a:ahLst/>
              <a:cxnLst/>
              <a:rect l="l" t="t" r="r" b="b"/>
              <a:pathLst>
                <a:path w="9580" h="9271" extrusionOk="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18;p63">
              <a:extLst>
                <a:ext uri="{FF2B5EF4-FFF2-40B4-BE49-F238E27FC236}">
                  <a16:creationId xmlns:a16="http://schemas.microsoft.com/office/drawing/2014/main" id="{1540598D-0164-4FE1-8558-210C1DE21A4E}"/>
                </a:ext>
              </a:extLst>
            </p:cNvPr>
            <p:cNvSpPr/>
            <p:nvPr/>
          </p:nvSpPr>
          <p:spPr>
            <a:xfrm>
              <a:off x="7496575" y="3728248"/>
              <a:ext cx="251323" cy="227310"/>
            </a:xfrm>
            <a:custGeom>
              <a:avLst/>
              <a:gdLst/>
              <a:ahLst/>
              <a:cxnLst/>
              <a:rect l="l" t="t" r="r" b="b"/>
              <a:pathLst>
                <a:path w="9566" h="8652" extrusionOk="0">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19;p63">
              <a:extLst>
                <a:ext uri="{FF2B5EF4-FFF2-40B4-BE49-F238E27FC236}">
                  <a16:creationId xmlns:a16="http://schemas.microsoft.com/office/drawing/2014/main" id="{7C1D12EB-FE72-4E58-9FE2-8FE2203F6336}"/>
                </a:ext>
              </a:extLst>
            </p:cNvPr>
            <p:cNvSpPr/>
            <p:nvPr/>
          </p:nvSpPr>
          <p:spPr>
            <a:xfrm>
              <a:off x="7511524" y="3731296"/>
              <a:ext cx="221976" cy="232564"/>
            </a:xfrm>
            <a:custGeom>
              <a:avLst/>
              <a:gdLst/>
              <a:ahLst/>
              <a:cxnLst/>
              <a:rect l="l" t="t" r="r" b="b"/>
              <a:pathLst>
                <a:path w="8449" h="8852" extrusionOk="0">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20;p63">
              <a:extLst>
                <a:ext uri="{FF2B5EF4-FFF2-40B4-BE49-F238E27FC236}">
                  <a16:creationId xmlns:a16="http://schemas.microsoft.com/office/drawing/2014/main" id="{E332DD4C-80C7-4628-8FB2-9EC5326C8A67}"/>
                </a:ext>
              </a:extLst>
            </p:cNvPr>
            <p:cNvSpPr/>
            <p:nvPr/>
          </p:nvSpPr>
          <p:spPr>
            <a:xfrm>
              <a:off x="7519721" y="3712169"/>
              <a:ext cx="144157" cy="136696"/>
            </a:xfrm>
            <a:custGeom>
              <a:avLst/>
              <a:gdLst/>
              <a:ahLst/>
              <a:cxnLst/>
              <a:rect l="l" t="t" r="r" b="b"/>
              <a:pathLst>
                <a:path w="5487" h="5203" extrusionOk="0">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21;p63">
              <a:extLst>
                <a:ext uri="{FF2B5EF4-FFF2-40B4-BE49-F238E27FC236}">
                  <a16:creationId xmlns:a16="http://schemas.microsoft.com/office/drawing/2014/main" id="{948CA952-0709-4438-820A-C169CAD8EBD4}"/>
                </a:ext>
              </a:extLst>
            </p:cNvPr>
            <p:cNvSpPr/>
            <p:nvPr/>
          </p:nvSpPr>
          <p:spPr>
            <a:xfrm>
              <a:off x="7502039" y="3706442"/>
              <a:ext cx="276466" cy="254686"/>
            </a:xfrm>
            <a:custGeom>
              <a:avLst/>
              <a:gdLst/>
              <a:ahLst/>
              <a:cxnLst/>
              <a:rect l="l" t="t" r="r" b="b"/>
              <a:pathLst>
                <a:path w="10523" h="9694" extrusionOk="0">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22;p63">
              <a:extLst>
                <a:ext uri="{FF2B5EF4-FFF2-40B4-BE49-F238E27FC236}">
                  <a16:creationId xmlns:a16="http://schemas.microsoft.com/office/drawing/2014/main" id="{816FBB87-2078-4E9D-83B0-B6AD5761B48B}"/>
                </a:ext>
              </a:extLst>
            </p:cNvPr>
            <p:cNvSpPr/>
            <p:nvPr/>
          </p:nvSpPr>
          <p:spPr>
            <a:xfrm>
              <a:off x="7402362" y="3750580"/>
              <a:ext cx="333871" cy="303684"/>
            </a:xfrm>
            <a:custGeom>
              <a:avLst/>
              <a:gdLst/>
              <a:ahLst/>
              <a:cxnLst/>
              <a:rect l="l" t="t" r="r" b="b"/>
              <a:pathLst>
                <a:path w="12708" h="11559" extrusionOk="0">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8A9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1223;p63">
              <a:extLst>
                <a:ext uri="{FF2B5EF4-FFF2-40B4-BE49-F238E27FC236}">
                  <a16:creationId xmlns:a16="http://schemas.microsoft.com/office/drawing/2014/main" id="{C65B0BAF-3D7B-4601-94BA-7B7BD37DFEC5}"/>
                </a:ext>
              </a:extLst>
            </p:cNvPr>
            <p:cNvSpPr/>
            <p:nvPr/>
          </p:nvSpPr>
          <p:spPr>
            <a:xfrm>
              <a:off x="7471432" y="3804570"/>
              <a:ext cx="236741" cy="236741"/>
            </a:xfrm>
            <a:custGeom>
              <a:avLst/>
              <a:gdLst/>
              <a:ahLst/>
              <a:cxnLst/>
              <a:rect l="l" t="t" r="r" b="b"/>
              <a:pathLst>
                <a:path w="9011" h="9011" extrusionOk="0">
                  <a:moveTo>
                    <a:pt x="8129" y="0"/>
                  </a:moveTo>
                  <a:lnTo>
                    <a:pt x="0" y="8122"/>
                  </a:lnTo>
                  <a:cubicBezTo>
                    <a:pt x="423" y="8483"/>
                    <a:pt x="895" y="8781"/>
                    <a:pt x="1408" y="9010"/>
                  </a:cubicBezTo>
                  <a:lnTo>
                    <a:pt x="9010" y="1401"/>
                  </a:lnTo>
                  <a:cubicBezTo>
                    <a:pt x="8788" y="895"/>
                    <a:pt x="8490" y="423"/>
                    <a:pt x="8129"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224;p63">
              <a:extLst>
                <a:ext uri="{FF2B5EF4-FFF2-40B4-BE49-F238E27FC236}">
                  <a16:creationId xmlns:a16="http://schemas.microsoft.com/office/drawing/2014/main" id="{5DE3D5CC-11AF-439F-98D8-02FE0423136A}"/>
                </a:ext>
              </a:extLst>
            </p:cNvPr>
            <p:cNvSpPr/>
            <p:nvPr/>
          </p:nvSpPr>
          <p:spPr>
            <a:xfrm>
              <a:off x="7435334" y="3781029"/>
              <a:ext cx="256078" cy="243520"/>
            </a:xfrm>
            <a:custGeom>
              <a:avLst/>
              <a:gdLst/>
              <a:ahLst/>
              <a:cxnLst/>
              <a:rect l="l" t="t" r="r" b="b"/>
              <a:pathLst>
                <a:path w="9747" h="9269" extrusionOk="0">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225;p63">
              <a:extLst>
                <a:ext uri="{FF2B5EF4-FFF2-40B4-BE49-F238E27FC236}">
                  <a16:creationId xmlns:a16="http://schemas.microsoft.com/office/drawing/2014/main" id="{29AC2633-2172-4A7D-8A50-34145572BDC7}"/>
                </a:ext>
              </a:extLst>
            </p:cNvPr>
            <p:cNvSpPr/>
            <p:nvPr/>
          </p:nvSpPr>
          <p:spPr>
            <a:xfrm>
              <a:off x="7435701" y="3780924"/>
              <a:ext cx="211231" cy="198962"/>
            </a:xfrm>
            <a:custGeom>
              <a:avLst/>
              <a:gdLst/>
              <a:ahLst/>
              <a:cxnLst/>
              <a:rect l="l" t="t" r="r" b="b"/>
              <a:pathLst>
                <a:path w="8040" h="7573" extrusionOk="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226;p63">
              <a:extLst>
                <a:ext uri="{FF2B5EF4-FFF2-40B4-BE49-F238E27FC236}">
                  <a16:creationId xmlns:a16="http://schemas.microsoft.com/office/drawing/2014/main" id="{BE04ED92-E205-42D9-9AEB-4FA700D8021E}"/>
                </a:ext>
              </a:extLst>
            </p:cNvPr>
            <p:cNvSpPr/>
            <p:nvPr/>
          </p:nvSpPr>
          <p:spPr>
            <a:xfrm>
              <a:off x="7452122" y="3785417"/>
              <a:ext cx="174949" cy="174791"/>
            </a:xfrm>
            <a:custGeom>
              <a:avLst/>
              <a:gdLst/>
              <a:ahLst/>
              <a:cxnLst/>
              <a:rect l="l" t="t" r="r" b="b"/>
              <a:pathLst>
                <a:path w="6659" h="6653" extrusionOk="0">
                  <a:moveTo>
                    <a:pt x="5688" y="1"/>
                  </a:moveTo>
                  <a:lnTo>
                    <a:pt x="0" y="5682"/>
                  </a:lnTo>
                  <a:cubicBezTo>
                    <a:pt x="97" y="6014"/>
                    <a:pt x="222" y="6340"/>
                    <a:pt x="388" y="6653"/>
                  </a:cubicBezTo>
                  <a:lnTo>
                    <a:pt x="6659" y="382"/>
                  </a:lnTo>
                  <a:cubicBezTo>
                    <a:pt x="6354" y="216"/>
                    <a:pt x="6028" y="91"/>
                    <a:pt x="5688" y="1"/>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27;p63">
              <a:extLst>
                <a:ext uri="{FF2B5EF4-FFF2-40B4-BE49-F238E27FC236}">
                  <a16:creationId xmlns:a16="http://schemas.microsoft.com/office/drawing/2014/main" id="{2670B0D6-1B12-4A50-AE3C-C0E3425252D5}"/>
                </a:ext>
              </a:extLst>
            </p:cNvPr>
            <p:cNvSpPr/>
            <p:nvPr/>
          </p:nvSpPr>
          <p:spPr>
            <a:xfrm>
              <a:off x="7432969" y="3775407"/>
              <a:ext cx="276466" cy="254791"/>
            </a:xfrm>
            <a:custGeom>
              <a:avLst/>
              <a:gdLst/>
              <a:ahLst/>
              <a:cxnLst/>
              <a:rect l="l" t="t" r="r" b="b"/>
              <a:pathLst>
                <a:path w="10523" h="9698" extrusionOk="0">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28;p63">
              <a:extLst>
                <a:ext uri="{FF2B5EF4-FFF2-40B4-BE49-F238E27FC236}">
                  <a16:creationId xmlns:a16="http://schemas.microsoft.com/office/drawing/2014/main" id="{DDC8D729-0BAF-44D3-BFA8-1DE7C946D138}"/>
                </a:ext>
              </a:extLst>
            </p:cNvPr>
            <p:cNvSpPr/>
            <p:nvPr/>
          </p:nvSpPr>
          <p:spPr>
            <a:xfrm>
              <a:off x="7528286" y="3838093"/>
              <a:ext cx="82758" cy="129418"/>
            </a:xfrm>
            <a:custGeom>
              <a:avLst/>
              <a:gdLst/>
              <a:ahLst/>
              <a:cxnLst/>
              <a:rect l="l" t="t" r="r" b="b"/>
              <a:pathLst>
                <a:path w="3150" h="4926" extrusionOk="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29;p63">
              <a:extLst>
                <a:ext uri="{FF2B5EF4-FFF2-40B4-BE49-F238E27FC236}">
                  <a16:creationId xmlns:a16="http://schemas.microsoft.com/office/drawing/2014/main" id="{1FDE0D61-B6BD-4F2B-B21B-FA4B0BEDDC95}"/>
                </a:ext>
              </a:extLst>
            </p:cNvPr>
            <p:cNvSpPr/>
            <p:nvPr/>
          </p:nvSpPr>
          <p:spPr>
            <a:xfrm>
              <a:off x="7563622" y="3825798"/>
              <a:ext cx="12164" cy="153353"/>
            </a:xfrm>
            <a:custGeom>
              <a:avLst/>
              <a:gdLst/>
              <a:ahLst/>
              <a:cxnLst/>
              <a:rect l="l" t="t" r="r" b="b"/>
              <a:pathLst>
                <a:path w="463" h="5837" extrusionOk="0">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02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98" name="Google Shape;398;p28"/>
          <p:cNvSpPr txBox="1">
            <a:spLocks noGrp="1"/>
          </p:cNvSpPr>
          <p:nvPr>
            <p:ph type="title" idx="4294967295"/>
          </p:nvPr>
        </p:nvSpPr>
        <p:spPr>
          <a:xfrm>
            <a:off x="720000" y="259343"/>
            <a:ext cx="7704000" cy="572700"/>
          </a:xfrm>
          <a:prstGeom prst="rect">
            <a:avLst/>
          </a:prstGeom>
        </p:spPr>
        <p:txBody>
          <a:bodyPr spcFirstLastPara="1" wrap="square" lIns="91425" tIns="91425" rIns="91425" bIns="91425" anchor="t" anchorCtr="0">
            <a:noAutofit/>
          </a:bodyPr>
          <a:lstStyle/>
          <a:p>
            <a:pPr lvl="0" algn="ctr"/>
            <a:r>
              <a:rPr lang="en" sz="1800" dirty="0"/>
              <a:t>ANOVA on Life Expectancy for </a:t>
            </a:r>
            <a:r>
              <a:rPr lang="en" sz="1800" dirty="0">
                <a:solidFill>
                  <a:schemeClr val="tx1"/>
                </a:solidFill>
              </a:rPr>
              <a:t>Income Group</a:t>
            </a:r>
            <a:br>
              <a:rPr lang="en" sz="1800" dirty="0"/>
            </a:br>
            <a:br>
              <a:rPr lang="en" sz="1800" dirty="0"/>
            </a:br>
            <a:endParaRPr sz="1800" dirty="0"/>
          </a:p>
        </p:txBody>
      </p:sp>
      <p:sp>
        <p:nvSpPr>
          <p:cNvPr id="6" name="TextBox 5">
            <a:extLst>
              <a:ext uri="{FF2B5EF4-FFF2-40B4-BE49-F238E27FC236}">
                <a16:creationId xmlns:a16="http://schemas.microsoft.com/office/drawing/2014/main" id="{8BB7662D-132D-4A25-801E-A54BDF30C122}"/>
              </a:ext>
            </a:extLst>
          </p:cNvPr>
          <p:cNvSpPr txBox="1"/>
          <p:nvPr/>
        </p:nvSpPr>
        <p:spPr>
          <a:xfrm>
            <a:off x="720000" y="3101059"/>
            <a:ext cx="3765177" cy="1169551"/>
          </a:xfrm>
          <a:prstGeom prst="rect">
            <a:avLst/>
          </a:prstGeom>
          <a:solidFill>
            <a:srgbClr val="FFB9BB"/>
          </a:solidFill>
        </p:spPr>
        <p:txBody>
          <a:bodyPr wrap="square" rtlCol="0">
            <a:spAutoFit/>
          </a:bodyPr>
          <a:lstStyle/>
          <a:p>
            <a:r>
              <a:rPr lang="en-IN" dirty="0">
                <a:latin typeface="Bahnschrift" panose="020B0502040204020203" pitchFamily="34" charset="0"/>
              </a:rPr>
              <a:t>After using Tukey’s adjustment for comparison of different income groups based on life expectancy, we notice that </a:t>
            </a:r>
            <a:r>
              <a:rPr lang="en-IN" b="1" dirty="0">
                <a:latin typeface="Bahnschrift" panose="020B0502040204020203" pitchFamily="34" charset="0"/>
              </a:rPr>
              <a:t>all the income groups differ significantly from each other.</a:t>
            </a:r>
          </a:p>
        </p:txBody>
      </p:sp>
      <p:graphicFrame>
        <p:nvGraphicFramePr>
          <p:cNvPr id="10" name="Table 9">
            <a:extLst>
              <a:ext uri="{FF2B5EF4-FFF2-40B4-BE49-F238E27FC236}">
                <a16:creationId xmlns:a16="http://schemas.microsoft.com/office/drawing/2014/main" id="{80BB4742-0D21-4195-9312-C0A4507D5CF9}"/>
              </a:ext>
            </a:extLst>
          </p:cNvPr>
          <p:cNvGraphicFramePr>
            <a:graphicFrameLocks noGrp="1"/>
          </p:cNvGraphicFramePr>
          <p:nvPr>
            <p:extLst>
              <p:ext uri="{D42A27DB-BD31-4B8C-83A1-F6EECF244321}">
                <p14:modId xmlns:p14="http://schemas.microsoft.com/office/powerpoint/2010/main" val="157259355"/>
              </p:ext>
            </p:extLst>
          </p:nvPr>
        </p:nvGraphicFramePr>
        <p:xfrm>
          <a:off x="951800" y="1457326"/>
          <a:ext cx="2746375" cy="1260541"/>
        </p:xfrm>
        <a:graphic>
          <a:graphicData uri="http://schemas.openxmlformats.org/drawingml/2006/table">
            <a:tbl>
              <a:tblPr>
                <a:tableStyleId>{638B1855-1B75-4FBE-930C-398BA8C253C6}</a:tableStyleId>
              </a:tblPr>
              <a:tblGrid>
                <a:gridCol w="549275">
                  <a:extLst>
                    <a:ext uri="{9D8B030D-6E8A-4147-A177-3AD203B41FA5}">
                      <a16:colId xmlns:a16="http://schemas.microsoft.com/office/drawing/2014/main" val="1570748482"/>
                    </a:ext>
                  </a:extLst>
                </a:gridCol>
                <a:gridCol w="549275">
                  <a:extLst>
                    <a:ext uri="{9D8B030D-6E8A-4147-A177-3AD203B41FA5}">
                      <a16:colId xmlns:a16="http://schemas.microsoft.com/office/drawing/2014/main" val="1201827226"/>
                    </a:ext>
                  </a:extLst>
                </a:gridCol>
                <a:gridCol w="549275">
                  <a:extLst>
                    <a:ext uri="{9D8B030D-6E8A-4147-A177-3AD203B41FA5}">
                      <a16:colId xmlns:a16="http://schemas.microsoft.com/office/drawing/2014/main" val="2479517687"/>
                    </a:ext>
                  </a:extLst>
                </a:gridCol>
                <a:gridCol w="549275">
                  <a:extLst>
                    <a:ext uri="{9D8B030D-6E8A-4147-A177-3AD203B41FA5}">
                      <a16:colId xmlns:a16="http://schemas.microsoft.com/office/drawing/2014/main" val="237679568"/>
                    </a:ext>
                  </a:extLst>
                </a:gridCol>
                <a:gridCol w="549275">
                  <a:extLst>
                    <a:ext uri="{9D8B030D-6E8A-4147-A177-3AD203B41FA5}">
                      <a16:colId xmlns:a16="http://schemas.microsoft.com/office/drawing/2014/main" val="4003008652"/>
                    </a:ext>
                  </a:extLst>
                </a:gridCol>
              </a:tblGrid>
              <a:tr h="0">
                <a:tc gridSpan="5">
                  <a:txBody>
                    <a:bodyPr/>
                    <a:lstStyle/>
                    <a:p>
                      <a:pPr algn="ctr">
                        <a:lnSpc>
                          <a:spcPct val="107000"/>
                        </a:lnSpc>
                        <a:spcBef>
                          <a:spcPts val="145"/>
                        </a:spcBef>
                        <a:spcAft>
                          <a:spcPts val="145"/>
                        </a:spcAft>
                      </a:pPr>
                      <a:r>
                        <a:rPr lang="en-US" sz="900" b="1" dirty="0">
                          <a:solidFill>
                            <a:srgbClr val="000000"/>
                          </a:solidFill>
                          <a:effectLst/>
                        </a:rPr>
                        <a:t>Least Squares Means for effect </a:t>
                      </a:r>
                      <a:r>
                        <a:rPr lang="en-US" sz="900" b="1" dirty="0" err="1">
                          <a:solidFill>
                            <a:srgbClr val="000000"/>
                          </a:solidFill>
                          <a:effectLst/>
                        </a:rPr>
                        <a:t>Income_group</a:t>
                      </a:r>
                      <a:br>
                        <a:rPr lang="en-US" sz="900" b="1" dirty="0">
                          <a:solidFill>
                            <a:srgbClr val="000000"/>
                          </a:solidFill>
                          <a:effectLst/>
                        </a:rPr>
                      </a:br>
                      <a:r>
                        <a:rPr lang="en-US" sz="900" b="1" dirty="0" err="1">
                          <a:solidFill>
                            <a:srgbClr val="000000"/>
                          </a:solidFill>
                          <a:effectLst/>
                        </a:rPr>
                        <a:t>Pr</a:t>
                      </a:r>
                      <a:r>
                        <a:rPr lang="en-US" sz="900" b="1" dirty="0">
                          <a:solidFill>
                            <a:srgbClr val="000000"/>
                          </a:solidFill>
                          <a:effectLst/>
                        </a:rPr>
                        <a:t> &gt; |t| for H0: </a:t>
                      </a:r>
                      <a:r>
                        <a:rPr lang="en-US" sz="900" b="1" dirty="0" err="1">
                          <a:solidFill>
                            <a:srgbClr val="000000"/>
                          </a:solidFill>
                          <a:effectLst/>
                        </a:rPr>
                        <a:t>LSMean</a:t>
                      </a:r>
                      <a:r>
                        <a:rPr lang="en-US" sz="900" b="1" dirty="0">
                          <a:solidFill>
                            <a:srgbClr val="000000"/>
                          </a:solidFill>
                          <a:effectLst/>
                        </a:rPr>
                        <a:t>(</a:t>
                      </a:r>
                      <a:r>
                        <a:rPr lang="en-US" sz="900" b="1" dirty="0" err="1">
                          <a:solidFill>
                            <a:srgbClr val="000000"/>
                          </a:solidFill>
                          <a:effectLst/>
                        </a:rPr>
                        <a:t>i</a:t>
                      </a:r>
                      <a:r>
                        <a:rPr lang="en-US" sz="900" b="1" dirty="0">
                          <a:solidFill>
                            <a:srgbClr val="000000"/>
                          </a:solidFill>
                          <a:effectLst/>
                        </a:rPr>
                        <a:t>)=</a:t>
                      </a:r>
                      <a:r>
                        <a:rPr lang="en-US" sz="900" b="1" dirty="0" err="1">
                          <a:solidFill>
                            <a:srgbClr val="000000"/>
                          </a:solidFill>
                          <a:effectLst/>
                        </a:rPr>
                        <a:t>LSMean</a:t>
                      </a:r>
                      <a:r>
                        <a:rPr lang="en-US" sz="900" b="1" dirty="0">
                          <a:solidFill>
                            <a:srgbClr val="000000"/>
                          </a:solidFill>
                          <a:effectLst/>
                        </a:rPr>
                        <a:t>(j)</a:t>
                      </a:r>
                      <a:br>
                        <a:rPr lang="en-US" sz="900" b="1" dirty="0">
                          <a:solidFill>
                            <a:srgbClr val="000000"/>
                          </a:solidFill>
                          <a:effectLst/>
                        </a:rPr>
                      </a:br>
                      <a:br>
                        <a:rPr lang="en-US" sz="900" b="1" dirty="0">
                          <a:solidFill>
                            <a:srgbClr val="000000"/>
                          </a:solidFill>
                          <a:effectLst/>
                        </a:rPr>
                      </a:br>
                      <a:r>
                        <a:rPr lang="en-US" sz="900" b="1" dirty="0">
                          <a:solidFill>
                            <a:srgbClr val="000000"/>
                          </a:solidFill>
                          <a:effectLst/>
                        </a:rPr>
                        <a:t>Dependent Variable: </a:t>
                      </a:r>
                      <a:r>
                        <a:rPr lang="en-US" sz="900" b="1" dirty="0" err="1">
                          <a:solidFill>
                            <a:srgbClr val="000000"/>
                          </a:solidFill>
                          <a:effectLst/>
                        </a:rPr>
                        <a:t>Life_Expectancy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74536375"/>
                  </a:ext>
                </a:extLst>
              </a:tr>
              <a:tr h="0">
                <a:tc>
                  <a:txBody>
                    <a:bodyPr/>
                    <a:lstStyle/>
                    <a:p>
                      <a:pPr>
                        <a:lnSpc>
                          <a:spcPct val="107000"/>
                        </a:lnSpc>
                        <a:spcBef>
                          <a:spcPts val="145"/>
                        </a:spcBef>
                        <a:spcAft>
                          <a:spcPts val="145"/>
                        </a:spcAft>
                      </a:pPr>
                      <a:r>
                        <a:rPr lang="en-US" sz="900" b="1">
                          <a:solidFill>
                            <a:srgbClr val="000000"/>
                          </a:solidFill>
                          <a:effectLst/>
                        </a:rPr>
                        <a:t>i/j</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113718"/>
                  </a:ext>
                </a:extLst>
              </a:tr>
              <a:tr h="0">
                <a:tc>
                  <a:txBody>
                    <a:bodyPr/>
                    <a:lstStyle/>
                    <a:p>
                      <a:pPr>
                        <a:lnSpc>
                          <a:spcPct val="107000"/>
                        </a:lnSpc>
                        <a:spcBef>
                          <a:spcPts val="145"/>
                        </a:spcBef>
                        <a:spcAft>
                          <a:spcPts val="145"/>
                        </a:spcAft>
                      </a:pPr>
                      <a:r>
                        <a:rPr lang="en-US" sz="900" b="1">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736944"/>
                  </a:ext>
                </a:extLst>
              </a:tr>
              <a:tr h="0">
                <a:tc>
                  <a:txBody>
                    <a:bodyPr/>
                    <a:lstStyle/>
                    <a:p>
                      <a:pPr>
                        <a:lnSpc>
                          <a:spcPct val="107000"/>
                        </a:lnSpc>
                        <a:spcBef>
                          <a:spcPts val="145"/>
                        </a:spcBef>
                        <a:spcAft>
                          <a:spcPts val="145"/>
                        </a:spcAft>
                      </a:pPr>
                      <a:r>
                        <a:rPr lang="en-US" sz="900" b="1">
                          <a:solidFill>
                            <a:srgbClr val="000000"/>
                          </a:solidFill>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312745"/>
                  </a:ext>
                </a:extLst>
              </a:tr>
              <a:tr h="0">
                <a:tc>
                  <a:txBody>
                    <a:bodyPr/>
                    <a:lstStyle/>
                    <a:p>
                      <a:pPr>
                        <a:lnSpc>
                          <a:spcPct val="107000"/>
                        </a:lnSpc>
                        <a:spcBef>
                          <a:spcPts val="145"/>
                        </a:spcBef>
                        <a:spcAft>
                          <a:spcPts val="145"/>
                        </a:spcAft>
                      </a:pPr>
                      <a:r>
                        <a:rPr lang="en-US" sz="900" b="1">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136235"/>
                  </a:ext>
                </a:extLst>
              </a:tr>
              <a:tr h="0">
                <a:tc>
                  <a:txBody>
                    <a:bodyPr/>
                    <a:lstStyle/>
                    <a:p>
                      <a:pPr>
                        <a:lnSpc>
                          <a:spcPct val="107000"/>
                        </a:lnSpc>
                        <a:spcBef>
                          <a:spcPts val="145"/>
                        </a:spcBef>
                        <a:spcAft>
                          <a:spcPts val="145"/>
                        </a:spcAft>
                      </a:pPr>
                      <a:r>
                        <a:rPr lang="en-US" sz="900" b="1">
                          <a:solidFill>
                            <a:srgbClr val="000000"/>
                          </a:solidFill>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248946"/>
                  </a:ext>
                </a:extLst>
              </a:tr>
            </a:tbl>
          </a:graphicData>
        </a:graphic>
      </p:graphicFrame>
      <p:pic>
        <p:nvPicPr>
          <p:cNvPr id="5123" name="Picture 3">
            <a:extLst>
              <a:ext uri="{FF2B5EF4-FFF2-40B4-BE49-F238E27FC236}">
                <a16:creationId xmlns:a16="http://schemas.microsoft.com/office/drawing/2014/main" id="{2DA19021-A571-40CE-B972-106A456E1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586" y="1008529"/>
            <a:ext cx="3952859" cy="39528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5" name="Google Shape;11213;p63">
            <a:extLst>
              <a:ext uri="{FF2B5EF4-FFF2-40B4-BE49-F238E27FC236}">
                <a16:creationId xmlns:a16="http://schemas.microsoft.com/office/drawing/2014/main" id="{1A3D2951-CD09-496B-ABB9-B5B1E68A2107}"/>
              </a:ext>
            </a:extLst>
          </p:cNvPr>
          <p:cNvGrpSpPr/>
          <p:nvPr/>
        </p:nvGrpSpPr>
        <p:grpSpPr>
          <a:xfrm>
            <a:off x="1512794" y="193589"/>
            <a:ext cx="590778" cy="524660"/>
            <a:chOff x="7402362" y="3681535"/>
            <a:chExt cx="402757" cy="372728"/>
          </a:xfrm>
        </p:grpSpPr>
        <p:sp>
          <p:nvSpPr>
            <p:cNvPr id="26" name="Google Shape;11214;p63">
              <a:extLst>
                <a:ext uri="{FF2B5EF4-FFF2-40B4-BE49-F238E27FC236}">
                  <a16:creationId xmlns:a16="http://schemas.microsoft.com/office/drawing/2014/main" id="{CAF0A083-34FB-4E7F-BA78-9A6CDF731B87}"/>
                </a:ext>
              </a:extLst>
            </p:cNvPr>
            <p:cNvSpPr/>
            <p:nvPr/>
          </p:nvSpPr>
          <p:spPr>
            <a:xfrm>
              <a:off x="7471248" y="3681535"/>
              <a:ext cx="333871" cy="303763"/>
            </a:xfrm>
            <a:custGeom>
              <a:avLst/>
              <a:gdLst/>
              <a:ahLst/>
              <a:cxnLst/>
              <a:rect l="l" t="t" r="r" b="b"/>
              <a:pathLst>
                <a:path w="12708" h="11562" extrusionOk="0">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8A9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15;p63">
              <a:extLst>
                <a:ext uri="{FF2B5EF4-FFF2-40B4-BE49-F238E27FC236}">
                  <a16:creationId xmlns:a16="http://schemas.microsoft.com/office/drawing/2014/main" id="{8423A7AD-37F3-44D3-918C-65CA8C0BEF7F}"/>
                </a:ext>
              </a:extLst>
            </p:cNvPr>
            <p:cNvSpPr/>
            <p:nvPr/>
          </p:nvSpPr>
          <p:spPr>
            <a:xfrm>
              <a:off x="7540502" y="3735683"/>
              <a:ext cx="236741" cy="236558"/>
            </a:xfrm>
            <a:custGeom>
              <a:avLst/>
              <a:gdLst/>
              <a:ahLst/>
              <a:cxnLst/>
              <a:rect l="l" t="t" r="r" b="b"/>
              <a:pathLst>
                <a:path w="9011" h="9004" extrusionOk="0">
                  <a:moveTo>
                    <a:pt x="8122" y="0"/>
                  </a:moveTo>
                  <a:lnTo>
                    <a:pt x="0" y="8123"/>
                  </a:lnTo>
                  <a:cubicBezTo>
                    <a:pt x="423" y="8483"/>
                    <a:pt x="895" y="8781"/>
                    <a:pt x="1401" y="9003"/>
                  </a:cubicBezTo>
                  <a:lnTo>
                    <a:pt x="9010" y="1401"/>
                  </a:lnTo>
                  <a:cubicBezTo>
                    <a:pt x="8781" y="888"/>
                    <a:pt x="8483" y="416"/>
                    <a:pt x="8122"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216;p63">
              <a:extLst>
                <a:ext uri="{FF2B5EF4-FFF2-40B4-BE49-F238E27FC236}">
                  <a16:creationId xmlns:a16="http://schemas.microsoft.com/office/drawing/2014/main" id="{A8E933FE-64CE-422D-B5B8-3745C881EC45}"/>
                </a:ext>
              </a:extLst>
            </p:cNvPr>
            <p:cNvSpPr/>
            <p:nvPr/>
          </p:nvSpPr>
          <p:spPr>
            <a:xfrm>
              <a:off x="7472693" y="3728274"/>
              <a:ext cx="283585" cy="256998"/>
            </a:xfrm>
            <a:custGeom>
              <a:avLst/>
              <a:gdLst/>
              <a:ahLst/>
              <a:cxnLst/>
              <a:rect l="l" t="t" r="r" b="b"/>
              <a:pathLst>
                <a:path w="10794" h="9782" extrusionOk="0">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217;p63">
              <a:extLst>
                <a:ext uri="{FF2B5EF4-FFF2-40B4-BE49-F238E27FC236}">
                  <a16:creationId xmlns:a16="http://schemas.microsoft.com/office/drawing/2014/main" id="{289D16ED-C4F8-4DF8-A84F-7EBB601DE856}"/>
                </a:ext>
              </a:extLst>
            </p:cNvPr>
            <p:cNvSpPr/>
            <p:nvPr/>
          </p:nvSpPr>
          <p:spPr>
            <a:xfrm>
              <a:off x="7508791" y="3711985"/>
              <a:ext cx="251691" cy="243572"/>
            </a:xfrm>
            <a:custGeom>
              <a:avLst/>
              <a:gdLst/>
              <a:ahLst/>
              <a:cxnLst/>
              <a:rect l="l" t="t" r="r" b="b"/>
              <a:pathLst>
                <a:path w="9580" h="9271" extrusionOk="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218;p63">
              <a:extLst>
                <a:ext uri="{FF2B5EF4-FFF2-40B4-BE49-F238E27FC236}">
                  <a16:creationId xmlns:a16="http://schemas.microsoft.com/office/drawing/2014/main" id="{F83AD749-A35B-4CF1-81C7-792216F7304C}"/>
                </a:ext>
              </a:extLst>
            </p:cNvPr>
            <p:cNvSpPr/>
            <p:nvPr/>
          </p:nvSpPr>
          <p:spPr>
            <a:xfrm>
              <a:off x="7496575" y="3728248"/>
              <a:ext cx="251323" cy="227310"/>
            </a:xfrm>
            <a:custGeom>
              <a:avLst/>
              <a:gdLst/>
              <a:ahLst/>
              <a:cxnLst/>
              <a:rect l="l" t="t" r="r" b="b"/>
              <a:pathLst>
                <a:path w="9566" h="8652" extrusionOk="0">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219;p63">
              <a:extLst>
                <a:ext uri="{FF2B5EF4-FFF2-40B4-BE49-F238E27FC236}">
                  <a16:creationId xmlns:a16="http://schemas.microsoft.com/office/drawing/2014/main" id="{36BDA761-73CD-43FD-9C9B-6792EB6E8EFE}"/>
                </a:ext>
              </a:extLst>
            </p:cNvPr>
            <p:cNvSpPr/>
            <p:nvPr/>
          </p:nvSpPr>
          <p:spPr>
            <a:xfrm>
              <a:off x="7511524" y="3731296"/>
              <a:ext cx="221976" cy="232564"/>
            </a:xfrm>
            <a:custGeom>
              <a:avLst/>
              <a:gdLst/>
              <a:ahLst/>
              <a:cxnLst/>
              <a:rect l="l" t="t" r="r" b="b"/>
              <a:pathLst>
                <a:path w="8449" h="8852" extrusionOk="0">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20;p63">
              <a:extLst>
                <a:ext uri="{FF2B5EF4-FFF2-40B4-BE49-F238E27FC236}">
                  <a16:creationId xmlns:a16="http://schemas.microsoft.com/office/drawing/2014/main" id="{9703FA4F-34B8-4958-A7D7-5D0294AA27EC}"/>
                </a:ext>
              </a:extLst>
            </p:cNvPr>
            <p:cNvSpPr/>
            <p:nvPr/>
          </p:nvSpPr>
          <p:spPr>
            <a:xfrm>
              <a:off x="7519721" y="3712169"/>
              <a:ext cx="144157" cy="136696"/>
            </a:xfrm>
            <a:custGeom>
              <a:avLst/>
              <a:gdLst/>
              <a:ahLst/>
              <a:cxnLst/>
              <a:rect l="l" t="t" r="r" b="b"/>
              <a:pathLst>
                <a:path w="5487" h="5203" extrusionOk="0">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221;p63">
              <a:extLst>
                <a:ext uri="{FF2B5EF4-FFF2-40B4-BE49-F238E27FC236}">
                  <a16:creationId xmlns:a16="http://schemas.microsoft.com/office/drawing/2014/main" id="{77CDC540-450E-49C4-AFBF-2C60BA6D5698}"/>
                </a:ext>
              </a:extLst>
            </p:cNvPr>
            <p:cNvSpPr/>
            <p:nvPr/>
          </p:nvSpPr>
          <p:spPr>
            <a:xfrm>
              <a:off x="7502039" y="3706442"/>
              <a:ext cx="276466" cy="254686"/>
            </a:xfrm>
            <a:custGeom>
              <a:avLst/>
              <a:gdLst/>
              <a:ahLst/>
              <a:cxnLst/>
              <a:rect l="l" t="t" r="r" b="b"/>
              <a:pathLst>
                <a:path w="10523" h="9694" extrusionOk="0">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22;p63">
              <a:extLst>
                <a:ext uri="{FF2B5EF4-FFF2-40B4-BE49-F238E27FC236}">
                  <a16:creationId xmlns:a16="http://schemas.microsoft.com/office/drawing/2014/main" id="{4CA70D30-4B09-4E8C-B082-D215286D932A}"/>
                </a:ext>
              </a:extLst>
            </p:cNvPr>
            <p:cNvSpPr/>
            <p:nvPr/>
          </p:nvSpPr>
          <p:spPr>
            <a:xfrm>
              <a:off x="7402362" y="3750580"/>
              <a:ext cx="333871" cy="303684"/>
            </a:xfrm>
            <a:custGeom>
              <a:avLst/>
              <a:gdLst/>
              <a:ahLst/>
              <a:cxnLst/>
              <a:rect l="l" t="t" r="r" b="b"/>
              <a:pathLst>
                <a:path w="12708" h="11559" extrusionOk="0">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8A9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1223;p63">
              <a:extLst>
                <a:ext uri="{FF2B5EF4-FFF2-40B4-BE49-F238E27FC236}">
                  <a16:creationId xmlns:a16="http://schemas.microsoft.com/office/drawing/2014/main" id="{DD7BDEBC-1DA6-4DBA-B535-150E3E1E3250}"/>
                </a:ext>
              </a:extLst>
            </p:cNvPr>
            <p:cNvSpPr/>
            <p:nvPr/>
          </p:nvSpPr>
          <p:spPr>
            <a:xfrm>
              <a:off x="7471432" y="3804570"/>
              <a:ext cx="236741" cy="236741"/>
            </a:xfrm>
            <a:custGeom>
              <a:avLst/>
              <a:gdLst/>
              <a:ahLst/>
              <a:cxnLst/>
              <a:rect l="l" t="t" r="r" b="b"/>
              <a:pathLst>
                <a:path w="9011" h="9011" extrusionOk="0">
                  <a:moveTo>
                    <a:pt x="8129" y="0"/>
                  </a:moveTo>
                  <a:lnTo>
                    <a:pt x="0" y="8122"/>
                  </a:lnTo>
                  <a:cubicBezTo>
                    <a:pt x="423" y="8483"/>
                    <a:pt x="895" y="8781"/>
                    <a:pt x="1408" y="9010"/>
                  </a:cubicBezTo>
                  <a:lnTo>
                    <a:pt x="9010" y="1401"/>
                  </a:lnTo>
                  <a:cubicBezTo>
                    <a:pt x="8788" y="895"/>
                    <a:pt x="8490" y="423"/>
                    <a:pt x="8129" y="0"/>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24;p63">
              <a:extLst>
                <a:ext uri="{FF2B5EF4-FFF2-40B4-BE49-F238E27FC236}">
                  <a16:creationId xmlns:a16="http://schemas.microsoft.com/office/drawing/2014/main" id="{2616C8E9-24A7-4194-8B93-B1BBD50F4CB6}"/>
                </a:ext>
              </a:extLst>
            </p:cNvPr>
            <p:cNvSpPr/>
            <p:nvPr/>
          </p:nvSpPr>
          <p:spPr>
            <a:xfrm>
              <a:off x="7435334" y="3781029"/>
              <a:ext cx="256078" cy="243520"/>
            </a:xfrm>
            <a:custGeom>
              <a:avLst/>
              <a:gdLst/>
              <a:ahLst/>
              <a:cxnLst/>
              <a:rect l="l" t="t" r="r" b="b"/>
              <a:pathLst>
                <a:path w="9747" h="9269" extrusionOk="0">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25;p63">
              <a:extLst>
                <a:ext uri="{FF2B5EF4-FFF2-40B4-BE49-F238E27FC236}">
                  <a16:creationId xmlns:a16="http://schemas.microsoft.com/office/drawing/2014/main" id="{435B2603-92A1-4502-AD7E-A64980585F86}"/>
                </a:ext>
              </a:extLst>
            </p:cNvPr>
            <p:cNvSpPr/>
            <p:nvPr/>
          </p:nvSpPr>
          <p:spPr>
            <a:xfrm>
              <a:off x="7435701" y="3780924"/>
              <a:ext cx="211231" cy="198962"/>
            </a:xfrm>
            <a:custGeom>
              <a:avLst/>
              <a:gdLst/>
              <a:ahLst/>
              <a:cxnLst/>
              <a:rect l="l" t="t" r="r" b="b"/>
              <a:pathLst>
                <a:path w="8040" h="7573" extrusionOk="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rgbClr val="A2B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26;p63">
              <a:extLst>
                <a:ext uri="{FF2B5EF4-FFF2-40B4-BE49-F238E27FC236}">
                  <a16:creationId xmlns:a16="http://schemas.microsoft.com/office/drawing/2014/main" id="{D325D007-CE96-49E6-B6D4-50EC8885EBD0}"/>
                </a:ext>
              </a:extLst>
            </p:cNvPr>
            <p:cNvSpPr/>
            <p:nvPr/>
          </p:nvSpPr>
          <p:spPr>
            <a:xfrm>
              <a:off x="7452122" y="3785417"/>
              <a:ext cx="174949" cy="174791"/>
            </a:xfrm>
            <a:custGeom>
              <a:avLst/>
              <a:gdLst/>
              <a:ahLst/>
              <a:cxnLst/>
              <a:rect l="l" t="t" r="r" b="b"/>
              <a:pathLst>
                <a:path w="6659" h="6653" extrusionOk="0">
                  <a:moveTo>
                    <a:pt x="5688" y="1"/>
                  </a:moveTo>
                  <a:lnTo>
                    <a:pt x="0" y="5682"/>
                  </a:lnTo>
                  <a:cubicBezTo>
                    <a:pt x="97" y="6014"/>
                    <a:pt x="222" y="6340"/>
                    <a:pt x="388" y="6653"/>
                  </a:cubicBezTo>
                  <a:lnTo>
                    <a:pt x="6659" y="382"/>
                  </a:lnTo>
                  <a:cubicBezTo>
                    <a:pt x="6354" y="216"/>
                    <a:pt x="6028" y="91"/>
                    <a:pt x="5688" y="1"/>
                  </a:cubicBezTo>
                  <a:close/>
                </a:path>
              </a:pathLst>
            </a:custGeom>
            <a:solidFill>
              <a:srgbClr val="BA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27;p63">
              <a:extLst>
                <a:ext uri="{FF2B5EF4-FFF2-40B4-BE49-F238E27FC236}">
                  <a16:creationId xmlns:a16="http://schemas.microsoft.com/office/drawing/2014/main" id="{1CBEEC9F-2068-4362-9C2E-7E98CD3C5655}"/>
                </a:ext>
              </a:extLst>
            </p:cNvPr>
            <p:cNvSpPr/>
            <p:nvPr/>
          </p:nvSpPr>
          <p:spPr>
            <a:xfrm>
              <a:off x="7432969" y="3775407"/>
              <a:ext cx="276466" cy="254791"/>
            </a:xfrm>
            <a:custGeom>
              <a:avLst/>
              <a:gdLst/>
              <a:ahLst/>
              <a:cxnLst/>
              <a:rect l="l" t="t" r="r" b="b"/>
              <a:pathLst>
                <a:path w="10523" h="9698" extrusionOk="0">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28;p63">
              <a:extLst>
                <a:ext uri="{FF2B5EF4-FFF2-40B4-BE49-F238E27FC236}">
                  <a16:creationId xmlns:a16="http://schemas.microsoft.com/office/drawing/2014/main" id="{40C71100-171D-49C5-8481-8CB62A9B8209}"/>
                </a:ext>
              </a:extLst>
            </p:cNvPr>
            <p:cNvSpPr/>
            <p:nvPr/>
          </p:nvSpPr>
          <p:spPr>
            <a:xfrm>
              <a:off x="7528286" y="3838093"/>
              <a:ext cx="82758" cy="129418"/>
            </a:xfrm>
            <a:custGeom>
              <a:avLst/>
              <a:gdLst/>
              <a:ahLst/>
              <a:cxnLst/>
              <a:rect l="l" t="t" r="r" b="b"/>
              <a:pathLst>
                <a:path w="3150" h="4926" extrusionOk="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29;p63">
              <a:extLst>
                <a:ext uri="{FF2B5EF4-FFF2-40B4-BE49-F238E27FC236}">
                  <a16:creationId xmlns:a16="http://schemas.microsoft.com/office/drawing/2014/main" id="{6E3B495F-CC75-4DF0-A339-CB5BA6843DCC}"/>
                </a:ext>
              </a:extLst>
            </p:cNvPr>
            <p:cNvSpPr/>
            <p:nvPr/>
          </p:nvSpPr>
          <p:spPr>
            <a:xfrm>
              <a:off x="7563622" y="3825798"/>
              <a:ext cx="12164" cy="153353"/>
            </a:xfrm>
            <a:custGeom>
              <a:avLst/>
              <a:gdLst/>
              <a:ahLst/>
              <a:cxnLst/>
              <a:rect l="l" t="t" r="r" b="b"/>
              <a:pathLst>
                <a:path w="463" h="5837" extrusionOk="0">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rgbClr val="688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681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grpSp>
        <p:nvGrpSpPr>
          <p:cNvPr id="56" name="Google Shape;858;p40">
            <a:extLst>
              <a:ext uri="{FF2B5EF4-FFF2-40B4-BE49-F238E27FC236}">
                <a16:creationId xmlns:a16="http://schemas.microsoft.com/office/drawing/2014/main" id="{33E454F1-8FA5-4C91-8E95-A4F285DFDB37}"/>
              </a:ext>
            </a:extLst>
          </p:cNvPr>
          <p:cNvGrpSpPr/>
          <p:nvPr/>
        </p:nvGrpSpPr>
        <p:grpSpPr>
          <a:xfrm>
            <a:off x="2812656" y="576120"/>
            <a:ext cx="566633" cy="539892"/>
            <a:chOff x="1105200" y="2323875"/>
            <a:chExt cx="791700" cy="791700"/>
          </a:xfrm>
        </p:grpSpPr>
        <p:sp>
          <p:nvSpPr>
            <p:cNvPr id="57" name="Google Shape;859;p40">
              <a:extLst>
                <a:ext uri="{FF2B5EF4-FFF2-40B4-BE49-F238E27FC236}">
                  <a16:creationId xmlns:a16="http://schemas.microsoft.com/office/drawing/2014/main" id="{B83E51D4-DD9C-4452-A891-FEC4A535BB1E}"/>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0;p40">
              <a:extLst>
                <a:ext uri="{FF2B5EF4-FFF2-40B4-BE49-F238E27FC236}">
                  <a16:creationId xmlns:a16="http://schemas.microsoft.com/office/drawing/2014/main" id="{2338B4C2-FBE5-4BC3-BD3C-71BDB2B0E827}"/>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58;p31">
            <a:extLst>
              <a:ext uri="{FF2B5EF4-FFF2-40B4-BE49-F238E27FC236}">
                <a16:creationId xmlns:a16="http://schemas.microsoft.com/office/drawing/2014/main" id="{409EA024-87EB-4583-B883-1A067D78545A}"/>
              </a:ext>
            </a:extLst>
          </p:cNvPr>
          <p:cNvSpPr txBox="1">
            <a:spLocks noGrp="1"/>
          </p:cNvSpPr>
          <p:nvPr>
            <p:ph type="title"/>
          </p:nvPr>
        </p:nvSpPr>
        <p:spPr>
          <a:xfrm>
            <a:off x="189926" y="39961"/>
            <a:ext cx="8764147" cy="7630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solidFill>
                  <a:schemeClr val="bg1"/>
                </a:solidFill>
              </a:rPr>
              <a:t>Correlation of </a:t>
            </a:r>
            <a:r>
              <a:rPr lang="en" sz="2000" dirty="0">
                <a:solidFill>
                  <a:srgbClr val="CCFFCC"/>
                </a:solidFill>
              </a:rPr>
              <a:t>Diseases and Immunization </a:t>
            </a:r>
            <a:r>
              <a:rPr lang="en" sz="2000" dirty="0">
                <a:solidFill>
                  <a:schemeClr val="bg1"/>
                </a:solidFill>
              </a:rPr>
              <a:t>related predictors with Life Expectancy</a:t>
            </a:r>
            <a:endParaRPr sz="2000" dirty="0">
              <a:solidFill>
                <a:schemeClr val="bg1"/>
              </a:solidFill>
            </a:endParaRPr>
          </a:p>
        </p:txBody>
      </p:sp>
      <p:graphicFrame>
        <p:nvGraphicFramePr>
          <p:cNvPr id="7" name="Table 6">
            <a:extLst>
              <a:ext uri="{FF2B5EF4-FFF2-40B4-BE49-F238E27FC236}">
                <a16:creationId xmlns:a16="http://schemas.microsoft.com/office/drawing/2014/main" id="{B9807D3E-3165-4A6A-B506-38A4E6EC349D}"/>
              </a:ext>
            </a:extLst>
          </p:cNvPr>
          <p:cNvGraphicFramePr>
            <a:graphicFrameLocks noGrp="1"/>
          </p:cNvGraphicFramePr>
          <p:nvPr>
            <p:extLst>
              <p:ext uri="{D42A27DB-BD31-4B8C-83A1-F6EECF244321}">
                <p14:modId xmlns:p14="http://schemas.microsoft.com/office/powerpoint/2010/main" val="34804274"/>
              </p:ext>
            </p:extLst>
          </p:nvPr>
        </p:nvGraphicFramePr>
        <p:xfrm>
          <a:off x="1801596" y="1226496"/>
          <a:ext cx="5389245" cy="665861"/>
        </p:xfrm>
        <a:graphic>
          <a:graphicData uri="http://schemas.openxmlformats.org/drawingml/2006/table">
            <a:tbl>
              <a:tblPr>
                <a:tableStyleId>{327F97BB-C833-4FB7-BDE5-3F7075034690}</a:tableStyleId>
              </a:tblPr>
              <a:tblGrid>
                <a:gridCol w="923290">
                  <a:extLst>
                    <a:ext uri="{9D8B030D-6E8A-4147-A177-3AD203B41FA5}">
                      <a16:colId xmlns:a16="http://schemas.microsoft.com/office/drawing/2014/main" val="649664107"/>
                    </a:ext>
                  </a:extLst>
                </a:gridCol>
                <a:gridCol w="1296035">
                  <a:extLst>
                    <a:ext uri="{9D8B030D-6E8A-4147-A177-3AD203B41FA5}">
                      <a16:colId xmlns:a16="http://schemas.microsoft.com/office/drawing/2014/main" val="935250507"/>
                    </a:ext>
                  </a:extLst>
                </a:gridCol>
                <a:gridCol w="446405">
                  <a:extLst>
                    <a:ext uri="{9D8B030D-6E8A-4147-A177-3AD203B41FA5}">
                      <a16:colId xmlns:a16="http://schemas.microsoft.com/office/drawing/2014/main" val="3509307436"/>
                    </a:ext>
                  </a:extLst>
                </a:gridCol>
                <a:gridCol w="1010920">
                  <a:extLst>
                    <a:ext uri="{9D8B030D-6E8A-4147-A177-3AD203B41FA5}">
                      <a16:colId xmlns:a16="http://schemas.microsoft.com/office/drawing/2014/main" val="3574514117"/>
                    </a:ext>
                  </a:extLst>
                </a:gridCol>
                <a:gridCol w="1040765">
                  <a:extLst>
                    <a:ext uri="{9D8B030D-6E8A-4147-A177-3AD203B41FA5}">
                      <a16:colId xmlns:a16="http://schemas.microsoft.com/office/drawing/2014/main" val="1518489691"/>
                    </a:ext>
                  </a:extLst>
                </a:gridCol>
                <a:gridCol w="671830">
                  <a:extLst>
                    <a:ext uri="{9D8B030D-6E8A-4147-A177-3AD203B41FA5}">
                      <a16:colId xmlns:a16="http://schemas.microsoft.com/office/drawing/2014/main" val="4082859118"/>
                    </a:ext>
                  </a:extLst>
                </a:gridCol>
              </a:tblGrid>
              <a:tr h="0">
                <a:tc gridSpan="6">
                  <a:txBody>
                    <a:bodyPr/>
                    <a:lstStyle/>
                    <a:p>
                      <a:pPr algn="ctr">
                        <a:lnSpc>
                          <a:spcPct val="107000"/>
                        </a:lnSpc>
                        <a:spcBef>
                          <a:spcPts val="145"/>
                        </a:spcBef>
                        <a:spcAft>
                          <a:spcPts val="145"/>
                        </a:spcAft>
                      </a:pPr>
                      <a:r>
                        <a:rPr lang="en-US" sz="900" b="1" dirty="0">
                          <a:solidFill>
                            <a:srgbClr val="000000"/>
                          </a:solidFill>
                          <a:effectLst/>
                        </a:rPr>
                        <a:t>Pearson Correlation Coefficients, N = 217</a:t>
                      </a:r>
                      <a:br>
                        <a:rPr lang="en-US" sz="900" b="1" dirty="0">
                          <a:solidFill>
                            <a:srgbClr val="000000"/>
                          </a:solidFill>
                          <a:effectLst/>
                        </a:rPr>
                      </a:br>
                      <a:r>
                        <a:rPr lang="en-US" sz="900" b="1" dirty="0">
                          <a:solidFill>
                            <a:srgbClr val="000000"/>
                          </a:solidFill>
                          <a:effectLst/>
                        </a:rPr>
                        <a:t>Prob &gt; |r| under H0: Rho=0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35914981"/>
                  </a:ext>
                </a:extLst>
              </a:tr>
              <a:tr h="0">
                <a:tc>
                  <a:txBody>
                    <a:bodyPr/>
                    <a:lstStyle/>
                    <a:p>
                      <a:pPr>
                        <a:lnSpc>
                          <a:spcPct val="107000"/>
                        </a:lnSpc>
                        <a:spcBef>
                          <a:spcPts val="145"/>
                        </a:spcBef>
                        <a:spcAft>
                          <a:spcPts val="145"/>
                        </a:spcAft>
                      </a:pPr>
                      <a:r>
                        <a:rPr lang="en-US" sz="900" b="1">
                          <a:solidFill>
                            <a:srgbClr val="000000"/>
                          </a:solidFill>
                          <a:effectLst/>
                        </a:rPr>
                        <a:t>LifeExpectancy</a:t>
                      </a:r>
                      <a:br>
                        <a:rPr lang="en-US" sz="900" b="1">
                          <a:solidFill>
                            <a:srgbClr val="000000"/>
                          </a:solidFill>
                          <a:effectLst/>
                        </a:rPr>
                      </a:br>
                      <a:r>
                        <a:rPr lang="en-US" sz="900" b="1">
                          <a:solidFill>
                            <a:srgbClr val="000000"/>
                          </a:solidFill>
                          <a:effectLst/>
                        </a:rPr>
                        <a:t>Life 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err="1">
                          <a:solidFill>
                            <a:srgbClr val="000000"/>
                          </a:solidFill>
                          <a:effectLst/>
                        </a:rPr>
                        <a:t>NonCommunicableDisease</a:t>
                      </a:r>
                      <a:br>
                        <a:rPr lang="en-US" sz="800" dirty="0">
                          <a:solidFill>
                            <a:srgbClr val="000000"/>
                          </a:solidFill>
                          <a:effectLst/>
                        </a:rPr>
                      </a:br>
                      <a:r>
                        <a:rPr lang="en-US" sz="800" dirty="0">
                          <a:solidFill>
                            <a:srgbClr val="000000"/>
                          </a:solidFill>
                          <a:effectLst/>
                        </a:rPr>
                        <a:t>0.87189</a:t>
                      </a:r>
                      <a:br>
                        <a:rPr lang="en-US" sz="800" dirty="0">
                          <a:solidFill>
                            <a:srgbClr val="000000"/>
                          </a:solidFill>
                          <a:effectLst/>
                        </a:rPr>
                      </a:b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Anemia</a:t>
                      </a:r>
                      <a:br>
                        <a:rPr lang="en-US" sz="800">
                          <a:solidFill>
                            <a:srgbClr val="000000"/>
                          </a:solidFill>
                          <a:effectLst/>
                        </a:rPr>
                      </a:br>
                      <a:r>
                        <a:rPr lang="en-US" sz="800">
                          <a:solidFill>
                            <a:srgbClr val="000000"/>
                          </a:solidFill>
                          <a:effectLst/>
                        </a:rPr>
                        <a:t>-0.85911</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TuberculosisPer100k</a:t>
                      </a:r>
                      <a:br>
                        <a:rPr lang="en-US" sz="800">
                          <a:solidFill>
                            <a:srgbClr val="000000"/>
                          </a:solidFill>
                          <a:effectLst/>
                        </a:rPr>
                      </a:br>
                      <a:r>
                        <a:rPr lang="en-US" sz="800">
                          <a:solidFill>
                            <a:srgbClr val="000000"/>
                          </a:solidFill>
                          <a:effectLst/>
                        </a:rPr>
                        <a:t>-0.64436</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MeaslesImmunization</a:t>
                      </a:r>
                      <a:br>
                        <a:rPr lang="en-US" sz="800">
                          <a:solidFill>
                            <a:srgbClr val="000000"/>
                          </a:solidFill>
                          <a:effectLst/>
                        </a:rPr>
                      </a:br>
                      <a:r>
                        <a:rPr lang="en-US" sz="800">
                          <a:solidFill>
                            <a:srgbClr val="000000"/>
                          </a:solidFill>
                          <a:effectLst/>
                        </a:rPr>
                        <a:t>0.55377</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err="1">
                          <a:solidFill>
                            <a:srgbClr val="000000"/>
                          </a:solidFill>
                          <a:effectLst/>
                        </a:rPr>
                        <a:t>DPT_Vaccine</a:t>
                      </a:r>
                      <a:br>
                        <a:rPr lang="en-US" sz="800" dirty="0">
                          <a:solidFill>
                            <a:srgbClr val="000000"/>
                          </a:solidFill>
                          <a:effectLst/>
                        </a:rPr>
                      </a:br>
                      <a:r>
                        <a:rPr lang="en-US" sz="800" dirty="0">
                          <a:solidFill>
                            <a:srgbClr val="000000"/>
                          </a:solidFill>
                          <a:effectLst/>
                        </a:rPr>
                        <a:t>0.54650</a:t>
                      </a:r>
                      <a:br>
                        <a:rPr lang="en-US" sz="800" dirty="0">
                          <a:solidFill>
                            <a:srgbClr val="000000"/>
                          </a:solidFill>
                          <a:effectLst/>
                        </a:rPr>
                      </a:b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195803"/>
                  </a:ext>
                </a:extLst>
              </a:tr>
            </a:tbl>
          </a:graphicData>
        </a:graphic>
      </p:graphicFrame>
      <p:pic>
        <p:nvPicPr>
          <p:cNvPr id="8" name="Picture 1">
            <a:extLst>
              <a:ext uri="{FF2B5EF4-FFF2-40B4-BE49-F238E27FC236}">
                <a16:creationId xmlns:a16="http://schemas.microsoft.com/office/drawing/2014/main" id="{1C731CA3-0616-4B76-AA68-974A0F15C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72" y="2220743"/>
            <a:ext cx="3582828" cy="26871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546165A-ED6E-4860-9C66-B4AF08382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833" y="2220743"/>
            <a:ext cx="3582829" cy="26871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40" name="Google Shape;518;p31">
            <a:extLst>
              <a:ext uri="{FF2B5EF4-FFF2-40B4-BE49-F238E27FC236}">
                <a16:creationId xmlns:a16="http://schemas.microsoft.com/office/drawing/2014/main" id="{3185BE9A-E4FD-4E57-8EB6-2D9D190E8BEC}"/>
              </a:ext>
            </a:extLst>
          </p:cNvPr>
          <p:cNvGrpSpPr/>
          <p:nvPr/>
        </p:nvGrpSpPr>
        <p:grpSpPr>
          <a:xfrm>
            <a:off x="5661824" y="579889"/>
            <a:ext cx="566633" cy="539892"/>
            <a:chOff x="4130130" y="585088"/>
            <a:chExt cx="791700" cy="791700"/>
          </a:xfrm>
        </p:grpSpPr>
        <p:grpSp>
          <p:nvGrpSpPr>
            <p:cNvPr id="41" name="Google Shape;519;p31">
              <a:extLst>
                <a:ext uri="{FF2B5EF4-FFF2-40B4-BE49-F238E27FC236}">
                  <a16:creationId xmlns:a16="http://schemas.microsoft.com/office/drawing/2014/main" id="{45DACCF5-EBED-4452-8328-096FDFF170EF}"/>
                </a:ext>
              </a:extLst>
            </p:cNvPr>
            <p:cNvGrpSpPr/>
            <p:nvPr/>
          </p:nvGrpSpPr>
          <p:grpSpPr>
            <a:xfrm rot="5400000">
              <a:off x="4130130" y="585088"/>
              <a:ext cx="791700" cy="791700"/>
              <a:chOff x="1105200" y="2323875"/>
              <a:chExt cx="791700" cy="791700"/>
            </a:xfrm>
          </p:grpSpPr>
          <p:sp>
            <p:nvSpPr>
              <p:cNvPr id="54" name="Google Shape;520;p31">
                <a:extLst>
                  <a:ext uri="{FF2B5EF4-FFF2-40B4-BE49-F238E27FC236}">
                    <a16:creationId xmlns:a16="http://schemas.microsoft.com/office/drawing/2014/main" id="{9C881135-1D43-46FA-8AFF-9D136B31BF73}"/>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1;p31">
                <a:extLst>
                  <a:ext uri="{FF2B5EF4-FFF2-40B4-BE49-F238E27FC236}">
                    <a16:creationId xmlns:a16="http://schemas.microsoft.com/office/drawing/2014/main" id="{CDD96026-5EA8-463E-8B4B-BE233DF28F78}"/>
                  </a:ext>
                </a:extLst>
              </p:cNvPr>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22;p31">
              <a:extLst>
                <a:ext uri="{FF2B5EF4-FFF2-40B4-BE49-F238E27FC236}">
                  <a16:creationId xmlns:a16="http://schemas.microsoft.com/office/drawing/2014/main" id="{905BFC4B-AA02-4F33-A9CC-47E60AB52226}"/>
                </a:ext>
              </a:extLst>
            </p:cNvPr>
            <p:cNvGrpSpPr/>
            <p:nvPr/>
          </p:nvGrpSpPr>
          <p:grpSpPr>
            <a:xfrm>
              <a:off x="4414455" y="799871"/>
              <a:ext cx="223041" cy="362163"/>
              <a:chOff x="5827993" y="3355496"/>
              <a:chExt cx="223041" cy="362163"/>
            </a:xfrm>
          </p:grpSpPr>
          <p:sp>
            <p:nvSpPr>
              <p:cNvPr id="43" name="Google Shape;523;p31">
                <a:extLst>
                  <a:ext uri="{FF2B5EF4-FFF2-40B4-BE49-F238E27FC236}">
                    <a16:creationId xmlns:a16="http://schemas.microsoft.com/office/drawing/2014/main" id="{516636F8-0075-46C5-B300-F5FEBE9B7CBF}"/>
                  </a:ext>
                </a:extLst>
              </p:cNvPr>
              <p:cNvSpPr/>
              <p:nvPr/>
            </p:nvSpPr>
            <p:spPr>
              <a:xfrm>
                <a:off x="5827993" y="3448664"/>
                <a:ext cx="223041" cy="268995"/>
              </a:xfrm>
              <a:custGeom>
                <a:avLst/>
                <a:gdLst/>
                <a:ahLst/>
                <a:cxnLst/>
                <a:rect l="l" t="t" r="r" b="b"/>
                <a:pathLst>
                  <a:path w="8513" h="10267" extrusionOk="0">
                    <a:moveTo>
                      <a:pt x="854" y="1"/>
                    </a:moveTo>
                    <a:cubicBezTo>
                      <a:pt x="384" y="1"/>
                      <a:pt x="1" y="384"/>
                      <a:pt x="1" y="854"/>
                    </a:cubicBezTo>
                    <a:lnTo>
                      <a:pt x="1" y="9413"/>
                    </a:lnTo>
                    <a:cubicBezTo>
                      <a:pt x="1" y="9883"/>
                      <a:pt x="384" y="10266"/>
                      <a:pt x="854" y="10266"/>
                    </a:cubicBezTo>
                    <a:lnTo>
                      <a:pt x="7660" y="10266"/>
                    </a:lnTo>
                    <a:cubicBezTo>
                      <a:pt x="8129" y="10266"/>
                      <a:pt x="8513" y="9883"/>
                      <a:pt x="8513" y="9413"/>
                    </a:cubicBezTo>
                    <a:lnTo>
                      <a:pt x="8513" y="854"/>
                    </a:lnTo>
                    <a:cubicBezTo>
                      <a:pt x="8513" y="384"/>
                      <a:pt x="8129" y="1"/>
                      <a:pt x="76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4;p31">
                <a:extLst>
                  <a:ext uri="{FF2B5EF4-FFF2-40B4-BE49-F238E27FC236}">
                    <a16:creationId xmlns:a16="http://schemas.microsoft.com/office/drawing/2014/main" id="{7CD1EDD9-5056-470B-9649-3CAAEFC48877}"/>
                  </a:ext>
                </a:extLst>
              </p:cNvPr>
              <p:cNvSpPr/>
              <p:nvPr/>
            </p:nvSpPr>
            <p:spPr>
              <a:xfrm>
                <a:off x="5878218" y="3424560"/>
                <a:ext cx="122354" cy="24130"/>
              </a:xfrm>
              <a:custGeom>
                <a:avLst/>
                <a:gdLst/>
                <a:ahLst/>
                <a:cxnLst/>
                <a:rect l="l" t="t" r="r" b="b"/>
                <a:pathLst>
                  <a:path w="4670" h="921" extrusionOk="0">
                    <a:moveTo>
                      <a:pt x="1" y="0"/>
                    </a:moveTo>
                    <a:lnTo>
                      <a:pt x="1" y="921"/>
                    </a:lnTo>
                    <a:lnTo>
                      <a:pt x="4669" y="921"/>
                    </a:lnTo>
                    <a:lnTo>
                      <a:pt x="4669" y="0"/>
                    </a:lnTo>
                    <a:close/>
                  </a:path>
                </a:pathLst>
              </a:custGeom>
              <a:solidFill>
                <a:srgbClr val="879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5;p31">
                <a:extLst>
                  <a:ext uri="{FF2B5EF4-FFF2-40B4-BE49-F238E27FC236}">
                    <a16:creationId xmlns:a16="http://schemas.microsoft.com/office/drawing/2014/main" id="{08224C83-7371-41A6-A80F-9E83B0AA6BC1}"/>
                  </a:ext>
                </a:extLst>
              </p:cNvPr>
              <p:cNvSpPr/>
              <p:nvPr/>
            </p:nvSpPr>
            <p:spPr>
              <a:xfrm>
                <a:off x="5878218" y="3424560"/>
                <a:ext cx="122354" cy="24130"/>
              </a:xfrm>
              <a:custGeom>
                <a:avLst/>
                <a:gdLst/>
                <a:ahLst/>
                <a:cxnLst/>
                <a:rect l="l" t="t" r="r" b="b"/>
                <a:pathLst>
                  <a:path w="4670" h="921" extrusionOk="0">
                    <a:moveTo>
                      <a:pt x="1" y="0"/>
                    </a:moveTo>
                    <a:lnTo>
                      <a:pt x="1" y="921"/>
                    </a:lnTo>
                    <a:lnTo>
                      <a:pt x="4669" y="921"/>
                    </a:lnTo>
                    <a:lnTo>
                      <a:pt x="4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6;p31">
                <a:extLst>
                  <a:ext uri="{FF2B5EF4-FFF2-40B4-BE49-F238E27FC236}">
                    <a16:creationId xmlns:a16="http://schemas.microsoft.com/office/drawing/2014/main" id="{4C7EF67C-4D74-4A39-8AF0-6EDC2EC2D588}"/>
                  </a:ext>
                </a:extLst>
              </p:cNvPr>
              <p:cNvSpPr/>
              <p:nvPr/>
            </p:nvSpPr>
            <p:spPr>
              <a:xfrm>
                <a:off x="5852857" y="3355496"/>
                <a:ext cx="172815" cy="69089"/>
              </a:xfrm>
              <a:custGeom>
                <a:avLst/>
                <a:gdLst/>
                <a:ahLst/>
                <a:cxnLst/>
                <a:rect l="l" t="t" r="r" b="b"/>
                <a:pathLst>
                  <a:path w="6596" h="2637" extrusionOk="0">
                    <a:moveTo>
                      <a:pt x="451" y="0"/>
                    </a:moveTo>
                    <a:cubicBezTo>
                      <a:pt x="202" y="0"/>
                      <a:pt x="1" y="202"/>
                      <a:pt x="1" y="451"/>
                    </a:cubicBezTo>
                    <a:lnTo>
                      <a:pt x="1" y="2186"/>
                    </a:lnTo>
                    <a:cubicBezTo>
                      <a:pt x="1" y="2435"/>
                      <a:pt x="202" y="2636"/>
                      <a:pt x="451" y="2636"/>
                    </a:cubicBezTo>
                    <a:lnTo>
                      <a:pt x="6145" y="2636"/>
                    </a:lnTo>
                    <a:cubicBezTo>
                      <a:pt x="6394" y="2636"/>
                      <a:pt x="6596" y="2435"/>
                      <a:pt x="6596" y="2186"/>
                    </a:cubicBezTo>
                    <a:lnTo>
                      <a:pt x="6596" y="451"/>
                    </a:lnTo>
                    <a:cubicBezTo>
                      <a:pt x="6596" y="202"/>
                      <a:pt x="6394" y="0"/>
                      <a:pt x="6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7;p31">
                <a:extLst>
                  <a:ext uri="{FF2B5EF4-FFF2-40B4-BE49-F238E27FC236}">
                    <a16:creationId xmlns:a16="http://schemas.microsoft.com/office/drawing/2014/main" id="{168BF839-639D-4D95-B220-FCFB6C25A010}"/>
                  </a:ext>
                </a:extLst>
              </p:cNvPr>
              <p:cNvSpPr/>
              <p:nvPr/>
            </p:nvSpPr>
            <p:spPr>
              <a:xfrm>
                <a:off x="5981708" y="3355496"/>
                <a:ext cx="43964" cy="69089"/>
              </a:xfrm>
              <a:custGeom>
                <a:avLst/>
                <a:gdLst/>
                <a:ahLst/>
                <a:cxnLst/>
                <a:rect l="l" t="t" r="r" b="b"/>
                <a:pathLst>
                  <a:path w="1678" h="2637" extrusionOk="0">
                    <a:moveTo>
                      <a:pt x="0" y="0"/>
                    </a:moveTo>
                    <a:lnTo>
                      <a:pt x="0" y="2636"/>
                    </a:lnTo>
                    <a:lnTo>
                      <a:pt x="1208" y="2636"/>
                    </a:lnTo>
                    <a:cubicBezTo>
                      <a:pt x="1467" y="2636"/>
                      <a:pt x="1678" y="2425"/>
                      <a:pt x="1678" y="2167"/>
                    </a:cubicBezTo>
                    <a:lnTo>
                      <a:pt x="1678" y="470"/>
                    </a:lnTo>
                    <a:cubicBezTo>
                      <a:pt x="1678" y="211"/>
                      <a:pt x="1467" y="0"/>
                      <a:pt x="1208" y="0"/>
                    </a:cubicBezTo>
                    <a:close/>
                  </a:path>
                </a:pathLst>
              </a:custGeom>
              <a:solidFill>
                <a:srgbClr val="8C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8;p31">
                <a:extLst>
                  <a:ext uri="{FF2B5EF4-FFF2-40B4-BE49-F238E27FC236}">
                    <a16:creationId xmlns:a16="http://schemas.microsoft.com/office/drawing/2014/main" id="{8D3D4D05-66CD-4BB6-B9F9-BA3155B9FD44}"/>
                  </a:ext>
                </a:extLst>
              </p:cNvPr>
              <p:cNvSpPr/>
              <p:nvPr/>
            </p:nvSpPr>
            <p:spPr>
              <a:xfrm>
                <a:off x="5862917" y="3488854"/>
                <a:ext cx="152720" cy="188378"/>
              </a:xfrm>
              <a:custGeom>
                <a:avLst/>
                <a:gdLst/>
                <a:ahLst/>
                <a:cxnLst/>
                <a:rect l="l" t="t" r="r" b="b"/>
                <a:pathLst>
                  <a:path w="5829" h="7190" extrusionOk="0">
                    <a:moveTo>
                      <a:pt x="355" y="0"/>
                    </a:moveTo>
                    <a:cubicBezTo>
                      <a:pt x="163" y="0"/>
                      <a:pt x="0" y="154"/>
                      <a:pt x="0" y="355"/>
                    </a:cubicBezTo>
                    <a:lnTo>
                      <a:pt x="0" y="6844"/>
                    </a:lnTo>
                    <a:cubicBezTo>
                      <a:pt x="0" y="7036"/>
                      <a:pt x="163" y="7189"/>
                      <a:pt x="355" y="7189"/>
                    </a:cubicBezTo>
                    <a:lnTo>
                      <a:pt x="5483" y="7189"/>
                    </a:lnTo>
                    <a:cubicBezTo>
                      <a:pt x="5489" y="7190"/>
                      <a:pt x="5494" y="7190"/>
                      <a:pt x="5499" y="7190"/>
                    </a:cubicBezTo>
                    <a:cubicBezTo>
                      <a:pt x="5683" y="7190"/>
                      <a:pt x="5828" y="7030"/>
                      <a:pt x="5828" y="6844"/>
                    </a:cubicBezTo>
                    <a:lnTo>
                      <a:pt x="5828" y="355"/>
                    </a:lnTo>
                    <a:cubicBezTo>
                      <a:pt x="5828" y="154"/>
                      <a:pt x="5675" y="0"/>
                      <a:pt x="5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9;p31">
                <a:extLst>
                  <a:ext uri="{FF2B5EF4-FFF2-40B4-BE49-F238E27FC236}">
                    <a16:creationId xmlns:a16="http://schemas.microsoft.com/office/drawing/2014/main" id="{D8A20543-099D-40A6-9F2A-FCE22F9BAC68}"/>
                  </a:ext>
                </a:extLst>
              </p:cNvPr>
              <p:cNvSpPr/>
              <p:nvPr/>
            </p:nvSpPr>
            <p:spPr>
              <a:xfrm>
                <a:off x="5869939" y="3531036"/>
                <a:ext cx="121568" cy="104197"/>
              </a:xfrm>
              <a:custGeom>
                <a:avLst/>
                <a:gdLst/>
                <a:ahLst/>
                <a:cxnLst/>
                <a:rect l="l" t="t" r="r" b="b"/>
                <a:pathLst>
                  <a:path w="4640" h="3977" extrusionOk="0">
                    <a:moveTo>
                      <a:pt x="2656" y="1"/>
                    </a:moveTo>
                    <a:cubicBezTo>
                      <a:pt x="883" y="1"/>
                      <a:pt x="1" y="2138"/>
                      <a:pt x="1247" y="3394"/>
                    </a:cubicBezTo>
                    <a:cubicBezTo>
                      <a:pt x="1653" y="3796"/>
                      <a:pt x="2150" y="3977"/>
                      <a:pt x="2638" y="3977"/>
                    </a:cubicBezTo>
                    <a:cubicBezTo>
                      <a:pt x="3661" y="3977"/>
                      <a:pt x="4640" y="3185"/>
                      <a:pt x="4640" y="1985"/>
                    </a:cubicBezTo>
                    <a:cubicBezTo>
                      <a:pt x="4640" y="892"/>
                      <a:pt x="3749" y="1"/>
                      <a:pt x="2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0;p31">
                <a:extLst>
                  <a:ext uri="{FF2B5EF4-FFF2-40B4-BE49-F238E27FC236}">
                    <a16:creationId xmlns:a16="http://schemas.microsoft.com/office/drawing/2014/main" id="{60F80FD6-7A06-47E0-A487-82FDBB170546}"/>
                  </a:ext>
                </a:extLst>
              </p:cNvPr>
              <p:cNvSpPr/>
              <p:nvPr/>
            </p:nvSpPr>
            <p:spPr>
              <a:xfrm>
                <a:off x="5905597" y="3551813"/>
                <a:ext cx="67334" cy="62513"/>
              </a:xfrm>
              <a:custGeom>
                <a:avLst/>
                <a:gdLst/>
                <a:ahLst/>
                <a:cxnLst/>
                <a:rect l="l" t="t" r="r" b="b"/>
                <a:pathLst>
                  <a:path w="2570" h="2386" extrusionOk="0">
                    <a:moveTo>
                      <a:pt x="1286" y="1"/>
                    </a:moveTo>
                    <a:cubicBezTo>
                      <a:pt x="1146" y="1"/>
                      <a:pt x="1007" y="94"/>
                      <a:pt x="1007" y="281"/>
                    </a:cubicBezTo>
                    <a:lnTo>
                      <a:pt x="1007" y="914"/>
                    </a:lnTo>
                    <a:lnTo>
                      <a:pt x="375" y="914"/>
                    </a:lnTo>
                    <a:cubicBezTo>
                      <a:pt x="1" y="914"/>
                      <a:pt x="1" y="1479"/>
                      <a:pt x="375" y="1479"/>
                    </a:cubicBezTo>
                    <a:lnTo>
                      <a:pt x="1007" y="1479"/>
                    </a:lnTo>
                    <a:lnTo>
                      <a:pt x="1007" y="2112"/>
                    </a:lnTo>
                    <a:cubicBezTo>
                      <a:pt x="1007" y="2294"/>
                      <a:pt x="1149" y="2385"/>
                      <a:pt x="1290" y="2385"/>
                    </a:cubicBezTo>
                    <a:cubicBezTo>
                      <a:pt x="1431" y="2385"/>
                      <a:pt x="1573" y="2294"/>
                      <a:pt x="1573" y="2112"/>
                    </a:cubicBezTo>
                    <a:lnTo>
                      <a:pt x="1573" y="1479"/>
                    </a:lnTo>
                    <a:lnTo>
                      <a:pt x="2205" y="1479"/>
                    </a:lnTo>
                    <a:cubicBezTo>
                      <a:pt x="2570" y="1479"/>
                      <a:pt x="2570" y="914"/>
                      <a:pt x="2205" y="914"/>
                    </a:cubicBezTo>
                    <a:lnTo>
                      <a:pt x="1573" y="914"/>
                    </a:lnTo>
                    <a:lnTo>
                      <a:pt x="1573" y="281"/>
                    </a:lnTo>
                    <a:cubicBezTo>
                      <a:pt x="1568" y="94"/>
                      <a:pt x="1427"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1;p31">
                <a:extLst>
                  <a:ext uri="{FF2B5EF4-FFF2-40B4-BE49-F238E27FC236}">
                    <a16:creationId xmlns:a16="http://schemas.microsoft.com/office/drawing/2014/main" id="{679E3155-7E36-4ADC-9C60-F117F56C1B3F}"/>
                  </a:ext>
                </a:extLst>
              </p:cNvPr>
              <p:cNvSpPr/>
              <p:nvPr/>
            </p:nvSpPr>
            <p:spPr>
              <a:xfrm>
                <a:off x="5887781" y="3355496"/>
                <a:ext cx="14593" cy="69089"/>
              </a:xfrm>
              <a:custGeom>
                <a:avLst/>
                <a:gdLst/>
                <a:ahLst/>
                <a:cxnLst/>
                <a:rect l="l" t="t" r="r" b="b"/>
                <a:pathLst>
                  <a:path w="557" h="2637" extrusionOk="0">
                    <a:moveTo>
                      <a:pt x="0" y="0"/>
                    </a:moveTo>
                    <a:lnTo>
                      <a:pt x="0" y="2588"/>
                    </a:lnTo>
                    <a:cubicBezTo>
                      <a:pt x="0" y="2608"/>
                      <a:pt x="0" y="2617"/>
                      <a:pt x="0" y="2636"/>
                    </a:cubicBezTo>
                    <a:lnTo>
                      <a:pt x="556" y="2636"/>
                    </a:lnTo>
                    <a:cubicBezTo>
                      <a:pt x="556" y="2617"/>
                      <a:pt x="556" y="2608"/>
                      <a:pt x="556" y="2588"/>
                    </a:cubicBezTo>
                    <a:lnTo>
                      <a:pt x="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2;p31">
                <a:extLst>
                  <a:ext uri="{FF2B5EF4-FFF2-40B4-BE49-F238E27FC236}">
                    <a16:creationId xmlns:a16="http://schemas.microsoft.com/office/drawing/2014/main" id="{15B3E00C-7997-406F-9957-54EFA416BB26}"/>
                  </a:ext>
                </a:extLst>
              </p:cNvPr>
              <p:cNvSpPr/>
              <p:nvPr/>
            </p:nvSpPr>
            <p:spPr>
              <a:xfrm>
                <a:off x="5931719" y="3355496"/>
                <a:ext cx="14855" cy="69089"/>
              </a:xfrm>
              <a:custGeom>
                <a:avLst/>
                <a:gdLst/>
                <a:ahLst/>
                <a:cxnLst/>
                <a:rect l="l" t="t" r="r" b="b"/>
                <a:pathLst>
                  <a:path w="567" h="2637" extrusionOk="0">
                    <a:moveTo>
                      <a:pt x="1" y="0"/>
                    </a:moveTo>
                    <a:cubicBezTo>
                      <a:pt x="1" y="10"/>
                      <a:pt x="1" y="20"/>
                      <a:pt x="1" y="29"/>
                    </a:cubicBezTo>
                    <a:lnTo>
                      <a:pt x="1" y="2608"/>
                    </a:lnTo>
                    <a:cubicBezTo>
                      <a:pt x="1" y="2617"/>
                      <a:pt x="1" y="2627"/>
                      <a:pt x="1" y="2636"/>
                    </a:cubicBezTo>
                    <a:lnTo>
                      <a:pt x="566" y="2636"/>
                    </a:lnTo>
                    <a:cubicBezTo>
                      <a:pt x="566" y="2627"/>
                      <a:pt x="566" y="2617"/>
                      <a:pt x="566" y="2608"/>
                    </a:cubicBezTo>
                    <a:lnTo>
                      <a:pt x="566" y="29"/>
                    </a:lnTo>
                    <a:cubicBezTo>
                      <a:pt x="566" y="20"/>
                      <a:pt x="566" y="1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3;p31">
                <a:extLst>
                  <a:ext uri="{FF2B5EF4-FFF2-40B4-BE49-F238E27FC236}">
                    <a16:creationId xmlns:a16="http://schemas.microsoft.com/office/drawing/2014/main" id="{B97FF5CD-E816-434A-A5DE-20EE648FF22D}"/>
                  </a:ext>
                </a:extLst>
              </p:cNvPr>
              <p:cNvSpPr/>
              <p:nvPr/>
            </p:nvSpPr>
            <p:spPr>
              <a:xfrm>
                <a:off x="5976416" y="3355496"/>
                <a:ext cx="14593" cy="69089"/>
              </a:xfrm>
              <a:custGeom>
                <a:avLst/>
                <a:gdLst/>
                <a:ahLst/>
                <a:cxnLst/>
                <a:rect l="l" t="t" r="r" b="b"/>
                <a:pathLst>
                  <a:path w="557" h="2637" extrusionOk="0">
                    <a:moveTo>
                      <a:pt x="1" y="0"/>
                    </a:moveTo>
                    <a:lnTo>
                      <a:pt x="1" y="2588"/>
                    </a:lnTo>
                    <a:cubicBezTo>
                      <a:pt x="1" y="2608"/>
                      <a:pt x="1" y="2617"/>
                      <a:pt x="1" y="2636"/>
                    </a:cubicBezTo>
                    <a:lnTo>
                      <a:pt x="557" y="2636"/>
                    </a:lnTo>
                    <a:cubicBezTo>
                      <a:pt x="557" y="2617"/>
                      <a:pt x="557" y="2608"/>
                      <a:pt x="557" y="2588"/>
                    </a:cubicBezTo>
                    <a:lnTo>
                      <a:pt x="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11832;p64">
            <a:extLst>
              <a:ext uri="{FF2B5EF4-FFF2-40B4-BE49-F238E27FC236}">
                <a16:creationId xmlns:a16="http://schemas.microsoft.com/office/drawing/2014/main" id="{C4D4D91F-6B7D-4D23-9374-AA295909CB6F}"/>
              </a:ext>
            </a:extLst>
          </p:cNvPr>
          <p:cNvGrpSpPr/>
          <p:nvPr/>
        </p:nvGrpSpPr>
        <p:grpSpPr>
          <a:xfrm>
            <a:off x="2913384" y="741100"/>
            <a:ext cx="365176" cy="271013"/>
            <a:chOff x="7955145" y="2019192"/>
            <a:chExt cx="365176" cy="271013"/>
          </a:xfrm>
        </p:grpSpPr>
        <p:sp>
          <p:nvSpPr>
            <p:cNvPr id="60" name="Google Shape;11833;p64">
              <a:extLst>
                <a:ext uri="{FF2B5EF4-FFF2-40B4-BE49-F238E27FC236}">
                  <a16:creationId xmlns:a16="http://schemas.microsoft.com/office/drawing/2014/main" id="{A2A12A84-375C-4E21-99E4-96F90396C7BF}"/>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834;p64">
              <a:extLst>
                <a:ext uri="{FF2B5EF4-FFF2-40B4-BE49-F238E27FC236}">
                  <a16:creationId xmlns:a16="http://schemas.microsoft.com/office/drawing/2014/main" id="{1700C424-87D8-4FED-9EE5-0AA4C33FC0A1}"/>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35;p64">
              <a:extLst>
                <a:ext uri="{FF2B5EF4-FFF2-40B4-BE49-F238E27FC236}">
                  <a16:creationId xmlns:a16="http://schemas.microsoft.com/office/drawing/2014/main" id="{C16AFFAC-D553-47C2-B637-207AC13051D5}"/>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36;p64">
              <a:extLst>
                <a:ext uri="{FF2B5EF4-FFF2-40B4-BE49-F238E27FC236}">
                  <a16:creationId xmlns:a16="http://schemas.microsoft.com/office/drawing/2014/main" id="{4BCCCF85-8D41-46C8-8943-A383E08705C6}"/>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37;p64">
              <a:extLst>
                <a:ext uri="{FF2B5EF4-FFF2-40B4-BE49-F238E27FC236}">
                  <a16:creationId xmlns:a16="http://schemas.microsoft.com/office/drawing/2014/main" id="{B2A8C138-A3F9-496D-AC0E-B63F74641A5D}"/>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38;p64">
              <a:extLst>
                <a:ext uri="{FF2B5EF4-FFF2-40B4-BE49-F238E27FC236}">
                  <a16:creationId xmlns:a16="http://schemas.microsoft.com/office/drawing/2014/main" id="{49BCAB3D-B576-450D-8854-65112699BC87}"/>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Left-Right 1">
            <a:extLst>
              <a:ext uri="{FF2B5EF4-FFF2-40B4-BE49-F238E27FC236}">
                <a16:creationId xmlns:a16="http://schemas.microsoft.com/office/drawing/2014/main" id="{8ED7FD96-6729-4003-8AE8-3F39C2826180}"/>
              </a:ext>
            </a:extLst>
          </p:cNvPr>
          <p:cNvSpPr/>
          <p:nvPr/>
        </p:nvSpPr>
        <p:spPr>
          <a:xfrm>
            <a:off x="3469341" y="789893"/>
            <a:ext cx="2137945" cy="12722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nvGrpSpPr>
          <p:cNvPr id="66" name="Google Shape;11832;p64">
            <a:extLst>
              <a:ext uri="{FF2B5EF4-FFF2-40B4-BE49-F238E27FC236}">
                <a16:creationId xmlns:a16="http://schemas.microsoft.com/office/drawing/2014/main" id="{A5C9E32C-1E61-4417-863D-46F0A92729A6}"/>
              </a:ext>
            </a:extLst>
          </p:cNvPr>
          <p:cNvGrpSpPr/>
          <p:nvPr/>
        </p:nvGrpSpPr>
        <p:grpSpPr>
          <a:xfrm>
            <a:off x="2915050" y="743755"/>
            <a:ext cx="365176" cy="271013"/>
            <a:chOff x="7955145" y="2019192"/>
            <a:chExt cx="365176" cy="271013"/>
          </a:xfrm>
        </p:grpSpPr>
        <p:sp>
          <p:nvSpPr>
            <p:cNvPr id="67" name="Google Shape;11833;p64">
              <a:extLst>
                <a:ext uri="{FF2B5EF4-FFF2-40B4-BE49-F238E27FC236}">
                  <a16:creationId xmlns:a16="http://schemas.microsoft.com/office/drawing/2014/main" id="{15011302-88A6-4B00-A5AE-F311D4914894}"/>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34;p64">
              <a:extLst>
                <a:ext uri="{FF2B5EF4-FFF2-40B4-BE49-F238E27FC236}">
                  <a16:creationId xmlns:a16="http://schemas.microsoft.com/office/drawing/2014/main" id="{8B0E4273-7A31-4BEE-BBD9-B18DE03ED403}"/>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35;p64">
              <a:extLst>
                <a:ext uri="{FF2B5EF4-FFF2-40B4-BE49-F238E27FC236}">
                  <a16:creationId xmlns:a16="http://schemas.microsoft.com/office/drawing/2014/main" id="{F4ADE5D3-AB56-4320-9AE6-43C734205CD6}"/>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36;p64">
              <a:extLst>
                <a:ext uri="{FF2B5EF4-FFF2-40B4-BE49-F238E27FC236}">
                  <a16:creationId xmlns:a16="http://schemas.microsoft.com/office/drawing/2014/main" id="{A6B3968E-1ECB-4E5C-A508-D04467732FE9}"/>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37;p64">
              <a:extLst>
                <a:ext uri="{FF2B5EF4-FFF2-40B4-BE49-F238E27FC236}">
                  <a16:creationId xmlns:a16="http://schemas.microsoft.com/office/drawing/2014/main" id="{7BD8EE93-07B7-4657-B2DF-DC4694E2596B}"/>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8;p64">
              <a:extLst>
                <a:ext uri="{FF2B5EF4-FFF2-40B4-BE49-F238E27FC236}">
                  <a16:creationId xmlns:a16="http://schemas.microsoft.com/office/drawing/2014/main" id="{2D608708-696F-4914-8D16-EDF548FFF0B7}"/>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661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6" name="Google Shape;458;p31">
            <a:extLst>
              <a:ext uri="{FF2B5EF4-FFF2-40B4-BE49-F238E27FC236}">
                <a16:creationId xmlns:a16="http://schemas.microsoft.com/office/drawing/2014/main" id="{409EA024-87EB-4583-B883-1A067D78545A}"/>
              </a:ext>
            </a:extLst>
          </p:cNvPr>
          <p:cNvSpPr txBox="1">
            <a:spLocks noGrp="1"/>
          </p:cNvSpPr>
          <p:nvPr>
            <p:ph type="title"/>
          </p:nvPr>
        </p:nvSpPr>
        <p:spPr>
          <a:xfrm>
            <a:off x="189926" y="39961"/>
            <a:ext cx="8764147" cy="100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solidFill>
                  <a:schemeClr val="bg1"/>
                </a:solidFill>
              </a:rPr>
              <a:t>Correlation of</a:t>
            </a:r>
            <a:r>
              <a:rPr lang="en" sz="2400" dirty="0">
                <a:solidFill>
                  <a:srgbClr val="CCFFCC"/>
                </a:solidFill>
              </a:rPr>
              <a:t> Infrastructure </a:t>
            </a:r>
            <a:r>
              <a:rPr lang="en" sz="2400" dirty="0">
                <a:solidFill>
                  <a:schemeClr val="bg1"/>
                </a:solidFill>
              </a:rPr>
              <a:t>related predictors with Life Expectancy</a:t>
            </a:r>
            <a:endParaRPr sz="2400" dirty="0">
              <a:solidFill>
                <a:schemeClr val="bg1"/>
              </a:solidFill>
            </a:endParaRPr>
          </a:p>
        </p:txBody>
      </p:sp>
      <p:graphicFrame>
        <p:nvGraphicFramePr>
          <p:cNvPr id="3" name="Table 2">
            <a:extLst>
              <a:ext uri="{FF2B5EF4-FFF2-40B4-BE49-F238E27FC236}">
                <a16:creationId xmlns:a16="http://schemas.microsoft.com/office/drawing/2014/main" id="{9609DF46-C263-41C1-BF52-EBBA928910A1}"/>
              </a:ext>
            </a:extLst>
          </p:cNvPr>
          <p:cNvGraphicFramePr>
            <a:graphicFrameLocks noGrp="1"/>
          </p:cNvGraphicFramePr>
          <p:nvPr>
            <p:extLst>
              <p:ext uri="{D42A27DB-BD31-4B8C-83A1-F6EECF244321}">
                <p14:modId xmlns:p14="http://schemas.microsoft.com/office/powerpoint/2010/main" val="2973174768"/>
              </p:ext>
            </p:extLst>
          </p:nvPr>
        </p:nvGraphicFramePr>
        <p:xfrm>
          <a:off x="2784157" y="1365210"/>
          <a:ext cx="3575685" cy="665861"/>
        </p:xfrm>
        <a:graphic>
          <a:graphicData uri="http://schemas.openxmlformats.org/drawingml/2006/table">
            <a:tbl>
              <a:tblPr>
                <a:tableStyleId>{638B1855-1B75-4FBE-930C-398BA8C253C6}</a:tableStyleId>
              </a:tblPr>
              <a:tblGrid>
                <a:gridCol w="923290">
                  <a:extLst>
                    <a:ext uri="{9D8B030D-6E8A-4147-A177-3AD203B41FA5}">
                      <a16:colId xmlns:a16="http://schemas.microsoft.com/office/drawing/2014/main" val="2884585129"/>
                    </a:ext>
                  </a:extLst>
                </a:gridCol>
                <a:gridCol w="752475">
                  <a:extLst>
                    <a:ext uri="{9D8B030D-6E8A-4147-A177-3AD203B41FA5}">
                      <a16:colId xmlns:a16="http://schemas.microsoft.com/office/drawing/2014/main" val="2129109985"/>
                    </a:ext>
                  </a:extLst>
                </a:gridCol>
                <a:gridCol w="935990">
                  <a:extLst>
                    <a:ext uri="{9D8B030D-6E8A-4147-A177-3AD203B41FA5}">
                      <a16:colId xmlns:a16="http://schemas.microsoft.com/office/drawing/2014/main" val="669304595"/>
                    </a:ext>
                  </a:extLst>
                </a:gridCol>
                <a:gridCol w="963930">
                  <a:extLst>
                    <a:ext uri="{9D8B030D-6E8A-4147-A177-3AD203B41FA5}">
                      <a16:colId xmlns:a16="http://schemas.microsoft.com/office/drawing/2014/main" val="2867765915"/>
                    </a:ext>
                  </a:extLst>
                </a:gridCol>
              </a:tblGrid>
              <a:tr h="0">
                <a:tc gridSpan="4">
                  <a:txBody>
                    <a:bodyPr/>
                    <a:lstStyle/>
                    <a:p>
                      <a:pPr algn="ctr">
                        <a:lnSpc>
                          <a:spcPct val="107000"/>
                        </a:lnSpc>
                        <a:spcBef>
                          <a:spcPts val="145"/>
                        </a:spcBef>
                        <a:spcAft>
                          <a:spcPts val="145"/>
                        </a:spcAft>
                      </a:pPr>
                      <a:r>
                        <a:rPr lang="en-US" sz="900" b="1" dirty="0">
                          <a:solidFill>
                            <a:srgbClr val="000000"/>
                          </a:solidFill>
                          <a:effectLst/>
                        </a:rPr>
                        <a:t>Pearson Correlation Coefficients, N = 217</a:t>
                      </a:r>
                      <a:br>
                        <a:rPr lang="en-US" sz="900" b="1" dirty="0">
                          <a:solidFill>
                            <a:srgbClr val="000000"/>
                          </a:solidFill>
                          <a:effectLst/>
                        </a:rPr>
                      </a:br>
                      <a:r>
                        <a:rPr lang="en-US" sz="900" b="1" dirty="0">
                          <a:solidFill>
                            <a:srgbClr val="000000"/>
                          </a:solidFill>
                          <a:effectLst/>
                        </a:rPr>
                        <a:t>Prob &gt; |r| under H0: Rho=0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06197482"/>
                  </a:ext>
                </a:extLst>
              </a:tr>
              <a:tr h="0">
                <a:tc>
                  <a:txBody>
                    <a:bodyPr/>
                    <a:lstStyle/>
                    <a:p>
                      <a:pPr>
                        <a:lnSpc>
                          <a:spcPct val="107000"/>
                        </a:lnSpc>
                        <a:spcBef>
                          <a:spcPts val="145"/>
                        </a:spcBef>
                        <a:spcAft>
                          <a:spcPts val="145"/>
                        </a:spcAft>
                      </a:pPr>
                      <a:r>
                        <a:rPr lang="en-US" sz="900" b="1">
                          <a:solidFill>
                            <a:srgbClr val="000000"/>
                          </a:solidFill>
                          <a:effectLst/>
                        </a:rPr>
                        <a:t>LifeExpectancy</a:t>
                      </a:r>
                      <a:br>
                        <a:rPr lang="en-US" sz="900" b="1">
                          <a:solidFill>
                            <a:srgbClr val="000000"/>
                          </a:solidFill>
                          <a:effectLst/>
                        </a:rPr>
                      </a:br>
                      <a:r>
                        <a:rPr lang="en-US" sz="900" b="1">
                          <a:solidFill>
                            <a:srgbClr val="000000"/>
                          </a:solidFill>
                          <a:effectLst/>
                        </a:rPr>
                        <a:t>Life 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SanitationBasic</a:t>
                      </a:r>
                      <a:br>
                        <a:rPr lang="en-US" sz="800">
                          <a:solidFill>
                            <a:srgbClr val="000000"/>
                          </a:solidFill>
                          <a:effectLst/>
                        </a:rPr>
                      </a:br>
                      <a:r>
                        <a:rPr lang="en-US" sz="800">
                          <a:solidFill>
                            <a:srgbClr val="000000"/>
                          </a:solidFill>
                          <a:effectLst/>
                        </a:rPr>
                        <a:t>0.83960</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AccessToElectricity</a:t>
                      </a:r>
                      <a:br>
                        <a:rPr lang="en-US" sz="800">
                          <a:solidFill>
                            <a:srgbClr val="000000"/>
                          </a:solidFill>
                          <a:effectLst/>
                        </a:rPr>
                      </a:br>
                      <a:r>
                        <a:rPr lang="en-US" sz="800">
                          <a:solidFill>
                            <a:srgbClr val="000000"/>
                          </a:solidFill>
                          <a:effectLst/>
                        </a:rPr>
                        <a:t>0.81493</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err="1">
                          <a:solidFill>
                            <a:srgbClr val="000000"/>
                          </a:solidFill>
                          <a:effectLst/>
                        </a:rPr>
                        <a:t>MortalityRoadTraffic</a:t>
                      </a:r>
                      <a:br>
                        <a:rPr lang="en-US" sz="800" dirty="0">
                          <a:solidFill>
                            <a:srgbClr val="000000"/>
                          </a:solidFill>
                          <a:effectLst/>
                        </a:rPr>
                      </a:br>
                      <a:r>
                        <a:rPr lang="en-US" sz="800" dirty="0">
                          <a:solidFill>
                            <a:srgbClr val="000000"/>
                          </a:solidFill>
                          <a:effectLst/>
                        </a:rPr>
                        <a:t>-0.72325</a:t>
                      </a:r>
                      <a:br>
                        <a:rPr lang="en-US" sz="800" dirty="0">
                          <a:solidFill>
                            <a:srgbClr val="000000"/>
                          </a:solidFill>
                          <a:effectLst/>
                        </a:rPr>
                      </a:b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227372"/>
                  </a:ext>
                </a:extLst>
              </a:tr>
            </a:tbl>
          </a:graphicData>
        </a:graphic>
      </p:graphicFrame>
      <p:pic>
        <p:nvPicPr>
          <p:cNvPr id="8193" name="Picture 1">
            <a:extLst>
              <a:ext uri="{FF2B5EF4-FFF2-40B4-BE49-F238E27FC236}">
                <a16:creationId xmlns:a16="http://schemas.microsoft.com/office/drawing/2014/main" id="{CD7DAFA1-A1DD-471E-9CB8-835C18107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88" y="2217177"/>
            <a:ext cx="3582829" cy="26871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58221B51-F3AF-480F-941E-06D103CEC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426" y="2222535"/>
            <a:ext cx="3575685" cy="26817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oogle Shape;858;p40">
            <a:extLst>
              <a:ext uri="{FF2B5EF4-FFF2-40B4-BE49-F238E27FC236}">
                <a16:creationId xmlns:a16="http://schemas.microsoft.com/office/drawing/2014/main" id="{BDA66FD4-31B8-4112-8DD0-EA2B6D9B8C0D}"/>
              </a:ext>
            </a:extLst>
          </p:cNvPr>
          <p:cNvGrpSpPr/>
          <p:nvPr/>
        </p:nvGrpSpPr>
        <p:grpSpPr>
          <a:xfrm>
            <a:off x="2906786" y="725627"/>
            <a:ext cx="566633" cy="539892"/>
            <a:chOff x="1105200" y="2323875"/>
            <a:chExt cx="791700" cy="791700"/>
          </a:xfrm>
        </p:grpSpPr>
        <p:sp>
          <p:nvSpPr>
            <p:cNvPr id="8" name="Google Shape;859;p40">
              <a:extLst>
                <a:ext uri="{FF2B5EF4-FFF2-40B4-BE49-F238E27FC236}">
                  <a16:creationId xmlns:a16="http://schemas.microsoft.com/office/drawing/2014/main" id="{F489DD74-6FF2-4ED6-90DA-05392C2DD2EA}"/>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0;p40">
              <a:extLst>
                <a:ext uri="{FF2B5EF4-FFF2-40B4-BE49-F238E27FC236}">
                  <a16:creationId xmlns:a16="http://schemas.microsoft.com/office/drawing/2014/main" id="{A0F0CAA1-C595-40DB-9F84-09A7E85EBAA3}"/>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832;p64">
            <a:extLst>
              <a:ext uri="{FF2B5EF4-FFF2-40B4-BE49-F238E27FC236}">
                <a16:creationId xmlns:a16="http://schemas.microsoft.com/office/drawing/2014/main" id="{B5C0C641-8676-4D8B-A97A-5D4C88862AA7}"/>
              </a:ext>
            </a:extLst>
          </p:cNvPr>
          <p:cNvGrpSpPr/>
          <p:nvPr/>
        </p:nvGrpSpPr>
        <p:grpSpPr>
          <a:xfrm>
            <a:off x="3007514" y="890607"/>
            <a:ext cx="365176" cy="271013"/>
            <a:chOff x="7955145" y="2019192"/>
            <a:chExt cx="365176" cy="271013"/>
          </a:xfrm>
        </p:grpSpPr>
        <p:sp>
          <p:nvSpPr>
            <p:cNvPr id="11" name="Google Shape;11833;p64">
              <a:extLst>
                <a:ext uri="{FF2B5EF4-FFF2-40B4-BE49-F238E27FC236}">
                  <a16:creationId xmlns:a16="http://schemas.microsoft.com/office/drawing/2014/main" id="{2D8D54D8-BEB4-4AA3-A116-232AAC86B4BD}"/>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34;p64">
              <a:extLst>
                <a:ext uri="{FF2B5EF4-FFF2-40B4-BE49-F238E27FC236}">
                  <a16:creationId xmlns:a16="http://schemas.microsoft.com/office/drawing/2014/main" id="{28422474-D73A-4C6D-BDC6-11C9A31702DC}"/>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35;p64">
              <a:extLst>
                <a:ext uri="{FF2B5EF4-FFF2-40B4-BE49-F238E27FC236}">
                  <a16:creationId xmlns:a16="http://schemas.microsoft.com/office/drawing/2014/main" id="{EBCC9FAB-CEE6-46A5-A62A-2C5CCE64A9AF}"/>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36;p64">
              <a:extLst>
                <a:ext uri="{FF2B5EF4-FFF2-40B4-BE49-F238E27FC236}">
                  <a16:creationId xmlns:a16="http://schemas.microsoft.com/office/drawing/2014/main" id="{722F9C31-94F7-4E47-BF08-59E19A5C65C8}"/>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37;p64">
              <a:extLst>
                <a:ext uri="{FF2B5EF4-FFF2-40B4-BE49-F238E27FC236}">
                  <a16:creationId xmlns:a16="http://schemas.microsoft.com/office/drawing/2014/main" id="{A458A912-1FCB-4FD3-906F-4EA2299AC1E3}"/>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38;p64">
              <a:extLst>
                <a:ext uri="{FF2B5EF4-FFF2-40B4-BE49-F238E27FC236}">
                  <a16:creationId xmlns:a16="http://schemas.microsoft.com/office/drawing/2014/main" id="{E31373FE-B296-49C1-AC59-851AD7FFFA16}"/>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858;p40">
            <a:extLst>
              <a:ext uri="{FF2B5EF4-FFF2-40B4-BE49-F238E27FC236}">
                <a16:creationId xmlns:a16="http://schemas.microsoft.com/office/drawing/2014/main" id="{213A917C-C351-40CE-BF57-CA30C9559438}"/>
              </a:ext>
            </a:extLst>
          </p:cNvPr>
          <p:cNvGrpSpPr/>
          <p:nvPr/>
        </p:nvGrpSpPr>
        <p:grpSpPr>
          <a:xfrm>
            <a:off x="5710109" y="704455"/>
            <a:ext cx="566633" cy="539892"/>
            <a:chOff x="1105200" y="2323875"/>
            <a:chExt cx="791700" cy="791700"/>
          </a:xfrm>
        </p:grpSpPr>
        <p:sp>
          <p:nvSpPr>
            <p:cNvPr id="28" name="Google Shape;859;p40">
              <a:extLst>
                <a:ext uri="{FF2B5EF4-FFF2-40B4-BE49-F238E27FC236}">
                  <a16:creationId xmlns:a16="http://schemas.microsoft.com/office/drawing/2014/main" id="{B857FE9C-FD4F-408B-B90A-2BC1A76BF1A8}"/>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0;p40">
              <a:extLst>
                <a:ext uri="{FF2B5EF4-FFF2-40B4-BE49-F238E27FC236}">
                  <a16:creationId xmlns:a16="http://schemas.microsoft.com/office/drawing/2014/main" id="{CCC7E632-FE9F-4374-87C1-704F3F31DE62}"/>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190;p63">
            <a:extLst>
              <a:ext uri="{FF2B5EF4-FFF2-40B4-BE49-F238E27FC236}">
                <a16:creationId xmlns:a16="http://schemas.microsoft.com/office/drawing/2014/main" id="{D988D682-5043-4E84-BE9F-C5AEF9F178D5}"/>
              </a:ext>
            </a:extLst>
          </p:cNvPr>
          <p:cNvGrpSpPr/>
          <p:nvPr/>
        </p:nvGrpSpPr>
        <p:grpSpPr>
          <a:xfrm>
            <a:off x="5831956" y="830109"/>
            <a:ext cx="322938" cy="275284"/>
            <a:chOff x="6319908" y="3696721"/>
            <a:chExt cx="373963" cy="343119"/>
          </a:xfrm>
        </p:grpSpPr>
        <p:sp>
          <p:nvSpPr>
            <p:cNvPr id="18" name="Google Shape;11191;p63">
              <a:extLst>
                <a:ext uri="{FF2B5EF4-FFF2-40B4-BE49-F238E27FC236}">
                  <a16:creationId xmlns:a16="http://schemas.microsoft.com/office/drawing/2014/main" id="{6D230925-9064-44D9-A800-36865C7ACFF2}"/>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92;p63">
              <a:extLst>
                <a:ext uri="{FF2B5EF4-FFF2-40B4-BE49-F238E27FC236}">
                  <a16:creationId xmlns:a16="http://schemas.microsoft.com/office/drawing/2014/main" id="{B465998F-A5F0-4015-8772-B473767362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93;p63">
              <a:extLst>
                <a:ext uri="{FF2B5EF4-FFF2-40B4-BE49-F238E27FC236}">
                  <a16:creationId xmlns:a16="http://schemas.microsoft.com/office/drawing/2014/main" id="{D1B9650D-6A74-458D-9193-5F6AB0CC2F19}"/>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94;p63">
              <a:extLst>
                <a:ext uri="{FF2B5EF4-FFF2-40B4-BE49-F238E27FC236}">
                  <a16:creationId xmlns:a16="http://schemas.microsoft.com/office/drawing/2014/main" id="{89ED14FA-3E12-4DB6-A7CF-8AA1B75ED8A6}"/>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95;p63">
              <a:extLst>
                <a:ext uri="{FF2B5EF4-FFF2-40B4-BE49-F238E27FC236}">
                  <a16:creationId xmlns:a16="http://schemas.microsoft.com/office/drawing/2014/main" id="{074E4979-F75C-4F46-ACD0-A6BA254E31A2}"/>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96;p63">
              <a:extLst>
                <a:ext uri="{FF2B5EF4-FFF2-40B4-BE49-F238E27FC236}">
                  <a16:creationId xmlns:a16="http://schemas.microsoft.com/office/drawing/2014/main" id="{168B3435-C174-4EF3-9266-D3F95726F9B4}"/>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197;p63">
              <a:extLst>
                <a:ext uri="{FF2B5EF4-FFF2-40B4-BE49-F238E27FC236}">
                  <a16:creationId xmlns:a16="http://schemas.microsoft.com/office/drawing/2014/main" id="{69380CBA-747C-441A-8CDC-6C3465D1461C}"/>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98;p63">
              <a:extLst>
                <a:ext uri="{FF2B5EF4-FFF2-40B4-BE49-F238E27FC236}">
                  <a16:creationId xmlns:a16="http://schemas.microsoft.com/office/drawing/2014/main" id="{F3FBCDD4-8B1E-4B94-B604-F9E60058BC14}"/>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199;p63">
              <a:extLst>
                <a:ext uri="{FF2B5EF4-FFF2-40B4-BE49-F238E27FC236}">
                  <a16:creationId xmlns:a16="http://schemas.microsoft.com/office/drawing/2014/main" id="{6FD0F518-C088-4A72-B215-C2C91C532224}"/>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Left-Right 1">
            <a:extLst>
              <a:ext uri="{FF2B5EF4-FFF2-40B4-BE49-F238E27FC236}">
                <a16:creationId xmlns:a16="http://schemas.microsoft.com/office/drawing/2014/main" id="{32B9D2F8-09EC-4A5D-AC36-1C727917ED3C}"/>
              </a:ext>
            </a:extLst>
          </p:cNvPr>
          <p:cNvSpPr/>
          <p:nvPr/>
        </p:nvSpPr>
        <p:spPr>
          <a:xfrm>
            <a:off x="3513236" y="985343"/>
            <a:ext cx="2137945" cy="12722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385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6" name="Google Shape;458;p31">
            <a:extLst>
              <a:ext uri="{FF2B5EF4-FFF2-40B4-BE49-F238E27FC236}">
                <a16:creationId xmlns:a16="http://schemas.microsoft.com/office/drawing/2014/main" id="{409EA024-87EB-4583-B883-1A067D78545A}"/>
              </a:ext>
            </a:extLst>
          </p:cNvPr>
          <p:cNvSpPr txBox="1">
            <a:spLocks noGrp="1"/>
          </p:cNvSpPr>
          <p:nvPr>
            <p:ph type="title"/>
          </p:nvPr>
        </p:nvSpPr>
        <p:spPr>
          <a:xfrm>
            <a:off x="189926" y="39961"/>
            <a:ext cx="8764147" cy="100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solidFill>
                  <a:schemeClr val="bg1"/>
                </a:solidFill>
              </a:rPr>
              <a:t>Correlation of </a:t>
            </a:r>
            <a:r>
              <a:rPr lang="en" sz="2400" dirty="0">
                <a:solidFill>
                  <a:srgbClr val="CCFFCC"/>
                </a:solidFill>
              </a:rPr>
              <a:t>Economic</a:t>
            </a:r>
            <a:r>
              <a:rPr lang="en" sz="2400" dirty="0">
                <a:solidFill>
                  <a:schemeClr val="bg1"/>
                </a:solidFill>
              </a:rPr>
              <a:t> predictors with Life Expectancy</a:t>
            </a:r>
            <a:endParaRPr sz="2400" dirty="0">
              <a:solidFill>
                <a:schemeClr val="bg1"/>
              </a:solidFill>
            </a:endParaRPr>
          </a:p>
        </p:txBody>
      </p:sp>
      <p:graphicFrame>
        <p:nvGraphicFramePr>
          <p:cNvPr id="4" name="Table 3">
            <a:extLst>
              <a:ext uri="{FF2B5EF4-FFF2-40B4-BE49-F238E27FC236}">
                <a16:creationId xmlns:a16="http://schemas.microsoft.com/office/drawing/2014/main" id="{218E0C22-0D71-4A1E-91BA-0938B4D654D8}"/>
              </a:ext>
            </a:extLst>
          </p:cNvPr>
          <p:cNvGraphicFramePr>
            <a:graphicFrameLocks noGrp="1"/>
          </p:cNvGraphicFramePr>
          <p:nvPr>
            <p:extLst>
              <p:ext uri="{D42A27DB-BD31-4B8C-83A1-F6EECF244321}">
                <p14:modId xmlns:p14="http://schemas.microsoft.com/office/powerpoint/2010/main" val="660504839"/>
              </p:ext>
            </p:extLst>
          </p:nvPr>
        </p:nvGraphicFramePr>
        <p:xfrm>
          <a:off x="2575719" y="1416155"/>
          <a:ext cx="4124325" cy="665861"/>
        </p:xfrm>
        <a:graphic>
          <a:graphicData uri="http://schemas.openxmlformats.org/drawingml/2006/table">
            <a:tbl>
              <a:tblPr>
                <a:tableStyleId>{638B1855-1B75-4FBE-930C-398BA8C253C6}</a:tableStyleId>
              </a:tblPr>
              <a:tblGrid>
                <a:gridCol w="923290">
                  <a:extLst>
                    <a:ext uri="{9D8B030D-6E8A-4147-A177-3AD203B41FA5}">
                      <a16:colId xmlns:a16="http://schemas.microsoft.com/office/drawing/2014/main" val="1880132607"/>
                    </a:ext>
                  </a:extLst>
                </a:gridCol>
                <a:gridCol w="1260475">
                  <a:extLst>
                    <a:ext uri="{9D8B030D-6E8A-4147-A177-3AD203B41FA5}">
                      <a16:colId xmlns:a16="http://schemas.microsoft.com/office/drawing/2014/main" val="3956967052"/>
                    </a:ext>
                  </a:extLst>
                </a:gridCol>
                <a:gridCol w="694055">
                  <a:extLst>
                    <a:ext uri="{9D8B030D-6E8A-4147-A177-3AD203B41FA5}">
                      <a16:colId xmlns:a16="http://schemas.microsoft.com/office/drawing/2014/main" val="4196029985"/>
                    </a:ext>
                  </a:extLst>
                </a:gridCol>
                <a:gridCol w="1246505">
                  <a:extLst>
                    <a:ext uri="{9D8B030D-6E8A-4147-A177-3AD203B41FA5}">
                      <a16:colId xmlns:a16="http://schemas.microsoft.com/office/drawing/2014/main" val="2249710327"/>
                    </a:ext>
                  </a:extLst>
                </a:gridCol>
              </a:tblGrid>
              <a:tr h="0">
                <a:tc gridSpan="4">
                  <a:txBody>
                    <a:bodyPr/>
                    <a:lstStyle/>
                    <a:p>
                      <a:pPr algn="ctr">
                        <a:lnSpc>
                          <a:spcPct val="107000"/>
                        </a:lnSpc>
                        <a:spcBef>
                          <a:spcPts val="145"/>
                        </a:spcBef>
                        <a:spcAft>
                          <a:spcPts val="145"/>
                        </a:spcAft>
                      </a:pPr>
                      <a:r>
                        <a:rPr lang="en-US" sz="900" b="1" dirty="0">
                          <a:solidFill>
                            <a:srgbClr val="000000"/>
                          </a:solidFill>
                          <a:effectLst/>
                        </a:rPr>
                        <a:t>Pearson Correlation Coefficients, N = 217</a:t>
                      </a:r>
                      <a:br>
                        <a:rPr lang="en-US" sz="900" b="1" dirty="0">
                          <a:solidFill>
                            <a:srgbClr val="000000"/>
                          </a:solidFill>
                          <a:effectLst/>
                        </a:rPr>
                      </a:br>
                      <a:r>
                        <a:rPr lang="en-US" sz="900" b="1" dirty="0">
                          <a:solidFill>
                            <a:srgbClr val="000000"/>
                          </a:solidFill>
                          <a:effectLst/>
                        </a:rPr>
                        <a:t>Prob &gt; |r| under H0: Rho=0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9474954"/>
                  </a:ext>
                </a:extLst>
              </a:tr>
              <a:tr h="0">
                <a:tc>
                  <a:txBody>
                    <a:bodyPr/>
                    <a:lstStyle/>
                    <a:p>
                      <a:pPr>
                        <a:lnSpc>
                          <a:spcPct val="107000"/>
                        </a:lnSpc>
                        <a:spcBef>
                          <a:spcPts val="145"/>
                        </a:spcBef>
                        <a:spcAft>
                          <a:spcPts val="145"/>
                        </a:spcAft>
                      </a:pPr>
                      <a:r>
                        <a:rPr lang="en-US" sz="900" b="1">
                          <a:solidFill>
                            <a:srgbClr val="000000"/>
                          </a:solidFill>
                          <a:effectLst/>
                        </a:rPr>
                        <a:t>LifeExpectancy</a:t>
                      </a:r>
                      <a:br>
                        <a:rPr lang="en-US" sz="900" b="1">
                          <a:solidFill>
                            <a:srgbClr val="000000"/>
                          </a:solidFill>
                          <a:effectLst/>
                        </a:rPr>
                      </a:br>
                      <a:r>
                        <a:rPr lang="en-US" sz="900" b="1">
                          <a:solidFill>
                            <a:srgbClr val="000000"/>
                          </a:solidFill>
                          <a:effectLst/>
                        </a:rPr>
                        <a:t>Life 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07000"/>
                        </a:lnSpc>
                        <a:spcBef>
                          <a:spcPts val="145"/>
                        </a:spcBef>
                        <a:spcAft>
                          <a:spcPts val="145"/>
                        </a:spcAft>
                      </a:pPr>
                      <a:r>
                        <a:rPr lang="en-US" sz="800">
                          <a:solidFill>
                            <a:srgbClr val="000000"/>
                          </a:solidFill>
                          <a:effectLst/>
                        </a:rPr>
                        <a:t>WagedSalariedEmployees</a:t>
                      </a:r>
                      <a:br>
                        <a:rPr lang="en-US" sz="800">
                          <a:solidFill>
                            <a:srgbClr val="000000"/>
                          </a:solidFill>
                          <a:effectLst/>
                        </a:rPr>
                      </a:br>
                      <a:r>
                        <a:rPr lang="en-US" sz="800">
                          <a:solidFill>
                            <a:srgbClr val="000000"/>
                          </a:solidFill>
                          <a:effectLst/>
                        </a:rPr>
                        <a:t>0.77494</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07000"/>
                        </a:lnSpc>
                        <a:spcBef>
                          <a:spcPts val="145"/>
                        </a:spcBef>
                        <a:spcAft>
                          <a:spcPts val="145"/>
                        </a:spcAft>
                      </a:pPr>
                      <a:r>
                        <a:rPr lang="en-US" sz="800">
                          <a:solidFill>
                            <a:srgbClr val="000000"/>
                          </a:solidFill>
                          <a:effectLst/>
                        </a:rPr>
                        <a:t>GdpPerCapita</a:t>
                      </a:r>
                      <a:br>
                        <a:rPr lang="en-US" sz="800">
                          <a:solidFill>
                            <a:srgbClr val="000000"/>
                          </a:solidFill>
                          <a:effectLst/>
                        </a:rPr>
                      </a:br>
                      <a:r>
                        <a:rPr lang="en-US" sz="800">
                          <a:solidFill>
                            <a:srgbClr val="000000"/>
                          </a:solidFill>
                          <a:effectLst/>
                        </a:rPr>
                        <a:t>0.54826</a:t>
                      </a:r>
                      <a:br>
                        <a:rPr lang="en-US" sz="800">
                          <a:solidFill>
                            <a:srgbClr val="000000"/>
                          </a:solidFill>
                          <a:effectLst/>
                        </a:rPr>
                      </a:b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07000"/>
                        </a:lnSpc>
                        <a:spcBef>
                          <a:spcPts val="145"/>
                        </a:spcBef>
                        <a:spcAft>
                          <a:spcPts val="145"/>
                        </a:spcAft>
                      </a:pPr>
                      <a:r>
                        <a:rPr lang="en-US" sz="800" dirty="0" err="1">
                          <a:solidFill>
                            <a:srgbClr val="000000"/>
                          </a:solidFill>
                          <a:effectLst/>
                        </a:rPr>
                        <a:t>HealthExpenditurePercent</a:t>
                      </a:r>
                      <a:br>
                        <a:rPr lang="en-US" sz="800" dirty="0">
                          <a:solidFill>
                            <a:srgbClr val="000000"/>
                          </a:solidFill>
                          <a:effectLst/>
                        </a:rPr>
                      </a:br>
                      <a:r>
                        <a:rPr lang="en-US" sz="800" dirty="0">
                          <a:solidFill>
                            <a:srgbClr val="000000"/>
                          </a:solidFill>
                          <a:effectLst/>
                        </a:rPr>
                        <a:t>0.31922</a:t>
                      </a:r>
                      <a:br>
                        <a:rPr lang="en-US" sz="800" dirty="0">
                          <a:solidFill>
                            <a:srgbClr val="000000"/>
                          </a:solidFill>
                          <a:effectLst/>
                        </a:rPr>
                      </a:b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0521268"/>
                  </a:ext>
                </a:extLst>
              </a:tr>
            </a:tbl>
          </a:graphicData>
        </a:graphic>
      </p:graphicFrame>
      <p:pic>
        <p:nvPicPr>
          <p:cNvPr id="7" name="Picture 6">
            <a:extLst>
              <a:ext uri="{FF2B5EF4-FFF2-40B4-BE49-F238E27FC236}">
                <a16:creationId xmlns:a16="http://schemas.microsoft.com/office/drawing/2014/main" id="{77BB89C1-E0D3-43A0-B791-9A0F324FAC52}"/>
              </a:ext>
            </a:extLst>
          </p:cNvPr>
          <p:cNvPicPr>
            <a:picLocks noChangeAspect="1"/>
          </p:cNvPicPr>
          <p:nvPr/>
        </p:nvPicPr>
        <p:blipFill>
          <a:blip r:embed="rId3"/>
          <a:stretch>
            <a:fillRect/>
          </a:stretch>
        </p:blipFill>
        <p:spPr>
          <a:xfrm>
            <a:off x="470647" y="2222535"/>
            <a:ext cx="3545011" cy="2681764"/>
          </a:xfrm>
          <a:prstGeom prst="rect">
            <a:avLst/>
          </a:prstGeom>
          <a:ln>
            <a:solidFill>
              <a:schemeClr val="tx1"/>
            </a:solidFill>
          </a:ln>
        </p:spPr>
      </p:pic>
      <p:pic>
        <p:nvPicPr>
          <p:cNvPr id="1025" name="Picture 1">
            <a:extLst>
              <a:ext uri="{FF2B5EF4-FFF2-40B4-BE49-F238E27FC236}">
                <a16:creationId xmlns:a16="http://schemas.microsoft.com/office/drawing/2014/main" id="{AF8E5B43-EC45-4E6A-8203-D6059A617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843" y="2222534"/>
            <a:ext cx="3617510" cy="2713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1" name="Google Shape;858;p40">
            <a:extLst>
              <a:ext uri="{FF2B5EF4-FFF2-40B4-BE49-F238E27FC236}">
                <a16:creationId xmlns:a16="http://schemas.microsoft.com/office/drawing/2014/main" id="{777ED0C9-7573-4F8F-9DBE-06BF0DD97FC9}"/>
              </a:ext>
            </a:extLst>
          </p:cNvPr>
          <p:cNvGrpSpPr/>
          <p:nvPr/>
        </p:nvGrpSpPr>
        <p:grpSpPr>
          <a:xfrm>
            <a:off x="2906786" y="725627"/>
            <a:ext cx="566633" cy="539892"/>
            <a:chOff x="1105200" y="2323875"/>
            <a:chExt cx="791700" cy="791700"/>
          </a:xfrm>
        </p:grpSpPr>
        <p:sp>
          <p:nvSpPr>
            <p:cNvPr id="12" name="Google Shape;859;p40">
              <a:extLst>
                <a:ext uri="{FF2B5EF4-FFF2-40B4-BE49-F238E27FC236}">
                  <a16:creationId xmlns:a16="http://schemas.microsoft.com/office/drawing/2014/main" id="{DFC9B15F-AFE1-4DA0-9998-27A7EB3666F7}"/>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0;p40">
              <a:extLst>
                <a:ext uri="{FF2B5EF4-FFF2-40B4-BE49-F238E27FC236}">
                  <a16:creationId xmlns:a16="http://schemas.microsoft.com/office/drawing/2014/main" id="{B672FE94-FFEB-4E0E-A141-CAED0554980D}"/>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832;p64">
            <a:extLst>
              <a:ext uri="{FF2B5EF4-FFF2-40B4-BE49-F238E27FC236}">
                <a16:creationId xmlns:a16="http://schemas.microsoft.com/office/drawing/2014/main" id="{2C9249AF-20E4-40A4-A686-491A40EC35CF}"/>
              </a:ext>
            </a:extLst>
          </p:cNvPr>
          <p:cNvGrpSpPr/>
          <p:nvPr/>
        </p:nvGrpSpPr>
        <p:grpSpPr>
          <a:xfrm>
            <a:off x="3007514" y="890607"/>
            <a:ext cx="365176" cy="271013"/>
            <a:chOff x="7955145" y="2019192"/>
            <a:chExt cx="365176" cy="271013"/>
          </a:xfrm>
        </p:grpSpPr>
        <p:sp>
          <p:nvSpPr>
            <p:cNvPr id="15" name="Google Shape;11833;p64">
              <a:extLst>
                <a:ext uri="{FF2B5EF4-FFF2-40B4-BE49-F238E27FC236}">
                  <a16:creationId xmlns:a16="http://schemas.microsoft.com/office/drawing/2014/main" id="{293D81C8-E4A6-4CC5-99C0-33C551DF7BB7}"/>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34;p64">
              <a:extLst>
                <a:ext uri="{FF2B5EF4-FFF2-40B4-BE49-F238E27FC236}">
                  <a16:creationId xmlns:a16="http://schemas.microsoft.com/office/drawing/2014/main" id="{149A5DFC-CD03-46F5-AD9C-45A93B8237FB}"/>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35;p64">
              <a:extLst>
                <a:ext uri="{FF2B5EF4-FFF2-40B4-BE49-F238E27FC236}">
                  <a16:creationId xmlns:a16="http://schemas.microsoft.com/office/drawing/2014/main" id="{B1A14577-9D42-4709-A72D-C59BE9DFEF1E}"/>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36;p64">
              <a:extLst>
                <a:ext uri="{FF2B5EF4-FFF2-40B4-BE49-F238E27FC236}">
                  <a16:creationId xmlns:a16="http://schemas.microsoft.com/office/drawing/2014/main" id="{79B648C7-6226-434E-90A4-1727442E67C8}"/>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37;p64">
              <a:extLst>
                <a:ext uri="{FF2B5EF4-FFF2-40B4-BE49-F238E27FC236}">
                  <a16:creationId xmlns:a16="http://schemas.microsoft.com/office/drawing/2014/main" id="{60F5E701-38FE-4967-AC60-48D894919AE9}"/>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38;p64">
              <a:extLst>
                <a:ext uri="{FF2B5EF4-FFF2-40B4-BE49-F238E27FC236}">
                  <a16:creationId xmlns:a16="http://schemas.microsoft.com/office/drawing/2014/main" id="{B914C4FA-3275-42C0-86B8-EAB041266C87}"/>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58;p40">
            <a:extLst>
              <a:ext uri="{FF2B5EF4-FFF2-40B4-BE49-F238E27FC236}">
                <a16:creationId xmlns:a16="http://schemas.microsoft.com/office/drawing/2014/main" id="{45AABC88-5995-47EC-A48D-D1B5E2C69D1B}"/>
              </a:ext>
            </a:extLst>
          </p:cNvPr>
          <p:cNvGrpSpPr/>
          <p:nvPr/>
        </p:nvGrpSpPr>
        <p:grpSpPr>
          <a:xfrm>
            <a:off x="5788939" y="700335"/>
            <a:ext cx="566633" cy="539892"/>
            <a:chOff x="1105200" y="2323875"/>
            <a:chExt cx="791700" cy="791700"/>
          </a:xfrm>
        </p:grpSpPr>
        <p:sp>
          <p:nvSpPr>
            <p:cNvPr id="24" name="Google Shape;859;p40">
              <a:extLst>
                <a:ext uri="{FF2B5EF4-FFF2-40B4-BE49-F238E27FC236}">
                  <a16:creationId xmlns:a16="http://schemas.microsoft.com/office/drawing/2014/main" id="{0B5A799D-8BE8-4260-A404-38AA89A15B4A}"/>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0;p40">
              <a:extLst>
                <a:ext uri="{FF2B5EF4-FFF2-40B4-BE49-F238E27FC236}">
                  <a16:creationId xmlns:a16="http://schemas.microsoft.com/office/drawing/2014/main" id="{3410F869-B862-4600-9976-F4791B13E8C4}"/>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615;p58">
            <a:extLst>
              <a:ext uri="{FF2B5EF4-FFF2-40B4-BE49-F238E27FC236}">
                <a16:creationId xmlns:a16="http://schemas.microsoft.com/office/drawing/2014/main" id="{5AC786CC-6052-4D8D-AB81-82BB56D826AF}"/>
              </a:ext>
            </a:extLst>
          </p:cNvPr>
          <p:cNvSpPr/>
          <p:nvPr/>
        </p:nvSpPr>
        <p:spPr>
          <a:xfrm>
            <a:off x="5926325" y="836932"/>
            <a:ext cx="263954" cy="314799"/>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Arrow: Left-Right 8">
            <a:extLst>
              <a:ext uri="{FF2B5EF4-FFF2-40B4-BE49-F238E27FC236}">
                <a16:creationId xmlns:a16="http://schemas.microsoft.com/office/drawing/2014/main" id="{7527DBC0-6F58-4E57-8478-A0D000A436CF}"/>
              </a:ext>
            </a:extLst>
          </p:cNvPr>
          <p:cNvSpPr/>
          <p:nvPr/>
        </p:nvSpPr>
        <p:spPr>
          <a:xfrm>
            <a:off x="3587302" y="944237"/>
            <a:ext cx="2137945" cy="12722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7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grpSp>
        <p:nvGrpSpPr>
          <p:cNvPr id="19" name="Google Shape;858;p40">
            <a:extLst>
              <a:ext uri="{FF2B5EF4-FFF2-40B4-BE49-F238E27FC236}">
                <a16:creationId xmlns:a16="http://schemas.microsoft.com/office/drawing/2014/main" id="{06326838-56BA-4F0A-A3F8-6D3962C6F452}"/>
              </a:ext>
            </a:extLst>
          </p:cNvPr>
          <p:cNvGrpSpPr/>
          <p:nvPr/>
        </p:nvGrpSpPr>
        <p:grpSpPr>
          <a:xfrm>
            <a:off x="5294756" y="1578743"/>
            <a:ext cx="566633" cy="539892"/>
            <a:chOff x="1105200" y="2323875"/>
            <a:chExt cx="791700" cy="791700"/>
          </a:xfrm>
        </p:grpSpPr>
        <p:sp>
          <p:nvSpPr>
            <p:cNvPr id="20" name="Google Shape;859;p40">
              <a:extLst>
                <a:ext uri="{FF2B5EF4-FFF2-40B4-BE49-F238E27FC236}">
                  <a16:creationId xmlns:a16="http://schemas.microsoft.com/office/drawing/2014/main" id="{3E680E27-213D-4D18-9E32-6B52FC0D13F6}"/>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0;p40">
              <a:extLst>
                <a:ext uri="{FF2B5EF4-FFF2-40B4-BE49-F238E27FC236}">
                  <a16:creationId xmlns:a16="http://schemas.microsoft.com/office/drawing/2014/main" id="{936017E5-F1D2-405D-AB15-308A0A022855}"/>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58;p31">
            <a:extLst>
              <a:ext uri="{FF2B5EF4-FFF2-40B4-BE49-F238E27FC236}">
                <a16:creationId xmlns:a16="http://schemas.microsoft.com/office/drawing/2014/main" id="{409EA024-87EB-4583-B883-1A067D78545A}"/>
              </a:ext>
            </a:extLst>
          </p:cNvPr>
          <p:cNvSpPr txBox="1">
            <a:spLocks noGrp="1"/>
          </p:cNvSpPr>
          <p:nvPr>
            <p:ph type="title"/>
          </p:nvPr>
        </p:nvSpPr>
        <p:spPr>
          <a:xfrm>
            <a:off x="189926" y="39961"/>
            <a:ext cx="8764147" cy="100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solidFill>
                  <a:schemeClr val="bg1"/>
                </a:solidFill>
              </a:rPr>
              <a:t>Correlation of </a:t>
            </a:r>
            <a:r>
              <a:rPr lang="en" sz="2400" dirty="0">
                <a:solidFill>
                  <a:srgbClr val="CCFFCC"/>
                </a:solidFill>
              </a:rPr>
              <a:t>Environment</a:t>
            </a:r>
            <a:r>
              <a:rPr lang="en" sz="2400" dirty="0">
                <a:solidFill>
                  <a:schemeClr val="bg1"/>
                </a:solidFill>
              </a:rPr>
              <a:t> and </a:t>
            </a:r>
            <a:r>
              <a:rPr lang="en" sz="2400" dirty="0">
                <a:solidFill>
                  <a:srgbClr val="CCFFCC"/>
                </a:solidFill>
              </a:rPr>
              <a:t>Education</a:t>
            </a:r>
            <a:r>
              <a:rPr lang="en" sz="2400" dirty="0">
                <a:solidFill>
                  <a:schemeClr val="bg1"/>
                </a:solidFill>
              </a:rPr>
              <a:t> related predictors with Life Expectancy</a:t>
            </a:r>
            <a:endParaRPr sz="2400" dirty="0">
              <a:solidFill>
                <a:schemeClr val="bg1"/>
              </a:solidFill>
            </a:endParaRPr>
          </a:p>
        </p:txBody>
      </p:sp>
      <p:graphicFrame>
        <p:nvGraphicFramePr>
          <p:cNvPr id="4" name="Table 3">
            <a:extLst>
              <a:ext uri="{FF2B5EF4-FFF2-40B4-BE49-F238E27FC236}">
                <a16:creationId xmlns:a16="http://schemas.microsoft.com/office/drawing/2014/main" id="{90A6BD84-8B78-4F6A-80F1-2878CB8E6203}"/>
              </a:ext>
            </a:extLst>
          </p:cNvPr>
          <p:cNvGraphicFramePr>
            <a:graphicFrameLocks noGrp="1"/>
          </p:cNvGraphicFramePr>
          <p:nvPr>
            <p:extLst>
              <p:ext uri="{D42A27DB-BD31-4B8C-83A1-F6EECF244321}">
                <p14:modId xmlns:p14="http://schemas.microsoft.com/office/powerpoint/2010/main" val="2642777435"/>
              </p:ext>
            </p:extLst>
          </p:nvPr>
        </p:nvGraphicFramePr>
        <p:xfrm>
          <a:off x="401893" y="1452760"/>
          <a:ext cx="2364740" cy="665861"/>
        </p:xfrm>
        <a:graphic>
          <a:graphicData uri="http://schemas.openxmlformats.org/drawingml/2006/table">
            <a:tbl>
              <a:tblPr>
                <a:tableStyleId>{638B1855-1B75-4FBE-930C-398BA8C253C6}</a:tableStyleId>
              </a:tblPr>
              <a:tblGrid>
                <a:gridCol w="1182370">
                  <a:extLst>
                    <a:ext uri="{9D8B030D-6E8A-4147-A177-3AD203B41FA5}">
                      <a16:colId xmlns:a16="http://schemas.microsoft.com/office/drawing/2014/main" val="3565698687"/>
                    </a:ext>
                  </a:extLst>
                </a:gridCol>
                <a:gridCol w="1182370">
                  <a:extLst>
                    <a:ext uri="{9D8B030D-6E8A-4147-A177-3AD203B41FA5}">
                      <a16:colId xmlns:a16="http://schemas.microsoft.com/office/drawing/2014/main" val="3052722575"/>
                    </a:ext>
                  </a:extLst>
                </a:gridCol>
              </a:tblGrid>
              <a:tr h="0">
                <a:tc gridSpan="2">
                  <a:txBody>
                    <a:bodyPr/>
                    <a:lstStyle/>
                    <a:p>
                      <a:pPr algn="ctr">
                        <a:lnSpc>
                          <a:spcPct val="107000"/>
                        </a:lnSpc>
                        <a:spcBef>
                          <a:spcPts val="145"/>
                        </a:spcBef>
                        <a:spcAft>
                          <a:spcPts val="145"/>
                        </a:spcAft>
                      </a:pPr>
                      <a:r>
                        <a:rPr lang="en-US" sz="900" b="1" dirty="0">
                          <a:solidFill>
                            <a:srgbClr val="000000"/>
                          </a:solidFill>
                          <a:effectLst/>
                        </a:rPr>
                        <a:t>Pearson Correlation Coefficients, N = 217</a:t>
                      </a:r>
                      <a:br>
                        <a:rPr lang="en-US" sz="900" b="1" dirty="0">
                          <a:solidFill>
                            <a:srgbClr val="000000"/>
                          </a:solidFill>
                          <a:effectLst/>
                        </a:rPr>
                      </a:br>
                      <a:r>
                        <a:rPr lang="en-US" sz="900" b="1" dirty="0">
                          <a:solidFill>
                            <a:srgbClr val="000000"/>
                          </a:solidFill>
                          <a:effectLst/>
                        </a:rPr>
                        <a:t>Prob &gt; |r| under H0: Rho=0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442582431"/>
                  </a:ext>
                </a:extLst>
              </a:tr>
              <a:tr h="0">
                <a:tc>
                  <a:txBody>
                    <a:bodyPr/>
                    <a:lstStyle/>
                    <a:p>
                      <a:pPr>
                        <a:lnSpc>
                          <a:spcPct val="107000"/>
                        </a:lnSpc>
                        <a:spcBef>
                          <a:spcPts val="145"/>
                        </a:spcBef>
                        <a:spcAft>
                          <a:spcPts val="145"/>
                        </a:spcAft>
                      </a:pPr>
                      <a:r>
                        <a:rPr lang="en-US" sz="900" b="1">
                          <a:solidFill>
                            <a:srgbClr val="000000"/>
                          </a:solidFill>
                          <a:effectLst/>
                        </a:rPr>
                        <a:t>LifeExpectancy</a:t>
                      </a:r>
                      <a:br>
                        <a:rPr lang="en-US" sz="900" b="1">
                          <a:solidFill>
                            <a:srgbClr val="000000"/>
                          </a:solidFill>
                          <a:effectLst/>
                        </a:rPr>
                      </a:br>
                      <a:r>
                        <a:rPr lang="en-US" sz="900" b="1">
                          <a:solidFill>
                            <a:srgbClr val="000000"/>
                          </a:solidFill>
                          <a:effectLst/>
                        </a:rPr>
                        <a:t>Life 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err="1">
                          <a:solidFill>
                            <a:srgbClr val="000000"/>
                          </a:solidFill>
                          <a:effectLst/>
                        </a:rPr>
                        <a:t>PollutionPM</a:t>
                      </a:r>
                      <a:br>
                        <a:rPr lang="en-US" sz="800" dirty="0">
                          <a:solidFill>
                            <a:srgbClr val="000000"/>
                          </a:solidFill>
                          <a:effectLst/>
                        </a:rPr>
                      </a:br>
                      <a:r>
                        <a:rPr lang="en-US" sz="800" dirty="0">
                          <a:solidFill>
                            <a:srgbClr val="000000"/>
                          </a:solidFill>
                          <a:effectLst/>
                        </a:rPr>
                        <a:t>-0.45474</a:t>
                      </a:r>
                      <a:br>
                        <a:rPr lang="en-US" sz="800" dirty="0">
                          <a:solidFill>
                            <a:srgbClr val="000000"/>
                          </a:solidFill>
                          <a:effectLst/>
                        </a:rPr>
                      </a:b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841314"/>
                  </a:ext>
                </a:extLst>
              </a:tr>
            </a:tbl>
          </a:graphicData>
        </a:graphic>
      </p:graphicFrame>
      <p:pic>
        <p:nvPicPr>
          <p:cNvPr id="9217" name="Picture 1">
            <a:extLst>
              <a:ext uri="{FF2B5EF4-FFF2-40B4-BE49-F238E27FC236}">
                <a16:creationId xmlns:a16="http://schemas.microsoft.com/office/drawing/2014/main" id="{04103930-3B2C-439A-8CC0-08A417810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93" y="2222535"/>
            <a:ext cx="3575685" cy="2681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13CACD4-7C5D-43BC-A3DD-1CF18298D160}"/>
              </a:ext>
            </a:extLst>
          </p:cNvPr>
          <p:cNvGraphicFramePr>
            <a:graphicFrameLocks noGrp="1"/>
          </p:cNvGraphicFramePr>
          <p:nvPr>
            <p:extLst>
              <p:ext uri="{D42A27DB-BD31-4B8C-83A1-F6EECF244321}">
                <p14:modId xmlns:p14="http://schemas.microsoft.com/office/powerpoint/2010/main" val="3400932506"/>
              </p:ext>
            </p:extLst>
          </p:nvPr>
        </p:nvGraphicFramePr>
        <p:xfrm>
          <a:off x="6147249" y="1439444"/>
          <a:ext cx="2364740" cy="665861"/>
        </p:xfrm>
        <a:graphic>
          <a:graphicData uri="http://schemas.openxmlformats.org/drawingml/2006/table">
            <a:tbl>
              <a:tblPr>
                <a:tableStyleId>{638B1855-1B75-4FBE-930C-398BA8C253C6}</a:tableStyleId>
              </a:tblPr>
              <a:tblGrid>
                <a:gridCol w="1182370">
                  <a:extLst>
                    <a:ext uri="{9D8B030D-6E8A-4147-A177-3AD203B41FA5}">
                      <a16:colId xmlns:a16="http://schemas.microsoft.com/office/drawing/2014/main" val="1229463158"/>
                    </a:ext>
                  </a:extLst>
                </a:gridCol>
                <a:gridCol w="1182370">
                  <a:extLst>
                    <a:ext uri="{9D8B030D-6E8A-4147-A177-3AD203B41FA5}">
                      <a16:colId xmlns:a16="http://schemas.microsoft.com/office/drawing/2014/main" val="176795090"/>
                    </a:ext>
                  </a:extLst>
                </a:gridCol>
              </a:tblGrid>
              <a:tr h="0">
                <a:tc gridSpan="2">
                  <a:txBody>
                    <a:bodyPr/>
                    <a:lstStyle/>
                    <a:p>
                      <a:pPr algn="ctr">
                        <a:lnSpc>
                          <a:spcPct val="107000"/>
                        </a:lnSpc>
                        <a:spcBef>
                          <a:spcPts val="145"/>
                        </a:spcBef>
                        <a:spcAft>
                          <a:spcPts val="145"/>
                        </a:spcAft>
                      </a:pPr>
                      <a:r>
                        <a:rPr lang="en-US" sz="900" b="1">
                          <a:solidFill>
                            <a:srgbClr val="000000"/>
                          </a:solidFill>
                          <a:effectLst/>
                        </a:rPr>
                        <a:t>Pearson Correlation Coefficients, N = 217</a:t>
                      </a:r>
                      <a:br>
                        <a:rPr lang="en-US" sz="900" b="1">
                          <a:solidFill>
                            <a:srgbClr val="000000"/>
                          </a:solidFill>
                          <a:effectLst/>
                        </a:rPr>
                      </a:br>
                      <a:r>
                        <a:rPr lang="en-US" sz="900" b="1">
                          <a:solidFill>
                            <a:srgbClr val="000000"/>
                          </a:solidFill>
                          <a:effectLst/>
                        </a:rPr>
                        <a:t>Prob &gt; |r| under H0: Rho=0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7687584"/>
                  </a:ext>
                </a:extLst>
              </a:tr>
              <a:tr h="0">
                <a:tc>
                  <a:txBody>
                    <a:bodyPr/>
                    <a:lstStyle/>
                    <a:p>
                      <a:pPr>
                        <a:lnSpc>
                          <a:spcPct val="107000"/>
                        </a:lnSpc>
                        <a:spcBef>
                          <a:spcPts val="145"/>
                        </a:spcBef>
                        <a:spcAft>
                          <a:spcPts val="145"/>
                        </a:spcAft>
                      </a:pPr>
                      <a:r>
                        <a:rPr lang="en-US" sz="900" b="1" dirty="0" err="1">
                          <a:solidFill>
                            <a:srgbClr val="000000"/>
                          </a:solidFill>
                          <a:effectLst/>
                        </a:rPr>
                        <a:t>LifeExpectancy</a:t>
                      </a:r>
                      <a:br>
                        <a:rPr lang="en-US" sz="900" b="1" dirty="0">
                          <a:solidFill>
                            <a:srgbClr val="000000"/>
                          </a:solidFill>
                          <a:effectLst/>
                        </a:rPr>
                      </a:br>
                      <a:r>
                        <a:rPr lang="en-US" sz="900" b="1" dirty="0">
                          <a:solidFill>
                            <a:srgbClr val="000000"/>
                          </a:solidFill>
                          <a:effectLst/>
                        </a:rPr>
                        <a:t>Life Expectancy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err="1">
                          <a:solidFill>
                            <a:srgbClr val="000000"/>
                          </a:solidFill>
                          <a:effectLst/>
                        </a:rPr>
                        <a:t>PrimaryGrossEnrollment</a:t>
                      </a:r>
                      <a:br>
                        <a:rPr lang="en-US" sz="800" dirty="0">
                          <a:solidFill>
                            <a:srgbClr val="000000"/>
                          </a:solidFill>
                          <a:effectLst/>
                        </a:rPr>
                      </a:br>
                      <a:r>
                        <a:rPr lang="en-US" sz="800" dirty="0">
                          <a:solidFill>
                            <a:srgbClr val="000000"/>
                          </a:solidFill>
                          <a:effectLst/>
                        </a:rPr>
                        <a:t>-0.04568</a:t>
                      </a:r>
                      <a:br>
                        <a:rPr lang="en-US" sz="800" dirty="0">
                          <a:solidFill>
                            <a:srgbClr val="000000"/>
                          </a:solidFill>
                          <a:effectLst/>
                        </a:rPr>
                      </a:br>
                      <a:r>
                        <a:rPr lang="en-US" sz="800" dirty="0">
                          <a:solidFill>
                            <a:srgbClr val="000000"/>
                          </a:solidFill>
                          <a:effectLst/>
                        </a:rPr>
                        <a:t>0.5032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522172"/>
                  </a:ext>
                </a:extLst>
              </a:tr>
            </a:tbl>
          </a:graphicData>
        </a:graphic>
      </p:graphicFrame>
      <p:pic>
        <p:nvPicPr>
          <p:cNvPr id="9218" name="Picture 2">
            <a:extLst>
              <a:ext uri="{FF2B5EF4-FFF2-40B4-BE49-F238E27FC236}">
                <a16:creationId xmlns:a16="http://schemas.microsoft.com/office/drawing/2014/main" id="{BDE41A35-5A3E-4652-AF67-64B1A4BC4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304" y="2222532"/>
            <a:ext cx="3575685" cy="26817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oogle Shape;858;p40">
            <a:extLst>
              <a:ext uri="{FF2B5EF4-FFF2-40B4-BE49-F238E27FC236}">
                <a16:creationId xmlns:a16="http://schemas.microsoft.com/office/drawing/2014/main" id="{9AB006CF-39EF-4E5E-B16F-0627476474D6}"/>
              </a:ext>
            </a:extLst>
          </p:cNvPr>
          <p:cNvGrpSpPr/>
          <p:nvPr/>
        </p:nvGrpSpPr>
        <p:grpSpPr>
          <a:xfrm>
            <a:off x="4128878" y="895886"/>
            <a:ext cx="566633" cy="539892"/>
            <a:chOff x="1105200" y="2323875"/>
            <a:chExt cx="791700" cy="791700"/>
          </a:xfrm>
        </p:grpSpPr>
        <p:sp>
          <p:nvSpPr>
            <p:cNvPr id="9" name="Google Shape;859;p40">
              <a:extLst>
                <a:ext uri="{FF2B5EF4-FFF2-40B4-BE49-F238E27FC236}">
                  <a16:creationId xmlns:a16="http://schemas.microsoft.com/office/drawing/2014/main" id="{6E8A141B-0FD8-4FB6-B8F6-78D59E440D60}"/>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0;p40">
              <a:extLst>
                <a:ext uri="{FF2B5EF4-FFF2-40B4-BE49-F238E27FC236}">
                  <a16:creationId xmlns:a16="http://schemas.microsoft.com/office/drawing/2014/main" id="{7F112705-DDCD-43E2-9CF7-9349B5F93418}"/>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832;p64">
            <a:extLst>
              <a:ext uri="{FF2B5EF4-FFF2-40B4-BE49-F238E27FC236}">
                <a16:creationId xmlns:a16="http://schemas.microsoft.com/office/drawing/2014/main" id="{003035F5-A386-4EE2-AFB4-BE5F2EA9E7AF}"/>
              </a:ext>
            </a:extLst>
          </p:cNvPr>
          <p:cNvGrpSpPr/>
          <p:nvPr/>
        </p:nvGrpSpPr>
        <p:grpSpPr>
          <a:xfrm>
            <a:off x="4229606" y="1060866"/>
            <a:ext cx="365176" cy="271013"/>
            <a:chOff x="7955145" y="2019192"/>
            <a:chExt cx="365176" cy="271013"/>
          </a:xfrm>
        </p:grpSpPr>
        <p:sp>
          <p:nvSpPr>
            <p:cNvPr id="12" name="Google Shape;11833;p64">
              <a:extLst>
                <a:ext uri="{FF2B5EF4-FFF2-40B4-BE49-F238E27FC236}">
                  <a16:creationId xmlns:a16="http://schemas.microsoft.com/office/drawing/2014/main" id="{013E8807-86C6-4265-99F2-8FCF138D078C}"/>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34;p64">
              <a:extLst>
                <a:ext uri="{FF2B5EF4-FFF2-40B4-BE49-F238E27FC236}">
                  <a16:creationId xmlns:a16="http://schemas.microsoft.com/office/drawing/2014/main" id="{2D747599-33DD-4F8C-9780-315C5AA83BDB}"/>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35;p64">
              <a:extLst>
                <a:ext uri="{FF2B5EF4-FFF2-40B4-BE49-F238E27FC236}">
                  <a16:creationId xmlns:a16="http://schemas.microsoft.com/office/drawing/2014/main" id="{0E8766E9-8078-429C-9333-9702A346E556}"/>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36;p64">
              <a:extLst>
                <a:ext uri="{FF2B5EF4-FFF2-40B4-BE49-F238E27FC236}">
                  <a16:creationId xmlns:a16="http://schemas.microsoft.com/office/drawing/2014/main" id="{31035052-9F2C-476B-A19B-BBD85EC34F6F}"/>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37;p64">
              <a:extLst>
                <a:ext uri="{FF2B5EF4-FFF2-40B4-BE49-F238E27FC236}">
                  <a16:creationId xmlns:a16="http://schemas.microsoft.com/office/drawing/2014/main" id="{DDC3907D-E5DA-4B0F-AA8C-A9C1E370ABEB}"/>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38;p64">
              <a:extLst>
                <a:ext uri="{FF2B5EF4-FFF2-40B4-BE49-F238E27FC236}">
                  <a16:creationId xmlns:a16="http://schemas.microsoft.com/office/drawing/2014/main" id="{F96FF5B5-DABA-4B12-A78E-5C52DBB8E364}"/>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901;p61">
            <a:extLst>
              <a:ext uri="{FF2B5EF4-FFF2-40B4-BE49-F238E27FC236}">
                <a16:creationId xmlns:a16="http://schemas.microsoft.com/office/drawing/2014/main" id="{5E3BA143-3CAF-416E-880B-263496C8D9BC}"/>
              </a:ext>
            </a:extLst>
          </p:cNvPr>
          <p:cNvSpPr/>
          <p:nvPr/>
        </p:nvSpPr>
        <p:spPr>
          <a:xfrm>
            <a:off x="5430967" y="1739213"/>
            <a:ext cx="294210" cy="218951"/>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858;p40">
            <a:extLst>
              <a:ext uri="{FF2B5EF4-FFF2-40B4-BE49-F238E27FC236}">
                <a16:creationId xmlns:a16="http://schemas.microsoft.com/office/drawing/2014/main" id="{28E6589E-72C7-4763-958D-A23AA3D3F286}"/>
              </a:ext>
            </a:extLst>
          </p:cNvPr>
          <p:cNvGrpSpPr/>
          <p:nvPr/>
        </p:nvGrpSpPr>
        <p:grpSpPr>
          <a:xfrm>
            <a:off x="3037815" y="1565413"/>
            <a:ext cx="566633" cy="539892"/>
            <a:chOff x="1105200" y="2323875"/>
            <a:chExt cx="791700" cy="791700"/>
          </a:xfrm>
        </p:grpSpPr>
        <p:sp>
          <p:nvSpPr>
            <p:cNvPr id="23" name="Google Shape;859;p40">
              <a:extLst>
                <a:ext uri="{FF2B5EF4-FFF2-40B4-BE49-F238E27FC236}">
                  <a16:creationId xmlns:a16="http://schemas.microsoft.com/office/drawing/2014/main" id="{6FCAFE5B-CCD9-4883-ABA7-19B7EA4DED16}"/>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0;p40">
              <a:extLst>
                <a:ext uri="{FF2B5EF4-FFF2-40B4-BE49-F238E27FC236}">
                  <a16:creationId xmlns:a16="http://schemas.microsoft.com/office/drawing/2014/main" id="{71C2D734-069A-4FC7-B00B-C1B052AFFD20}"/>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34;p65">
            <a:extLst>
              <a:ext uri="{FF2B5EF4-FFF2-40B4-BE49-F238E27FC236}">
                <a16:creationId xmlns:a16="http://schemas.microsoft.com/office/drawing/2014/main" id="{A59E4BD7-E0A9-43F4-BC93-6F911D1EC557}"/>
              </a:ext>
            </a:extLst>
          </p:cNvPr>
          <p:cNvGrpSpPr/>
          <p:nvPr/>
        </p:nvGrpSpPr>
        <p:grpSpPr>
          <a:xfrm>
            <a:off x="3173506" y="1686288"/>
            <a:ext cx="309282" cy="271876"/>
            <a:chOff x="-21322300" y="4077125"/>
            <a:chExt cx="307200" cy="285925"/>
          </a:xfrm>
        </p:grpSpPr>
        <p:sp>
          <p:nvSpPr>
            <p:cNvPr id="26" name="Google Shape;7335;p65">
              <a:extLst>
                <a:ext uri="{FF2B5EF4-FFF2-40B4-BE49-F238E27FC236}">
                  <a16:creationId xmlns:a16="http://schemas.microsoft.com/office/drawing/2014/main" id="{A35B9D2B-2845-4634-BE38-BF7468519FA5}"/>
                </a:ext>
              </a:extLst>
            </p:cNvPr>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36;p65">
              <a:extLst>
                <a:ext uri="{FF2B5EF4-FFF2-40B4-BE49-F238E27FC236}">
                  <a16:creationId xmlns:a16="http://schemas.microsoft.com/office/drawing/2014/main" id="{17366780-F5BD-421A-8D59-904C9962DC17}"/>
                </a:ext>
              </a:extLst>
            </p:cNvPr>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337;p65">
              <a:extLst>
                <a:ext uri="{FF2B5EF4-FFF2-40B4-BE49-F238E27FC236}">
                  <a16:creationId xmlns:a16="http://schemas.microsoft.com/office/drawing/2014/main" id="{70081110-7D1F-4BA5-8E9E-50B972D6B920}"/>
                </a:ext>
              </a:extLst>
            </p:cNvPr>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38;p65">
              <a:extLst>
                <a:ext uri="{FF2B5EF4-FFF2-40B4-BE49-F238E27FC236}">
                  <a16:creationId xmlns:a16="http://schemas.microsoft.com/office/drawing/2014/main" id="{8C1FDE1E-E8DE-4CA8-A41F-2994A7E9371F}"/>
                </a:ext>
              </a:extLst>
            </p:cNvPr>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339;p65">
              <a:extLst>
                <a:ext uri="{FF2B5EF4-FFF2-40B4-BE49-F238E27FC236}">
                  <a16:creationId xmlns:a16="http://schemas.microsoft.com/office/drawing/2014/main" id="{6C7DBF52-AA5C-4E55-923A-044D1ADEC0F6}"/>
                </a:ext>
              </a:extLst>
            </p:cNvPr>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40;p65">
              <a:extLst>
                <a:ext uri="{FF2B5EF4-FFF2-40B4-BE49-F238E27FC236}">
                  <a16:creationId xmlns:a16="http://schemas.microsoft.com/office/drawing/2014/main" id="{92625427-6AF2-4FF4-A845-23DF416B6E9A}"/>
                </a:ext>
              </a:extLst>
            </p:cNvPr>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41;p65">
              <a:extLst>
                <a:ext uri="{FF2B5EF4-FFF2-40B4-BE49-F238E27FC236}">
                  <a16:creationId xmlns:a16="http://schemas.microsoft.com/office/drawing/2014/main" id="{869C4AF2-01A1-49BC-86D6-A416B1A21828}"/>
                </a:ext>
              </a:extLst>
            </p:cNvPr>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42;p65">
              <a:extLst>
                <a:ext uri="{FF2B5EF4-FFF2-40B4-BE49-F238E27FC236}">
                  <a16:creationId xmlns:a16="http://schemas.microsoft.com/office/drawing/2014/main" id="{24ED227B-252A-4F82-8C51-C6E7579F0BE0}"/>
                </a:ext>
              </a:extLst>
            </p:cNvPr>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43;p65">
              <a:extLst>
                <a:ext uri="{FF2B5EF4-FFF2-40B4-BE49-F238E27FC236}">
                  <a16:creationId xmlns:a16="http://schemas.microsoft.com/office/drawing/2014/main" id="{7D404925-6B9B-4744-B2F5-0F1FB95C77CD}"/>
                </a:ext>
              </a:extLst>
            </p:cNvPr>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44;p65">
              <a:extLst>
                <a:ext uri="{FF2B5EF4-FFF2-40B4-BE49-F238E27FC236}">
                  <a16:creationId xmlns:a16="http://schemas.microsoft.com/office/drawing/2014/main" id="{3A94BB07-B49A-41A1-8473-B1BF5F533821}"/>
                </a:ext>
              </a:extLst>
            </p:cNvPr>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45;p65">
              <a:extLst>
                <a:ext uri="{FF2B5EF4-FFF2-40B4-BE49-F238E27FC236}">
                  <a16:creationId xmlns:a16="http://schemas.microsoft.com/office/drawing/2014/main" id="{6E87FB62-19B4-4703-B5B1-F3B9809E97A2}"/>
                </a:ext>
              </a:extLst>
            </p:cNvPr>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46;p65">
              <a:extLst>
                <a:ext uri="{FF2B5EF4-FFF2-40B4-BE49-F238E27FC236}">
                  <a16:creationId xmlns:a16="http://schemas.microsoft.com/office/drawing/2014/main" id="{017C98C6-15B2-4BCB-97AF-40912F67CC1E}"/>
                </a:ext>
              </a:extLst>
            </p:cNvPr>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rrow: Left-Right 2">
            <a:extLst>
              <a:ext uri="{FF2B5EF4-FFF2-40B4-BE49-F238E27FC236}">
                <a16:creationId xmlns:a16="http://schemas.microsoft.com/office/drawing/2014/main" id="{46D24587-8B6E-4F1B-A7B5-9A5C88A8B5F4}"/>
              </a:ext>
            </a:extLst>
          </p:cNvPr>
          <p:cNvSpPr/>
          <p:nvPr/>
        </p:nvSpPr>
        <p:spPr>
          <a:xfrm rot="19232416">
            <a:off x="3531321" y="1455491"/>
            <a:ext cx="609607" cy="71678"/>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Arrow: Left-Right 4">
            <a:extLst>
              <a:ext uri="{FF2B5EF4-FFF2-40B4-BE49-F238E27FC236}">
                <a16:creationId xmlns:a16="http://schemas.microsoft.com/office/drawing/2014/main" id="{AC340801-F82C-4EDA-A138-9BBD9818CB4C}"/>
              </a:ext>
            </a:extLst>
          </p:cNvPr>
          <p:cNvSpPr/>
          <p:nvPr/>
        </p:nvSpPr>
        <p:spPr>
          <a:xfrm rot="2103667">
            <a:off x="4629062" y="1490432"/>
            <a:ext cx="709440" cy="10061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34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2" name="Arrow: Chevron 1">
            <a:extLst>
              <a:ext uri="{FF2B5EF4-FFF2-40B4-BE49-F238E27FC236}">
                <a16:creationId xmlns:a16="http://schemas.microsoft.com/office/drawing/2014/main" id="{9D1845FA-5864-46ED-9D75-A12D4894C2CC}"/>
              </a:ext>
            </a:extLst>
          </p:cNvPr>
          <p:cNvSpPr/>
          <p:nvPr/>
        </p:nvSpPr>
        <p:spPr>
          <a:xfrm>
            <a:off x="222546" y="2648286"/>
            <a:ext cx="2594231" cy="11379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9FF7D960-D4B5-4684-A657-EFCD9D5CD2E3}"/>
              </a:ext>
            </a:extLst>
          </p:cNvPr>
          <p:cNvSpPr/>
          <p:nvPr/>
        </p:nvSpPr>
        <p:spPr>
          <a:xfrm>
            <a:off x="2334959" y="2648286"/>
            <a:ext cx="2500712" cy="11379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hevron 3">
            <a:extLst>
              <a:ext uri="{FF2B5EF4-FFF2-40B4-BE49-F238E27FC236}">
                <a16:creationId xmlns:a16="http://schemas.microsoft.com/office/drawing/2014/main" id="{7021B861-D837-48CA-B068-40B15599F1D5}"/>
              </a:ext>
            </a:extLst>
          </p:cNvPr>
          <p:cNvSpPr/>
          <p:nvPr/>
        </p:nvSpPr>
        <p:spPr>
          <a:xfrm>
            <a:off x="4395818" y="2648286"/>
            <a:ext cx="2461319" cy="11379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7571F1CF-72BD-4C06-BC49-03C2B1A497FD}"/>
              </a:ext>
            </a:extLst>
          </p:cNvPr>
          <p:cNvSpPr/>
          <p:nvPr/>
        </p:nvSpPr>
        <p:spPr>
          <a:xfrm>
            <a:off x="6426429" y="2656274"/>
            <a:ext cx="2461319" cy="112190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4" name="Google Shape;444;p30"/>
          <p:cNvSpPr txBox="1"/>
          <p:nvPr/>
        </p:nvSpPr>
        <p:spPr>
          <a:xfrm>
            <a:off x="738514" y="2966960"/>
            <a:ext cx="2340842" cy="4114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CCFFCC"/>
                </a:solidFill>
                <a:latin typeface="Bahnschrift" panose="020B0502040204020203" pitchFamily="34" charset="0"/>
                <a:ea typeface="Roboto"/>
                <a:cs typeface="Roboto"/>
                <a:sym typeface="Roboto"/>
              </a:rPr>
              <a:t>Model Selection</a:t>
            </a:r>
            <a:endParaRPr sz="2000" dirty="0">
              <a:solidFill>
                <a:srgbClr val="CCFFCC"/>
              </a:solidFill>
              <a:latin typeface="Bahnschrift" panose="020B0502040204020203" pitchFamily="34" charset="0"/>
              <a:ea typeface="Roboto"/>
              <a:cs typeface="Roboto"/>
              <a:sym typeface="Roboto"/>
            </a:endParaRPr>
          </a:p>
        </p:txBody>
      </p:sp>
      <p:sp>
        <p:nvSpPr>
          <p:cNvPr id="449" name="Google Shape;449;p30"/>
          <p:cNvSpPr txBox="1">
            <a:spLocks noGrp="1"/>
          </p:cNvSpPr>
          <p:nvPr>
            <p:ph type="body" idx="4294967295"/>
          </p:nvPr>
        </p:nvSpPr>
        <p:spPr>
          <a:xfrm>
            <a:off x="4402596" y="1211917"/>
            <a:ext cx="1154400" cy="38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rgbClr val="FFFFFF"/>
                </a:solidFill>
              </a:rPr>
              <a:t>2014</a:t>
            </a:r>
            <a:endParaRPr b="1" dirty="0">
              <a:solidFill>
                <a:srgbClr val="FFFFFF"/>
              </a:solidFill>
            </a:endParaRPr>
          </a:p>
        </p:txBody>
      </p:sp>
      <p:sp>
        <p:nvSpPr>
          <p:cNvPr id="450" name="Google Shape;450;p30"/>
          <p:cNvSpPr txBox="1">
            <a:spLocks noGrp="1"/>
          </p:cNvSpPr>
          <p:nvPr>
            <p:ph type="title" idx="4294967295"/>
          </p:nvPr>
        </p:nvSpPr>
        <p:spPr>
          <a:xfrm>
            <a:off x="839354" y="9627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Regression Analysis</a:t>
            </a:r>
            <a:endParaRPr dirty="0"/>
          </a:p>
        </p:txBody>
      </p:sp>
      <p:sp>
        <p:nvSpPr>
          <p:cNvPr id="7" name="Google Shape;444;p30">
            <a:extLst>
              <a:ext uri="{FF2B5EF4-FFF2-40B4-BE49-F238E27FC236}">
                <a16:creationId xmlns:a16="http://schemas.microsoft.com/office/drawing/2014/main" id="{2A658FD5-2E70-414A-A384-D2EDA5FD15E1}"/>
              </a:ext>
            </a:extLst>
          </p:cNvPr>
          <p:cNvSpPr txBox="1"/>
          <p:nvPr/>
        </p:nvSpPr>
        <p:spPr>
          <a:xfrm>
            <a:off x="2794795" y="2818105"/>
            <a:ext cx="2033184" cy="4114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2000" dirty="0">
                <a:solidFill>
                  <a:srgbClr val="CCFFCC"/>
                </a:solidFill>
                <a:latin typeface="Bahnschrift" panose="020B0502040204020203" pitchFamily="34" charset="0"/>
                <a:ea typeface="Roboto"/>
                <a:cs typeface="Roboto"/>
                <a:sym typeface="Roboto"/>
              </a:rPr>
              <a:t>Linearity &amp; Fit Assessment</a:t>
            </a:r>
          </a:p>
        </p:txBody>
      </p:sp>
      <p:sp>
        <p:nvSpPr>
          <p:cNvPr id="8" name="Google Shape;444;p30">
            <a:extLst>
              <a:ext uri="{FF2B5EF4-FFF2-40B4-BE49-F238E27FC236}">
                <a16:creationId xmlns:a16="http://schemas.microsoft.com/office/drawing/2014/main" id="{20942378-E369-49A5-8946-9211103B9F84}"/>
              </a:ext>
            </a:extLst>
          </p:cNvPr>
          <p:cNvSpPr txBox="1"/>
          <p:nvPr/>
        </p:nvSpPr>
        <p:spPr>
          <a:xfrm>
            <a:off x="4651251" y="2656945"/>
            <a:ext cx="2033184" cy="41141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2000" dirty="0">
                <a:solidFill>
                  <a:srgbClr val="CCFFCC"/>
                </a:solidFill>
                <a:latin typeface="Bahnschrift" panose="020B0502040204020203" pitchFamily="34" charset="0"/>
                <a:ea typeface="Roboto"/>
                <a:cs typeface="Roboto"/>
                <a:sym typeface="Roboto"/>
              </a:rPr>
              <a:t>Checking Outliers &amp; Collinearity</a:t>
            </a:r>
          </a:p>
        </p:txBody>
      </p:sp>
      <p:sp>
        <p:nvSpPr>
          <p:cNvPr id="9" name="Google Shape;444;p30">
            <a:extLst>
              <a:ext uri="{FF2B5EF4-FFF2-40B4-BE49-F238E27FC236}">
                <a16:creationId xmlns:a16="http://schemas.microsoft.com/office/drawing/2014/main" id="{17E331E6-750F-40D0-AB49-C18745268AFC}"/>
              </a:ext>
            </a:extLst>
          </p:cNvPr>
          <p:cNvSpPr txBox="1"/>
          <p:nvPr/>
        </p:nvSpPr>
        <p:spPr>
          <a:xfrm>
            <a:off x="7062464" y="2801144"/>
            <a:ext cx="2033184" cy="4114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rgbClr val="CCFFCC"/>
                </a:solidFill>
                <a:latin typeface="Bahnschrift" panose="020B0502040204020203" pitchFamily="34" charset="0"/>
                <a:ea typeface="Roboto"/>
                <a:cs typeface="Roboto"/>
                <a:sym typeface="Roboto"/>
              </a:rPr>
              <a:t>Prediction Scoring</a:t>
            </a:r>
            <a:endParaRPr sz="2000" dirty="0">
              <a:solidFill>
                <a:srgbClr val="CCFFCC"/>
              </a:solidFill>
              <a:latin typeface="Bahnschrift" panose="020B0502040204020203" pitchFamily="34" charset="0"/>
              <a:ea typeface="Roboto"/>
              <a:cs typeface="Roboto"/>
              <a:sym typeface="Roboto"/>
            </a:endParaRPr>
          </a:p>
        </p:txBody>
      </p:sp>
      <p:grpSp>
        <p:nvGrpSpPr>
          <p:cNvPr id="90" name="Google Shape;5978;p61">
            <a:extLst>
              <a:ext uri="{FF2B5EF4-FFF2-40B4-BE49-F238E27FC236}">
                <a16:creationId xmlns:a16="http://schemas.microsoft.com/office/drawing/2014/main" id="{1AF6EAC4-AC69-40B8-9F8E-A90F3204CB5C}"/>
              </a:ext>
            </a:extLst>
          </p:cNvPr>
          <p:cNvGrpSpPr/>
          <p:nvPr/>
        </p:nvGrpSpPr>
        <p:grpSpPr>
          <a:xfrm>
            <a:off x="1993983" y="852390"/>
            <a:ext cx="853977" cy="798083"/>
            <a:chOff x="-42994575" y="3950300"/>
            <a:chExt cx="319025" cy="317450"/>
          </a:xfrm>
        </p:grpSpPr>
        <p:sp>
          <p:nvSpPr>
            <p:cNvPr id="91" name="Google Shape;5979;p61">
              <a:extLst>
                <a:ext uri="{FF2B5EF4-FFF2-40B4-BE49-F238E27FC236}">
                  <a16:creationId xmlns:a16="http://schemas.microsoft.com/office/drawing/2014/main" id="{7092DD34-E9BB-40DA-A324-92174BBC727C}"/>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80;p61">
              <a:extLst>
                <a:ext uri="{FF2B5EF4-FFF2-40B4-BE49-F238E27FC236}">
                  <a16:creationId xmlns:a16="http://schemas.microsoft.com/office/drawing/2014/main" id="{023548CB-E8E9-4DF5-AA0D-D28FA241FA4C}"/>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981;p61">
              <a:extLst>
                <a:ext uri="{FF2B5EF4-FFF2-40B4-BE49-F238E27FC236}">
                  <a16:creationId xmlns:a16="http://schemas.microsoft.com/office/drawing/2014/main" id="{062DCDA1-200C-4A05-B44C-791D7C3B4DB8}"/>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242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2" name="Arrow: Chevron 1">
            <a:extLst>
              <a:ext uri="{FF2B5EF4-FFF2-40B4-BE49-F238E27FC236}">
                <a16:creationId xmlns:a16="http://schemas.microsoft.com/office/drawing/2014/main" id="{9D1845FA-5864-46ED-9D75-A12D4894C2CC}"/>
              </a:ext>
            </a:extLst>
          </p:cNvPr>
          <p:cNvSpPr/>
          <p:nvPr/>
        </p:nvSpPr>
        <p:spPr>
          <a:xfrm>
            <a:off x="661583" y="97592"/>
            <a:ext cx="2154169" cy="653014"/>
          </a:xfrm>
          <a:prstGeom prst="chevron">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3" name="Arrow: Chevron 2">
            <a:extLst>
              <a:ext uri="{FF2B5EF4-FFF2-40B4-BE49-F238E27FC236}">
                <a16:creationId xmlns:a16="http://schemas.microsoft.com/office/drawing/2014/main" id="{9FF7D960-D4B5-4684-A657-EFCD9D5CD2E3}"/>
              </a:ext>
            </a:extLst>
          </p:cNvPr>
          <p:cNvSpPr/>
          <p:nvPr/>
        </p:nvSpPr>
        <p:spPr>
          <a:xfrm>
            <a:off x="2623716" y="97592"/>
            <a:ext cx="2076514"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4" name="Arrow: Chevron 3">
            <a:extLst>
              <a:ext uri="{FF2B5EF4-FFF2-40B4-BE49-F238E27FC236}">
                <a16:creationId xmlns:a16="http://schemas.microsoft.com/office/drawing/2014/main" id="{7021B861-D837-48CA-B068-40B15599F1D5}"/>
              </a:ext>
            </a:extLst>
          </p:cNvPr>
          <p:cNvSpPr/>
          <p:nvPr/>
        </p:nvSpPr>
        <p:spPr>
          <a:xfrm>
            <a:off x="4523052" y="111342"/>
            <a:ext cx="2043803"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5" name="Arrow: Chevron 4">
            <a:extLst>
              <a:ext uri="{FF2B5EF4-FFF2-40B4-BE49-F238E27FC236}">
                <a16:creationId xmlns:a16="http://schemas.microsoft.com/office/drawing/2014/main" id="{7571F1CF-72BD-4C06-BC49-03C2B1A497FD}"/>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444" name="Google Shape;444;p30"/>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449" name="Google Shape;449;p30"/>
          <p:cNvSpPr txBox="1">
            <a:spLocks noGrp="1"/>
          </p:cNvSpPr>
          <p:nvPr>
            <p:ph type="body" idx="4294967295"/>
          </p:nvPr>
        </p:nvSpPr>
        <p:spPr>
          <a:xfrm>
            <a:off x="4402596" y="1211917"/>
            <a:ext cx="1154400" cy="38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rgbClr val="FFFFFF"/>
                </a:solidFill>
              </a:rPr>
              <a:t>2014</a:t>
            </a:r>
            <a:endParaRPr b="1" dirty="0">
              <a:solidFill>
                <a:srgbClr val="FFFFFF"/>
              </a:solidFill>
            </a:endParaRPr>
          </a:p>
        </p:txBody>
      </p:sp>
      <p:sp>
        <p:nvSpPr>
          <p:cNvPr id="7" name="Google Shape;444;p30">
            <a:extLst>
              <a:ext uri="{FF2B5EF4-FFF2-40B4-BE49-F238E27FC236}">
                <a16:creationId xmlns:a16="http://schemas.microsoft.com/office/drawing/2014/main" id="{2A658FD5-2E70-414A-A384-D2EDA5FD15E1}"/>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8" name="Google Shape;444;p30">
            <a:extLst>
              <a:ext uri="{FF2B5EF4-FFF2-40B4-BE49-F238E27FC236}">
                <a16:creationId xmlns:a16="http://schemas.microsoft.com/office/drawing/2014/main" id="{20942378-E369-49A5-8946-9211103B9F84}"/>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9" name="Google Shape;444;p30">
            <a:extLst>
              <a:ext uri="{FF2B5EF4-FFF2-40B4-BE49-F238E27FC236}">
                <a16:creationId xmlns:a16="http://schemas.microsoft.com/office/drawing/2014/main" id="{17E331E6-750F-40D0-AB49-C18745268AFC}"/>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
        <p:nvSpPr>
          <p:cNvPr id="11" name="TextBox 10">
            <a:extLst>
              <a:ext uri="{FF2B5EF4-FFF2-40B4-BE49-F238E27FC236}">
                <a16:creationId xmlns:a16="http://schemas.microsoft.com/office/drawing/2014/main" id="{BF8986EF-CFE8-44FD-A89D-A443D3C24E52}"/>
              </a:ext>
            </a:extLst>
          </p:cNvPr>
          <p:cNvSpPr txBox="1"/>
          <p:nvPr/>
        </p:nvSpPr>
        <p:spPr>
          <a:xfrm>
            <a:off x="1442077" y="897602"/>
            <a:ext cx="6338924" cy="461665"/>
          </a:xfrm>
          <a:prstGeom prst="rect">
            <a:avLst/>
          </a:prstGeom>
          <a:noFill/>
        </p:spPr>
        <p:txBody>
          <a:bodyPr wrap="square" rtlCol="0">
            <a:spAutoFit/>
          </a:bodyPr>
          <a:lstStyle/>
          <a:p>
            <a:r>
              <a:rPr lang="en-IN" sz="1200" dirty="0">
                <a:latin typeface="Bahnschrift" panose="020B0502040204020203" pitchFamily="34" charset="0"/>
              </a:rPr>
              <a:t>We used the </a:t>
            </a:r>
            <a:r>
              <a:rPr lang="en-IN" sz="1200" dirty="0">
                <a:solidFill>
                  <a:schemeClr val="tx1"/>
                </a:solidFill>
                <a:latin typeface="Bahnschrift" panose="020B0502040204020203" pitchFamily="34" charset="0"/>
              </a:rPr>
              <a:t>Backward Elimination </a:t>
            </a:r>
            <a:r>
              <a:rPr lang="en-IN" sz="1200" dirty="0">
                <a:latin typeface="Bahnschrift" panose="020B0502040204020203" pitchFamily="34" charset="0"/>
              </a:rPr>
              <a:t>technique to select our regression model and set the </a:t>
            </a:r>
            <a:r>
              <a:rPr lang="en-IN" sz="1200" dirty="0" err="1">
                <a:latin typeface="Bahnschrift" panose="020B0502040204020203" pitchFamily="34" charset="0"/>
              </a:rPr>
              <a:t>slstay</a:t>
            </a:r>
            <a:r>
              <a:rPr lang="en-IN" sz="1200" dirty="0">
                <a:latin typeface="Bahnschrift" panose="020B0502040204020203" pitchFamily="34" charset="0"/>
              </a:rPr>
              <a:t> to 0.05. Variables with p-value &gt; 0.05 were eliminated in each iteration. </a:t>
            </a:r>
          </a:p>
        </p:txBody>
      </p:sp>
      <p:graphicFrame>
        <p:nvGraphicFramePr>
          <p:cNvPr id="13" name="Table 12">
            <a:extLst>
              <a:ext uri="{FF2B5EF4-FFF2-40B4-BE49-F238E27FC236}">
                <a16:creationId xmlns:a16="http://schemas.microsoft.com/office/drawing/2014/main" id="{14E4AE72-F21F-40DC-AC04-1C3D144022D9}"/>
              </a:ext>
            </a:extLst>
          </p:cNvPr>
          <p:cNvGraphicFramePr>
            <a:graphicFrameLocks noGrp="1"/>
          </p:cNvGraphicFramePr>
          <p:nvPr>
            <p:extLst>
              <p:ext uri="{D42A27DB-BD31-4B8C-83A1-F6EECF244321}">
                <p14:modId xmlns:p14="http://schemas.microsoft.com/office/powerpoint/2010/main" val="2165912763"/>
              </p:ext>
            </p:extLst>
          </p:nvPr>
        </p:nvGraphicFramePr>
        <p:xfrm>
          <a:off x="5367018" y="1548780"/>
          <a:ext cx="3094990" cy="830328"/>
        </p:xfrm>
        <a:graphic>
          <a:graphicData uri="http://schemas.openxmlformats.org/drawingml/2006/table">
            <a:tbl>
              <a:tblPr>
                <a:tableStyleId>{638B1855-1B75-4FBE-930C-398BA8C253C6}</a:tableStyleId>
              </a:tblPr>
              <a:tblGrid>
                <a:gridCol w="898525">
                  <a:extLst>
                    <a:ext uri="{9D8B030D-6E8A-4147-A177-3AD203B41FA5}">
                      <a16:colId xmlns:a16="http://schemas.microsoft.com/office/drawing/2014/main" val="1277921510"/>
                    </a:ext>
                  </a:extLst>
                </a:gridCol>
                <a:gridCol w="210185">
                  <a:extLst>
                    <a:ext uri="{9D8B030D-6E8A-4147-A177-3AD203B41FA5}">
                      <a16:colId xmlns:a16="http://schemas.microsoft.com/office/drawing/2014/main" val="3798067491"/>
                    </a:ext>
                  </a:extLst>
                </a:gridCol>
                <a:gridCol w="584835">
                  <a:extLst>
                    <a:ext uri="{9D8B030D-6E8A-4147-A177-3AD203B41FA5}">
                      <a16:colId xmlns:a16="http://schemas.microsoft.com/office/drawing/2014/main" val="3458682484"/>
                    </a:ext>
                  </a:extLst>
                </a:gridCol>
                <a:gridCol w="584835">
                  <a:extLst>
                    <a:ext uri="{9D8B030D-6E8A-4147-A177-3AD203B41FA5}">
                      <a16:colId xmlns:a16="http://schemas.microsoft.com/office/drawing/2014/main" val="3051193749"/>
                    </a:ext>
                  </a:extLst>
                </a:gridCol>
                <a:gridCol w="452120">
                  <a:extLst>
                    <a:ext uri="{9D8B030D-6E8A-4147-A177-3AD203B41FA5}">
                      <a16:colId xmlns:a16="http://schemas.microsoft.com/office/drawing/2014/main" val="1027656381"/>
                    </a:ext>
                  </a:extLst>
                </a:gridCol>
                <a:gridCol w="364490">
                  <a:extLst>
                    <a:ext uri="{9D8B030D-6E8A-4147-A177-3AD203B41FA5}">
                      <a16:colId xmlns:a16="http://schemas.microsoft.com/office/drawing/2014/main" val="2450518357"/>
                    </a:ext>
                  </a:extLst>
                </a:gridCol>
              </a:tblGrid>
              <a:tr h="0">
                <a:tc gridSpan="6">
                  <a:txBody>
                    <a:bodyPr/>
                    <a:lstStyle/>
                    <a:p>
                      <a:pPr algn="ctr">
                        <a:lnSpc>
                          <a:spcPct val="107000"/>
                        </a:lnSpc>
                        <a:spcBef>
                          <a:spcPts val="145"/>
                        </a:spcBef>
                        <a:spcAft>
                          <a:spcPts val="145"/>
                        </a:spcAft>
                      </a:pPr>
                      <a:r>
                        <a:rPr lang="en-US" sz="900" b="1" dirty="0">
                          <a:solidFill>
                            <a:srgbClr val="000000"/>
                          </a:solidFill>
                          <a:effectLst/>
                        </a:rPr>
                        <a:t>Analysis of Variance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38826382"/>
                  </a:ext>
                </a:extLst>
              </a:tr>
              <a:tr h="0">
                <a:tc>
                  <a:txBody>
                    <a:bodyPr/>
                    <a:lstStyle/>
                    <a:p>
                      <a:pPr algn="ctr">
                        <a:lnSpc>
                          <a:spcPct val="107000"/>
                        </a:lnSpc>
                        <a:spcBef>
                          <a:spcPts val="145"/>
                        </a:spcBef>
                        <a:spcAft>
                          <a:spcPts val="145"/>
                        </a:spcAft>
                      </a:pPr>
                      <a:r>
                        <a:rPr lang="en-US" sz="900" b="1">
                          <a:solidFill>
                            <a:srgbClr val="000000"/>
                          </a:solidFill>
                          <a:effectLst/>
                        </a:rPr>
                        <a:t>Source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Sum of</a:t>
                      </a:r>
                      <a:br>
                        <a:rPr lang="en-US" sz="900" b="1">
                          <a:solidFill>
                            <a:srgbClr val="000000"/>
                          </a:solidFill>
                          <a:effectLst/>
                        </a:rPr>
                      </a:br>
                      <a:r>
                        <a:rPr lang="en-US" sz="900" b="1">
                          <a:solidFill>
                            <a:srgbClr val="000000"/>
                          </a:solidFill>
                          <a:effectLst/>
                        </a:rPr>
                        <a:t>Squares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Mean</a:t>
                      </a:r>
                      <a:br>
                        <a:rPr lang="en-US" sz="900" b="1">
                          <a:solidFill>
                            <a:srgbClr val="000000"/>
                          </a:solidFill>
                          <a:effectLst/>
                        </a:rPr>
                      </a:br>
                      <a:r>
                        <a:rPr lang="en-US" sz="900" b="1">
                          <a:solidFill>
                            <a:srgbClr val="000000"/>
                          </a:solidFill>
                          <a:effectLst/>
                        </a:rPr>
                        <a:t>Square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dirty="0" err="1">
                          <a:solidFill>
                            <a:srgbClr val="000000"/>
                          </a:solidFill>
                          <a:effectLst/>
                        </a:rPr>
                        <a:t>Pr</a:t>
                      </a:r>
                      <a:r>
                        <a:rPr lang="en-US" sz="900" b="1" dirty="0">
                          <a:solidFill>
                            <a:srgbClr val="000000"/>
                          </a:solidFill>
                          <a:effectLst/>
                        </a:rPr>
                        <a:t> &gt; F</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964912"/>
                  </a:ext>
                </a:extLst>
              </a:tr>
              <a:tr h="0">
                <a:tc>
                  <a:txBody>
                    <a:bodyPr/>
                    <a:lstStyle/>
                    <a:p>
                      <a:pPr>
                        <a:lnSpc>
                          <a:spcPct val="107000"/>
                        </a:lnSpc>
                        <a:spcBef>
                          <a:spcPts val="145"/>
                        </a:spcBef>
                        <a:spcAft>
                          <a:spcPts val="145"/>
                        </a:spcAft>
                      </a:pPr>
                      <a:r>
                        <a:rPr lang="en-US" sz="900" b="1">
                          <a:solidFill>
                            <a:srgbClr val="000000"/>
                          </a:solidFill>
                          <a:effectLst/>
                        </a:rPr>
                        <a:t>Model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10522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1753.68871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219.67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1885144"/>
                  </a:ext>
                </a:extLst>
              </a:tr>
              <a:tr h="0">
                <a:tc>
                  <a:txBody>
                    <a:bodyPr/>
                    <a:lstStyle/>
                    <a:p>
                      <a:pPr>
                        <a:lnSpc>
                          <a:spcPct val="107000"/>
                        </a:lnSpc>
                        <a:spcBef>
                          <a:spcPts val="145"/>
                        </a:spcBef>
                        <a:spcAft>
                          <a:spcPts val="145"/>
                        </a:spcAft>
                      </a:pP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1676.45257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7.98311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742073"/>
                  </a:ext>
                </a:extLst>
              </a:tr>
              <a:tr h="0">
                <a:tc>
                  <a:txBody>
                    <a:bodyPr/>
                    <a:lstStyle/>
                    <a:p>
                      <a:pPr>
                        <a:lnSpc>
                          <a:spcPct val="107000"/>
                        </a:lnSpc>
                        <a:spcBef>
                          <a:spcPts val="145"/>
                        </a:spcBef>
                        <a:spcAft>
                          <a:spcPts val="145"/>
                        </a:spcAft>
                      </a:pPr>
                      <a:r>
                        <a:rPr lang="en-US" sz="900" b="1">
                          <a:solidFill>
                            <a:srgbClr val="000000"/>
                          </a:solidFill>
                          <a:effectLst/>
                        </a:rPr>
                        <a:t>Corrected Total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12199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531283"/>
                  </a:ext>
                </a:extLst>
              </a:tr>
            </a:tbl>
          </a:graphicData>
        </a:graphic>
      </p:graphicFrame>
      <p:graphicFrame>
        <p:nvGraphicFramePr>
          <p:cNvPr id="16" name="Table 15">
            <a:extLst>
              <a:ext uri="{FF2B5EF4-FFF2-40B4-BE49-F238E27FC236}">
                <a16:creationId xmlns:a16="http://schemas.microsoft.com/office/drawing/2014/main" id="{6DE3DAE8-2BC8-405C-A93D-9E187186C202}"/>
              </a:ext>
            </a:extLst>
          </p:cNvPr>
          <p:cNvGraphicFramePr>
            <a:graphicFrameLocks noGrp="1"/>
          </p:cNvGraphicFramePr>
          <p:nvPr>
            <p:extLst>
              <p:ext uri="{D42A27DB-BD31-4B8C-83A1-F6EECF244321}">
                <p14:modId xmlns:p14="http://schemas.microsoft.com/office/powerpoint/2010/main" val="386610780"/>
              </p:ext>
            </p:extLst>
          </p:nvPr>
        </p:nvGraphicFramePr>
        <p:xfrm>
          <a:off x="4483026" y="3668490"/>
          <a:ext cx="4141470" cy="1240476"/>
        </p:xfrm>
        <a:graphic>
          <a:graphicData uri="http://schemas.openxmlformats.org/drawingml/2006/table">
            <a:tbl>
              <a:tblPr>
                <a:tableStyleId>{638B1855-1B75-4FBE-930C-398BA8C253C6}</a:tableStyleId>
              </a:tblPr>
              <a:tblGrid>
                <a:gridCol w="1539875">
                  <a:extLst>
                    <a:ext uri="{9D8B030D-6E8A-4147-A177-3AD203B41FA5}">
                      <a16:colId xmlns:a16="http://schemas.microsoft.com/office/drawing/2014/main" val="2620616903"/>
                    </a:ext>
                  </a:extLst>
                </a:gridCol>
                <a:gridCol w="607695">
                  <a:extLst>
                    <a:ext uri="{9D8B030D-6E8A-4147-A177-3AD203B41FA5}">
                      <a16:colId xmlns:a16="http://schemas.microsoft.com/office/drawing/2014/main" val="2793343862"/>
                    </a:ext>
                  </a:extLst>
                </a:gridCol>
                <a:gridCol w="584835">
                  <a:extLst>
                    <a:ext uri="{9D8B030D-6E8A-4147-A177-3AD203B41FA5}">
                      <a16:colId xmlns:a16="http://schemas.microsoft.com/office/drawing/2014/main" val="165995762"/>
                    </a:ext>
                  </a:extLst>
                </a:gridCol>
                <a:gridCol w="592455">
                  <a:extLst>
                    <a:ext uri="{9D8B030D-6E8A-4147-A177-3AD203B41FA5}">
                      <a16:colId xmlns:a16="http://schemas.microsoft.com/office/drawing/2014/main" val="789075536"/>
                    </a:ext>
                  </a:extLst>
                </a:gridCol>
                <a:gridCol w="452120">
                  <a:extLst>
                    <a:ext uri="{9D8B030D-6E8A-4147-A177-3AD203B41FA5}">
                      <a16:colId xmlns:a16="http://schemas.microsoft.com/office/drawing/2014/main" val="3242412676"/>
                    </a:ext>
                  </a:extLst>
                </a:gridCol>
                <a:gridCol w="364490">
                  <a:extLst>
                    <a:ext uri="{9D8B030D-6E8A-4147-A177-3AD203B41FA5}">
                      <a16:colId xmlns:a16="http://schemas.microsoft.com/office/drawing/2014/main" val="3475849439"/>
                    </a:ext>
                  </a:extLst>
                </a:gridCol>
              </a:tblGrid>
              <a:tr h="0">
                <a:tc>
                  <a:txBody>
                    <a:bodyPr/>
                    <a:lstStyle/>
                    <a:p>
                      <a:pPr algn="ctr">
                        <a:lnSpc>
                          <a:spcPct val="107000"/>
                        </a:lnSpc>
                        <a:spcBef>
                          <a:spcPts val="145"/>
                        </a:spcBef>
                        <a:spcAft>
                          <a:spcPts val="145"/>
                        </a:spcAft>
                      </a:pPr>
                      <a:r>
                        <a:rPr lang="en-US" sz="900" b="1" dirty="0">
                          <a:solidFill>
                            <a:srgbClr val="000000"/>
                          </a:solidFill>
                          <a:effectLst/>
                        </a:rPr>
                        <a:t>Variable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dirty="0">
                          <a:solidFill>
                            <a:srgbClr val="000000"/>
                          </a:solidFill>
                          <a:effectLst/>
                        </a:rPr>
                        <a:t>Parameter</a:t>
                      </a:r>
                      <a:br>
                        <a:rPr lang="en-US" sz="900" b="1" dirty="0">
                          <a:solidFill>
                            <a:srgbClr val="000000"/>
                          </a:solidFill>
                          <a:effectLst/>
                        </a:rPr>
                      </a:br>
                      <a:r>
                        <a:rPr lang="en-US" sz="900" b="1" dirty="0">
                          <a:solidFill>
                            <a:srgbClr val="000000"/>
                          </a:solidFill>
                          <a:effectLst/>
                        </a:rPr>
                        <a:t>Estimate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Standard</a:t>
                      </a:r>
                      <a:br>
                        <a:rPr lang="en-US" sz="900" b="1">
                          <a:solidFill>
                            <a:srgbClr val="000000"/>
                          </a:solidFill>
                          <a:effectLst/>
                        </a:rPr>
                      </a:b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Type II 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351853"/>
                  </a:ext>
                </a:extLst>
              </a:tr>
              <a:tr h="0">
                <a:tc>
                  <a:txBody>
                    <a:bodyPr/>
                    <a:lstStyle/>
                    <a:p>
                      <a:pPr>
                        <a:lnSpc>
                          <a:spcPct val="107000"/>
                        </a:lnSpc>
                        <a:spcBef>
                          <a:spcPts val="145"/>
                        </a:spcBef>
                        <a:spcAft>
                          <a:spcPts val="145"/>
                        </a:spcAft>
                      </a:pPr>
                      <a:r>
                        <a:rPr lang="en-US" sz="900" b="1" dirty="0">
                          <a:solidFill>
                            <a:srgbClr val="000000"/>
                          </a:solidFill>
                          <a:effectLst/>
                        </a:rPr>
                        <a:t>Intercept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61.42363</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2.56214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4588.15227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574.73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441063"/>
                  </a:ext>
                </a:extLst>
              </a:tr>
              <a:tr h="0">
                <a:tc>
                  <a:txBody>
                    <a:bodyPr/>
                    <a:lstStyle/>
                    <a:p>
                      <a:pPr>
                        <a:lnSpc>
                          <a:spcPct val="107000"/>
                        </a:lnSpc>
                        <a:spcBef>
                          <a:spcPts val="145"/>
                        </a:spcBef>
                        <a:spcAft>
                          <a:spcPts val="145"/>
                        </a:spcAft>
                      </a:pPr>
                      <a:r>
                        <a:rPr lang="en-US" sz="900" b="1" dirty="0" err="1">
                          <a:solidFill>
                            <a:srgbClr val="000000"/>
                          </a:solidFill>
                          <a:effectLst/>
                        </a:rPr>
                        <a:t>AccessToElectricity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0.05461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0.01501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105.60798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13.23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91871"/>
                  </a:ext>
                </a:extLst>
              </a:tr>
              <a:tr h="0">
                <a:tc>
                  <a:txBody>
                    <a:bodyPr/>
                    <a:lstStyle/>
                    <a:p>
                      <a:pPr>
                        <a:lnSpc>
                          <a:spcPct val="107000"/>
                        </a:lnSpc>
                        <a:spcBef>
                          <a:spcPts val="145"/>
                        </a:spcBef>
                        <a:spcAft>
                          <a:spcPts val="145"/>
                        </a:spcAft>
                      </a:pPr>
                      <a:r>
                        <a:rPr lang="en-US" sz="900" b="1">
                          <a:solidFill>
                            <a:srgbClr val="000000"/>
                          </a:solidFill>
                          <a:effectLst/>
                        </a:rPr>
                        <a:t>Anemia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-0.13623</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0.02289</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282.81506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35.43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524098"/>
                  </a:ext>
                </a:extLst>
              </a:tr>
              <a:tr h="0">
                <a:tc>
                  <a:txBody>
                    <a:bodyPr/>
                    <a:lstStyle/>
                    <a:p>
                      <a:pPr>
                        <a:lnSpc>
                          <a:spcPct val="107000"/>
                        </a:lnSpc>
                        <a:spcBef>
                          <a:spcPts val="145"/>
                        </a:spcBef>
                        <a:spcAft>
                          <a:spcPts val="145"/>
                        </a:spcAft>
                      </a:pPr>
                      <a:r>
                        <a:rPr lang="en-US" sz="900" b="1">
                          <a:solidFill>
                            <a:srgbClr val="000000"/>
                          </a:solidFill>
                          <a:effectLst/>
                        </a:rPr>
                        <a:t>DPT_Vaccine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0.05825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0.01694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94.35292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11.82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1768547"/>
                  </a:ext>
                </a:extLst>
              </a:tr>
              <a:tr h="0">
                <a:tc>
                  <a:txBody>
                    <a:bodyPr/>
                    <a:lstStyle/>
                    <a:p>
                      <a:pPr>
                        <a:lnSpc>
                          <a:spcPct val="107000"/>
                        </a:lnSpc>
                        <a:spcBef>
                          <a:spcPts val="145"/>
                        </a:spcBef>
                        <a:spcAft>
                          <a:spcPts val="145"/>
                        </a:spcAft>
                      </a:pPr>
                      <a:r>
                        <a:rPr lang="en-US" sz="900" b="1">
                          <a:solidFill>
                            <a:srgbClr val="000000"/>
                          </a:solidFill>
                          <a:effectLst/>
                        </a:rPr>
                        <a:t>GdpPerCapita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0.00004316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0.00001006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146.89068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18.40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7627709"/>
                  </a:ext>
                </a:extLst>
              </a:tr>
              <a:tr h="0">
                <a:tc>
                  <a:txBody>
                    <a:bodyPr/>
                    <a:lstStyle/>
                    <a:p>
                      <a:pPr>
                        <a:lnSpc>
                          <a:spcPct val="107000"/>
                        </a:lnSpc>
                        <a:spcBef>
                          <a:spcPts val="145"/>
                        </a:spcBef>
                        <a:spcAft>
                          <a:spcPts val="145"/>
                        </a:spcAft>
                      </a:pPr>
                      <a:r>
                        <a:rPr lang="en-US" sz="900" b="1">
                          <a:solidFill>
                            <a:srgbClr val="000000"/>
                          </a:solidFill>
                          <a:effectLst/>
                        </a:rPr>
                        <a:t>NonCommunicableDisease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0.08930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0.02319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118.32089</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14.82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333314"/>
                  </a:ext>
                </a:extLst>
              </a:tr>
              <a:tr h="0">
                <a:tc>
                  <a:txBody>
                    <a:bodyPr/>
                    <a:lstStyle/>
                    <a:p>
                      <a:pPr>
                        <a:lnSpc>
                          <a:spcPct val="107000"/>
                        </a:lnSpc>
                        <a:spcBef>
                          <a:spcPts val="145"/>
                        </a:spcBef>
                        <a:spcAft>
                          <a:spcPts val="145"/>
                        </a:spcAft>
                      </a:pPr>
                      <a:r>
                        <a:rPr lang="en-US" sz="900" b="1">
                          <a:solidFill>
                            <a:srgbClr val="000000"/>
                          </a:solidFill>
                          <a:effectLst/>
                        </a:rPr>
                        <a:t>TuberculosisPer100k</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-0.00815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0.00169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185.58997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23.25</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&lt;.0001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534937"/>
                  </a:ext>
                </a:extLst>
              </a:tr>
            </a:tbl>
          </a:graphicData>
        </a:graphic>
      </p:graphicFrame>
      <p:graphicFrame>
        <p:nvGraphicFramePr>
          <p:cNvPr id="17" name="Table 16">
            <a:extLst>
              <a:ext uri="{FF2B5EF4-FFF2-40B4-BE49-F238E27FC236}">
                <a16:creationId xmlns:a16="http://schemas.microsoft.com/office/drawing/2014/main" id="{C327B750-297F-450F-B5E2-A20F1136ADAF}"/>
              </a:ext>
            </a:extLst>
          </p:cNvPr>
          <p:cNvGraphicFramePr>
            <a:graphicFrameLocks noGrp="1"/>
          </p:cNvGraphicFramePr>
          <p:nvPr>
            <p:extLst>
              <p:ext uri="{D42A27DB-BD31-4B8C-83A1-F6EECF244321}">
                <p14:modId xmlns:p14="http://schemas.microsoft.com/office/powerpoint/2010/main" val="1472120530"/>
              </p:ext>
            </p:extLst>
          </p:nvPr>
        </p:nvGraphicFramePr>
        <p:xfrm>
          <a:off x="3661973" y="2889329"/>
          <a:ext cx="2350135" cy="410148"/>
        </p:xfrm>
        <a:graphic>
          <a:graphicData uri="http://schemas.openxmlformats.org/drawingml/2006/table">
            <a:tbl>
              <a:tblPr>
                <a:tableStyleId>{638B1855-1B75-4FBE-930C-398BA8C253C6}</a:tableStyleId>
              </a:tblPr>
              <a:tblGrid>
                <a:gridCol w="970915">
                  <a:extLst>
                    <a:ext uri="{9D8B030D-6E8A-4147-A177-3AD203B41FA5}">
                      <a16:colId xmlns:a16="http://schemas.microsoft.com/office/drawing/2014/main" val="3806511953"/>
                    </a:ext>
                  </a:extLst>
                </a:gridCol>
                <a:gridCol w="469265">
                  <a:extLst>
                    <a:ext uri="{9D8B030D-6E8A-4147-A177-3AD203B41FA5}">
                      <a16:colId xmlns:a16="http://schemas.microsoft.com/office/drawing/2014/main" val="1239500913"/>
                    </a:ext>
                  </a:extLst>
                </a:gridCol>
                <a:gridCol w="555625">
                  <a:extLst>
                    <a:ext uri="{9D8B030D-6E8A-4147-A177-3AD203B41FA5}">
                      <a16:colId xmlns:a16="http://schemas.microsoft.com/office/drawing/2014/main" val="3860012064"/>
                    </a:ext>
                  </a:extLst>
                </a:gridCol>
                <a:gridCol w="354330">
                  <a:extLst>
                    <a:ext uri="{9D8B030D-6E8A-4147-A177-3AD203B41FA5}">
                      <a16:colId xmlns:a16="http://schemas.microsoft.com/office/drawing/2014/main" val="2061306573"/>
                    </a:ext>
                  </a:extLst>
                </a:gridCol>
              </a:tblGrid>
              <a:tr h="0">
                <a:tc>
                  <a:txBody>
                    <a:bodyPr/>
                    <a:lstStyle/>
                    <a:p>
                      <a:pPr>
                        <a:lnSpc>
                          <a:spcPct val="107000"/>
                        </a:lnSpc>
                        <a:spcBef>
                          <a:spcPts val="145"/>
                        </a:spcBef>
                        <a:spcAft>
                          <a:spcPts val="145"/>
                        </a:spcAft>
                      </a:pPr>
                      <a:r>
                        <a:rPr lang="en-US" sz="900">
                          <a:solidFill>
                            <a:schemeClr val="tx1"/>
                          </a:solidFill>
                          <a:effectLst/>
                        </a:rPr>
                        <a:t>Root MSE</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chemeClr val="tx1"/>
                          </a:solidFill>
                          <a:effectLst/>
                        </a:rPr>
                        <a:t>2.82544</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a:solidFill>
                            <a:schemeClr val="tx1"/>
                          </a:solidFill>
                          <a:effectLst/>
                        </a:rPr>
                        <a:t>R-Square</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chemeClr val="tx1"/>
                          </a:solidFill>
                          <a:effectLst/>
                        </a:rPr>
                        <a:t>0.8626</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324383"/>
                  </a:ext>
                </a:extLst>
              </a:tr>
              <a:tr h="0">
                <a:tc>
                  <a:txBody>
                    <a:bodyPr/>
                    <a:lstStyle/>
                    <a:p>
                      <a:pPr>
                        <a:lnSpc>
                          <a:spcPct val="107000"/>
                        </a:lnSpc>
                        <a:spcBef>
                          <a:spcPts val="145"/>
                        </a:spcBef>
                        <a:spcAft>
                          <a:spcPts val="145"/>
                        </a:spcAft>
                      </a:pPr>
                      <a:r>
                        <a:rPr lang="en-US" sz="900">
                          <a:solidFill>
                            <a:schemeClr val="tx1"/>
                          </a:solidFill>
                          <a:effectLst/>
                        </a:rPr>
                        <a:t>Dependent Mean</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chemeClr val="tx1"/>
                          </a:solidFill>
                          <a:effectLst/>
                        </a:rPr>
                        <a:t>72.55783</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a:solidFill>
                            <a:schemeClr val="tx1"/>
                          </a:solidFill>
                          <a:effectLst/>
                        </a:rPr>
                        <a:t>Adj R-Sq</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chemeClr val="tx1"/>
                          </a:solidFill>
                          <a:effectLst/>
                        </a:rPr>
                        <a:t>0.8586</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93138"/>
                  </a:ext>
                </a:extLst>
              </a:tr>
              <a:tr h="0">
                <a:tc>
                  <a:txBody>
                    <a:bodyPr/>
                    <a:lstStyle/>
                    <a:p>
                      <a:pPr>
                        <a:lnSpc>
                          <a:spcPct val="107000"/>
                        </a:lnSpc>
                        <a:spcBef>
                          <a:spcPts val="145"/>
                        </a:spcBef>
                        <a:spcAft>
                          <a:spcPts val="145"/>
                        </a:spcAft>
                      </a:pPr>
                      <a:r>
                        <a:rPr lang="en-US" sz="900">
                          <a:solidFill>
                            <a:schemeClr val="tx1"/>
                          </a:solidFill>
                          <a:effectLst/>
                        </a:rPr>
                        <a:t>Coeff Var</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chemeClr val="tx1"/>
                          </a:solidFill>
                          <a:effectLst/>
                        </a:rPr>
                        <a:t>3.89405</a:t>
                      </a:r>
                      <a:endParaRPr lang="en-IN" sz="1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dirty="0">
                          <a:solidFill>
                            <a:schemeClr val="tx1"/>
                          </a:solidFill>
                          <a:effectLst/>
                        </a:rPr>
                        <a:t> </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chemeClr val="tx1"/>
                          </a:solidFill>
                          <a:effectLst/>
                        </a:rPr>
                        <a:t> </a:t>
                      </a:r>
                      <a:endParaRPr lang="en-IN" sz="1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147288"/>
                  </a:ext>
                </a:extLst>
              </a:tr>
            </a:tbl>
          </a:graphicData>
        </a:graphic>
      </p:graphicFrame>
      <p:sp>
        <p:nvSpPr>
          <p:cNvPr id="18" name="TextBox 17">
            <a:extLst>
              <a:ext uri="{FF2B5EF4-FFF2-40B4-BE49-F238E27FC236}">
                <a16:creationId xmlns:a16="http://schemas.microsoft.com/office/drawing/2014/main" id="{0369E1A8-7589-40A4-B724-E670DF025AAA}"/>
              </a:ext>
            </a:extLst>
          </p:cNvPr>
          <p:cNvSpPr txBox="1"/>
          <p:nvPr/>
        </p:nvSpPr>
        <p:spPr>
          <a:xfrm>
            <a:off x="479368" y="1963944"/>
            <a:ext cx="3765177" cy="461665"/>
          </a:xfrm>
          <a:prstGeom prst="rect">
            <a:avLst/>
          </a:prstGeom>
          <a:solidFill>
            <a:srgbClr val="FFB9BB"/>
          </a:solidFill>
        </p:spPr>
        <p:txBody>
          <a:bodyPr wrap="square" rtlCol="0">
            <a:spAutoFit/>
          </a:bodyPr>
          <a:lstStyle/>
          <a:p>
            <a:r>
              <a:rPr lang="en-IN" sz="1200" dirty="0">
                <a:latin typeface="Bahnschrift" panose="020B0502040204020203" pitchFamily="34" charset="0"/>
              </a:rPr>
              <a:t>The selected model has </a:t>
            </a:r>
            <a:r>
              <a:rPr lang="en-IN" sz="1200" b="1" dirty="0" err="1">
                <a:latin typeface="Bahnschrift" panose="020B0502040204020203" pitchFamily="34" charset="0"/>
              </a:rPr>
              <a:t>Adj</a:t>
            </a:r>
            <a:r>
              <a:rPr lang="en-IN" sz="1200" b="1" dirty="0">
                <a:latin typeface="Bahnschrift" panose="020B0502040204020203" pitchFamily="34" charset="0"/>
              </a:rPr>
              <a:t> R-</a:t>
            </a:r>
            <a:r>
              <a:rPr lang="en-IN" sz="1200" b="1" dirty="0" err="1">
                <a:latin typeface="Bahnschrift" panose="020B0502040204020203" pitchFamily="34" charset="0"/>
              </a:rPr>
              <a:t>Sq</a:t>
            </a:r>
            <a:r>
              <a:rPr lang="en-IN" sz="1200" b="1" dirty="0">
                <a:latin typeface="Bahnschrift" panose="020B0502040204020203" pitchFamily="34" charset="0"/>
              </a:rPr>
              <a:t> of 0.8586 </a:t>
            </a:r>
            <a:r>
              <a:rPr lang="en-IN" sz="1200" dirty="0">
                <a:latin typeface="Bahnschrift" panose="020B0502040204020203" pitchFamily="34" charset="0"/>
              </a:rPr>
              <a:t>and contains </a:t>
            </a:r>
            <a:r>
              <a:rPr lang="en-IN" sz="1200" b="1" dirty="0">
                <a:latin typeface="Bahnschrift" panose="020B0502040204020203" pitchFamily="34" charset="0"/>
              </a:rPr>
              <a:t>6 explanatory variables.</a:t>
            </a:r>
          </a:p>
        </p:txBody>
      </p:sp>
      <p:sp>
        <p:nvSpPr>
          <p:cNvPr id="19" name="TextBox 18">
            <a:extLst>
              <a:ext uri="{FF2B5EF4-FFF2-40B4-BE49-F238E27FC236}">
                <a16:creationId xmlns:a16="http://schemas.microsoft.com/office/drawing/2014/main" id="{F9BAF637-EB4D-4454-AB94-CC9FE0FD5877}"/>
              </a:ext>
            </a:extLst>
          </p:cNvPr>
          <p:cNvSpPr txBox="1"/>
          <p:nvPr/>
        </p:nvSpPr>
        <p:spPr>
          <a:xfrm>
            <a:off x="479368" y="3739693"/>
            <a:ext cx="3765177" cy="1015663"/>
          </a:xfrm>
          <a:prstGeom prst="rect">
            <a:avLst/>
          </a:prstGeom>
          <a:solidFill>
            <a:srgbClr val="FFB9BB"/>
          </a:solidFill>
        </p:spPr>
        <p:txBody>
          <a:bodyPr wrap="square" rtlCol="0">
            <a:spAutoFit/>
          </a:bodyPr>
          <a:lstStyle/>
          <a:p>
            <a:r>
              <a:rPr lang="en-IN" sz="1200" dirty="0">
                <a:latin typeface="Bahnschrift" panose="020B0502040204020203" pitchFamily="34" charset="0"/>
              </a:rPr>
              <a:t>Following variables were </a:t>
            </a:r>
            <a:r>
              <a:rPr lang="en-IN" sz="1200" b="1" dirty="0">
                <a:latin typeface="Bahnschrift" panose="020B0502040204020203" pitchFamily="34" charset="0"/>
              </a:rPr>
              <a:t>eliminated</a:t>
            </a:r>
            <a:r>
              <a:rPr lang="en-IN" sz="1200" dirty="0">
                <a:latin typeface="Bahnschrift" panose="020B0502040204020203" pitchFamily="34" charset="0"/>
              </a:rPr>
              <a:t>:</a:t>
            </a:r>
          </a:p>
          <a:p>
            <a:r>
              <a:rPr lang="en-IN" sz="1200" dirty="0">
                <a:latin typeface="Bahnschrift" panose="020B0502040204020203" pitchFamily="34" charset="0"/>
              </a:rPr>
              <a:t>Primary Gross </a:t>
            </a:r>
            <a:r>
              <a:rPr lang="en-IN" sz="1200" dirty="0" err="1">
                <a:latin typeface="Bahnschrift" panose="020B0502040204020203" pitchFamily="34" charset="0"/>
              </a:rPr>
              <a:t>Enrollment</a:t>
            </a:r>
            <a:r>
              <a:rPr lang="en-IN" sz="1200" dirty="0">
                <a:latin typeface="Bahnschrift" panose="020B0502040204020203" pitchFamily="34" charset="0"/>
              </a:rPr>
              <a:t>, Measles Immunization, Sanitation Basic, Health Expenditure, Waged/Salaried Employees, </a:t>
            </a:r>
            <a:r>
              <a:rPr lang="en-IN" sz="1200" dirty="0" err="1">
                <a:latin typeface="Bahnschrift" panose="020B0502040204020203" pitchFamily="34" charset="0"/>
              </a:rPr>
              <a:t>PollutionPM</a:t>
            </a:r>
            <a:r>
              <a:rPr lang="en-IN" sz="1200" dirty="0">
                <a:latin typeface="Bahnschrift" panose="020B0502040204020203" pitchFamily="34" charset="0"/>
              </a:rPr>
              <a:t>, Alcohol </a:t>
            </a:r>
            <a:r>
              <a:rPr lang="en-IN" sz="1200" dirty="0" err="1">
                <a:latin typeface="Bahnschrift" panose="020B0502040204020203" pitchFamily="34" charset="0"/>
              </a:rPr>
              <a:t>Consmption</a:t>
            </a:r>
            <a:r>
              <a:rPr lang="en-IN" sz="1200" dirty="0">
                <a:latin typeface="Bahnschrift" panose="020B0502040204020203" pitchFamily="34" charset="0"/>
              </a:rPr>
              <a:t>, Mortality Road Traffic.</a:t>
            </a:r>
          </a:p>
        </p:txBody>
      </p:sp>
    </p:spTree>
    <p:extLst>
      <p:ext uri="{BB962C8B-B14F-4D97-AF65-F5344CB8AC3E}">
        <p14:creationId xmlns:p14="http://schemas.microsoft.com/office/powerpoint/2010/main" val="364126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2071237-2C44-4C3B-B407-F58ECB52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33" y="1867122"/>
            <a:ext cx="2957068" cy="2159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36A41B-CCA9-464D-AA00-41552BF97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664" y="1867123"/>
            <a:ext cx="2916929" cy="2159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F3F9B1-47A6-4222-B302-5F7E522D1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592" y="1880873"/>
            <a:ext cx="2812347" cy="20555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DB3C797-2CA2-46DE-A546-15DD2C03C441}"/>
              </a:ext>
            </a:extLst>
          </p:cNvPr>
          <p:cNvSpPr txBox="1"/>
          <p:nvPr/>
        </p:nvSpPr>
        <p:spPr>
          <a:xfrm>
            <a:off x="661583" y="1111733"/>
            <a:ext cx="7789750" cy="461665"/>
          </a:xfrm>
          <a:prstGeom prst="rect">
            <a:avLst/>
          </a:prstGeom>
          <a:noFill/>
        </p:spPr>
        <p:txBody>
          <a:bodyPr wrap="square" rtlCol="0">
            <a:spAutoFit/>
          </a:bodyPr>
          <a:lstStyle/>
          <a:p>
            <a:r>
              <a:rPr lang="en-IN" sz="1200" dirty="0">
                <a:latin typeface="Bahnschrift" panose="020B0502040204020203" pitchFamily="34" charset="0"/>
              </a:rPr>
              <a:t>The first plot satisfies the assumption of mean of residuals being zero and equal variance across zero with no pattern formation.</a:t>
            </a:r>
          </a:p>
        </p:txBody>
      </p:sp>
      <p:sp>
        <p:nvSpPr>
          <p:cNvPr id="15" name="TextBox 14">
            <a:extLst>
              <a:ext uri="{FF2B5EF4-FFF2-40B4-BE49-F238E27FC236}">
                <a16:creationId xmlns:a16="http://schemas.microsoft.com/office/drawing/2014/main" id="{6DCBBD9F-6B26-4580-AC87-9F772FE98CD6}"/>
              </a:ext>
            </a:extLst>
          </p:cNvPr>
          <p:cNvSpPr txBox="1"/>
          <p:nvPr/>
        </p:nvSpPr>
        <p:spPr>
          <a:xfrm>
            <a:off x="665121" y="4251890"/>
            <a:ext cx="7789750" cy="276999"/>
          </a:xfrm>
          <a:prstGeom prst="rect">
            <a:avLst/>
          </a:prstGeom>
          <a:noFill/>
        </p:spPr>
        <p:txBody>
          <a:bodyPr wrap="square" rtlCol="0">
            <a:spAutoFit/>
          </a:bodyPr>
          <a:lstStyle/>
          <a:p>
            <a:r>
              <a:rPr lang="en-IN" sz="1200" dirty="0">
                <a:latin typeface="Bahnschrift" panose="020B0502040204020203" pitchFamily="34" charset="0"/>
              </a:rPr>
              <a:t>The second and third plot satisfy the assumption of residual errors being normally distributed.</a:t>
            </a:r>
          </a:p>
        </p:txBody>
      </p:sp>
      <p:sp>
        <p:nvSpPr>
          <p:cNvPr id="16" name="Arrow: Chevron 15">
            <a:extLst>
              <a:ext uri="{FF2B5EF4-FFF2-40B4-BE49-F238E27FC236}">
                <a16:creationId xmlns:a16="http://schemas.microsoft.com/office/drawing/2014/main" id="{3C4D0FED-503A-411A-9FD9-804B52D297C6}"/>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7" name="Arrow: Chevron 16">
            <a:extLst>
              <a:ext uri="{FF2B5EF4-FFF2-40B4-BE49-F238E27FC236}">
                <a16:creationId xmlns:a16="http://schemas.microsoft.com/office/drawing/2014/main" id="{CFB4FE16-B429-49D4-87A5-BDEE4490A955}"/>
              </a:ext>
            </a:extLst>
          </p:cNvPr>
          <p:cNvSpPr/>
          <p:nvPr/>
        </p:nvSpPr>
        <p:spPr>
          <a:xfrm>
            <a:off x="2623716" y="97592"/>
            <a:ext cx="2076514" cy="653014"/>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8" name="Arrow: Chevron 17">
            <a:extLst>
              <a:ext uri="{FF2B5EF4-FFF2-40B4-BE49-F238E27FC236}">
                <a16:creationId xmlns:a16="http://schemas.microsoft.com/office/drawing/2014/main" id="{FB3BEBC9-7A81-4755-BCB4-D18EC8555287}"/>
              </a:ext>
            </a:extLst>
          </p:cNvPr>
          <p:cNvSpPr/>
          <p:nvPr/>
        </p:nvSpPr>
        <p:spPr>
          <a:xfrm>
            <a:off x="4523052" y="111342"/>
            <a:ext cx="2043803"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Arrow: Chevron 18">
            <a:extLst>
              <a:ext uri="{FF2B5EF4-FFF2-40B4-BE49-F238E27FC236}">
                <a16:creationId xmlns:a16="http://schemas.microsoft.com/office/drawing/2014/main" id="{E2A254D4-00AE-45E6-8E5D-878F8695E7B4}"/>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0" name="Google Shape;444;p30">
            <a:extLst>
              <a:ext uri="{FF2B5EF4-FFF2-40B4-BE49-F238E27FC236}">
                <a16:creationId xmlns:a16="http://schemas.microsoft.com/office/drawing/2014/main" id="{2AC5C9B6-9663-4023-A1E6-DBBE15EAFD60}"/>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21" name="Google Shape;444;p30">
            <a:extLst>
              <a:ext uri="{FF2B5EF4-FFF2-40B4-BE49-F238E27FC236}">
                <a16:creationId xmlns:a16="http://schemas.microsoft.com/office/drawing/2014/main" id="{39419E97-239A-4633-AB23-BB986C0240F6}"/>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2" name="Google Shape;444;p30">
            <a:extLst>
              <a:ext uri="{FF2B5EF4-FFF2-40B4-BE49-F238E27FC236}">
                <a16:creationId xmlns:a16="http://schemas.microsoft.com/office/drawing/2014/main" id="{E1F6E3F7-3CA3-4B91-A558-261862D450D2}"/>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3" name="Google Shape;444;p30">
            <a:extLst>
              <a:ext uri="{FF2B5EF4-FFF2-40B4-BE49-F238E27FC236}">
                <a16:creationId xmlns:a16="http://schemas.microsoft.com/office/drawing/2014/main" id="{3A4214CE-4CFC-498B-BE0F-32DEBF26436C}"/>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Tree>
    <p:extLst>
      <p:ext uri="{BB962C8B-B14F-4D97-AF65-F5344CB8AC3E}">
        <p14:creationId xmlns:p14="http://schemas.microsoft.com/office/powerpoint/2010/main" val="326336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49" name="Google Shape;449;p30"/>
          <p:cNvSpPr txBox="1">
            <a:spLocks noGrp="1"/>
          </p:cNvSpPr>
          <p:nvPr>
            <p:ph type="body" idx="4294967295"/>
          </p:nvPr>
        </p:nvSpPr>
        <p:spPr>
          <a:xfrm>
            <a:off x="4402596" y="1211917"/>
            <a:ext cx="1154400" cy="38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rgbClr val="FFFFFF"/>
                </a:solidFill>
              </a:rPr>
              <a:t>2014</a:t>
            </a:r>
            <a:endParaRPr b="1" dirty="0">
              <a:solidFill>
                <a:srgbClr val="FFFFFF"/>
              </a:solidFill>
            </a:endParaRPr>
          </a:p>
        </p:txBody>
      </p:sp>
      <p:sp>
        <p:nvSpPr>
          <p:cNvPr id="18" name="TextBox 17">
            <a:extLst>
              <a:ext uri="{FF2B5EF4-FFF2-40B4-BE49-F238E27FC236}">
                <a16:creationId xmlns:a16="http://schemas.microsoft.com/office/drawing/2014/main" id="{0369E1A8-7589-40A4-B724-E670DF025AAA}"/>
              </a:ext>
            </a:extLst>
          </p:cNvPr>
          <p:cNvSpPr txBox="1"/>
          <p:nvPr/>
        </p:nvSpPr>
        <p:spPr>
          <a:xfrm>
            <a:off x="2031629" y="925585"/>
            <a:ext cx="4630734" cy="261610"/>
          </a:xfrm>
          <a:prstGeom prst="rect">
            <a:avLst/>
          </a:prstGeom>
          <a:solidFill>
            <a:srgbClr val="FFB9BB"/>
          </a:solidFill>
        </p:spPr>
        <p:txBody>
          <a:bodyPr wrap="square" rtlCol="0">
            <a:spAutoFit/>
          </a:bodyPr>
          <a:lstStyle/>
          <a:p>
            <a:r>
              <a:rPr lang="en-IN" sz="1100" dirty="0">
                <a:latin typeface="Bahnschrift" panose="020B0502040204020203" pitchFamily="34" charset="0"/>
              </a:rPr>
              <a:t>The Model satisfies all the Assumptions for multiple regression. </a:t>
            </a:r>
          </a:p>
        </p:txBody>
      </p:sp>
      <p:pic>
        <p:nvPicPr>
          <p:cNvPr id="4099" name="Picture 3">
            <a:extLst>
              <a:ext uri="{FF2B5EF4-FFF2-40B4-BE49-F238E27FC236}">
                <a16:creationId xmlns:a16="http://schemas.microsoft.com/office/drawing/2014/main" id="{33D61DDA-3F3E-4110-8391-2340BBA47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230" y="1686978"/>
            <a:ext cx="3136657" cy="23524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B4E14A9-9EA2-498C-B5E4-286A8603D8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913" y="1694283"/>
            <a:ext cx="3067156" cy="23003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CCA52D-4CDA-4350-AC82-B265A060A20B}"/>
              </a:ext>
            </a:extLst>
          </p:cNvPr>
          <p:cNvSpPr txBox="1"/>
          <p:nvPr/>
        </p:nvSpPr>
        <p:spPr>
          <a:xfrm>
            <a:off x="1311821" y="4345595"/>
            <a:ext cx="6181550" cy="577081"/>
          </a:xfrm>
          <a:prstGeom prst="rect">
            <a:avLst/>
          </a:prstGeom>
          <a:solidFill>
            <a:srgbClr val="FFB9BB"/>
          </a:solidFill>
        </p:spPr>
        <p:txBody>
          <a:bodyPr wrap="square" rtlCol="0">
            <a:spAutoFit/>
          </a:bodyPr>
          <a:lstStyle/>
          <a:p>
            <a:r>
              <a:rPr lang="en-IN" sz="1050" dirty="0">
                <a:latin typeface="Bahnschrift" panose="020B0502040204020203" pitchFamily="34" charset="0"/>
              </a:rPr>
              <a:t>We use SBC to finalize the model, even though this model does not have the best values for AIC and BIC, it is very close to the best values of other respective criterion.</a:t>
            </a:r>
          </a:p>
          <a:p>
            <a:r>
              <a:rPr lang="en-IN" sz="1050" dirty="0">
                <a:latin typeface="Bahnschrift" panose="020B0502040204020203" pitchFamily="34" charset="0"/>
              </a:rPr>
              <a:t>The Adjusted R-Square does not vary significantly from the best model evaluated. </a:t>
            </a:r>
          </a:p>
        </p:txBody>
      </p:sp>
      <p:sp>
        <p:nvSpPr>
          <p:cNvPr id="22" name="TextBox 21">
            <a:extLst>
              <a:ext uri="{FF2B5EF4-FFF2-40B4-BE49-F238E27FC236}">
                <a16:creationId xmlns:a16="http://schemas.microsoft.com/office/drawing/2014/main" id="{566741DA-D74D-476E-843A-CA4D5ED725EA}"/>
              </a:ext>
            </a:extLst>
          </p:cNvPr>
          <p:cNvSpPr txBox="1"/>
          <p:nvPr/>
        </p:nvSpPr>
        <p:spPr>
          <a:xfrm>
            <a:off x="2031629" y="911835"/>
            <a:ext cx="4630734" cy="430887"/>
          </a:xfrm>
          <a:prstGeom prst="rect">
            <a:avLst/>
          </a:prstGeom>
          <a:solidFill>
            <a:srgbClr val="FFB9BB"/>
          </a:solidFill>
        </p:spPr>
        <p:txBody>
          <a:bodyPr wrap="square" rtlCol="0">
            <a:spAutoFit/>
          </a:bodyPr>
          <a:lstStyle/>
          <a:p>
            <a:r>
              <a:rPr lang="en-IN" sz="1100" dirty="0">
                <a:latin typeface="Bahnschrift" panose="020B0502040204020203" pitchFamily="34" charset="0"/>
              </a:rPr>
              <a:t>We choose this model because of </a:t>
            </a:r>
            <a:r>
              <a:rPr lang="en-IN" sz="1100" b="1" dirty="0">
                <a:latin typeface="Bahnschrift" panose="020B0502040204020203" pitchFamily="34" charset="0"/>
              </a:rPr>
              <a:t>low complexity </a:t>
            </a:r>
            <a:r>
              <a:rPr lang="en-IN" sz="1100" dirty="0">
                <a:latin typeface="Bahnschrift" panose="020B0502040204020203" pitchFamily="34" charset="0"/>
              </a:rPr>
              <a:t>and  </a:t>
            </a:r>
            <a:r>
              <a:rPr lang="en-IN" sz="1100" b="1" dirty="0">
                <a:latin typeface="Bahnschrift" panose="020B0502040204020203" pitchFamily="34" charset="0"/>
              </a:rPr>
              <a:t>sufficiently high R-Square Value.</a:t>
            </a:r>
          </a:p>
        </p:txBody>
      </p:sp>
      <p:sp>
        <p:nvSpPr>
          <p:cNvPr id="17" name="Arrow: Chevron 16">
            <a:extLst>
              <a:ext uri="{FF2B5EF4-FFF2-40B4-BE49-F238E27FC236}">
                <a16:creationId xmlns:a16="http://schemas.microsoft.com/office/drawing/2014/main" id="{0FC4F599-569D-4969-B61C-A0788D8424A4}"/>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Arrow: Chevron 18">
            <a:extLst>
              <a:ext uri="{FF2B5EF4-FFF2-40B4-BE49-F238E27FC236}">
                <a16:creationId xmlns:a16="http://schemas.microsoft.com/office/drawing/2014/main" id="{89F37C07-CF68-42BF-961E-5C4647735D46}"/>
              </a:ext>
            </a:extLst>
          </p:cNvPr>
          <p:cNvSpPr/>
          <p:nvPr/>
        </p:nvSpPr>
        <p:spPr>
          <a:xfrm>
            <a:off x="2623716" y="97592"/>
            <a:ext cx="2076514" cy="653014"/>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0" name="Arrow: Chevron 19">
            <a:extLst>
              <a:ext uri="{FF2B5EF4-FFF2-40B4-BE49-F238E27FC236}">
                <a16:creationId xmlns:a16="http://schemas.microsoft.com/office/drawing/2014/main" id="{35E10122-A20F-472A-B630-77B0E42A2A84}"/>
              </a:ext>
            </a:extLst>
          </p:cNvPr>
          <p:cNvSpPr/>
          <p:nvPr/>
        </p:nvSpPr>
        <p:spPr>
          <a:xfrm>
            <a:off x="4523052" y="111342"/>
            <a:ext cx="2043803"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1" name="Arrow: Chevron 20">
            <a:extLst>
              <a:ext uri="{FF2B5EF4-FFF2-40B4-BE49-F238E27FC236}">
                <a16:creationId xmlns:a16="http://schemas.microsoft.com/office/drawing/2014/main" id="{604ACBE3-60A5-4AC1-A90A-41216563C6F3}"/>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3" name="Google Shape;444;p30">
            <a:extLst>
              <a:ext uri="{FF2B5EF4-FFF2-40B4-BE49-F238E27FC236}">
                <a16:creationId xmlns:a16="http://schemas.microsoft.com/office/drawing/2014/main" id="{B87F2C1A-C375-471C-A448-A1E82A239031}"/>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24" name="Google Shape;444;p30">
            <a:extLst>
              <a:ext uri="{FF2B5EF4-FFF2-40B4-BE49-F238E27FC236}">
                <a16:creationId xmlns:a16="http://schemas.microsoft.com/office/drawing/2014/main" id="{5A800325-9B61-458B-A1D8-31A3BB48A3AA}"/>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5" name="Google Shape;444;p30">
            <a:extLst>
              <a:ext uri="{FF2B5EF4-FFF2-40B4-BE49-F238E27FC236}">
                <a16:creationId xmlns:a16="http://schemas.microsoft.com/office/drawing/2014/main" id="{D7D96590-C275-4D36-9205-82771044FD7E}"/>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6" name="Google Shape;444;p30">
            <a:extLst>
              <a:ext uri="{FF2B5EF4-FFF2-40B4-BE49-F238E27FC236}">
                <a16:creationId xmlns:a16="http://schemas.microsoft.com/office/drawing/2014/main" id="{00C34FC3-BB66-400D-AEAB-4209CAF79C3C}"/>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Tree>
    <p:extLst>
      <p:ext uri="{BB962C8B-B14F-4D97-AF65-F5344CB8AC3E}">
        <p14:creationId xmlns:p14="http://schemas.microsoft.com/office/powerpoint/2010/main" val="188203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6"/>
          <p:cNvSpPr txBox="1">
            <a:spLocks noGrp="1"/>
          </p:cNvSpPr>
          <p:nvPr>
            <p:ph type="title" idx="18"/>
          </p:nvPr>
        </p:nvSpPr>
        <p:spPr>
          <a:xfrm>
            <a:off x="719999" y="538896"/>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Overview</a:t>
            </a:r>
            <a:endParaRPr dirty="0"/>
          </a:p>
        </p:txBody>
      </p:sp>
      <p:sp>
        <p:nvSpPr>
          <p:cNvPr id="299" name="Google Shape;299;p26"/>
          <p:cNvSpPr txBox="1">
            <a:spLocks noGrp="1"/>
          </p:cNvSpPr>
          <p:nvPr>
            <p:ph type="subTitle" idx="1"/>
          </p:nvPr>
        </p:nvSpPr>
        <p:spPr>
          <a:xfrm>
            <a:off x="773250" y="3666196"/>
            <a:ext cx="1464600" cy="848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of the Case study, the methodology, expected results</a:t>
            </a:r>
            <a:endParaRPr dirty="0"/>
          </a:p>
        </p:txBody>
      </p:sp>
      <p:sp>
        <p:nvSpPr>
          <p:cNvPr id="300" name="Google Shape;300;p26"/>
          <p:cNvSpPr txBox="1">
            <a:spLocks noGrp="1"/>
          </p:cNvSpPr>
          <p:nvPr>
            <p:ph type="subTitle" idx="7"/>
          </p:nvPr>
        </p:nvSpPr>
        <p:spPr>
          <a:xfrm>
            <a:off x="3892564" y="3749197"/>
            <a:ext cx="1431300" cy="7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Anova and Regression Models</a:t>
            </a:r>
            <a:endParaRPr dirty="0"/>
          </a:p>
        </p:txBody>
      </p:sp>
      <p:sp>
        <p:nvSpPr>
          <p:cNvPr id="301" name="Google Shape;301;p26"/>
          <p:cNvSpPr txBox="1">
            <a:spLocks noGrp="1"/>
          </p:cNvSpPr>
          <p:nvPr>
            <p:ph type="subTitle" idx="8"/>
          </p:nvPr>
        </p:nvSpPr>
        <p:spPr>
          <a:xfrm>
            <a:off x="5392010" y="2766298"/>
            <a:ext cx="1431300" cy="8998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Resultant Model to predict Life Expectancy</a:t>
            </a:r>
            <a:endParaRPr dirty="0"/>
          </a:p>
        </p:txBody>
      </p:sp>
      <p:sp>
        <p:nvSpPr>
          <p:cNvPr id="302" name="Google Shape;302;p26"/>
          <p:cNvSpPr txBox="1">
            <a:spLocks noGrp="1"/>
          </p:cNvSpPr>
          <p:nvPr>
            <p:ph type="subTitle" idx="6"/>
          </p:nvPr>
        </p:nvSpPr>
        <p:spPr>
          <a:xfrm>
            <a:off x="2323749" y="2849298"/>
            <a:ext cx="1445625" cy="848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analysis and Data Preparation</a:t>
            </a:r>
            <a:endParaRPr dirty="0"/>
          </a:p>
        </p:txBody>
      </p:sp>
      <p:sp>
        <p:nvSpPr>
          <p:cNvPr id="303" name="Google Shape;303;p26"/>
          <p:cNvSpPr txBox="1">
            <a:spLocks noGrp="1"/>
          </p:cNvSpPr>
          <p:nvPr>
            <p:ph type="subTitle" idx="9"/>
          </p:nvPr>
        </p:nvSpPr>
        <p:spPr>
          <a:xfrm>
            <a:off x="6992699" y="3649897"/>
            <a:ext cx="1464600" cy="848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is the final model useful, the future considerations</a:t>
            </a:r>
            <a:endParaRPr dirty="0"/>
          </a:p>
        </p:txBody>
      </p:sp>
      <p:sp>
        <p:nvSpPr>
          <p:cNvPr id="304" name="Google Shape;304;p26"/>
          <p:cNvSpPr txBox="1">
            <a:spLocks noGrp="1"/>
          </p:cNvSpPr>
          <p:nvPr>
            <p:ph type="subTitle" idx="13"/>
          </p:nvPr>
        </p:nvSpPr>
        <p:spPr>
          <a:xfrm>
            <a:off x="609183" y="3117171"/>
            <a:ext cx="1826568" cy="70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Research Problem</a:t>
            </a:r>
            <a:endParaRPr dirty="0"/>
          </a:p>
        </p:txBody>
      </p:sp>
      <p:sp>
        <p:nvSpPr>
          <p:cNvPr id="305" name="Google Shape;305;p26"/>
          <p:cNvSpPr txBox="1">
            <a:spLocks noGrp="1"/>
          </p:cNvSpPr>
          <p:nvPr>
            <p:ph type="subTitle" idx="14"/>
          </p:nvPr>
        </p:nvSpPr>
        <p:spPr>
          <a:xfrm>
            <a:off x="2326813" y="2260630"/>
            <a:ext cx="1431300" cy="70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Organization and Dataset</a:t>
            </a:r>
            <a:endParaRPr dirty="0"/>
          </a:p>
        </p:txBody>
      </p:sp>
      <p:sp>
        <p:nvSpPr>
          <p:cNvPr id="306" name="Google Shape;306;p26"/>
          <p:cNvSpPr txBox="1">
            <a:spLocks noGrp="1"/>
          </p:cNvSpPr>
          <p:nvPr>
            <p:ph type="subTitle" idx="15"/>
          </p:nvPr>
        </p:nvSpPr>
        <p:spPr>
          <a:xfrm>
            <a:off x="3869475" y="3195338"/>
            <a:ext cx="1431300" cy="70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307" name="Google Shape;307;p26"/>
          <p:cNvSpPr txBox="1">
            <a:spLocks noGrp="1"/>
          </p:cNvSpPr>
          <p:nvPr>
            <p:ph type="subTitle" idx="16"/>
          </p:nvPr>
        </p:nvSpPr>
        <p:spPr>
          <a:xfrm>
            <a:off x="5407000" y="2204499"/>
            <a:ext cx="1431300" cy="70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Key Findings</a:t>
            </a:r>
            <a:endParaRPr dirty="0"/>
          </a:p>
        </p:txBody>
      </p:sp>
      <p:sp>
        <p:nvSpPr>
          <p:cNvPr id="308" name="Google Shape;308;p26"/>
          <p:cNvSpPr txBox="1">
            <a:spLocks noGrp="1"/>
          </p:cNvSpPr>
          <p:nvPr>
            <p:ph type="subTitle" idx="17"/>
          </p:nvPr>
        </p:nvSpPr>
        <p:spPr>
          <a:xfrm>
            <a:off x="6992699" y="3100872"/>
            <a:ext cx="1431300" cy="70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 </a:t>
            </a:r>
            <a:endParaRPr dirty="0"/>
          </a:p>
        </p:txBody>
      </p:sp>
      <p:cxnSp>
        <p:nvCxnSpPr>
          <p:cNvPr id="309" name="Google Shape;309;p26"/>
          <p:cNvCxnSpPr/>
          <p:nvPr/>
        </p:nvCxnSpPr>
        <p:spPr>
          <a:xfrm rot="10800000" flipH="1">
            <a:off x="1780958" y="2155967"/>
            <a:ext cx="868200" cy="601500"/>
          </a:xfrm>
          <a:prstGeom prst="straightConnector1">
            <a:avLst/>
          </a:prstGeom>
          <a:noFill/>
          <a:ln w="28575" cap="flat" cmpd="sng">
            <a:solidFill>
              <a:srgbClr val="A8BBBF"/>
            </a:solidFill>
            <a:prstDash val="solid"/>
            <a:round/>
            <a:headEnd type="none" w="med" len="med"/>
            <a:tailEnd type="none" w="med" len="med"/>
          </a:ln>
        </p:spPr>
      </p:cxnSp>
      <p:grpSp>
        <p:nvGrpSpPr>
          <p:cNvPr id="310" name="Google Shape;310;p26"/>
          <p:cNvGrpSpPr/>
          <p:nvPr/>
        </p:nvGrpSpPr>
        <p:grpSpPr>
          <a:xfrm>
            <a:off x="2640213" y="1650925"/>
            <a:ext cx="791700" cy="791700"/>
            <a:chOff x="1105200" y="2323875"/>
            <a:chExt cx="791700" cy="791700"/>
          </a:xfrm>
        </p:grpSpPr>
        <p:sp>
          <p:nvSpPr>
            <p:cNvPr id="311" name="Google Shape;311;p26"/>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6"/>
          <p:cNvGrpSpPr/>
          <p:nvPr/>
        </p:nvGrpSpPr>
        <p:grpSpPr>
          <a:xfrm>
            <a:off x="4171897" y="2641525"/>
            <a:ext cx="791700" cy="791700"/>
            <a:chOff x="1105200" y="2323875"/>
            <a:chExt cx="791700" cy="791700"/>
          </a:xfrm>
        </p:grpSpPr>
        <p:sp>
          <p:nvSpPr>
            <p:cNvPr id="314" name="Google Shape;314;p26"/>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16" name="Google Shape;316;p26"/>
          <p:cNvGrpSpPr/>
          <p:nvPr/>
        </p:nvGrpSpPr>
        <p:grpSpPr>
          <a:xfrm>
            <a:off x="1105033" y="2641525"/>
            <a:ext cx="791700" cy="791700"/>
            <a:chOff x="1105200" y="2323875"/>
            <a:chExt cx="791700" cy="791700"/>
          </a:xfrm>
        </p:grpSpPr>
        <p:sp>
          <p:nvSpPr>
            <p:cNvPr id="317" name="Google Shape;317;p26"/>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Roboto Slab Regular"/>
                <a:ea typeface="Roboto Slab Regular"/>
                <a:cs typeface="Roboto Slab Regular"/>
                <a:sym typeface="Roboto Slab Regular"/>
              </a:endParaRPr>
            </a:p>
          </p:txBody>
        </p:sp>
      </p:grpSp>
      <p:grpSp>
        <p:nvGrpSpPr>
          <p:cNvPr id="319" name="Google Shape;319;p26"/>
          <p:cNvGrpSpPr/>
          <p:nvPr/>
        </p:nvGrpSpPr>
        <p:grpSpPr>
          <a:xfrm>
            <a:off x="5710275" y="1650925"/>
            <a:ext cx="791700" cy="791700"/>
            <a:chOff x="1105200" y="2323875"/>
            <a:chExt cx="791700" cy="791700"/>
          </a:xfrm>
        </p:grpSpPr>
        <p:sp>
          <p:nvSpPr>
            <p:cNvPr id="320" name="Google Shape;320;p26"/>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6"/>
          <p:cNvGrpSpPr/>
          <p:nvPr/>
        </p:nvGrpSpPr>
        <p:grpSpPr>
          <a:xfrm>
            <a:off x="7259238" y="2641525"/>
            <a:ext cx="791700" cy="791700"/>
            <a:chOff x="1105200" y="2323875"/>
            <a:chExt cx="791700" cy="791700"/>
          </a:xfrm>
        </p:grpSpPr>
        <p:sp>
          <p:nvSpPr>
            <p:cNvPr id="323" name="Google Shape;323;p26"/>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105200" y="2323875"/>
              <a:ext cx="791700" cy="791700"/>
            </a:xfrm>
            <a:prstGeom prst="ellipse">
              <a:avLst/>
            </a:prstGeom>
            <a:noFill/>
            <a:ln w="28575" cap="flat" cmpd="sng">
              <a:solidFill>
                <a:srgbClr val="A8BBB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cxnSp>
        <p:nvCxnSpPr>
          <p:cNvPr id="325" name="Google Shape;325;p26"/>
          <p:cNvCxnSpPr/>
          <p:nvPr/>
        </p:nvCxnSpPr>
        <p:spPr>
          <a:xfrm rot="10800000">
            <a:off x="3426769" y="2155967"/>
            <a:ext cx="868200" cy="601500"/>
          </a:xfrm>
          <a:prstGeom prst="straightConnector1">
            <a:avLst/>
          </a:prstGeom>
          <a:noFill/>
          <a:ln w="28575" cap="flat" cmpd="sng">
            <a:solidFill>
              <a:srgbClr val="A8BBBF"/>
            </a:solidFill>
            <a:prstDash val="solid"/>
            <a:round/>
            <a:headEnd type="none" w="med" len="med"/>
            <a:tailEnd type="none" w="med" len="med"/>
          </a:ln>
        </p:spPr>
      </p:cxnSp>
      <p:cxnSp>
        <p:nvCxnSpPr>
          <p:cNvPr id="326" name="Google Shape;326;p26"/>
          <p:cNvCxnSpPr/>
          <p:nvPr/>
        </p:nvCxnSpPr>
        <p:spPr>
          <a:xfrm rot="10800000" flipH="1">
            <a:off x="4849121" y="2155967"/>
            <a:ext cx="868200" cy="601500"/>
          </a:xfrm>
          <a:prstGeom prst="straightConnector1">
            <a:avLst/>
          </a:prstGeom>
          <a:noFill/>
          <a:ln w="28575" cap="flat" cmpd="sng">
            <a:solidFill>
              <a:srgbClr val="A8BBBF"/>
            </a:solidFill>
            <a:prstDash val="solid"/>
            <a:round/>
            <a:headEnd type="none" w="med" len="med"/>
            <a:tailEnd type="none" w="med" len="med"/>
          </a:ln>
        </p:spPr>
      </p:cxnSp>
      <p:cxnSp>
        <p:nvCxnSpPr>
          <p:cNvPr id="327" name="Google Shape;327;p26"/>
          <p:cNvCxnSpPr/>
          <p:nvPr/>
        </p:nvCxnSpPr>
        <p:spPr>
          <a:xfrm rot="10800000">
            <a:off x="6494932" y="2155967"/>
            <a:ext cx="868200" cy="601500"/>
          </a:xfrm>
          <a:prstGeom prst="straightConnector1">
            <a:avLst/>
          </a:prstGeom>
          <a:noFill/>
          <a:ln w="28575" cap="flat" cmpd="sng">
            <a:solidFill>
              <a:srgbClr val="A8BBBF"/>
            </a:solidFill>
            <a:prstDash val="solid"/>
            <a:round/>
            <a:headEnd type="none" w="med" len="med"/>
            <a:tailEnd type="none" w="med" len="med"/>
          </a:ln>
        </p:spPr>
      </p:cxnSp>
      <p:sp>
        <p:nvSpPr>
          <p:cNvPr id="328" name="Google Shape;328;p26"/>
          <p:cNvSpPr txBox="1">
            <a:spLocks noGrp="1"/>
          </p:cNvSpPr>
          <p:nvPr>
            <p:ph type="title"/>
          </p:nvPr>
        </p:nvSpPr>
        <p:spPr>
          <a:xfrm>
            <a:off x="1193533" y="2808000"/>
            <a:ext cx="6147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9" name="Google Shape;329;p26"/>
          <p:cNvSpPr txBox="1">
            <a:spLocks noGrp="1"/>
          </p:cNvSpPr>
          <p:nvPr>
            <p:ph type="title" idx="3"/>
          </p:nvPr>
        </p:nvSpPr>
        <p:spPr>
          <a:xfrm>
            <a:off x="2728713" y="1801330"/>
            <a:ext cx="6147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0" name="Google Shape;330;p26"/>
          <p:cNvSpPr txBox="1">
            <a:spLocks noGrp="1"/>
          </p:cNvSpPr>
          <p:nvPr>
            <p:ph type="title" idx="2"/>
          </p:nvPr>
        </p:nvSpPr>
        <p:spPr>
          <a:xfrm>
            <a:off x="4260397" y="2808000"/>
            <a:ext cx="6147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1" name="Google Shape;331;p26"/>
          <p:cNvSpPr txBox="1">
            <a:spLocks noGrp="1"/>
          </p:cNvSpPr>
          <p:nvPr>
            <p:ph type="title" idx="4"/>
          </p:nvPr>
        </p:nvSpPr>
        <p:spPr>
          <a:xfrm>
            <a:off x="5798775" y="1801330"/>
            <a:ext cx="6147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2" name="Google Shape;332;p26"/>
          <p:cNvSpPr txBox="1">
            <a:spLocks noGrp="1"/>
          </p:cNvSpPr>
          <p:nvPr>
            <p:ph type="title" idx="5"/>
          </p:nvPr>
        </p:nvSpPr>
        <p:spPr>
          <a:xfrm>
            <a:off x="7347738" y="2808000"/>
            <a:ext cx="614700" cy="45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AA5E49FB-74AB-433D-ADE2-69F4A5310D3C}"/>
              </a:ext>
            </a:extLst>
          </p:cNvPr>
          <p:cNvGraphicFramePr>
            <a:graphicFrameLocks noGrp="1"/>
          </p:cNvGraphicFramePr>
          <p:nvPr>
            <p:extLst>
              <p:ext uri="{D42A27DB-BD31-4B8C-83A1-F6EECF244321}">
                <p14:modId xmlns:p14="http://schemas.microsoft.com/office/powerpoint/2010/main" val="2399449049"/>
              </p:ext>
            </p:extLst>
          </p:nvPr>
        </p:nvGraphicFramePr>
        <p:xfrm>
          <a:off x="2921104" y="1525838"/>
          <a:ext cx="5940399" cy="2091824"/>
        </p:xfrm>
        <a:graphic>
          <a:graphicData uri="http://schemas.openxmlformats.org/drawingml/2006/table">
            <a:tbl>
              <a:tblPr>
                <a:tableStyleId>{638B1855-1B75-4FBE-930C-398BA8C253C6}</a:tableStyleId>
              </a:tblPr>
              <a:tblGrid>
                <a:gridCol w="275866">
                  <a:extLst>
                    <a:ext uri="{9D8B030D-6E8A-4147-A177-3AD203B41FA5}">
                      <a16:colId xmlns:a16="http://schemas.microsoft.com/office/drawing/2014/main" val="2348381916"/>
                    </a:ext>
                  </a:extLst>
                </a:gridCol>
                <a:gridCol w="1407181">
                  <a:extLst>
                    <a:ext uri="{9D8B030D-6E8A-4147-A177-3AD203B41FA5}">
                      <a16:colId xmlns:a16="http://schemas.microsoft.com/office/drawing/2014/main" val="2063151501"/>
                    </a:ext>
                  </a:extLst>
                </a:gridCol>
                <a:gridCol w="525869">
                  <a:extLst>
                    <a:ext uri="{9D8B030D-6E8A-4147-A177-3AD203B41FA5}">
                      <a16:colId xmlns:a16="http://schemas.microsoft.com/office/drawing/2014/main" val="3982963333"/>
                    </a:ext>
                  </a:extLst>
                </a:gridCol>
                <a:gridCol w="465523">
                  <a:extLst>
                    <a:ext uri="{9D8B030D-6E8A-4147-A177-3AD203B41FA5}">
                      <a16:colId xmlns:a16="http://schemas.microsoft.com/office/drawing/2014/main" val="4157463403"/>
                    </a:ext>
                  </a:extLst>
                </a:gridCol>
                <a:gridCol w="466187">
                  <a:extLst>
                    <a:ext uri="{9D8B030D-6E8A-4147-A177-3AD203B41FA5}">
                      <a16:colId xmlns:a16="http://schemas.microsoft.com/office/drawing/2014/main" val="2507537204"/>
                    </a:ext>
                  </a:extLst>
                </a:gridCol>
                <a:gridCol w="647887">
                  <a:extLst>
                    <a:ext uri="{9D8B030D-6E8A-4147-A177-3AD203B41FA5}">
                      <a16:colId xmlns:a16="http://schemas.microsoft.com/office/drawing/2014/main" val="1204583185"/>
                    </a:ext>
                  </a:extLst>
                </a:gridCol>
                <a:gridCol w="519238">
                  <a:extLst>
                    <a:ext uri="{9D8B030D-6E8A-4147-A177-3AD203B41FA5}">
                      <a16:colId xmlns:a16="http://schemas.microsoft.com/office/drawing/2014/main" val="2072803304"/>
                    </a:ext>
                  </a:extLst>
                </a:gridCol>
                <a:gridCol w="627329">
                  <a:extLst>
                    <a:ext uri="{9D8B030D-6E8A-4147-A177-3AD203B41FA5}">
                      <a16:colId xmlns:a16="http://schemas.microsoft.com/office/drawing/2014/main" val="1333113214"/>
                    </a:ext>
                  </a:extLst>
                </a:gridCol>
                <a:gridCol w="566984">
                  <a:extLst>
                    <a:ext uri="{9D8B030D-6E8A-4147-A177-3AD203B41FA5}">
                      <a16:colId xmlns:a16="http://schemas.microsoft.com/office/drawing/2014/main" val="1544898977"/>
                    </a:ext>
                  </a:extLst>
                </a:gridCol>
                <a:gridCol w="438335">
                  <a:extLst>
                    <a:ext uri="{9D8B030D-6E8A-4147-A177-3AD203B41FA5}">
                      <a16:colId xmlns:a16="http://schemas.microsoft.com/office/drawing/2014/main" val="3915432552"/>
                    </a:ext>
                  </a:extLst>
                </a:gridCol>
              </a:tblGrid>
              <a:tr h="149416">
                <a:tc>
                  <a:txBody>
                    <a:bodyPr/>
                    <a:lstStyle/>
                    <a:p>
                      <a:pPr algn="ctr">
                        <a:lnSpc>
                          <a:spcPct val="107000"/>
                        </a:lnSpc>
                        <a:spcBef>
                          <a:spcPts val="145"/>
                        </a:spcBef>
                        <a:spcAft>
                          <a:spcPts val="145"/>
                        </a:spcAft>
                      </a:pPr>
                      <a:r>
                        <a:rPr lang="en-US" sz="900" b="1">
                          <a:solidFill>
                            <a:srgbClr val="000000"/>
                          </a:solidFill>
                          <a:effectLst/>
                        </a:rPr>
                        <a:t>Obs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Country_Name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rstudent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cooksd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dffits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cutcooksd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cutdffits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rstudent_i</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cooksd_i</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dffits_i</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816441"/>
                  </a:ext>
                </a:extLst>
              </a:tr>
              <a:tr h="149416">
                <a:tc>
                  <a:txBody>
                    <a:bodyPr/>
                    <a:lstStyle/>
                    <a:p>
                      <a:pPr>
                        <a:lnSpc>
                          <a:spcPct val="107000"/>
                        </a:lnSpc>
                        <a:spcBef>
                          <a:spcPts val="145"/>
                        </a:spcBef>
                        <a:spcAft>
                          <a:spcPts val="145"/>
                        </a:spcAft>
                      </a:pPr>
                      <a:r>
                        <a:rPr lang="en-US" sz="900" b="1">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Korea, Dem. People_s Rep.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1.02475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0.02734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0.43753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220168"/>
                  </a:ext>
                </a:extLst>
              </a:tr>
              <a:tr h="149416">
                <a:tc>
                  <a:txBody>
                    <a:bodyPr/>
                    <a:lstStyle/>
                    <a:p>
                      <a:pPr>
                        <a:lnSpc>
                          <a:spcPct val="107000"/>
                        </a:lnSpc>
                        <a:spcBef>
                          <a:spcPts val="145"/>
                        </a:spcBef>
                        <a:spcAft>
                          <a:spcPts val="145"/>
                        </a:spcAft>
                      </a:pPr>
                      <a:r>
                        <a:rPr lang="en-US" sz="900" b="1">
                          <a:solidFill>
                            <a:srgbClr val="000000"/>
                          </a:solidFill>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Timor-Leste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2.53684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0.05781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0.64430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7933198"/>
                  </a:ext>
                </a:extLst>
              </a:tr>
              <a:tr h="149416">
                <a:tc>
                  <a:txBody>
                    <a:bodyPr/>
                    <a:lstStyle/>
                    <a:p>
                      <a:pPr>
                        <a:lnSpc>
                          <a:spcPct val="107000"/>
                        </a:lnSpc>
                        <a:spcBef>
                          <a:spcPts val="145"/>
                        </a:spcBef>
                        <a:spcAft>
                          <a:spcPts val="145"/>
                        </a:spcAft>
                      </a:pPr>
                      <a:r>
                        <a:rPr lang="en-US" sz="900" b="1">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Marshall Islands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1.74810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0.02244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0.39828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769439"/>
                  </a:ext>
                </a:extLst>
              </a:tr>
              <a:tr h="149416">
                <a:tc>
                  <a:txBody>
                    <a:bodyPr/>
                    <a:lstStyle/>
                    <a:p>
                      <a:pPr>
                        <a:lnSpc>
                          <a:spcPct val="107000"/>
                        </a:lnSpc>
                        <a:spcBef>
                          <a:spcPts val="145"/>
                        </a:spcBef>
                        <a:spcAft>
                          <a:spcPts val="145"/>
                        </a:spcAft>
                      </a:pPr>
                      <a:r>
                        <a:rPr lang="en-US" sz="900" b="1">
                          <a:solidFill>
                            <a:srgbClr val="000000"/>
                          </a:solidFill>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Hong Kong SAR, China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3.24599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0.01918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0.37467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238218"/>
                  </a:ext>
                </a:extLst>
              </a:tr>
              <a:tr h="149416">
                <a:tc>
                  <a:txBody>
                    <a:bodyPr/>
                    <a:lstStyle/>
                    <a:p>
                      <a:pPr>
                        <a:lnSpc>
                          <a:spcPct val="107000"/>
                        </a:lnSpc>
                        <a:spcBef>
                          <a:spcPts val="145"/>
                        </a:spcBef>
                        <a:spcAft>
                          <a:spcPts val="145"/>
                        </a:spcAft>
                      </a:pPr>
                      <a:r>
                        <a:rPr lang="en-US" sz="900" b="1">
                          <a:solidFill>
                            <a:srgbClr val="000000"/>
                          </a:solidFill>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Macao SAR, China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2.86019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0.02761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0.44710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164819"/>
                  </a:ext>
                </a:extLst>
              </a:tr>
              <a:tr h="149416">
                <a:tc>
                  <a:txBody>
                    <a:bodyPr/>
                    <a:lstStyle/>
                    <a:p>
                      <a:pPr>
                        <a:lnSpc>
                          <a:spcPct val="107000"/>
                        </a:lnSpc>
                        <a:spcBef>
                          <a:spcPts val="145"/>
                        </a:spcBef>
                        <a:spcAft>
                          <a:spcPts val="145"/>
                        </a:spcAft>
                      </a:pPr>
                      <a:r>
                        <a:rPr lang="en-US" sz="900" b="1">
                          <a:solidFill>
                            <a:srgbClr val="000000"/>
                          </a:solidFill>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Monaco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-3.90862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1.18845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-2.98073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661044"/>
                  </a:ext>
                </a:extLst>
              </a:tr>
              <a:tr h="149416">
                <a:tc>
                  <a:txBody>
                    <a:bodyPr/>
                    <a:lstStyle/>
                    <a:p>
                      <a:pPr>
                        <a:lnSpc>
                          <a:spcPct val="107000"/>
                        </a:lnSpc>
                        <a:spcBef>
                          <a:spcPts val="145"/>
                        </a:spcBef>
                        <a:spcAft>
                          <a:spcPts val="145"/>
                        </a:spcAft>
                      </a:pPr>
                      <a:r>
                        <a:rPr lang="en-US" sz="900" b="1">
                          <a:solidFill>
                            <a:srgbClr val="000000"/>
                          </a:solidFill>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Greenland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-2.75820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-0.38788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97040"/>
                  </a:ext>
                </a:extLst>
              </a:tr>
              <a:tr h="149416">
                <a:tc>
                  <a:txBody>
                    <a:bodyPr/>
                    <a:lstStyle/>
                    <a:p>
                      <a:pPr>
                        <a:lnSpc>
                          <a:spcPct val="107000"/>
                        </a:lnSpc>
                        <a:spcBef>
                          <a:spcPts val="145"/>
                        </a:spcBef>
                        <a:spcAft>
                          <a:spcPts val="145"/>
                        </a:spcAft>
                      </a:pPr>
                      <a:r>
                        <a:rPr lang="en-US" sz="900" b="1">
                          <a:solidFill>
                            <a:srgbClr val="000000"/>
                          </a:solidFill>
                          <a:effectLst/>
                        </a:rPr>
                        <a:t>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Yemen, Rep.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1.24940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0.02531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0.42149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4708907"/>
                  </a:ext>
                </a:extLst>
              </a:tr>
              <a:tr h="149416">
                <a:tc>
                  <a:txBody>
                    <a:bodyPr/>
                    <a:lstStyle/>
                    <a:p>
                      <a:pPr>
                        <a:lnSpc>
                          <a:spcPct val="107000"/>
                        </a:lnSpc>
                        <a:spcBef>
                          <a:spcPts val="145"/>
                        </a:spcBef>
                        <a:spcAft>
                          <a:spcPts val="145"/>
                        </a:spcAft>
                      </a:pPr>
                      <a:r>
                        <a:rPr lang="en-US" sz="900" b="1">
                          <a:solidFill>
                            <a:srgbClr val="000000"/>
                          </a:solidFill>
                          <a:effectLst/>
                        </a:rPr>
                        <a:t>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Lesotho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-2.62332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0.11979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-0.92844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90513"/>
                  </a:ext>
                </a:extLst>
              </a:tr>
              <a:tr h="149416">
                <a:tc>
                  <a:txBody>
                    <a:bodyPr/>
                    <a:lstStyle/>
                    <a:p>
                      <a:pPr>
                        <a:lnSpc>
                          <a:spcPct val="107000"/>
                        </a:lnSpc>
                        <a:spcBef>
                          <a:spcPts val="145"/>
                        </a:spcBef>
                        <a:spcAft>
                          <a:spcPts val="145"/>
                        </a:spcAft>
                      </a:pPr>
                      <a:r>
                        <a:rPr lang="en-US" sz="900" b="1">
                          <a:solidFill>
                            <a:srgbClr val="000000"/>
                          </a:solidFill>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Eswatini</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-2.96389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0.06754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-0.70023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426507"/>
                  </a:ext>
                </a:extLst>
              </a:tr>
              <a:tr h="149416">
                <a:tc>
                  <a:txBody>
                    <a:bodyPr/>
                    <a:lstStyle/>
                    <a:p>
                      <a:pPr>
                        <a:lnSpc>
                          <a:spcPct val="107000"/>
                        </a:lnSpc>
                        <a:spcBef>
                          <a:spcPts val="145"/>
                        </a:spcBef>
                        <a:spcAft>
                          <a:spcPts val="145"/>
                        </a:spcAft>
                      </a:pPr>
                      <a:r>
                        <a:rPr lang="en-US" sz="900" b="1">
                          <a:solidFill>
                            <a:srgbClr val="000000"/>
                          </a:solidFill>
                          <a:effectLst/>
                        </a:rPr>
                        <a:t>11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Cote d'Ivoire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-1.99166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0.02617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-0.43104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344403"/>
                  </a:ext>
                </a:extLst>
              </a:tr>
              <a:tr h="149416">
                <a:tc>
                  <a:txBody>
                    <a:bodyPr/>
                    <a:lstStyle/>
                    <a:p>
                      <a:pPr>
                        <a:lnSpc>
                          <a:spcPct val="107000"/>
                        </a:lnSpc>
                        <a:spcBef>
                          <a:spcPts val="145"/>
                        </a:spcBef>
                        <a:spcAft>
                          <a:spcPts val="145"/>
                        </a:spcAft>
                      </a:pPr>
                      <a:r>
                        <a:rPr lang="en-US" sz="900" b="1">
                          <a:solidFill>
                            <a:srgbClr val="000000"/>
                          </a:solidFill>
                          <a:effectLst/>
                        </a:rPr>
                        <a:t>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Nigeria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-2.21342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0.03409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-0.49299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141095"/>
                  </a:ext>
                </a:extLst>
              </a:tr>
              <a:tr h="149416">
                <a:tc>
                  <a:txBody>
                    <a:bodyPr/>
                    <a:lstStyle/>
                    <a:p>
                      <a:pPr>
                        <a:lnSpc>
                          <a:spcPct val="107000"/>
                        </a:lnSpc>
                        <a:spcBef>
                          <a:spcPts val="145"/>
                        </a:spcBef>
                        <a:spcAft>
                          <a:spcPts val="145"/>
                        </a:spcAft>
                      </a:pPr>
                      <a:r>
                        <a:rPr lang="en-US" sz="900" b="1">
                          <a:solidFill>
                            <a:srgbClr val="000000"/>
                          </a:solidFill>
                          <a:effectLst/>
                        </a:rPr>
                        <a:t>13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Gabon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1.29382</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0.02742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0.43879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0.018433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1.28084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0885781"/>
                  </a:ext>
                </a:extLst>
              </a:tr>
            </a:tbl>
          </a:graphicData>
        </a:graphic>
      </p:graphicFrame>
      <p:sp>
        <p:nvSpPr>
          <p:cNvPr id="12" name="TextBox 11">
            <a:extLst>
              <a:ext uri="{FF2B5EF4-FFF2-40B4-BE49-F238E27FC236}">
                <a16:creationId xmlns:a16="http://schemas.microsoft.com/office/drawing/2014/main" id="{CF28193C-F754-4541-AF4C-DEEDD8A67213}"/>
              </a:ext>
            </a:extLst>
          </p:cNvPr>
          <p:cNvSpPr txBox="1"/>
          <p:nvPr/>
        </p:nvSpPr>
        <p:spPr>
          <a:xfrm>
            <a:off x="218981" y="1525838"/>
            <a:ext cx="2492245" cy="600164"/>
          </a:xfrm>
          <a:prstGeom prst="rect">
            <a:avLst/>
          </a:prstGeom>
          <a:solidFill>
            <a:srgbClr val="FFB9BB"/>
          </a:solidFill>
        </p:spPr>
        <p:txBody>
          <a:bodyPr wrap="square" rtlCol="0">
            <a:spAutoFit/>
          </a:bodyPr>
          <a:lstStyle/>
          <a:p>
            <a:r>
              <a:rPr lang="en-IN" sz="1100" dirty="0">
                <a:latin typeface="Bahnschrift" panose="020B0502040204020203" pitchFamily="34" charset="0"/>
              </a:rPr>
              <a:t>We use the R-Student Residuals, Cook’s D and DFFITS statistics to identify influential observations.</a:t>
            </a:r>
          </a:p>
        </p:txBody>
      </p:sp>
      <p:sp>
        <p:nvSpPr>
          <p:cNvPr id="13" name="TextBox 12">
            <a:extLst>
              <a:ext uri="{FF2B5EF4-FFF2-40B4-BE49-F238E27FC236}">
                <a16:creationId xmlns:a16="http://schemas.microsoft.com/office/drawing/2014/main" id="{AF3F4758-8355-406F-8999-1A4135A2B71B}"/>
              </a:ext>
            </a:extLst>
          </p:cNvPr>
          <p:cNvSpPr txBox="1"/>
          <p:nvPr/>
        </p:nvSpPr>
        <p:spPr>
          <a:xfrm>
            <a:off x="218980" y="3017498"/>
            <a:ext cx="2492245" cy="600164"/>
          </a:xfrm>
          <a:prstGeom prst="rect">
            <a:avLst/>
          </a:prstGeom>
          <a:solidFill>
            <a:srgbClr val="FFB9BB"/>
          </a:solidFill>
        </p:spPr>
        <p:txBody>
          <a:bodyPr wrap="square" rtlCol="0">
            <a:spAutoFit/>
          </a:bodyPr>
          <a:lstStyle/>
          <a:p>
            <a:r>
              <a:rPr lang="en-IN" sz="1100" dirty="0">
                <a:latin typeface="Bahnschrift" panose="020B0502040204020203" pitchFamily="34" charset="0"/>
              </a:rPr>
              <a:t>We </a:t>
            </a:r>
            <a:r>
              <a:rPr lang="en-IN" sz="1100" b="1" dirty="0">
                <a:latin typeface="Bahnschrift" panose="020B0502040204020203" pitchFamily="34" charset="0"/>
              </a:rPr>
              <a:t>eliminate Monaco </a:t>
            </a:r>
            <a:r>
              <a:rPr lang="en-IN" sz="1100" dirty="0">
                <a:latin typeface="Bahnschrift" panose="020B0502040204020203" pitchFamily="34" charset="0"/>
              </a:rPr>
              <a:t>from the dataset since it is </a:t>
            </a:r>
            <a:r>
              <a:rPr lang="en-IN" sz="1100" b="1" dirty="0">
                <a:latin typeface="Bahnschrift" panose="020B0502040204020203" pitchFamily="34" charset="0"/>
              </a:rPr>
              <a:t>flagged for all the three statistics.</a:t>
            </a:r>
          </a:p>
        </p:txBody>
      </p:sp>
      <p:sp>
        <p:nvSpPr>
          <p:cNvPr id="14" name="Rectangle: Rounded Corners 13">
            <a:extLst>
              <a:ext uri="{FF2B5EF4-FFF2-40B4-BE49-F238E27FC236}">
                <a16:creationId xmlns:a16="http://schemas.microsoft.com/office/drawing/2014/main" id="{5EC90950-29E4-4050-BAB7-53E47B47FC17}"/>
              </a:ext>
            </a:extLst>
          </p:cNvPr>
          <p:cNvSpPr/>
          <p:nvPr/>
        </p:nvSpPr>
        <p:spPr>
          <a:xfrm>
            <a:off x="2814352" y="2386860"/>
            <a:ext cx="6116517" cy="2360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Chevron 14">
            <a:extLst>
              <a:ext uri="{FF2B5EF4-FFF2-40B4-BE49-F238E27FC236}">
                <a16:creationId xmlns:a16="http://schemas.microsoft.com/office/drawing/2014/main" id="{488225D7-3A09-45A7-AD80-EF2E461BBF94}"/>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6" name="Arrow: Chevron 15">
            <a:extLst>
              <a:ext uri="{FF2B5EF4-FFF2-40B4-BE49-F238E27FC236}">
                <a16:creationId xmlns:a16="http://schemas.microsoft.com/office/drawing/2014/main" id="{6E0E6E9F-37DB-4EA4-A94F-339172AA6297}"/>
              </a:ext>
            </a:extLst>
          </p:cNvPr>
          <p:cNvSpPr/>
          <p:nvPr/>
        </p:nvSpPr>
        <p:spPr>
          <a:xfrm>
            <a:off x="2623716" y="97592"/>
            <a:ext cx="2076514"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7" name="Arrow: Chevron 16">
            <a:extLst>
              <a:ext uri="{FF2B5EF4-FFF2-40B4-BE49-F238E27FC236}">
                <a16:creationId xmlns:a16="http://schemas.microsoft.com/office/drawing/2014/main" id="{F8A8E9FE-F879-4382-8C25-3CA9F59323BB}"/>
              </a:ext>
            </a:extLst>
          </p:cNvPr>
          <p:cNvSpPr/>
          <p:nvPr/>
        </p:nvSpPr>
        <p:spPr>
          <a:xfrm>
            <a:off x="4523052" y="111342"/>
            <a:ext cx="2043803" cy="653014"/>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8" name="Arrow: Chevron 17">
            <a:extLst>
              <a:ext uri="{FF2B5EF4-FFF2-40B4-BE49-F238E27FC236}">
                <a16:creationId xmlns:a16="http://schemas.microsoft.com/office/drawing/2014/main" id="{F8051DC6-ABE8-49C0-8EED-38BEAEFCCBBD}"/>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Google Shape;444;p30">
            <a:extLst>
              <a:ext uri="{FF2B5EF4-FFF2-40B4-BE49-F238E27FC236}">
                <a16:creationId xmlns:a16="http://schemas.microsoft.com/office/drawing/2014/main" id="{57784229-5F43-4B90-AFEA-59A2891C6758}"/>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20" name="Google Shape;444;p30">
            <a:extLst>
              <a:ext uri="{FF2B5EF4-FFF2-40B4-BE49-F238E27FC236}">
                <a16:creationId xmlns:a16="http://schemas.microsoft.com/office/drawing/2014/main" id="{DB2453CD-EE00-4597-BB40-2918DFFE21BA}"/>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1" name="Google Shape;444;p30">
            <a:extLst>
              <a:ext uri="{FF2B5EF4-FFF2-40B4-BE49-F238E27FC236}">
                <a16:creationId xmlns:a16="http://schemas.microsoft.com/office/drawing/2014/main" id="{F6912767-23EF-479C-9664-0608E49C65F4}"/>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2" name="Google Shape;444;p30">
            <a:extLst>
              <a:ext uri="{FF2B5EF4-FFF2-40B4-BE49-F238E27FC236}">
                <a16:creationId xmlns:a16="http://schemas.microsoft.com/office/drawing/2014/main" id="{F2E09F99-BB17-4E6C-94F5-4C4E10A67FA8}"/>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Tree>
    <p:extLst>
      <p:ext uri="{BB962C8B-B14F-4D97-AF65-F5344CB8AC3E}">
        <p14:creationId xmlns:p14="http://schemas.microsoft.com/office/powerpoint/2010/main" val="7580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716444A6-0D51-462D-8832-5FF9EF228824}"/>
              </a:ext>
            </a:extLst>
          </p:cNvPr>
          <p:cNvGraphicFramePr>
            <a:graphicFrameLocks noGrp="1"/>
          </p:cNvGraphicFramePr>
          <p:nvPr>
            <p:extLst>
              <p:ext uri="{D42A27DB-BD31-4B8C-83A1-F6EECF244321}">
                <p14:modId xmlns:p14="http://schemas.microsoft.com/office/powerpoint/2010/main" val="3563220020"/>
              </p:ext>
            </p:extLst>
          </p:nvPr>
        </p:nvGraphicFramePr>
        <p:xfrm>
          <a:off x="1057051" y="3545484"/>
          <a:ext cx="3308350" cy="1377192"/>
        </p:xfrm>
        <a:graphic>
          <a:graphicData uri="http://schemas.openxmlformats.org/drawingml/2006/table">
            <a:tbl>
              <a:tblPr>
                <a:tableStyleId>{638B1855-1B75-4FBE-930C-398BA8C253C6}</a:tableStyleId>
              </a:tblPr>
              <a:tblGrid>
                <a:gridCol w="1410335">
                  <a:extLst>
                    <a:ext uri="{9D8B030D-6E8A-4147-A177-3AD203B41FA5}">
                      <a16:colId xmlns:a16="http://schemas.microsoft.com/office/drawing/2014/main" val="2430222895"/>
                    </a:ext>
                  </a:extLst>
                </a:gridCol>
                <a:gridCol w="193040">
                  <a:extLst>
                    <a:ext uri="{9D8B030D-6E8A-4147-A177-3AD203B41FA5}">
                      <a16:colId xmlns:a16="http://schemas.microsoft.com/office/drawing/2014/main" val="3089899129"/>
                    </a:ext>
                  </a:extLst>
                </a:gridCol>
                <a:gridCol w="642620">
                  <a:extLst>
                    <a:ext uri="{9D8B030D-6E8A-4147-A177-3AD203B41FA5}">
                      <a16:colId xmlns:a16="http://schemas.microsoft.com/office/drawing/2014/main" val="151782737"/>
                    </a:ext>
                  </a:extLst>
                </a:gridCol>
                <a:gridCol w="642620">
                  <a:extLst>
                    <a:ext uri="{9D8B030D-6E8A-4147-A177-3AD203B41FA5}">
                      <a16:colId xmlns:a16="http://schemas.microsoft.com/office/drawing/2014/main" val="2096702669"/>
                    </a:ext>
                  </a:extLst>
                </a:gridCol>
                <a:gridCol w="419735">
                  <a:extLst>
                    <a:ext uri="{9D8B030D-6E8A-4147-A177-3AD203B41FA5}">
                      <a16:colId xmlns:a16="http://schemas.microsoft.com/office/drawing/2014/main" val="231360085"/>
                    </a:ext>
                  </a:extLst>
                </a:gridCol>
              </a:tblGrid>
              <a:tr h="0">
                <a:tc gridSpan="5">
                  <a:txBody>
                    <a:bodyPr/>
                    <a:lstStyle/>
                    <a:p>
                      <a:pPr algn="ctr">
                        <a:lnSpc>
                          <a:spcPct val="107000"/>
                        </a:lnSpc>
                        <a:spcBef>
                          <a:spcPts val="145"/>
                        </a:spcBef>
                        <a:spcAft>
                          <a:spcPts val="145"/>
                        </a:spcAft>
                      </a:pPr>
                      <a:r>
                        <a:rPr lang="en-US" sz="900" b="1">
                          <a:solidFill>
                            <a:srgbClr val="000000"/>
                          </a:solidFill>
                          <a:effectLst/>
                        </a:rPr>
                        <a:t>Parameter Estimates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6086840"/>
                  </a:ext>
                </a:extLst>
              </a:tr>
              <a:tr h="0">
                <a:tc>
                  <a:txBody>
                    <a:bodyPr/>
                    <a:lstStyle/>
                    <a:p>
                      <a:pPr algn="ctr">
                        <a:lnSpc>
                          <a:spcPct val="107000"/>
                        </a:lnSpc>
                        <a:spcBef>
                          <a:spcPts val="145"/>
                        </a:spcBef>
                        <a:spcAft>
                          <a:spcPts val="145"/>
                        </a:spcAft>
                      </a:pPr>
                      <a:r>
                        <a:rPr lang="en-US" sz="900" b="1">
                          <a:solidFill>
                            <a:srgbClr val="000000"/>
                          </a:solidFill>
                          <a:effectLst/>
                        </a:rPr>
                        <a:t>Parameter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Estimate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Standard</a:t>
                      </a:r>
                      <a:br>
                        <a:rPr lang="en-US" sz="900" b="1">
                          <a:solidFill>
                            <a:srgbClr val="000000"/>
                          </a:solidFill>
                          <a:effectLst/>
                        </a:rPr>
                      </a:b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dirty="0">
                          <a:solidFill>
                            <a:srgbClr val="000000"/>
                          </a:solidFill>
                          <a:effectLst/>
                        </a:rPr>
                        <a:t>t Value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404180"/>
                  </a:ext>
                </a:extLst>
              </a:tr>
              <a:tr h="0">
                <a:tc>
                  <a:txBody>
                    <a:bodyPr/>
                    <a:lstStyle/>
                    <a:p>
                      <a:pPr>
                        <a:lnSpc>
                          <a:spcPct val="107000"/>
                        </a:lnSpc>
                        <a:spcBef>
                          <a:spcPts val="145"/>
                        </a:spcBef>
                        <a:spcAft>
                          <a:spcPts val="145"/>
                        </a:spcAft>
                      </a:pPr>
                      <a:r>
                        <a:rPr lang="en-US" sz="900" b="1">
                          <a:solidFill>
                            <a:srgbClr val="000000"/>
                          </a:solidFill>
                          <a:effectLst/>
                        </a:rPr>
                        <a:t>Intercept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59.385635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2.533481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23.44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930907"/>
                  </a:ext>
                </a:extLst>
              </a:tr>
              <a:tr h="0">
                <a:tc>
                  <a:txBody>
                    <a:bodyPr/>
                    <a:lstStyle/>
                    <a:p>
                      <a:pPr>
                        <a:lnSpc>
                          <a:spcPct val="107000"/>
                        </a:lnSpc>
                        <a:spcBef>
                          <a:spcPts val="145"/>
                        </a:spcBef>
                        <a:spcAft>
                          <a:spcPts val="145"/>
                        </a:spcAft>
                      </a:pPr>
                      <a:r>
                        <a:rPr lang="en-US" sz="900" b="1">
                          <a:solidFill>
                            <a:srgbClr val="000000"/>
                          </a:solidFill>
                          <a:effectLst/>
                        </a:rPr>
                        <a:t>AccessToElectricity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0.056173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0.014534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3.86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101022"/>
                  </a:ext>
                </a:extLst>
              </a:tr>
              <a:tr h="0">
                <a:tc>
                  <a:txBody>
                    <a:bodyPr/>
                    <a:lstStyle/>
                    <a:p>
                      <a:pPr>
                        <a:lnSpc>
                          <a:spcPct val="107000"/>
                        </a:lnSpc>
                        <a:spcBef>
                          <a:spcPts val="145"/>
                        </a:spcBef>
                        <a:spcAft>
                          <a:spcPts val="145"/>
                        </a:spcAft>
                      </a:pPr>
                      <a:r>
                        <a:rPr lang="en-US" sz="900" b="1">
                          <a:solidFill>
                            <a:srgbClr val="000000"/>
                          </a:solidFill>
                          <a:effectLst/>
                        </a:rPr>
                        <a:t>Anemia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-0.112557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0.022962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-4.90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8198112"/>
                  </a:ext>
                </a:extLst>
              </a:tr>
              <a:tr h="0">
                <a:tc>
                  <a:txBody>
                    <a:bodyPr/>
                    <a:lstStyle/>
                    <a:p>
                      <a:pPr>
                        <a:lnSpc>
                          <a:spcPct val="107000"/>
                        </a:lnSpc>
                        <a:spcBef>
                          <a:spcPts val="145"/>
                        </a:spcBef>
                        <a:spcAft>
                          <a:spcPts val="145"/>
                        </a:spcAft>
                      </a:pPr>
                      <a:r>
                        <a:rPr lang="en-US" sz="900" b="1">
                          <a:solidFill>
                            <a:srgbClr val="000000"/>
                          </a:solidFill>
                          <a:effectLst/>
                        </a:rPr>
                        <a:t>DPT_Vaccine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0.060300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0.016405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3.68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874804"/>
                  </a:ext>
                </a:extLst>
              </a:tr>
              <a:tr h="0">
                <a:tc>
                  <a:txBody>
                    <a:bodyPr/>
                    <a:lstStyle/>
                    <a:p>
                      <a:pPr>
                        <a:lnSpc>
                          <a:spcPct val="107000"/>
                        </a:lnSpc>
                        <a:spcBef>
                          <a:spcPts val="145"/>
                        </a:spcBef>
                        <a:spcAft>
                          <a:spcPts val="145"/>
                        </a:spcAft>
                      </a:pPr>
                      <a:r>
                        <a:rPr lang="en-US" sz="900" b="1">
                          <a:solidFill>
                            <a:srgbClr val="000000"/>
                          </a:solidFill>
                          <a:effectLst/>
                        </a:rPr>
                        <a:t>GdpPerCapita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0.000071782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0.000012183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5.89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642165"/>
                  </a:ext>
                </a:extLst>
              </a:tr>
              <a:tr h="0">
                <a:tc>
                  <a:txBody>
                    <a:bodyPr/>
                    <a:lstStyle/>
                    <a:p>
                      <a:pPr>
                        <a:lnSpc>
                          <a:spcPct val="107000"/>
                        </a:lnSpc>
                        <a:spcBef>
                          <a:spcPts val="145"/>
                        </a:spcBef>
                        <a:spcAft>
                          <a:spcPts val="145"/>
                        </a:spcAft>
                      </a:pPr>
                      <a:r>
                        <a:rPr lang="en-US" sz="900" b="1">
                          <a:solidFill>
                            <a:srgbClr val="000000"/>
                          </a:solidFill>
                          <a:effectLst/>
                        </a:rPr>
                        <a:t>NonCommunicableDisea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0.095417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0.022499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4.24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320390"/>
                  </a:ext>
                </a:extLst>
              </a:tr>
              <a:tr h="0">
                <a:tc>
                  <a:txBody>
                    <a:bodyPr/>
                    <a:lstStyle/>
                    <a:p>
                      <a:pPr>
                        <a:lnSpc>
                          <a:spcPct val="107000"/>
                        </a:lnSpc>
                        <a:spcBef>
                          <a:spcPts val="145"/>
                        </a:spcBef>
                        <a:spcAft>
                          <a:spcPts val="145"/>
                        </a:spcAft>
                      </a:pPr>
                      <a:r>
                        <a:rPr lang="en-US" sz="900" b="1">
                          <a:solidFill>
                            <a:srgbClr val="000000"/>
                          </a:solidFill>
                          <a:effectLst/>
                        </a:rPr>
                        <a:t>TuberculosisPer100k</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-0.007564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0.001641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-4.61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7746"/>
                  </a:ext>
                </a:extLst>
              </a:tr>
            </a:tbl>
          </a:graphicData>
        </a:graphic>
      </p:graphicFrame>
      <p:pic>
        <p:nvPicPr>
          <p:cNvPr id="6145" name="Picture 1">
            <a:extLst>
              <a:ext uri="{FF2B5EF4-FFF2-40B4-BE49-F238E27FC236}">
                <a16:creationId xmlns:a16="http://schemas.microsoft.com/office/drawing/2014/main" id="{04E80ACF-C2D4-488F-A326-DACE9606D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230" y="1240713"/>
            <a:ext cx="4292229" cy="321917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87DB8C1-573D-4CED-AAB6-47E680978163}"/>
              </a:ext>
            </a:extLst>
          </p:cNvPr>
          <p:cNvSpPr txBox="1"/>
          <p:nvPr/>
        </p:nvSpPr>
        <p:spPr>
          <a:xfrm>
            <a:off x="671806" y="2082586"/>
            <a:ext cx="2454155" cy="600164"/>
          </a:xfrm>
          <a:prstGeom prst="rect">
            <a:avLst/>
          </a:prstGeom>
          <a:solidFill>
            <a:srgbClr val="FFB9BB"/>
          </a:solidFill>
        </p:spPr>
        <p:txBody>
          <a:bodyPr wrap="square" rtlCol="0">
            <a:spAutoFit/>
          </a:bodyPr>
          <a:lstStyle/>
          <a:p>
            <a:r>
              <a:rPr lang="en-IN" sz="1100" dirty="0">
                <a:latin typeface="Bahnschrift" panose="020B0502040204020203" pitchFamily="34" charset="0"/>
              </a:rPr>
              <a:t>After eliminating the outlier “Monaco”, the resulting R-Square value is </a:t>
            </a:r>
            <a:r>
              <a:rPr lang="en-IN" sz="1100" b="1" dirty="0">
                <a:latin typeface="Bahnschrift" panose="020B0502040204020203" pitchFamily="34" charset="0"/>
              </a:rPr>
              <a:t>improved to 0.868.</a:t>
            </a:r>
          </a:p>
        </p:txBody>
      </p:sp>
      <p:sp>
        <p:nvSpPr>
          <p:cNvPr id="21" name="Google Shape;450;p30">
            <a:extLst>
              <a:ext uri="{FF2B5EF4-FFF2-40B4-BE49-F238E27FC236}">
                <a16:creationId xmlns:a16="http://schemas.microsoft.com/office/drawing/2014/main" id="{2102F6A1-479A-4B6E-A737-A6A122CBD32B}"/>
              </a:ext>
            </a:extLst>
          </p:cNvPr>
          <p:cNvSpPr txBox="1">
            <a:spLocks/>
          </p:cNvSpPr>
          <p:nvPr/>
        </p:nvSpPr>
        <p:spPr>
          <a:xfrm>
            <a:off x="1045245" y="3165064"/>
            <a:ext cx="3331962" cy="508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IN" sz="1400" dirty="0"/>
              <a:t>Model After Outlier Removal</a:t>
            </a:r>
          </a:p>
        </p:txBody>
      </p:sp>
      <p:sp>
        <p:nvSpPr>
          <p:cNvPr id="15" name="Arrow: Chevron 14">
            <a:extLst>
              <a:ext uri="{FF2B5EF4-FFF2-40B4-BE49-F238E27FC236}">
                <a16:creationId xmlns:a16="http://schemas.microsoft.com/office/drawing/2014/main" id="{ADFF7AAA-4862-41C6-8063-D7428686E552}"/>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8" name="Arrow: Chevron 17">
            <a:extLst>
              <a:ext uri="{FF2B5EF4-FFF2-40B4-BE49-F238E27FC236}">
                <a16:creationId xmlns:a16="http://schemas.microsoft.com/office/drawing/2014/main" id="{DFD6A94D-5AE3-4513-998F-90A5A2F564AB}"/>
              </a:ext>
            </a:extLst>
          </p:cNvPr>
          <p:cNvSpPr/>
          <p:nvPr/>
        </p:nvSpPr>
        <p:spPr>
          <a:xfrm>
            <a:off x="2623716" y="97592"/>
            <a:ext cx="2076514"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Arrow: Chevron 18">
            <a:extLst>
              <a:ext uri="{FF2B5EF4-FFF2-40B4-BE49-F238E27FC236}">
                <a16:creationId xmlns:a16="http://schemas.microsoft.com/office/drawing/2014/main" id="{4BA9F142-C722-4238-A0DA-D674FA65D6B6}"/>
              </a:ext>
            </a:extLst>
          </p:cNvPr>
          <p:cNvSpPr/>
          <p:nvPr/>
        </p:nvSpPr>
        <p:spPr>
          <a:xfrm>
            <a:off x="4523052" y="111342"/>
            <a:ext cx="2043803" cy="653014"/>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0" name="Arrow: Chevron 19">
            <a:extLst>
              <a:ext uri="{FF2B5EF4-FFF2-40B4-BE49-F238E27FC236}">
                <a16:creationId xmlns:a16="http://schemas.microsoft.com/office/drawing/2014/main" id="{7867B16D-987E-4C38-9096-F127F64FD4BA}"/>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2" name="Google Shape;444;p30">
            <a:extLst>
              <a:ext uri="{FF2B5EF4-FFF2-40B4-BE49-F238E27FC236}">
                <a16:creationId xmlns:a16="http://schemas.microsoft.com/office/drawing/2014/main" id="{63CC05E1-39D9-43A3-9CB9-0C9CBEC4D79F}"/>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23" name="Google Shape;444;p30">
            <a:extLst>
              <a:ext uri="{FF2B5EF4-FFF2-40B4-BE49-F238E27FC236}">
                <a16:creationId xmlns:a16="http://schemas.microsoft.com/office/drawing/2014/main" id="{50AFF56F-4CF8-4634-B025-D1B62F8275D5}"/>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4" name="Google Shape;444;p30">
            <a:extLst>
              <a:ext uri="{FF2B5EF4-FFF2-40B4-BE49-F238E27FC236}">
                <a16:creationId xmlns:a16="http://schemas.microsoft.com/office/drawing/2014/main" id="{A6E67052-0EC0-4639-918F-88A24B9767AB}"/>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5" name="Google Shape;444;p30">
            <a:extLst>
              <a:ext uri="{FF2B5EF4-FFF2-40B4-BE49-F238E27FC236}">
                <a16:creationId xmlns:a16="http://schemas.microsoft.com/office/drawing/2014/main" id="{2908BFD2-9EE1-4DB7-B99C-32AE38CA109F}"/>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Tree>
    <p:extLst>
      <p:ext uri="{BB962C8B-B14F-4D97-AF65-F5344CB8AC3E}">
        <p14:creationId xmlns:p14="http://schemas.microsoft.com/office/powerpoint/2010/main" val="181197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2" name="Rectangle 11">
            <a:extLst>
              <a:ext uri="{FF2B5EF4-FFF2-40B4-BE49-F238E27FC236}">
                <a16:creationId xmlns:a16="http://schemas.microsoft.com/office/drawing/2014/main" id="{DD28B08B-45AE-4531-A146-F0E9A69A86D3}"/>
              </a:ext>
            </a:extLst>
          </p:cNvPr>
          <p:cNvSpPr/>
          <p:nvPr/>
        </p:nvSpPr>
        <p:spPr>
          <a:xfrm>
            <a:off x="1898884" y="976354"/>
            <a:ext cx="5778595" cy="276999"/>
          </a:xfrm>
          <a:prstGeom prst="rect">
            <a:avLst/>
          </a:prstGeom>
        </p:spPr>
        <p:txBody>
          <a:bodyPr wrap="square">
            <a:spAutoFit/>
          </a:bodyPr>
          <a:lstStyle/>
          <a:p>
            <a:r>
              <a:rPr lang="en-US" sz="1200" dirty="0">
                <a:latin typeface="Bahnschrift" panose="020B0502040204020203" pitchFamily="34" charset="0"/>
              </a:rPr>
              <a:t>We check for collinearity in our model using the Variance Inflation Factor – VIF.</a:t>
            </a:r>
            <a:endParaRPr lang="en-IN" sz="1200" dirty="0">
              <a:latin typeface="Bahnschrift" panose="020B0502040204020203" pitchFamily="34" charset="0"/>
            </a:endParaRPr>
          </a:p>
        </p:txBody>
      </p:sp>
      <p:graphicFrame>
        <p:nvGraphicFramePr>
          <p:cNvPr id="14" name="Table 13">
            <a:extLst>
              <a:ext uri="{FF2B5EF4-FFF2-40B4-BE49-F238E27FC236}">
                <a16:creationId xmlns:a16="http://schemas.microsoft.com/office/drawing/2014/main" id="{0247E32A-4DE2-4EE1-A8BD-937A447EE666}"/>
              </a:ext>
            </a:extLst>
          </p:cNvPr>
          <p:cNvGraphicFramePr>
            <a:graphicFrameLocks noGrp="1"/>
          </p:cNvGraphicFramePr>
          <p:nvPr>
            <p:extLst>
              <p:ext uri="{D42A27DB-BD31-4B8C-83A1-F6EECF244321}">
                <p14:modId xmlns:p14="http://schemas.microsoft.com/office/powerpoint/2010/main" val="2033148754"/>
              </p:ext>
            </p:extLst>
          </p:nvPr>
        </p:nvGraphicFramePr>
        <p:xfrm>
          <a:off x="983152" y="1384680"/>
          <a:ext cx="7485147" cy="1716032"/>
        </p:xfrm>
        <a:graphic>
          <a:graphicData uri="http://schemas.openxmlformats.org/drawingml/2006/table">
            <a:tbl>
              <a:tblPr>
                <a:tableStyleId>{638B1855-1B75-4FBE-930C-398BA8C253C6}</a:tableStyleId>
              </a:tblPr>
              <a:tblGrid>
                <a:gridCol w="1576334">
                  <a:extLst>
                    <a:ext uri="{9D8B030D-6E8A-4147-A177-3AD203B41FA5}">
                      <a16:colId xmlns:a16="http://schemas.microsoft.com/office/drawing/2014/main" val="3947039625"/>
                    </a:ext>
                  </a:extLst>
                </a:gridCol>
                <a:gridCol w="3118865">
                  <a:extLst>
                    <a:ext uri="{9D8B030D-6E8A-4147-A177-3AD203B41FA5}">
                      <a16:colId xmlns:a16="http://schemas.microsoft.com/office/drawing/2014/main" val="1604753975"/>
                    </a:ext>
                  </a:extLst>
                </a:gridCol>
                <a:gridCol w="197610">
                  <a:extLst>
                    <a:ext uri="{9D8B030D-6E8A-4147-A177-3AD203B41FA5}">
                      <a16:colId xmlns:a16="http://schemas.microsoft.com/office/drawing/2014/main" val="3909760063"/>
                    </a:ext>
                  </a:extLst>
                </a:gridCol>
                <a:gridCol w="622083">
                  <a:extLst>
                    <a:ext uri="{9D8B030D-6E8A-4147-A177-3AD203B41FA5}">
                      <a16:colId xmlns:a16="http://schemas.microsoft.com/office/drawing/2014/main" val="3240764200"/>
                    </a:ext>
                  </a:extLst>
                </a:gridCol>
                <a:gridCol w="598682">
                  <a:extLst>
                    <a:ext uri="{9D8B030D-6E8A-4147-A177-3AD203B41FA5}">
                      <a16:colId xmlns:a16="http://schemas.microsoft.com/office/drawing/2014/main" val="3683656318"/>
                    </a:ext>
                  </a:extLst>
                </a:gridCol>
                <a:gridCol w="429673">
                  <a:extLst>
                    <a:ext uri="{9D8B030D-6E8A-4147-A177-3AD203B41FA5}">
                      <a16:colId xmlns:a16="http://schemas.microsoft.com/office/drawing/2014/main" val="2239429886"/>
                    </a:ext>
                  </a:extLst>
                </a:gridCol>
                <a:gridCol w="406272">
                  <a:extLst>
                    <a:ext uri="{9D8B030D-6E8A-4147-A177-3AD203B41FA5}">
                      <a16:colId xmlns:a16="http://schemas.microsoft.com/office/drawing/2014/main" val="275844269"/>
                    </a:ext>
                  </a:extLst>
                </a:gridCol>
                <a:gridCol w="535628">
                  <a:extLst>
                    <a:ext uri="{9D8B030D-6E8A-4147-A177-3AD203B41FA5}">
                      <a16:colId xmlns:a16="http://schemas.microsoft.com/office/drawing/2014/main" val="63477473"/>
                    </a:ext>
                  </a:extLst>
                </a:gridCol>
              </a:tblGrid>
              <a:tr h="157198">
                <a:tc gridSpan="8">
                  <a:txBody>
                    <a:bodyPr/>
                    <a:lstStyle/>
                    <a:p>
                      <a:pPr algn="ctr">
                        <a:lnSpc>
                          <a:spcPct val="107000"/>
                        </a:lnSpc>
                        <a:spcBef>
                          <a:spcPts val="145"/>
                        </a:spcBef>
                        <a:spcAft>
                          <a:spcPts val="145"/>
                        </a:spcAft>
                      </a:pPr>
                      <a:r>
                        <a:rPr lang="en-US" sz="900" b="1">
                          <a:solidFill>
                            <a:srgbClr val="000000"/>
                          </a:solidFill>
                          <a:effectLst/>
                        </a:rPr>
                        <a:t>Parameter Estimates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26461796"/>
                  </a:ext>
                </a:extLst>
              </a:tr>
              <a:tr h="325930">
                <a:tc>
                  <a:txBody>
                    <a:bodyPr/>
                    <a:lstStyle/>
                    <a:p>
                      <a:pPr algn="ctr">
                        <a:lnSpc>
                          <a:spcPct val="107000"/>
                        </a:lnSpc>
                        <a:spcBef>
                          <a:spcPts val="145"/>
                        </a:spcBef>
                        <a:spcAft>
                          <a:spcPts val="145"/>
                        </a:spcAft>
                      </a:pPr>
                      <a:r>
                        <a:rPr lang="en-US" sz="900" b="1">
                          <a:solidFill>
                            <a:srgbClr val="000000"/>
                          </a:solidFill>
                          <a:effectLst/>
                        </a:rPr>
                        <a:t>Variable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Label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Parameter</a:t>
                      </a:r>
                      <a:br>
                        <a:rPr lang="en-US" sz="900" b="1">
                          <a:solidFill>
                            <a:srgbClr val="000000"/>
                          </a:solidFill>
                          <a:effectLst/>
                        </a:rPr>
                      </a:br>
                      <a:r>
                        <a:rPr lang="en-US" sz="900" b="1">
                          <a:solidFill>
                            <a:srgbClr val="000000"/>
                          </a:solidFill>
                          <a:effectLst/>
                        </a:rPr>
                        <a:t>Estimate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Standard</a:t>
                      </a:r>
                      <a:br>
                        <a:rPr lang="en-US" sz="900" b="1">
                          <a:solidFill>
                            <a:srgbClr val="000000"/>
                          </a:solidFill>
                          <a:effectLst/>
                        </a:rPr>
                      </a:b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t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Variance</a:t>
                      </a:r>
                      <a:br>
                        <a:rPr lang="en-US" sz="900" b="1">
                          <a:solidFill>
                            <a:srgbClr val="000000"/>
                          </a:solidFill>
                          <a:effectLst/>
                        </a:rPr>
                      </a:br>
                      <a:r>
                        <a:rPr lang="en-US" sz="900" b="1">
                          <a:solidFill>
                            <a:srgbClr val="000000"/>
                          </a:solidFill>
                          <a:effectLst/>
                        </a:rPr>
                        <a:t>Inflation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660974"/>
                  </a:ext>
                </a:extLst>
              </a:tr>
              <a:tr h="157198">
                <a:tc>
                  <a:txBody>
                    <a:bodyPr/>
                    <a:lstStyle/>
                    <a:p>
                      <a:pPr>
                        <a:lnSpc>
                          <a:spcPct val="107000"/>
                        </a:lnSpc>
                        <a:spcBef>
                          <a:spcPts val="145"/>
                        </a:spcBef>
                        <a:spcAft>
                          <a:spcPts val="145"/>
                        </a:spcAft>
                      </a:pPr>
                      <a:r>
                        <a:rPr lang="en-US" sz="900" b="1">
                          <a:solidFill>
                            <a:srgbClr val="000000"/>
                          </a:solidFill>
                          <a:effectLst/>
                        </a:rPr>
                        <a:t>Intercept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Intercept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59.38564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2.53348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23.44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759250"/>
                  </a:ext>
                </a:extLst>
              </a:tr>
              <a:tr h="157198">
                <a:tc>
                  <a:txBody>
                    <a:bodyPr/>
                    <a:lstStyle/>
                    <a:p>
                      <a:pPr>
                        <a:lnSpc>
                          <a:spcPct val="107000"/>
                        </a:lnSpc>
                        <a:spcBef>
                          <a:spcPts val="145"/>
                        </a:spcBef>
                        <a:spcAft>
                          <a:spcPts val="145"/>
                        </a:spcAft>
                      </a:pPr>
                      <a:r>
                        <a:rPr lang="en-US" sz="900" b="1">
                          <a:solidFill>
                            <a:srgbClr val="000000"/>
                          </a:solidFill>
                          <a:effectLst/>
                        </a:rPr>
                        <a:t>TuberculosisPer100k</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Incidence of Tuberculosis (per 1,00,000 people)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-0.00756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0.00164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-4.61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1.64474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466985"/>
                  </a:ext>
                </a:extLst>
              </a:tr>
              <a:tr h="157198">
                <a:tc>
                  <a:txBody>
                    <a:bodyPr/>
                    <a:lstStyle/>
                    <a:p>
                      <a:pPr>
                        <a:lnSpc>
                          <a:spcPct val="107000"/>
                        </a:lnSpc>
                        <a:spcBef>
                          <a:spcPts val="145"/>
                        </a:spcBef>
                        <a:spcAft>
                          <a:spcPts val="145"/>
                        </a:spcAft>
                      </a:pPr>
                      <a:r>
                        <a:rPr lang="en-US" sz="900" b="1">
                          <a:solidFill>
                            <a:srgbClr val="000000"/>
                          </a:solidFill>
                          <a:effectLst/>
                        </a:rPr>
                        <a:t>DPT_Vaccine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DPT Immunization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0.06030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0.01640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3.68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1.37449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91685"/>
                  </a:ext>
                </a:extLst>
              </a:tr>
              <a:tr h="157198">
                <a:tc>
                  <a:txBody>
                    <a:bodyPr/>
                    <a:lstStyle/>
                    <a:p>
                      <a:pPr>
                        <a:lnSpc>
                          <a:spcPct val="107000"/>
                        </a:lnSpc>
                        <a:spcBef>
                          <a:spcPts val="145"/>
                        </a:spcBef>
                        <a:spcAft>
                          <a:spcPts val="145"/>
                        </a:spcAft>
                      </a:pPr>
                      <a:r>
                        <a:rPr lang="en-US" sz="900" b="1">
                          <a:solidFill>
                            <a:srgbClr val="000000"/>
                          </a:solidFill>
                          <a:effectLst/>
                        </a:rPr>
                        <a:t>GdpPerCapita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GDP Per Capita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0.00007178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0.00001218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5.89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1.61531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1931097"/>
                  </a:ext>
                </a:extLst>
              </a:tr>
              <a:tr h="157198">
                <a:tc>
                  <a:txBody>
                    <a:bodyPr/>
                    <a:lstStyle/>
                    <a:p>
                      <a:pPr>
                        <a:lnSpc>
                          <a:spcPct val="107000"/>
                        </a:lnSpc>
                        <a:spcBef>
                          <a:spcPts val="145"/>
                        </a:spcBef>
                        <a:spcAft>
                          <a:spcPts val="145"/>
                        </a:spcAft>
                      </a:pPr>
                      <a:r>
                        <a:rPr lang="en-US" sz="900" b="1">
                          <a:solidFill>
                            <a:srgbClr val="000000"/>
                          </a:solidFill>
                          <a:effectLst/>
                        </a:rPr>
                        <a:t>AccessToElectricity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Access to Electricity (% of the population)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0.05617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0.01453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3.86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3.92552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7858592"/>
                  </a:ext>
                </a:extLst>
              </a:tr>
              <a:tr h="157198">
                <a:tc>
                  <a:txBody>
                    <a:bodyPr/>
                    <a:lstStyle/>
                    <a:p>
                      <a:pPr>
                        <a:lnSpc>
                          <a:spcPct val="107000"/>
                        </a:lnSpc>
                        <a:spcBef>
                          <a:spcPts val="145"/>
                        </a:spcBef>
                        <a:spcAft>
                          <a:spcPts val="145"/>
                        </a:spcAft>
                      </a:pPr>
                      <a:r>
                        <a:rPr lang="en-US" sz="900" b="1">
                          <a:solidFill>
                            <a:srgbClr val="000000"/>
                          </a:solidFill>
                          <a:effectLst/>
                        </a:rPr>
                        <a:t>NonCommunicableDisease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Death by Non-Communicable diseases (% of the  total deaths)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0.09542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0.02250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4.24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6.21610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395549"/>
                  </a:ext>
                </a:extLst>
              </a:tr>
              <a:tr h="289716">
                <a:tc>
                  <a:txBody>
                    <a:bodyPr/>
                    <a:lstStyle/>
                    <a:p>
                      <a:pPr>
                        <a:lnSpc>
                          <a:spcPct val="107000"/>
                        </a:lnSpc>
                        <a:spcBef>
                          <a:spcPts val="145"/>
                        </a:spcBef>
                        <a:spcAft>
                          <a:spcPts val="145"/>
                        </a:spcAft>
                      </a:pPr>
                      <a:r>
                        <a:rPr lang="en-US" sz="900" b="1">
                          <a:solidFill>
                            <a:srgbClr val="000000"/>
                          </a:solidFill>
                          <a:effectLst/>
                        </a:rPr>
                        <a:t>Anemia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800">
                          <a:solidFill>
                            <a:srgbClr val="000000"/>
                          </a:solidFill>
                          <a:effectLst/>
                        </a:rPr>
                        <a:t>Prevalence of Anemia among children (% of children under 5 years old)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-0.11256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0.02296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-4.90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4.50247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59326"/>
                  </a:ext>
                </a:extLst>
              </a:tr>
            </a:tbl>
          </a:graphicData>
        </a:graphic>
      </p:graphicFrame>
      <p:sp>
        <p:nvSpPr>
          <p:cNvPr id="15" name="TextBox 14">
            <a:extLst>
              <a:ext uri="{FF2B5EF4-FFF2-40B4-BE49-F238E27FC236}">
                <a16:creationId xmlns:a16="http://schemas.microsoft.com/office/drawing/2014/main" id="{9128F0D9-D297-48AC-9317-CF547DD71985}"/>
              </a:ext>
            </a:extLst>
          </p:cNvPr>
          <p:cNvSpPr txBox="1"/>
          <p:nvPr/>
        </p:nvSpPr>
        <p:spPr>
          <a:xfrm>
            <a:off x="1370633" y="3263349"/>
            <a:ext cx="6710183" cy="430887"/>
          </a:xfrm>
          <a:prstGeom prst="rect">
            <a:avLst/>
          </a:prstGeom>
          <a:solidFill>
            <a:srgbClr val="FFB9BB"/>
          </a:solidFill>
        </p:spPr>
        <p:txBody>
          <a:bodyPr wrap="square" rtlCol="0">
            <a:spAutoFit/>
          </a:bodyPr>
          <a:lstStyle/>
          <a:p>
            <a:r>
              <a:rPr lang="en-US" sz="1100" dirty="0">
                <a:latin typeface="Bahnschrift" panose="020B0502040204020203" pitchFamily="34" charset="0"/>
              </a:rPr>
              <a:t>Since all VIF values are well </a:t>
            </a:r>
            <a:r>
              <a:rPr lang="en-US" sz="1100" b="1" dirty="0">
                <a:latin typeface="Bahnschrift" panose="020B0502040204020203" pitchFamily="34" charset="0"/>
              </a:rPr>
              <a:t>below 10, </a:t>
            </a:r>
            <a:r>
              <a:rPr lang="en-US" sz="1100" dirty="0">
                <a:latin typeface="Bahnschrift" panose="020B0502040204020203" pitchFamily="34" charset="0"/>
              </a:rPr>
              <a:t>we can safely conclude that there is no significant presence of multicollinearity in our model. </a:t>
            </a:r>
            <a:endParaRPr lang="en-IN" sz="1100" b="1" dirty="0">
              <a:latin typeface="Bahnschrift" panose="020B0502040204020203" pitchFamily="34"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DB90573-4916-42CB-A95D-ECF4FB5C1CB5}"/>
                  </a:ext>
                </a:extLst>
              </p:cNvPr>
              <p:cNvSpPr txBox="1"/>
              <p:nvPr/>
            </p:nvSpPr>
            <p:spPr>
              <a:xfrm>
                <a:off x="873149" y="3883522"/>
                <a:ext cx="7595150" cy="1023485"/>
              </a:xfrm>
              <a:prstGeom prst="rect">
                <a:avLst/>
              </a:prstGeom>
              <a:solidFill>
                <a:srgbClr val="D5FFD5"/>
              </a:solidFill>
              <a:ln w="12700">
                <a:solidFill>
                  <a:schemeClr val="tx1"/>
                </a:solidFill>
              </a:ln>
            </p:spPr>
            <p:txBody>
              <a:bodyPr wrap="square" rtlCol="0">
                <a:spAutoFit/>
              </a:bodyPr>
              <a:lstStyle/>
              <a:p>
                <a:r>
                  <a:rPr lang="en-IN" b="1" dirty="0">
                    <a:latin typeface="Bahnschrift" panose="020B0502040204020203" pitchFamily="34" charset="0"/>
                  </a:rPr>
                  <a:t>Final Regression Model:</a:t>
                </a:r>
              </a:p>
              <a:p>
                <a:r>
                  <a:rPr lang="en-CA" b="1" dirty="0"/>
                  <a:t>Life </a:t>
                </a:r>
                <a:r>
                  <a:rPr lang="en-CA" b="1" dirty="0" err="1"/>
                  <a:t>Expectancy</a:t>
                </a:r>
                <a:r>
                  <a:rPr lang="en-CA" b="1" baseline="-25000" dirty="0" err="1"/>
                  <a:t>country</a:t>
                </a:r>
                <a:r>
                  <a:rPr lang="en-CA" dirty="0"/>
                  <a:t> =</a:t>
                </a:r>
                <a:r>
                  <a:rPr lang="en-IN" dirty="0"/>
                  <a:t> </a:t>
                </a:r>
                <a14:m>
                  <m:oMath xmlns:m="http://schemas.openxmlformats.org/officeDocument/2006/math">
                    <m:r>
                      <a:rPr lang="en-IN" b="0" i="0" smtClean="0">
                        <a:latin typeface="Cambria Math" panose="02040503050406030204" pitchFamily="18" charset="0"/>
                      </a:rPr>
                      <m:t>59</m:t>
                    </m:r>
                    <m:r>
                      <a:rPr lang="en-CA" smtClean="0"/>
                      <m:t>.</m:t>
                    </m:r>
                    <m:r>
                      <a:rPr lang="en-IN" b="0" i="1" smtClean="0">
                        <a:latin typeface="Cambria Math" panose="02040503050406030204" pitchFamily="18" charset="0"/>
                      </a:rPr>
                      <m:t>38564</m:t>
                    </m:r>
                    <m:r>
                      <a:rPr lang="en-CA" i="1"/>
                      <m:t> −</m:t>
                    </m:r>
                    <m:r>
                      <a:rPr lang="en-CA"/>
                      <m:t>0.00</m:t>
                    </m:r>
                    <m:r>
                      <a:rPr lang="en-IN" b="0" i="1" smtClean="0">
                        <a:latin typeface="Cambria Math" panose="02040503050406030204" pitchFamily="18" charset="0"/>
                      </a:rPr>
                      <m:t>756</m:t>
                    </m:r>
                    <m:d>
                      <m:dPr>
                        <m:ctrlPr>
                          <a:rPr lang="en-IN" i="1"/>
                        </m:ctrlPr>
                      </m:dPr>
                      <m:e>
                        <m:r>
                          <a:rPr lang="en-CA" i="1"/>
                          <m:t>𝑇𝑢𝑏𝑒𝑟𝑐𝑢𝑙𝑜𝑠𝑖</m:t>
                        </m:r>
                        <m:sSub>
                          <m:sSubPr>
                            <m:ctrlPr>
                              <a:rPr lang="en-IN" i="1"/>
                            </m:ctrlPr>
                          </m:sSubPr>
                          <m:e>
                            <m:r>
                              <a:rPr lang="en-CA" i="1"/>
                              <m:t>𝑠</m:t>
                            </m:r>
                          </m:e>
                          <m:sub>
                            <m:r>
                              <a:rPr lang="en-CA" i="1"/>
                              <m:t>𝑃𝑒</m:t>
                            </m:r>
                            <m:sSub>
                              <m:sSubPr>
                                <m:ctrlPr>
                                  <a:rPr lang="en-IN" i="1"/>
                                </m:ctrlPr>
                              </m:sSubPr>
                              <m:e>
                                <m:r>
                                  <a:rPr lang="en-CA" i="1"/>
                                  <m:t>𝑟</m:t>
                                </m:r>
                              </m:e>
                              <m:sub>
                                <m:r>
                                  <a:rPr lang="en-CA"/>
                                  <m:t>100</m:t>
                                </m:r>
                                <m:r>
                                  <a:rPr lang="en-CA" i="1"/>
                                  <m:t>𝑘</m:t>
                                </m:r>
                              </m:sub>
                            </m:sSub>
                          </m:sub>
                        </m:sSub>
                      </m:e>
                    </m:d>
                    <m:r>
                      <a:rPr lang="en-CA"/>
                      <m:t>+0</m:t>
                    </m:r>
                    <m:r>
                      <a:rPr lang="en-IN" b="0" i="1" smtClean="0">
                        <a:latin typeface="Cambria Math" panose="02040503050406030204" pitchFamily="18" charset="0"/>
                      </a:rPr>
                      <m:t>.06030</m:t>
                    </m:r>
                    <m:d>
                      <m:dPr>
                        <m:ctrlPr>
                          <a:rPr lang="en-IN" i="1"/>
                        </m:ctrlPr>
                      </m:dPr>
                      <m:e>
                        <m:r>
                          <a:rPr lang="en-CA" i="1"/>
                          <m:t>𝐷𝑃</m:t>
                        </m:r>
                        <m:sSub>
                          <m:sSubPr>
                            <m:ctrlPr>
                              <a:rPr lang="en-IN" i="1"/>
                            </m:ctrlPr>
                          </m:sSubPr>
                          <m:e>
                            <m:r>
                              <a:rPr lang="en-CA" i="1"/>
                              <m:t>𝑇</m:t>
                            </m:r>
                          </m:e>
                          <m:sub>
                            <m:r>
                              <a:rPr lang="en-CA" i="1"/>
                              <m:t>𝑉𝑎𝑐𝑐𝑖𝑛𝑒</m:t>
                            </m:r>
                          </m:sub>
                        </m:sSub>
                      </m:e>
                    </m:d>
                    <m:r>
                      <a:rPr lang="en-CA"/>
                      <m:t>+0.0000</m:t>
                    </m:r>
                    <m:r>
                      <a:rPr lang="en-IN" b="0" i="1" smtClean="0">
                        <a:latin typeface="Cambria Math" panose="02040503050406030204" pitchFamily="18" charset="0"/>
                      </a:rPr>
                      <m:t>7178</m:t>
                    </m:r>
                    <m:d>
                      <m:dPr>
                        <m:ctrlPr>
                          <a:rPr lang="en-IN" i="1"/>
                        </m:ctrlPr>
                      </m:dPr>
                      <m:e>
                        <m:r>
                          <a:rPr lang="en-CA" i="1"/>
                          <m:t>𝐺𝐷</m:t>
                        </m:r>
                        <m:sSub>
                          <m:sSubPr>
                            <m:ctrlPr>
                              <a:rPr lang="en-IN" i="1"/>
                            </m:ctrlPr>
                          </m:sSubPr>
                          <m:e>
                            <m:r>
                              <a:rPr lang="en-CA" i="1"/>
                              <m:t>𝑃</m:t>
                            </m:r>
                          </m:e>
                          <m:sub>
                            <m:r>
                              <a:rPr lang="en-CA" i="1"/>
                              <m:t>𝑃𝑒𝑟</m:t>
                            </m:r>
                            <m:r>
                              <a:rPr lang="en-CA" i="1"/>
                              <m:t> </m:t>
                            </m:r>
                            <m:r>
                              <a:rPr lang="en-CA" i="1"/>
                              <m:t>𝐶𝑎𝑝𝑖𝑡𝑎</m:t>
                            </m:r>
                          </m:sub>
                        </m:sSub>
                      </m:e>
                    </m:d>
                    <m:r>
                      <a:rPr lang="en-CA"/>
                      <m:t>+0.05</m:t>
                    </m:r>
                    <m:r>
                      <a:rPr lang="en-IN" b="0" i="1" smtClean="0">
                        <a:latin typeface="Cambria Math" panose="02040503050406030204" pitchFamily="18" charset="0"/>
                      </a:rPr>
                      <m:t>617</m:t>
                    </m:r>
                    <m:d>
                      <m:dPr>
                        <m:ctrlPr>
                          <a:rPr lang="en-IN" i="1"/>
                        </m:ctrlPr>
                      </m:dPr>
                      <m:e>
                        <m:r>
                          <a:rPr lang="en-CA" i="1"/>
                          <m:t>𝐴𝑐𝑐𝑒𝑠𝑠</m:t>
                        </m:r>
                        <m:r>
                          <a:rPr lang="en-CA" i="1"/>
                          <m:t> </m:t>
                        </m:r>
                        <m:r>
                          <a:rPr lang="en-CA" i="1"/>
                          <m:t>𝑡𝑜</m:t>
                        </m:r>
                        <m:r>
                          <a:rPr lang="en-CA" i="1"/>
                          <m:t> </m:t>
                        </m:r>
                        <m:r>
                          <a:rPr lang="en-CA" i="1"/>
                          <m:t>𝐸𝑙𝑒𝑐𝑡𝑟𝑖𝑐𝑖𝑡𝑦</m:t>
                        </m:r>
                      </m:e>
                    </m:d>
                    <m:r>
                      <a:rPr lang="en-CA"/>
                      <m:t>+0.0</m:t>
                    </m:r>
                    <m:r>
                      <a:rPr lang="en-IN" b="0" i="1" smtClean="0">
                        <a:latin typeface="Cambria Math" panose="02040503050406030204" pitchFamily="18" charset="0"/>
                      </a:rPr>
                      <m:t>9542</m:t>
                    </m:r>
                    <m:d>
                      <m:dPr>
                        <m:ctrlPr>
                          <a:rPr lang="en-IN" i="1"/>
                        </m:ctrlPr>
                      </m:dPr>
                      <m:e>
                        <m:r>
                          <a:rPr lang="en-CA" i="1"/>
                          <m:t>𝑁𝑜𝑛</m:t>
                        </m:r>
                        <m:r>
                          <a:rPr lang="en-CA" i="1"/>
                          <m:t>−</m:t>
                        </m:r>
                        <m:r>
                          <a:rPr lang="en-CA" i="1"/>
                          <m:t>𝐶𝑜𝑚𝑚𝑢𝑛𝑖𝑐𝑎𝑏𝑙𝑒</m:t>
                        </m:r>
                        <m:r>
                          <a:rPr lang="en-CA" i="1"/>
                          <m:t> </m:t>
                        </m:r>
                        <m:r>
                          <a:rPr lang="en-CA" i="1"/>
                          <m:t>𝐷𝑖𝑠𝑒𝑎𝑠𝑒𝑠</m:t>
                        </m:r>
                      </m:e>
                    </m:d>
                    <m:r>
                      <a:rPr lang="en-CA" i="1"/>
                      <m:t>−</m:t>
                    </m:r>
                    <m:r>
                      <a:rPr lang="en-CA"/>
                      <m:t>0.1</m:t>
                    </m:r>
                    <m:r>
                      <a:rPr lang="en-IN" b="0" i="0" smtClean="0">
                        <a:latin typeface="Cambria Math" panose="02040503050406030204" pitchFamily="18" charset="0"/>
                      </a:rPr>
                      <m:t>1256</m:t>
                    </m:r>
                    <m:r>
                      <a:rPr lang="en-CA"/>
                      <m:t>(</m:t>
                    </m:r>
                    <m:r>
                      <a:rPr lang="en-CA" i="1"/>
                      <m:t>𝐴𝑛𝑒𝑚𝑖𝑎</m:t>
                    </m:r>
                    <m:r>
                      <a:rPr lang="en-CA"/>
                      <m:t>)</m:t>
                    </m:r>
                  </m:oMath>
                </a14:m>
                <a:endParaRPr lang="en-IN" dirty="0"/>
              </a:p>
            </p:txBody>
          </p:sp>
        </mc:Choice>
        <mc:Fallback>
          <p:sp>
            <p:nvSpPr>
              <p:cNvPr id="18" name="TextBox 17">
                <a:extLst>
                  <a:ext uri="{FF2B5EF4-FFF2-40B4-BE49-F238E27FC236}">
                    <a16:creationId xmlns:a16="http://schemas.microsoft.com/office/drawing/2014/main" id="{ADB90573-4916-42CB-A95D-ECF4FB5C1CB5}"/>
                  </a:ext>
                </a:extLst>
              </p:cNvPr>
              <p:cNvSpPr txBox="1">
                <a:spLocks noRot="1" noChangeAspect="1" noMove="1" noResize="1" noEditPoints="1" noAdjustHandles="1" noChangeArrowheads="1" noChangeShapeType="1" noTextEdit="1"/>
              </p:cNvSpPr>
              <p:nvPr/>
            </p:nvSpPr>
            <p:spPr>
              <a:xfrm>
                <a:off x="873149" y="3883522"/>
                <a:ext cx="7595150" cy="1023485"/>
              </a:xfrm>
              <a:prstGeom prst="rect">
                <a:avLst/>
              </a:prstGeom>
              <a:blipFill>
                <a:blip r:embed="rId3"/>
                <a:stretch>
                  <a:fillRect l="-160" t="-588" b="-47059"/>
                </a:stretch>
              </a:blipFill>
              <a:ln w="12700">
                <a:solidFill>
                  <a:schemeClr val="tx1"/>
                </a:solidFill>
              </a:ln>
            </p:spPr>
            <p:txBody>
              <a:bodyPr/>
              <a:lstStyle/>
              <a:p>
                <a:r>
                  <a:rPr lang="en-IN">
                    <a:noFill/>
                  </a:rPr>
                  <a:t> </a:t>
                </a:r>
              </a:p>
            </p:txBody>
          </p:sp>
        </mc:Fallback>
      </mc:AlternateContent>
      <p:sp>
        <p:nvSpPr>
          <p:cNvPr id="16" name="Arrow: Chevron 15">
            <a:extLst>
              <a:ext uri="{FF2B5EF4-FFF2-40B4-BE49-F238E27FC236}">
                <a16:creationId xmlns:a16="http://schemas.microsoft.com/office/drawing/2014/main" id="{E58DF90A-C2C2-496D-BA07-2B1D815520AC}"/>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7" name="Arrow: Chevron 16">
            <a:extLst>
              <a:ext uri="{FF2B5EF4-FFF2-40B4-BE49-F238E27FC236}">
                <a16:creationId xmlns:a16="http://schemas.microsoft.com/office/drawing/2014/main" id="{08085B38-7BD3-4746-A030-D7493204C16B}"/>
              </a:ext>
            </a:extLst>
          </p:cNvPr>
          <p:cNvSpPr/>
          <p:nvPr/>
        </p:nvSpPr>
        <p:spPr>
          <a:xfrm>
            <a:off x="2623716" y="97592"/>
            <a:ext cx="2076514"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9" name="Arrow: Chevron 18">
            <a:extLst>
              <a:ext uri="{FF2B5EF4-FFF2-40B4-BE49-F238E27FC236}">
                <a16:creationId xmlns:a16="http://schemas.microsoft.com/office/drawing/2014/main" id="{3E7A0612-C084-4A63-8530-C57B93573F34}"/>
              </a:ext>
            </a:extLst>
          </p:cNvPr>
          <p:cNvSpPr/>
          <p:nvPr/>
        </p:nvSpPr>
        <p:spPr>
          <a:xfrm>
            <a:off x="4523052" y="111342"/>
            <a:ext cx="2043803" cy="653014"/>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0" name="Arrow: Chevron 19">
            <a:extLst>
              <a:ext uri="{FF2B5EF4-FFF2-40B4-BE49-F238E27FC236}">
                <a16:creationId xmlns:a16="http://schemas.microsoft.com/office/drawing/2014/main" id="{1E8A82C6-F577-431D-86BE-78DEA8ABF1AA}"/>
              </a:ext>
            </a:extLst>
          </p:cNvPr>
          <p:cNvSpPr/>
          <p:nvPr/>
        </p:nvSpPr>
        <p:spPr>
          <a:xfrm>
            <a:off x="6407530" y="120540"/>
            <a:ext cx="2043803" cy="6438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21" name="Google Shape;444;p30">
            <a:extLst>
              <a:ext uri="{FF2B5EF4-FFF2-40B4-BE49-F238E27FC236}">
                <a16:creationId xmlns:a16="http://schemas.microsoft.com/office/drawing/2014/main" id="{17CA52D8-B1A6-4304-8E7F-BBCB1FED234A}"/>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22" name="Google Shape;444;p30">
            <a:extLst>
              <a:ext uri="{FF2B5EF4-FFF2-40B4-BE49-F238E27FC236}">
                <a16:creationId xmlns:a16="http://schemas.microsoft.com/office/drawing/2014/main" id="{A3082A22-8964-4BF5-A998-262696D6D458}"/>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3" name="Google Shape;444;p30">
            <a:extLst>
              <a:ext uri="{FF2B5EF4-FFF2-40B4-BE49-F238E27FC236}">
                <a16:creationId xmlns:a16="http://schemas.microsoft.com/office/drawing/2014/main" id="{0149A298-D085-4479-9C00-ABF9B2732F33}"/>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4" name="Google Shape;444;p30">
            <a:extLst>
              <a:ext uri="{FF2B5EF4-FFF2-40B4-BE49-F238E27FC236}">
                <a16:creationId xmlns:a16="http://schemas.microsoft.com/office/drawing/2014/main" id="{098C84BF-E8DE-42B5-AFC3-75B3C0DABA98}"/>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spTree>
    <p:extLst>
      <p:ext uri="{BB962C8B-B14F-4D97-AF65-F5344CB8AC3E}">
        <p14:creationId xmlns:p14="http://schemas.microsoft.com/office/powerpoint/2010/main" val="329425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12" name="Rectangle 11">
            <a:extLst>
              <a:ext uri="{FF2B5EF4-FFF2-40B4-BE49-F238E27FC236}">
                <a16:creationId xmlns:a16="http://schemas.microsoft.com/office/drawing/2014/main" id="{DD28B08B-45AE-4531-A146-F0E9A69A86D3}"/>
              </a:ext>
            </a:extLst>
          </p:cNvPr>
          <p:cNvSpPr/>
          <p:nvPr/>
        </p:nvSpPr>
        <p:spPr>
          <a:xfrm>
            <a:off x="1498792" y="976354"/>
            <a:ext cx="6178688" cy="276999"/>
          </a:xfrm>
          <a:prstGeom prst="rect">
            <a:avLst/>
          </a:prstGeom>
        </p:spPr>
        <p:txBody>
          <a:bodyPr wrap="square">
            <a:spAutoFit/>
          </a:bodyPr>
          <a:lstStyle/>
          <a:p>
            <a:r>
              <a:rPr lang="en-US" sz="1200" dirty="0">
                <a:latin typeface="Bahnschrift" panose="020B0502040204020203" pitchFamily="34" charset="0"/>
              </a:rPr>
              <a:t>We further score and validate the model externally using dataset from the year 2010.</a:t>
            </a:r>
            <a:endParaRPr lang="en-IN" sz="1200" dirty="0">
              <a:latin typeface="Bahnschrift" panose="020B0502040204020203" pitchFamily="34" charset="0"/>
            </a:endParaRPr>
          </a:p>
        </p:txBody>
      </p:sp>
      <p:sp>
        <p:nvSpPr>
          <p:cNvPr id="6" name="TextBox 5">
            <a:extLst>
              <a:ext uri="{FF2B5EF4-FFF2-40B4-BE49-F238E27FC236}">
                <a16:creationId xmlns:a16="http://schemas.microsoft.com/office/drawing/2014/main" id="{F515FA7F-DED3-4632-9C25-7646F4B1620E}"/>
              </a:ext>
            </a:extLst>
          </p:cNvPr>
          <p:cNvSpPr txBox="1"/>
          <p:nvPr/>
        </p:nvSpPr>
        <p:spPr>
          <a:xfrm>
            <a:off x="713380" y="1480401"/>
            <a:ext cx="2690552" cy="1446550"/>
          </a:xfrm>
          <a:prstGeom prst="rect">
            <a:avLst/>
          </a:prstGeom>
          <a:solidFill>
            <a:srgbClr val="FFB9BB"/>
          </a:solidFill>
        </p:spPr>
        <p:txBody>
          <a:bodyPr wrap="square" rtlCol="0">
            <a:spAutoFit/>
          </a:bodyPr>
          <a:lstStyle/>
          <a:p>
            <a:r>
              <a:rPr lang="en-US" sz="1100" dirty="0">
                <a:latin typeface="Bahnschrift" panose="020B0502040204020203" pitchFamily="34" charset="0"/>
              </a:rPr>
              <a:t>The plot shows the mean squared error for the test and train datasets. </a:t>
            </a:r>
          </a:p>
          <a:p>
            <a:r>
              <a:rPr lang="en-US" sz="1100" dirty="0">
                <a:latin typeface="Bahnschrift" panose="020B0502040204020203" pitchFamily="34" charset="0"/>
              </a:rPr>
              <a:t>The value for MSE for test(validation) dataset is very similar so </a:t>
            </a:r>
            <a:r>
              <a:rPr lang="en-US" sz="1100" b="1" dirty="0">
                <a:latin typeface="Bahnschrift" panose="020B0502040204020203" pitchFamily="34" charset="0"/>
              </a:rPr>
              <a:t>we are not overfitting our dataset </a:t>
            </a:r>
            <a:r>
              <a:rPr lang="en-US" sz="1100" dirty="0">
                <a:latin typeface="Bahnschrift" panose="020B0502040204020203" pitchFamily="34" charset="0"/>
              </a:rPr>
              <a:t>by eliminating variables that are statistically significant using backward selection method. </a:t>
            </a:r>
            <a:endParaRPr lang="en-IN" sz="1100" b="1" dirty="0">
              <a:latin typeface="Bahnschrift" panose="020B0502040204020203" pitchFamily="34" charset="0"/>
            </a:endParaRPr>
          </a:p>
        </p:txBody>
      </p:sp>
      <p:sp>
        <p:nvSpPr>
          <p:cNvPr id="14" name="Arrow: Chevron 13">
            <a:extLst>
              <a:ext uri="{FF2B5EF4-FFF2-40B4-BE49-F238E27FC236}">
                <a16:creationId xmlns:a16="http://schemas.microsoft.com/office/drawing/2014/main" id="{6B37F0D6-D58F-4784-8402-86C0ADDABFAC}"/>
              </a:ext>
            </a:extLst>
          </p:cNvPr>
          <p:cNvSpPr/>
          <p:nvPr/>
        </p:nvSpPr>
        <p:spPr>
          <a:xfrm>
            <a:off x="661583" y="97592"/>
            <a:ext cx="2154169" cy="653014"/>
          </a:xfrm>
          <a:prstGeom prst="chevron">
            <a:avLst/>
          </a:prstGeom>
          <a:solidFill>
            <a:schemeClr val="accent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5" name="Arrow: Chevron 14">
            <a:extLst>
              <a:ext uri="{FF2B5EF4-FFF2-40B4-BE49-F238E27FC236}">
                <a16:creationId xmlns:a16="http://schemas.microsoft.com/office/drawing/2014/main" id="{7715EE5B-00F1-4CDF-8B4C-5D8BEF72436E}"/>
              </a:ext>
            </a:extLst>
          </p:cNvPr>
          <p:cNvSpPr/>
          <p:nvPr/>
        </p:nvSpPr>
        <p:spPr>
          <a:xfrm>
            <a:off x="2623716" y="97592"/>
            <a:ext cx="2076514"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6" name="Arrow: Chevron 15">
            <a:extLst>
              <a:ext uri="{FF2B5EF4-FFF2-40B4-BE49-F238E27FC236}">
                <a16:creationId xmlns:a16="http://schemas.microsoft.com/office/drawing/2014/main" id="{8EA9F44A-BC82-4E67-892C-4B98490832E9}"/>
              </a:ext>
            </a:extLst>
          </p:cNvPr>
          <p:cNvSpPr/>
          <p:nvPr/>
        </p:nvSpPr>
        <p:spPr>
          <a:xfrm>
            <a:off x="4523052" y="111342"/>
            <a:ext cx="2043803" cy="6530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7" name="Arrow: Chevron 16">
            <a:extLst>
              <a:ext uri="{FF2B5EF4-FFF2-40B4-BE49-F238E27FC236}">
                <a16:creationId xmlns:a16="http://schemas.microsoft.com/office/drawing/2014/main" id="{5F32701A-7966-40E9-B88F-C5E6FA79D7EC}"/>
              </a:ext>
            </a:extLst>
          </p:cNvPr>
          <p:cNvSpPr/>
          <p:nvPr/>
        </p:nvSpPr>
        <p:spPr>
          <a:xfrm>
            <a:off x="6407530" y="120540"/>
            <a:ext cx="2043803" cy="643816"/>
          </a:xfrm>
          <a:prstGeom prst="chevr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18" name="Google Shape;444;p30">
            <a:extLst>
              <a:ext uri="{FF2B5EF4-FFF2-40B4-BE49-F238E27FC236}">
                <a16:creationId xmlns:a16="http://schemas.microsoft.com/office/drawing/2014/main" id="{6ABC48D2-EF00-46E9-8D30-1326B14A4249}"/>
              </a:ext>
            </a:extLst>
          </p:cNvPr>
          <p:cNvSpPr txBox="1"/>
          <p:nvPr/>
        </p:nvSpPr>
        <p:spPr>
          <a:xfrm>
            <a:off x="991913" y="220785"/>
            <a:ext cx="194376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Model Selection</a:t>
            </a:r>
            <a:endParaRPr sz="1600" dirty="0">
              <a:solidFill>
                <a:srgbClr val="CCFFCC"/>
              </a:solidFill>
              <a:latin typeface="Bahnschrift" panose="020B0502040204020203" pitchFamily="34" charset="0"/>
              <a:ea typeface="Roboto"/>
              <a:cs typeface="Roboto"/>
              <a:sym typeface="Roboto"/>
            </a:endParaRPr>
          </a:p>
        </p:txBody>
      </p:sp>
      <p:sp>
        <p:nvSpPr>
          <p:cNvPr id="19" name="Google Shape;444;p30">
            <a:extLst>
              <a:ext uri="{FF2B5EF4-FFF2-40B4-BE49-F238E27FC236}">
                <a16:creationId xmlns:a16="http://schemas.microsoft.com/office/drawing/2014/main" id="{BFEF0C37-7BC3-447F-9479-4B1583E0FA12}"/>
              </a:ext>
            </a:extLst>
          </p:cNvPr>
          <p:cNvSpPr txBox="1"/>
          <p:nvPr/>
        </p:nvSpPr>
        <p:spPr>
          <a:xfrm>
            <a:off x="3011937" y="85677"/>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Linearity &amp; Fit Assessment</a:t>
            </a:r>
          </a:p>
        </p:txBody>
      </p:sp>
      <p:sp>
        <p:nvSpPr>
          <p:cNvPr id="20" name="Google Shape;444;p30">
            <a:extLst>
              <a:ext uri="{FF2B5EF4-FFF2-40B4-BE49-F238E27FC236}">
                <a16:creationId xmlns:a16="http://schemas.microsoft.com/office/drawing/2014/main" id="{875C28D8-0841-4485-A5FF-EDCAB5E3DC99}"/>
              </a:ext>
            </a:extLst>
          </p:cNvPr>
          <p:cNvSpPr txBox="1"/>
          <p:nvPr/>
        </p:nvSpPr>
        <p:spPr>
          <a:xfrm>
            <a:off x="4619392" y="114925"/>
            <a:ext cx="1947275" cy="100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CA" sz="1600" dirty="0">
                <a:solidFill>
                  <a:srgbClr val="CCFFCC"/>
                </a:solidFill>
                <a:latin typeface="Bahnschrift" panose="020B0502040204020203" pitchFamily="34" charset="0"/>
                <a:ea typeface="Roboto"/>
                <a:cs typeface="Roboto"/>
                <a:sym typeface="Roboto"/>
              </a:rPr>
              <a:t>Checking Outliers   &amp; Collinearity</a:t>
            </a:r>
          </a:p>
        </p:txBody>
      </p:sp>
      <p:sp>
        <p:nvSpPr>
          <p:cNvPr id="21" name="Google Shape;444;p30">
            <a:extLst>
              <a:ext uri="{FF2B5EF4-FFF2-40B4-BE49-F238E27FC236}">
                <a16:creationId xmlns:a16="http://schemas.microsoft.com/office/drawing/2014/main" id="{042F0A65-E41E-40F6-9C8C-ED5F5BA6F7A6}"/>
              </a:ext>
            </a:extLst>
          </p:cNvPr>
          <p:cNvSpPr txBox="1"/>
          <p:nvPr/>
        </p:nvSpPr>
        <p:spPr>
          <a:xfrm>
            <a:off x="6936203" y="83026"/>
            <a:ext cx="1688293" cy="2360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CCFFCC"/>
                </a:solidFill>
                <a:latin typeface="Bahnschrift" panose="020B0502040204020203" pitchFamily="34" charset="0"/>
                <a:ea typeface="Roboto"/>
                <a:cs typeface="Roboto"/>
                <a:sym typeface="Roboto"/>
              </a:rPr>
              <a:t>Prediction Scoring</a:t>
            </a:r>
            <a:endParaRPr sz="1600" dirty="0">
              <a:solidFill>
                <a:srgbClr val="CCFFCC"/>
              </a:solidFill>
              <a:latin typeface="Bahnschrift" panose="020B0502040204020203" pitchFamily="34" charset="0"/>
              <a:ea typeface="Roboto"/>
              <a:cs typeface="Roboto"/>
              <a:sym typeface="Roboto"/>
            </a:endParaRPr>
          </a:p>
        </p:txBody>
      </p:sp>
      <p:pic>
        <p:nvPicPr>
          <p:cNvPr id="1026" name="Picture 2">
            <a:extLst>
              <a:ext uri="{FF2B5EF4-FFF2-40B4-BE49-F238E27FC236}">
                <a16:creationId xmlns:a16="http://schemas.microsoft.com/office/drawing/2014/main" id="{653FBCEA-AD91-4CC1-AF3C-3C5CD9461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345" y="1479101"/>
            <a:ext cx="4225151" cy="31342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8CFFE865-B3F5-491E-8A87-3288B3B39333}"/>
              </a:ext>
            </a:extLst>
          </p:cNvPr>
          <p:cNvPicPr/>
          <p:nvPr/>
        </p:nvPicPr>
        <p:blipFill rotWithShape="1">
          <a:blip r:embed="rId4"/>
          <a:srcRect l="39558" t="52737" r="26919" b="29304"/>
          <a:stretch/>
        </p:blipFill>
        <p:spPr bwMode="auto">
          <a:xfrm>
            <a:off x="69803" y="3152699"/>
            <a:ext cx="4225151" cy="1248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533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3" name="Callout: Line with Border and Accent Bar 2">
            <a:extLst>
              <a:ext uri="{FF2B5EF4-FFF2-40B4-BE49-F238E27FC236}">
                <a16:creationId xmlns:a16="http://schemas.microsoft.com/office/drawing/2014/main" id="{6CFE4328-7A07-4A9E-83E5-8385AC3AC8AF}"/>
              </a:ext>
            </a:extLst>
          </p:cNvPr>
          <p:cNvSpPr/>
          <p:nvPr/>
        </p:nvSpPr>
        <p:spPr>
          <a:xfrm>
            <a:off x="1711709" y="1091427"/>
            <a:ext cx="1586653" cy="732422"/>
          </a:xfrm>
          <a:prstGeom prst="accentBorderCallout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35" name="Google Shape;935;p43"/>
          <p:cNvSpPr/>
          <p:nvPr/>
        </p:nvSpPr>
        <p:spPr>
          <a:xfrm>
            <a:off x="1115849" y="1886074"/>
            <a:ext cx="3430790" cy="2630923"/>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5204099" y="1886074"/>
            <a:ext cx="3395573" cy="2630924"/>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txBox="1">
            <a:spLocks noGrp="1"/>
          </p:cNvSpPr>
          <p:nvPr>
            <p:ph type="body" idx="2"/>
          </p:nvPr>
        </p:nvSpPr>
        <p:spPr>
          <a:xfrm>
            <a:off x="1254169" y="2058137"/>
            <a:ext cx="3145389" cy="1821000"/>
          </a:xfrm>
          <a:prstGeom prst="rect">
            <a:avLst/>
          </a:prstGeom>
        </p:spPr>
        <p:txBody>
          <a:bodyPr spcFirstLastPara="1" wrap="square" lIns="91425" tIns="91425" rIns="91425" bIns="91425" anchor="t" anchorCtr="0">
            <a:noAutofit/>
          </a:bodyPr>
          <a:lstStyle/>
          <a:p>
            <a:pPr lvl="0" algn="l" rtl="0">
              <a:lnSpc>
                <a:spcPct val="115000"/>
              </a:lnSpc>
              <a:spcBef>
                <a:spcPts val="0"/>
              </a:spcBef>
              <a:spcAft>
                <a:spcPts val="0"/>
              </a:spcAft>
              <a:buSzPts val="1400"/>
              <a:buFont typeface="Wingdings" panose="05000000000000000000" pitchFamily="2" charset="2"/>
              <a:buChar char="§"/>
            </a:pPr>
            <a:r>
              <a:rPr lang="en-IN" sz="1400" dirty="0">
                <a:latin typeface="Bahnschrift" panose="020B0502040204020203" pitchFamily="34" charset="0"/>
              </a:rPr>
              <a:t>We have established that there are significant differences in Life expectancy within regions and income groups.</a:t>
            </a:r>
          </a:p>
          <a:p>
            <a:pPr lvl="0" algn="l" rtl="0">
              <a:lnSpc>
                <a:spcPct val="115000"/>
              </a:lnSpc>
              <a:spcBef>
                <a:spcPts val="0"/>
              </a:spcBef>
              <a:spcAft>
                <a:spcPts val="0"/>
              </a:spcAft>
              <a:buSzPts val="1400"/>
              <a:buFont typeface="Wingdings" panose="05000000000000000000" pitchFamily="2" charset="2"/>
              <a:buChar char="§"/>
            </a:pPr>
            <a:r>
              <a:rPr lang="en-IN" sz="1400" dirty="0">
                <a:latin typeface="Bahnschrift" panose="020B0502040204020203" pitchFamily="34" charset="0"/>
              </a:rPr>
              <a:t>Control of Diseases, vaccination and basic amenities are key to improving Life Expectancy globally.</a:t>
            </a:r>
            <a:endParaRPr sz="1400" dirty="0">
              <a:latin typeface="Bahnschrift" panose="020B0502040204020203" pitchFamily="34" charset="0"/>
            </a:endParaRPr>
          </a:p>
        </p:txBody>
      </p:sp>
      <p:sp>
        <p:nvSpPr>
          <p:cNvPr id="938" name="Google Shape;938;p43"/>
          <p:cNvSpPr txBox="1">
            <a:spLocks noGrp="1"/>
          </p:cNvSpPr>
          <p:nvPr>
            <p:ph type="body" idx="2"/>
          </p:nvPr>
        </p:nvSpPr>
        <p:spPr>
          <a:xfrm>
            <a:off x="5585499" y="1886088"/>
            <a:ext cx="2879647" cy="1821000"/>
          </a:xfrm>
          <a:prstGeom prst="rect">
            <a:avLst/>
          </a:prstGeom>
        </p:spPr>
        <p:txBody>
          <a:bodyPr spcFirstLastPara="1" wrap="square" lIns="91425" tIns="91425" rIns="91425" bIns="91425" anchor="t" anchorCtr="0">
            <a:noAutofit/>
          </a:bodyPr>
          <a:lstStyle/>
          <a:p>
            <a:pPr marL="139700" lvl="0" indent="0" rtl="0">
              <a:spcBef>
                <a:spcPts val="0"/>
              </a:spcBef>
              <a:spcAft>
                <a:spcPts val="0"/>
              </a:spcAft>
              <a:buSzPts val="1400"/>
              <a:buNone/>
            </a:pPr>
            <a:r>
              <a:rPr lang="en-IN" sz="1400" dirty="0">
                <a:latin typeface="Bahnschrift" panose="020B0502040204020203" pitchFamily="34" charset="0"/>
              </a:rPr>
              <a:t>Income class based comparison within a country to see if these same factors are prevalent in determining Life Expectancy.</a:t>
            </a:r>
            <a:endParaRPr lang="en-IN" dirty="0">
              <a:latin typeface="Bahnschrift" panose="020B0502040204020203" pitchFamily="34" charset="0"/>
            </a:endParaRPr>
          </a:p>
          <a:p>
            <a:pPr marL="139700" lvl="0" indent="0" rtl="0">
              <a:spcBef>
                <a:spcPts val="0"/>
              </a:spcBef>
              <a:spcAft>
                <a:spcPts val="0"/>
              </a:spcAft>
              <a:buSzPts val="1400"/>
              <a:buNone/>
            </a:pPr>
            <a:r>
              <a:rPr lang="en-IN" sz="1400" dirty="0">
                <a:latin typeface="Bahnschrift" panose="020B0502040204020203" pitchFamily="34" charset="0"/>
              </a:rPr>
              <a:t>Going forward policy makers can </a:t>
            </a:r>
            <a:r>
              <a:rPr lang="en-IN" dirty="0">
                <a:latin typeface="Bahnschrift" panose="020B0502040204020203" pitchFamily="34" charset="0"/>
              </a:rPr>
              <a:t>i</a:t>
            </a:r>
            <a:r>
              <a:rPr lang="en-IN" sz="1400" dirty="0">
                <a:latin typeface="Bahnschrift" panose="020B0502040204020203" pitchFamily="34" charset="0"/>
              </a:rPr>
              <a:t>dentify the areas of improvement with the help of thi</a:t>
            </a:r>
            <a:r>
              <a:rPr lang="en-IN" dirty="0">
                <a:latin typeface="Bahnschrift" panose="020B0502040204020203" pitchFamily="34" charset="0"/>
              </a:rPr>
              <a:t>s analysis </a:t>
            </a:r>
            <a:r>
              <a:rPr lang="en-IN" sz="1400" dirty="0">
                <a:latin typeface="Bahnschrift" panose="020B0502040204020203" pitchFamily="34" charset="0"/>
              </a:rPr>
              <a:t>to increase the life expectancy.</a:t>
            </a:r>
          </a:p>
        </p:txBody>
      </p:sp>
      <p:sp>
        <p:nvSpPr>
          <p:cNvPr id="949" name="Google Shape;949;p43"/>
          <p:cNvSpPr txBox="1">
            <a:spLocks noGrp="1"/>
          </p:cNvSpPr>
          <p:nvPr>
            <p:ph type="title"/>
          </p:nvPr>
        </p:nvSpPr>
        <p:spPr>
          <a:xfrm>
            <a:off x="828466" y="96723"/>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Conclusion and Future Recommendations</a:t>
            </a:r>
            <a:endParaRPr sz="2000" dirty="0"/>
          </a:p>
        </p:txBody>
      </p:sp>
      <p:grpSp>
        <p:nvGrpSpPr>
          <p:cNvPr id="17" name="Google Shape;8823;p59">
            <a:extLst>
              <a:ext uri="{FF2B5EF4-FFF2-40B4-BE49-F238E27FC236}">
                <a16:creationId xmlns:a16="http://schemas.microsoft.com/office/drawing/2014/main" id="{E4BD1427-C84E-4162-B48D-BE78E6E4A91A}"/>
              </a:ext>
            </a:extLst>
          </p:cNvPr>
          <p:cNvGrpSpPr/>
          <p:nvPr/>
        </p:nvGrpSpPr>
        <p:grpSpPr>
          <a:xfrm>
            <a:off x="3905036" y="560770"/>
            <a:ext cx="1389066" cy="180119"/>
            <a:chOff x="705948" y="3788465"/>
            <a:chExt cx="2308953" cy="299400"/>
          </a:xfrm>
        </p:grpSpPr>
        <p:sp>
          <p:nvSpPr>
            <p:cNvPr id="18" name="Google Shape;8824;p59">
              <a:extLst>
                <a:ext uri="{FF2B5EF4-FFF2-40B4-BE49-F238E27FC236}">
                  <a16:creationId xmlns:a16="http://schemas.microsoft.com/office/drawing/2014/main" id="{7C7DF7EF-D23A-4777-8E6D-631D4C732B48}"/>
                </a:ext>
              </a:extLst>
            </p:cNvPr>
            <p:cNvSpPr/>
            <p:nvPr/>
          </p:nvSpPr>
          <p:spPr>
            <a:xfrm>
              <a:off x="705948"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25;p59">
              <a:extLst>
                <a:ext uri="{FF2B5EF4-FFF2-40B4-BE49-F238E27FC236}">
                  <a16:creationId xmlns:a16="http://schemas.microsoft.com/office/drawing/2014/main" id="{9B1BF2D9-68B5-44BC-9413-B0857F246E37}"/>
                </a:ext>
              </a:extLst>
            </p:cNvPr>
            <p:cNvSpPr/>
            <p:nvPr/>
          </p:nvSpPr>
          <p:spPr>
            <a:xfrm>
              <a:off x="1209923"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26;p59">
              <a:extLst>
                <a:ext uri="{FF2B5EF4-FFF2-40B4-BE49-F238E27FC236}">
                  <a16:creationId xmlns:a16="http://schemas.microsoft.com/office/drawing/2014/main" id="{23E59AB5-7B8A-4E1B-B6CC-943279171FF9}"/>
                </a:ext>
              </a:extLst>
            </p:cNvPr>
            <p:cNvSpPr/>
            <p:nvPr/>
          </p:nvSpPr>
          <p:spPr>
            <a:xfrm>
              <a:off x="1713905"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27;p59">
              <a:extLst>
                <a:ext uri="{FF2B5EF4-FFF2-40B4-BE49-F238E27FC236}">
                  <a16:creationId xmlns:a16="http://schemas.microsoft.com/office/drawing/2014/main" id="{9CD2810F-99B9-4BAC-8F9B-DA0B70F50170}"/>
                </a:ext>
              </a:extLst>
            </p:cNvPr>
            <p:cNvSpPr/>
            <p:nvPr/>
          </p:nvSpPr>
          <p:spPr>
            <a:xfrm>
              <a:off x="2189639"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28;p59">
              <a:extLst>
                <a:ext uri="{FF2B5EF4-FFF2-40B4-BE49-F238E27FC236}">
                  <a16:creationId xmlns:a16="http://schemas.microsoft.com/office/drawing/2014/main" id="{8E9B8CD1-C10A-4DAA-BF46-959A214D4324}"/>
                </a:ext>
              </a:extLst>
            </p:cNvPr>
            <p:cNvSpPr/>
            <p:nvPr/>
          </p:nvSpPr>
          <p:spPr>
            <a:xfrm>
              <a:off x="2679500"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836;p59">
            <a:extLst>
              <a:ext uri="{FF2B5EF4-FFF2-40B4-BE49-F238E27FC236}">
                <a16:creationId xmlns:a16="http://schemas.microsoft.com/office/drawing/2014/main" id="{A0D0DE52-50C6-4C52-954D-0D15CCBE4333}"/>
              </a:ext>
            </a:extLst>
          </p:cNvPr>
          <p:cNvGrpSpPr/>
          <p:nvPr/>
        </p:nvGrpSpPr>
        <p:grpSpPr>
          <a:xfrm>
            <a:off x="3947519" y="830841"/>
            <a:ext cx="1304609" cy="294074"/>
            <a:chOff x="2658741" y="4097347"/>
            <a:chExt cx="1304609" cy="294074"/>
          </a:xfrm>
        </p:grpSpPr>
        <p:grpSp>
          <p:nvGrpSpPr>
            <p:cNvPr id="24" name="Google Shape;8837;p59">
              <a:extLst>
                <a:ext uri="{FF2B5EF4-FFF2-40B4-BE49-F238E27FC236}">
                  <a16:creationId xmlns:a16="http://schemas.microsoft.com/office/drawing/2014/main" id="{383F5C21-733C-4EAA-9899-4F25F985CCD5}"/>
                </a:ext>
              </a:extLst>
            </p:cNvPr>
            <p:cNvGrpSpPr/>
            <p:nvPr/>
          </p:nvGrpSpPr>
          <p:grpSpPr>
            <a:xfrm>
              <a:off x="2658741" y="4097347"/>
              <a:ext cx="118572" cy="294074"/>
              <a:chOff x="3343310" y="4475555"/>
              <a:chExt cx="127717" cy="316753"/>
            </a:xfrm>
          </p:grpSpPr>
          <p:sp>
            <p:nvSpPr>
              <p:cNvPr id="37" name="Google Shape;8838;p59">
                <a:extLst>
                  <a:ext uri="{FF2B5EF4-FFF2-40B4-BE49-F238E27FC236}">
                    <a16:creationId xmlns:a16="http://schemas.microsoft.com/office/drawing/2014/main" id="{C5C803CE-77DC-4A87-B683-5BD0B0BBB8DA}"/>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39;p59">
                <a:extLst>
                  <a:ext uri="{FF2B5EF4-FFF2-40B4-BE49-F238E27FC236}">
                    <a16:creationId xmlns:a16="http://schemas.microsoft.com/office/drawing/2014/main" id="{1C276DC5-F29E-4084-A2FF-5E69BFD8B951}"/>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840;p59">
              <a:extLst>
                <a:ext uri="{FF2B5EF4-FFF2-40B4-BE49-F238E27FC236}">
                  <a16:creationId xmlns:a16="http://schemas.microsoft.com/office/drawing/2014/main" id="{6E09A976-C6D9-4346-B9E1-66277B38F039}"/>
                </a:ext>
              </a:extLst>
            </p:cNvPr>
            <p:cNvGrpSpPr/>
            <p:nvPr/>
          </p:nvGrpSpPr>
          <p:grpSpPr>
            <a:xfrm>
              <a:off x="3815519" y="4098388"/>
              <a:ext cx="147831" cy="291991"/>
              <a:chOff x="3527539" y="4476677"/>
              <a:chExt cx="159232" cy="314510"/>
            </a:xfrm>
          </p:grpSpPr>
          <p:sp>
            <p:nvSpPr>
              <p:cNvPr id="35" name="Google Shape;8841;p59">
                <a:extLst>
                  <a:ext uri="{FF2B5EF4-FFF2-40B4-BE49-F238E27FC236}">
                    <a16:creationId xmlns:a16="http://schemas.microsoft.com/office/drawing/2014/main" id="{409C7922-F720-411C-A537-D8E5DBEFAFD3}"/>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42;p59">
                <a:extLst>
                  <a:ext uri="{FF2B5EF4-FFF2-40B4-BE49-F238E27FC236}">
                    <a16:creationId xmlns:a16="http://schemas.microsoft.com/office/drawing/2014/main" id="{38FE3D8E-C64E-41CD-8B48-1A48258FE019}"/>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843;p59">
              <a:extLst>
                <a:ext uri="{FF2B5EF4-FFF2-40B4-BE49-F238E27FC236}">
                  <a16:creationId xmlns:a16="http://schemas.microsoft.com/office/drawing/2014/main" id="{F6F03DE4-D8FF-452F-81E8-45B9734E5C59}"/>
                </a:ext>
              </a:extLst>
            </p:cNvPr>
            <p:cNvGrpSpPr/>
            <p:nvPr/>
          </p:nvGrpSpPr>
          <p:grpSpPr>
            <a:xfrm>
              <a:off x="3511696" y="4098388"/>
              <a:ext cx="147831" cy="291991"/>
              <a:chOff x="3527539" y="4476677"/>
              <a:chExt cx="159232" cy="314510"/>
            </a:xfrm>
          </p:grpSpPr>
          <p:sp>
            <p:nvSpPr>
              <p:cNvPr id="33" name="Google Shape;8844;p59">
                <a:extLst>
                  <a:ext uri="{FF2B5EF4-FFF2-40B4-BE49-F238E27FC236}">
                    <a16:creationId xmlns:a16="http://schemas.microsoft.com/office/drawing/2014/main" id="{58355D10-D40C-4456-AD34-8B62C25484E9}"/>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45;p59">
                <a:extLst>
                  <a:ext uri="{FF2B5EF4-FFF2-40B4-BE49-F238E27FC236}">
                    <a16:creationId xmlns:a16="http://schemas.microsoft.com/office/drawing/2014/main" id="{2E3D2B4F-9A0D-48B3-BCD2-928102FE92B8}"/>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8846;p59">
              <a:extLst>
                <a:ext uri="{FF2B5EF4-FFF2-40B4-BE49-F238E27FC236}">
                  <a16:creationId xmlns:a16="http://schemas.microsoft.com/office/drawing/2014/main" id="{D2F716C6-4BAD-488A-9766-442F56CBC42C}"/>
                </a:ext>
              </a:extLst>
            </p:cNvPr>
            <p:cNvGrpSpPr/>
            <p:nvPr/>
          </p:nvGrpSpPr>
          <p:grpSpPr>
            <a:xfrm>
              <a:off x="3207874" y="4098388"/>
              <a:ext cx="147831" cy="291991"/>
              <a:chOff x="3527539" y="4476677"/>
              <a:chExt cx="159232" cy="314510"/>
            </a:xfrm>
          </p:grpSpPr>
          <p:sp>
            <p:nvSpPr>
              <p:cNvPr id="31" name="Google Shape;8847;p59">
                <a:extLst>
                  <a:ext uri="{FF2B5EF4-FFF2-40B4-BE49-F238E27FC236}">
                    <a16:creationId xmlns:a16="http://schemas.microsoft.com/office/drawing/2014/main" id="{52C2BE79-E06F-4D87-93AF-559151BA12CF}"/>
                  </a:ext>
                </a:extLst>
              </p:cNvPr>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48;p59">
                <a:extLst>
                  <a:ext uri="{FF2B5EF4-FFF2-40B4-BE49-F238E27FC236}">
                    <a16:creationId xmlns:a16="http://schemas.microsoft.com/office/drawing/2014/main" id="{020760F5-2DDD-4FC4-B07E-7BF1AD464F44}"/>
                  </a:ext>
                </a:extLst>
              </p:cNvPr>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849;p59">
              <a:extLst>
                <a:ext uri="{FF2B5EF4-FFF2-40B4-BE49-F238E27FC236}">
                  <a16:creationId xmlns:a16="http://schemas.microsoft.com/office/drawing/2014/main" id="{F6F45276-75BF-483A-B5C7-2C03AF688B4A}"/>
                </a:ext>
              </a:extLst>
            </p:cNvPr>
            <p:cNvGrpSpPr/>
            <p:nvPr/>
          </p:nvGrpSpPr>
          <p:grpSpPr>
            <a:xfrm>
              <a:off x="2933305" y="4097347"/>
              <a:ext cx="118572" cy="294074"/>
              <a:chOff x="3343310" y="4475555"/>
              <a:chExt cx="127717" cy="316753"/>
            </a:xfrm>
          </p:grpSpPr>
          <p:sp>
            <p:nvSpPr>
              <p:cNvPr id="29" name="Google Shape;8850;p59">
                <a:extLst>
                  <a:ext uri="{FF2B5EF4-FFF2-40B4-BE49-F238E27FC236}">
                    <a16:creationId xmlns:a16="http://schemas.microsoft.com/office/drawing/2014/main" id="{F71BB5BE-D0EE-4649-9CBC-0F6908C479D5}"/>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51;p59">
                <a:extLst>
                  <a:ext uri="{FF2B5EF4-FFF2-40B4-BE49-F238E27FC236}">
                    <a16:creationId xmlns:a16="http://schemas.microsoft.com/office/drawing/2014/main" id="{96CF6DA3-B9DF-4CB8-9712-F26F1BCCA002}"/>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858;p40">
            <a:extLst>
              <a:ext uri="{FF2B5EF4-FFF2-40B4-BE49-F238E27FC236}">
                <a16:creationId xmlns:a16="http://schemas.microsoft.com/office/drawing/2014/main" id="{131B8477-5443-4E32-85D6-47523D0C6998}"/>
              </a:ext>
            </a:extLst>
          </p:cNvPr>
          <p:cNvGrpSpPr/>
          <p:nvPr/>
        </p:nvGrpSpPr>
        <p:grpSpPr>
          <a:xfrm>
            <a:off x="678854" y="2546324"/>
            <a:ext cx="841626" cy="762348"/>
            <a:chOff x="1105200" y="2323875"/>
            <a:chExt cx="791700" cy="791700"/>
          </a:xfrm>
        </p:grpSpPr>
        <p:sp>
          <p:nvSpPr>
            <p:cNvPr id="40" name="Google Shape;859;p40">
              <a:extLst>
                <a:ext uri="{FF2B5EF4-FFF2-40B4-BE49-F238E27FC236}">
                  <a16:creationId xmlns:a16="http://schemas.microsoft.com/office/drawing/2014/main" id="{D1CC8842-5EC9-49AA-BE01-D49EC649F1E1}"/>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0;p40">
              <a:extLst>
                <a:ext uri="{FF2B5EF4-FFF2-40B4-BE49-F238E27FC236}">
                  <a16:creationId xmlns:a16="http://schemas.microsoft.com/office/drawing/2014/main" id="{FDDDAB1E-FC6B-4F76-A9AF-868F1602EC02}"/>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1832;p64">
            <a:extLst>
              <a:ext uri="{FF2B5EF4-FFF2-40B4-BE49-F238E27FC236}">
                <a16:creationId xmlns:a16="http://schemas.microsoft.com/office/drawing/2014/main" id="{2371EFE5-F3D1-4970-835D-F87D69102820}"/>
              </a:ext>
            </a:extLst>
          </p:cNvPr>
          <p:cNvGrpSpPr/>
          <p:nvPr/>
        </p:nvGrpSpPr>
        <p:grpSpPr>
          <a:xfrm>
            <a:off x="828466" y="2768252"/>
            <a:ext cx="542400" cy="382681"/>
            <a:chOff x="7955145" y="2019192"/>
            <a:chExt cx="365176" cy="271013"/>
          </a:xfrm>
        </p:grpSpPr>
        <p:sp>
          <p:nvSpPr>
            <p:cNvPr id="43" name="Google Shape;11833;p64">
              <a:extLst>
                <a:ext uri="{FF2B5EF4-FFF2-40B4-BE49-F238E27FC236}">
                  <a16:creationId xmlns:a16="http://schemas.microsoft.com/office/drawing/2014/main" id="{48D3976E-4079-4E89-88BC-1334DB584AC8}"/>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34;p64">
              <a:extLst>
                <a:ext uri="{FF2B5EF4-FFF2-40B4-BE49-F238E27FC236}">
                  <a16:creationId xmlns:a16="http://schemas.microsoft.com/office/drawing/2014/main" id="{C16CB60B-FAC2-4E66-AE25-B72915002FA0}"/>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35;p64">
              <a:extLst>
                <a:ext uri="{FF2B5EF4-FFF2-40B4-BE49-F238E27FC236}">
                  <a16:creationId xmlns:a16="http://schemas.microsoft.com/office/drawing/2014/main" id="{C27D1FDC-586F-405B-8EAB-E7ADCCD9C4CA}"/>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36;p64">
              <a:extLst>
                <a:ext uri="{FF2B5EF4-FFF2-40B4-BE49-F238E27FC236}">
                  <a16:creationId xmlns:a16="http://schemas.microsoft.com/office/drawing/2014/main" id="{A42044F4-2EE7-4B18-9FB5-78B314B5ABA9}"/>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37;p64">
              <a:extLst>
                <a:ext uri="{FF2B5EF4-FFF2-40B4-BE49-F238E27FC236}">
                  <a16:creationId xmlns:a16="http://schemas.microsoft.com/office/drawing/2014/main" id="{0626B9E1-666C-43E9-B945-6F6D4415A3F3}"/>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38;p64">
              <a:extLst>
                <a:ext uri="{FF2B5EF4-FFF2-40B4-BE49-F238E27FC236}">
                  <a16:creationId xmlns:a16="http://schemas.microsoft.com/office/drawing/2014/main" id="{1C95B698-BDBB-4FFD-9EC7-F2D45378BC3A}"/>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865A1E7-D38F-42B1-9870-B4A6EA897F76}"/>
              </a:ext>
            </a:extLst>
          </p:cNvPr>
          <p:cNvSpPr/>
          <p:nvPr/>
        </p:nvSpPr>
        <p:spPr>
          <a:xfrm>
            <a:off x="1651275" y="1206276"/>
            <a:ext cx="1707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latin typeface="Bahnschrift" panose="020B0502040204020203" pitchFamily="34" charset="0"/>
              </a:rPr>
              <a:t>Conclusion</a:t>
            </a:r>
          </a:p>
        </p:txBody>
      </p:sp>
      <p:sp>
        <p:nvSpPr>
          <p:cNvPr id="4" name="Callout: Line with Border and Accent Bar 3">
            <a:extLst>
              <a:ext uri="{FF2B5EF4-FFF2-40B4-BE49-F238E27FC236}">
                <a16:creationId xmlns:a16="http://schemas.microsoft.com/office/drawing/2014/main" id="{B140AC07-F07F-473A-B5AF-8DBB5298CBBE}"/>
              </a:ext>
            </a:extLst>
          </p:cNvPr>
          <p:cNvSpPr/>
          <p:nvPr/>
        </p:nvSpPr>
        <p:spPr>
          <a:xfrm>
            <a:off x="5963362" y="1033486"/>
            <a:ext cx="1976102" cy="767039"/>
          </a:xfrm>
          <a:prstGeom prst="accentBorderCallout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549EB2F-5ACF-49C7-A232-60240D0B3881}"/>
              </a:ext>
            </a:extLst>
          </p:cNvPr>
          <p:cNvSpPr/>
          <p:nvPr/>
        </p:nvSpPr>
        <p:spPr>
          <a:xfrm>
            <a:off x="5901285" y="1060200"/>
            <a:ext cx="2100255" cy="646331"/>
          </a:xfrm>
          <a:prstGeom prst="rect">
            <a:avLst/>
          </a:prstGeom>
          <a:noFill/>
        </p:spPr>
        <p:txBody>
          <a:bodyPr wrap="none" lIns="91440" tIns="45720" rIns="91440" bIns="45720">
            <a:spAutoFit/>
          </a:bodyPr>
          <a:lstStyle/>
          <a:p>
            <a:pPr algn="ctr"/>
            <a:r>
              <a:rPr lang="en-US" sz="1800" dirty="0">
                <a:ln w="0"/>
                <a:solidFill>
                  <a:schemeClr val="accent1"/>
                </a:solidFill>
                <a:effectLst>
                  <a:outerShdw blurRad="38100" dist="25400" dir="5400000" algn="ctr" rotWithShape="0">
                    <a:srgbClr val="6E747A">
                      <a:alpha val="43000"/>
                    </a:srgbClr>
                  </a:outerShdw>
                </a:effectLst>
                <a:latin typeface="Bahnschrift" panose="020B0502040204020203" pitchFamily="34" charset="0"/>
              </a:rPr>
              <a:t>Future </a:t>
            </a:r>
          </a:p>
          <a:p>
            <a:pPr algn="ctr"/>
            <a:r>
              <a:rPr lang="en-US" sz="1800" b="0" cap="none" spc="0" dirty="0">
                <a:ln w="0"/>
                <a:solidFill>
                  <a:schemeClr val="accent1"/>
                </a:solidFill>
                <a:effectLst>
                  <a:outerShdw blurRad="38100" dist="25400" dir="5400000" algn="ctr" rotWithShape="0">
                    <a:srgbClr val="6E747A">
                      <a:alpha val="43000"/>
                    </a:srgbClr>
                  </a:outerShdw>
                </a:effectLst>
                <a:latin typeface="Bahnschrift" panose="020B0502040204020203" pitchFamily="34" charset="0"/>
              </a:rPr>
              <a:t>Recommendations</a:t>
            </a:r>
          </a:p>
        </p:txBody>
      </p:sp>
      <p:grpSp>
        <p:nvGrpSpPr>
          <p:cNvPr id="55" name="Google Shape;858;p40">
            <a:extLst>
              <a:ext uri="{FF2B5EF4-FFF2-40B4-BE49-F238E27FC236}">
                <a16:creationId xmlns:a16="http://schemas.microsoft.com/office/drawing/2014/main" id="{2B3221FE-CE6A-4909-BF1A-F66ED1C55D39}"/>
              </a:ext>
            </a:extLst>
          </p:cNvPr>
          <p:cNvGrpSpPr/>
          <p:nvPr/>
        </p:nvGrpSpPr>
        <p:grpSpPr>
          <a:xfrm>
            <a:off x="4808252" y="2533542"/>
            <a:ext cx="841626" cy="762348"/>
            <a:chOff x="1105200" y="2323875"/>
            <a:chExt cx="791700" cy="791700"/>
          </a:xfrm>
        </p:grpSpPr>
        <p:sp>
          <p:nvSpPr>
            <p:cNvPr id="56" name="Google Shape;859;p40">
              <a:extLst>
                <a:ext uri="{FF2B5EF4-FFF2-40B4-BE49-F238E27FC236}">
                  <a16:creationId xmlns:a16="http://schemas.microsoft.com/office/drawing/2014/main" id="{66B2C180-4DA8-48C0-BBA5-97B8DF7FAC39}"/>
                </a:ext>
              </a:extLst>
            </p:cNvPr>
            <p:cNvSpPr/>
            <p:nvPr/>
          </p:nvSpPr>
          <p:spPr>
            <a:xfrm>
              <a:off x="1181400" y="2400075"/>
              <a:ext cx="639300" cy="639300"/>
            </a:xfrm>
            <a:prstGeom prst="ellipse">
              <a:avLst/>
            </a:prstGeom>
            <a:solidFill>
              <a:srgbClr val="EB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0;p40">
              <a:extLst>
                <a:ext uri="{FF2B5EF4-FFF2-40B4-BE49-F238E27FC236}">
                  <a16:creationId xmlns:a16="http://schemas.microsoft.com/office/drawing/2014/main" id="{D6601266-366D-487C-AC14-01761DE415DF}"/>
                </a:ext>
              </a:extLst>
            </p:cNvPr>
            <p:cNvSpPr/>
            <p:nvPr/>
          </p:nvSpPr>
          <p:spPr>
            <a:xfrm>
              <a:off x="1105200" y="2323875"/>
              <a:ext cx="791700" cy="7917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1832;p64">
            <a:extLst>
              <a:ext uri="{FF2B5EF4-FFF2-40B4-BE49-F238E27FC236}">
                <a16:creationId xmlns:a16="http://schemas.microsoft.com/office/drawing/2014/main" id="{D2F15CB6-AA63-492E-8E81-2F8D8861FB9B}"/>
              </a:ext>
            </a:extLst>
          </p:cNvPr>
          <p:cNvGrpSpPr/>
          <p:nvPr/>
        </p:nvGrpSpPr>
        <p:grpSpPr>
          <a:xfrm>
            <a:off x="4946862" y="2750271"/>
            <a:ext cx="542400" cy="382681"/>
            <a:chOff x="7955145" y="2019192"/>
            <a:chExt cx="365176" cy="271013"/>
          </a:xfrm>
        </p:grpSpPr>
        <p:sp>
          <p:nvSpPr>
            <p:cNvPr id="59" name="Google Shape;11833;p64">
              <a:extLst>
                <a:ext uri="{FF2B5EF4-FFF2-40B4-BE49-F238E27FC236}">
                  <a16:creationId xmlns:a16="http://schemas.microsoft.com/office/drawing/2014/main" id="{0DC91C93-8AC1-4A29-B2E7-23291BB1DB17}"/>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34;p64">
              <a:extLst>
                <a:ext uri="{FF2B5EF4-FFF2-40B4-BE49-F238E27FC236}">
                  <a16:creationId xmlns:a16="http://schemas.microsoft.com/office/drawing/2014/main" id="{CB33EE6A-A6BB-407A-BDE3-13722A8FE97B}"/>
                </a:ext>
              </a:extLst>
            </p:cNvPr>
            <p:cNvSpPr/>
            <p:nvPr/>
          </p:nvSpPr>
          <p:spPr>
            <a:xfrm>
              <a:off x="8084468" y="2023226"/>
              <a:ext cx="213504" cy="266978"/>
            </a:xfrm>
            <a:custGeom>
              <a:avLst/>
              <a:gdLst/>
              <a:ahLst/>
              <a:cxnLst/>
              <a:rect l="l" t="t" r="r" b="b"/>
              <a:pathLst>
                <a:path w="8149" h="10190" extrusionOk="0">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835;p64">
              <a:extLst>
                <a:ext uri="{FF2B5EF4-FFF2-40B4-BE49-F238E27FC236}">
                  <a16:creationId xmlns:a16="http://schemas.microsoft.com/office/drawing/2014/main" id="{D5ABE8C5-B603-4516-A6D4-41FA76BDC92E}"/>
                </a:ext>
              </a:extLst>
            </p:cNvPr>
            <p:cNvSpPr/>
            <p:nvPr/>
          </p:nvSpPr>
          <p:spPr>
            <a:xfrm>
              <a:off x="8182377" y="2136437"/>
              <a:ext cx="95735" cy="76163"/>
            </a:xfrm>
            <a:custGeom>
              <a:avLst/>
              <a:gdLst/>
              <a:ahLst/>
              <a:cxnLst/>
              <a:rect l="l" t="t" r="r" b="b"/>
              <a:pathLst>
                <a:path w="3654" h="2907" extrusionOk="0">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36;p64">
              <a:extLst>
                <a:ext uri="{FF2B5EF4-FFF2-40B4-BE49-F238E27FC236}">
                  <a16:creationId xmlns:a16="http://schemas.microsoft.com/office/drawing/2014/main" id="{EE7621D1-612B-4C7F-83DC-20679BBC49C7}"/>
                </a:ext>
              </a:extLst>
            </p:cNvPr>
            <p:cNvSpPr/>
            <p:nvPr/>
          </p:nvSpPr>
          <p:spPr>
            <a:xfrm>
              <a:off x="7997327" y="2098866"/>
              <a:ext cx="191601" cy="125026"/>
            </a:xfrm>
            <a:custGeom>
              <a:avLst/>
              <a:gdLst/>
              <a:ahLst/>
              <a:cxnLst/>
              <a:rect l="l" t="t" r="r" b="b"/>
              <a:pathLst>
                <a:path w="7313" h="4772" extrusionOk="0">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37;p64">
              <a:extLst>
                <a:ext uri="{FF2B5EF4-FFF2-40B4-BE49-F238E27FC236}">
                  <a16:creationId xmlns:a16="http://schemas.microsoft.com/office/drawing/2014/main" id="{2D22F199-6B53-45EF-BE43-AE0492A4CD71}"/>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38;p64">
              <a:extLst>
                <a:ext uri="{FF2B5EF4-FFF2-40B4-BE49-F238E27FC236}">
                  <a16:creationId xmlns:a16="http://schemas.microsoft.com/office/drawing/2014/main" id="{5A18170D-E049-4157-B61A-B64B21D55E0F}"/>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138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 name="TextBox 3">
            <a:extLst>
              <a:ext uri="{FF2B5EF4-FFF2-40B4-BE49-F238E27FC236}">
                <a16:creationId xmlns:a16="http://schemas.microsoft.com/office/drawing/2014/main" id="{BF759AB2-0FBA-4BCA-B8A6-399181CED636}"/>
              </a:ext>
            </a:extLst>
          </p:cNvPr>
          <p:cNvSpPr txBox="1"/>
          <p:nvPr/>
        </p:nvSpPr>
        <p:spPr>
          <a:xfrm>
            <a:off x="1155031" y="1656921"/>
            <a:ext cx="5617029" cy="1200329"/>
          </a:xfrm>
          <a:prstGeom prst="rect">
            <a:avLst/>
          </a:prstGeom>
          <a:noFill/>
        </p:spPr>
        <p:txBody>
          <a:bodyPr wrap="square" rtlCol="0">
            <a:spAutoFit/>
          </a:bodyPr>
          <a:lstStyle/>
          <a:p>
            <a:r>
              <a:rPr lang="en-IN" sz="7200" dirty="0">
                <a:solidFill>
                  <a:schemeClr val="accent1">
                    <a:lumMod val="75000"/>
                  </a:schemeClr>
                </a:solidFill>
                <a:latin typeface="Bahnschrift" panose="020B0502040204020203" pitchFamily="34" charset="0"/>
              </a:rPr>
              <a:t>QUES</a:t>
            </a:r>
            <a:r>
              <a:rPr lang="en-IN" sz="7200" dirty="0">
                <a:solidFill>
                  <a:schemeClr val="bg1"/>
                </a:solidFill>
                <a:latin typeface="Bahnschrift" panose="020B0502040204020203" pitchFamily="34" charset="0"/>
              </a:rPr>
              <a:t>TIONS?</a:t>
            </a:r>
          </a:p>
        </p:txBody>
      </p:sp>
      <p:pic>
        <p:nvPicPr>
          <p:cNvPr id="6" name="Picture 5" descr="A close up of a logo&#10;&#10;Description automatically generated">
            <a:extLst>
              <a:ext uri="{FF2B5EF4-FFF2-40B4-BE49-F238E27FC236}">
                <a16:creationId xmlns:a16="http://schemas.microsoft.com/office/drawing/2014/main" id="{E2953A6E-30BF-44D8-BFA3-6058AF783BF8}"/>
              </a:ext>
            </a:extLst>
          </p:cNvPr>
          <p:cNvPicPr>
            <a:picLocks noChangeAspect="1"/>
          </p:cNvPicPr>
          <p:nvPr/>
        </p:nvPicPr>
        <p:blipFill>
          <a:blip r:embed="rId3"/>
          <a:stretch>
            <a:fillRect/>
          </a:stretch>
        </p:blipFill>
        <p:spPr>
          <a:xfrm>
            <a:off x="6351816" y="1588169"/>
            <a:ext cx="1637153" cy="1637153"/>
          </a:xfrm>
          <a:prstGeom prst="rect">
            <a:avLst/>
          </a:prstGeom>
        </p:spPr>
      </p:pic>
    </p:spTree>
    <p:extLst>
      <p:ext uri="{BB962C8B-B14F-4D97-AF65-F5344CB8AC3E}">
        <p14:creationId xmlns:p14="http://schemas.microsoft.com/office/powerpoint/2010/main" val="387887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5" name="TextBox 4">
            <a:extLst>
              <a:ext uri="{FF2B5EF4-FFF2-40B4-BE49-F238E27FC236}">
                <a16:creationId xmlns:a16="http://schemas.microsoft.com/office/drawing/2014/main" id="{55E6EE6A-CAA1-4715-8049-61B710B1AB7A}"/>
              </a:ext>
            </a:extLst>
          </p:cNvPr>
          <p:cNvSpPr txBox="1"/>
          <p:nvPr/>
        </p:nvSpPr>
        <p:spPr>
          <a:xfrm>
            <a:off x="2669241" y="201706"/>
            <a:ext cx="3415553" cy="461665"/>
          </a:xfrm>
          <a:prstGeom prst="rect">
            <a:avLst/>
          </a:prstGeom>
          <a:noFill/>
        </p:spPr>
        <p:txBody>
          <a:bodyPr wrap="square" rtlCol="0">
            <a:spAutoFit/>
          </a:bodyPr>
          <a:lstStyle/>
          <a:p>
            <a:r>
              <a:rPr lang="en-IN" sz="2400" dirty="0">
                <a:solidFill>
                  <a:srgbClr val="CCFFCC"/>
                </a:solidFill>
                <a:latin typeface="Bahnschrift" panose="020B0502040204020203" pitchFamily="34" charset="0"/>
              </a:rPr>
              <a:t>Life Expectancy in 1950</a:t>
            </a:r>
          </a:p>
        </p:txBody>
      </p:sp>
      <p:grpSp>
        <p:nvGrpSpPr>
          <p:cNvPr id="59" name="Google Shape;6781;p55">
            <a:extLst>
              <a:ext uri="{FF2B5EF4-FFF2-40B4-BE49-F238E27FC236}">
                <a16:creationId xmlns:a16="http://schemas.microsoft.com/office/drawing/2014/main" id="{4832EF0F-F177-452E-BB56-966080E8FD31}"/>
              </a:ext>
            </a:extLst>
          </p:cNvPr>
          <p:cNvGrpSpPr/>
          <p:nvPr/>
        </p:nvGrpSpPr>
        <p:grpSpPr>
          <a:xfrm>
            <a:off x="2111571" y="181536"/>
            <a:ext cx="557670" cy="511283"/>
            <a:chOff x="6015419" y="3716859"/>
            <a:chExt cx="557671" cy="511283"/>
          </a:xfrm>
        </p:grpSpPr>
        <p:sp>
          <p:nvSpPr>
            <p:cNvPr id="60" name="Google Shape;6782;p55">
              <a:extLst>
                <a:ext uri="{FF2B5EF4-FFF2-40B4-BE49-F238E27FC236}">
                  <a16:creationId xmlns:a16="http://schemas.microsoft.com/office/drawing/2014/main" id="{1FDE9F35-D14C-4FB6-AAB3-664610B3381F}"/>
                </a:ext>
              </a:extLst>
            </p:cNvPr>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783;p55">
              <a:extLst>
                <a:ext uri="{FF2B5EF4-FFF2-40B4-BE49-F238E27FC236}">
                  <a16:creationId xmlns:a16="http://schemas.microsoft.com/office/drawing/2014/main" id="{AEE8E48A-02AD-497A-91F7-61C1FA57390D}"/>
                </a:ext>
              </a:extLst>
            </p:cNvPr>
            <p:cNvGrpSpPr/>
            <p:nvPr/>
          </p:nvGrpSpPr>
          <p:grpSpPr>
            <a:xfrm>
              <a:off x="6036094" y="3716980"/>
              <a:ext cx="529860" cy="510468"/>
              <a:chOff x="6036094" y="3716980"/>
              <a:chExt cx="529860" cy="510468"/>
            </a:xfrm>
          </p:grpSpPr>
          <p:sp>
            <p:nvSpPr>
              <p:cNvPr id="62" name="Google Shape;6784;p55">
                <a:extLst>
                  <a:ext uri="{FF2B5EF4-FFF2-40B4-BE49-F238E27FC236}">
                    <a16:creationId xmlns:a16="http://schemas.microsoft.com/office/drawing/2014/main" id="{01DE3CC1-C36C-497F-9FEC-5562A23D1DE5}"/>
                  </a:ext>
                </a:extLst>
              </p:cNvPr>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785;p55">
                <a:extLst>
                  <a:ext uri="{FF2B5EF4-FFF2-40B4-BE49-F238E27FC236}">
                    <a16:creationId xmlns:a16="http://schemas.microsoft.com/office/drawing/2014/main" id="{1ED8345D-8BFC-401E-8522-E0439C3096ED}"/>
                  </a:ext>
                </a:extLst>
              </p:cNvPr>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786;p55">
                <a:extLst>
                  <a:ext uri="{FF2B5EF4-FFF2-40B4-BE49-F238E27FC236}">
                    <a16:creationId xmlns:a16="http://schemas.microsoft.com/office/drawing/2014/main" id="{9CDA81E9-A3A6-4782-893E-BC96CACE6DD0}"/>
                  </a:ext>
                </a:extLst>
              </p:cNvPr>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87;p55">
                <a:extLst>
                  <a:ext uri="{FF2B5EF4-FFF2-40B4-BE49-F238E27FC236}">
                    <a16:creationId xmlns:a16="http://schemas.microsoft.com/office/drawing/2014/main" id="{76BA9874-D55D-44D9-9764-142DF5FBF57F}"/>
                  </a:ext>
                </a:extLst>
              </p:cNvPr>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788;p55">
                <a:extLst>
                  <a:ext uri="{FF2B5EF4-FFF2-40B4-BE49-F238E27FC236}">
                    <a16:creationId xmlns:a16="http://schemas.microsoft.com/office/drawing/2014/main" id="{B2231B6F-E1D1-427F-8040-ECE3CAEFF0B6}"/>
                  </a:ext>
                </a:extLst>
              </p:cNvPr>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89;p55">
                <a:extLst>
                  <a:ext uri="{FF2B5EF4-FFF2-40B4-BE49-F238E27FC236}">
                    <a16:creationId xmlns:a16="http://schemas.microsoft.com/office/drawing/2014/main" id="{6FA7764C-94F3-4F20-AFCC-619E20C33DE8}"/>
                  </a:ext>
                </a:extLst>
              </p:cNvPr>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790;p55">
                <a:extLst>
                  <a:ext uri="{FF2B5EF4-FFF2-40B4-BE49-F238E27FC236}">
                    <a16:creationId xmlns:a16="http://schemas.microsoft.com/office/drawing/2014/main" id="{A8A02030-C371-4995-869C-C634CFEBDA86}"/>
                  </a:ext>
                </a:extLst>
              </p:cNvPr>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791;p55">
                <a:extLst>
                  <a:ext uri="{FF2B5EF4-FFF2-40B4-BE49-F238E27FC236}">
                    <a16:creationId xmlns:a16="http://schemas.microsoft.com/office/drawing/2014/main" id="{5A5FDD51-0CE7-46E8-94CE-4CAD1CCE6F03}"/>
                  </a:ext>
                </a:extLst>
              </p:cNvPr>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92;p55">
                <a:extLst>
                  <a:ext uri="{FF2B5EF4-FFF2-40B4-BE49-F238E27FC236}">
                    <a16:creationId xmlns:a16="http://schemas.microsoft.com/office/drawing/2014/main" id="{5710DF5B-5D86-4D6D-BBB1-E93CE59702B4}"/>
                  </a:ext>
                </a:extLst>
              </p:cNvPr>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93;p55">
                <a:extLst>
                  <a:ext uri="{FF2B5EF4-FFF2-40B4-BE49-F238E27FC236}">
                    <a16:creationId xmlns:a16="http://schemas.microsoft.com/office/drawing/2014/main" id="{E42CDDAE-C112-4046-A84F-C76C0033D374}"/>
                  </a:ext>
                </a:extLst>
              </p:cNvPr>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 name="Picture 18">
            <a:extLst>
              <a:ext uri="{FF2B5EF4-FFF2-40B4-BE49-F238E27FC236}">
                <a16:creationId xmlns:a16="http://schemas.microsoft.com/office/drawing/2014/main" id="{21039A1B-20DF-49CA-BC79-3B20D5752075}"/>
              </a:ext>
            </a:extLst>
          </p:cNvPr>
          <p:cNvPicPr>
            <a:picLocks noChangeAspect="1"/>
          </p:cNvPicPr>
          <p:nvPr/>
        </p:nvPicPr>
        <p:blipFill>
          <a:blip r:embed="rId3"/>
          <a:stretch>
            <a:fillRect/>
          </a:stretch>
        </p:blipFill>
        <p:spPr>
          <a:xfrm>
            <a:off x="1203157" y="1056436"/>
            <a:ext cx="7088318" cy="3356238"/>
          </a:xfrm>
          <a:prstGeom prst="rect">
            <a:avLst/>
          </a:prstGeom>
          <a:ln w="28575">
            <a:solidFill>
              <a:schemeClr val="tx1"/>
            </a:solidFill>
          </a:ln>
        </p:spPr>
      </p:pic>
      <p:pic>
        <p:nvPicPr>
          <p:cNvPr id="17" name="Picture 16" descr="A picture containing drawing&#10;&#10;Description automatically generated">
            <a:extLst>
              <a:ext uri="{FF2B5EF4-FFF2-40B4-BE49-F238E27FC236}">
                <a16:creationId xmlns:a16="http://schemas.microsoft.com/office/drawing/2014/main" id="{ED4598A7-7AD3-4BFD-A6BA-6E79F4598A4B}"/>
              </a:ext>
            </a:extLst>
          </p:cNvPr>
          <p:cNvPicPr>
            <a:picLocks noChangeAspect="1"/>
          </p:cNvPicPr>
          <p:nvPr/>
        </p:nvPicPr>
        <p:blipFill>
          <a:blip r:embed="rId4"/>
          <a:stretch>
            <a:fillRect/>
          </a:stretch>
        </p:blipFill>
        <p:spPr>
          <a:xfrm rot="20375811">
            <a:off x="916369" y="711122"/>
            <a:ext cx="446635" cy="446635"/>
          </a:xfrm>
          <a:prstGeom prst="rect">
            <a:avLst/>
          </a:prstGeom>
        </p:spPr>
      </p:pic>
      <p:sp>
        <p:nvSpPr>
          <p:cNvPr id="21" name="TextBox 20">
            <a:extLst>
              <a:ext uri="{FF2B5EF4-FFF2-40B4-BE49-F238E27FC236}">
                <a16:creationId xmlns:a16="http://schemas.microsoft.com/office/drawing/2014/main" id="{BB5E8568-6DDD-4E80-B94F-9ABF40735368}"/>
              </a:ext>
            </a:extLst>
          </p:cNvPr>
          <p:cNvSpPr txBox="1"/>
          <p:nvPr/>
        </p:nvSpPr>
        <p:spPr>
          <a:xfrm>
            <a:off x="1078208" y="4406380"/>
            <a:ext cx="1875538" cy="261610"/>
          </a:xfrm>
          <a:prstGeom prst="rect">
            <a:avLst/>
          </a:prstGeom>
          <a:noFill/>
        </p:spPr>
        <p:txBody>
          <a:bodyPr wrap="square" rtlCol="0">
            <a:spAutoFit/>
          </a:bodyPr>
          <a:lstStyle/>
          <a:p>
            <a:r>
              <a:rPr lang="en-IN" sz="1050" dirty="0">
                <a:solidFill>
                  <a:srgbClr val="CCFFCC"/>
                </a:solidFill>
                <a:latin typeface="Bahnschrift" panose="020B0502040204020203" pitchFamily="34" charset="0"/>
              </a:rPr>
              <a:t>Image: Our World In Data</a:t>
            </a:r>
          </a:p>
        </p:txBody>
      </p:sp>
    </p:spTree>
    <p:extLst>
      <p:ext uri="{BB962C8B-B14F-4D97-AF65-F5344CB8AC3E}">
        <p14:creationId xmlns:p14="http://schemas.microsoft.com/office/powerpoint/2010/main" val="109193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D47E2-5F5D-4AC7-9251-0B7522CC4352}"/>
              </a:ext>
            </a:extLst>
          </p:cNvPr>
          <p:cNvPicPr>
            <a:picLocks noChangeAspect="1"/>
          </p:cNvPicPr>
          <p:nvPr/>
        </p:nvPicPr>
        <p:blipFill>
          <a:blip r:embed="rId2"/>
          <a:stretch>
            <a:fillRect/>
          </a:stretch>
        </p:blipFill>
        <p:spPr>
          <a:xfrm>
            <a:off x="1512541" y="1135758"/>
            <a:ext cx="6911910" cy="3073717"/>
          </a:xfrm>
          <a:prstGeom prst="rect">
            <a:avLst/>
          </a:prstGeom>
          <a:ln w="28575">
            <a:solidFill>
              <a:schemeClr val="tx1"/>
            </a:solidFill>
          </a:ln>
        </p:spPr>
      </p:pic>
      <p:sp>
        <p:nvSpPr>
          <p:cNvPr id="7" name="TextBox 6">
            <a:extLst>
              <a:ext uri="{FF2B5EF4-FFF2-40B4-BE49-F238E27FC236}">
                <a16:creationId xmlns:a16="http://schemas.microsoft.com/office/drawing/2014/main" id="{4DA129C4-625D-4F23-873D-7B9B2847EEF5}"/>
              </a:ext>
            </a:extLst>
          </p:cNvPr>
          <p:cNvSpPr txBox="1"/>
          <p:nvPr/>
        </p:nvSpPr>
        <p:spPr>
          <a:xfrm>
            <a:off x="2649071" y="282388"/>
            <a:ext cx="3415553" cy="461665"/>
          </a:xfrm>
          <a:prstGeom prst="rect">
            <a:avLst/>
          </a:prstGeom>
          <a:noFill/>
        </p:spPr>
        <p:txBody>
          <a:bodyPr wrap="square" rtlCol="0">
            <a:spAutoFit/>
          </a:bodyPr>
          <a:lstStyle/>
          <a:p>
            <a:r>
              <a:rPr lang="en-IN" sz="2400" dirty="0">
                <a:solidFill>
                  <a:srgbClr val="CCFFCC"/>
                </a:solidFill>
                <a:latin typeface="Bahnschrift" panose="020B0502040204020203" pitchFamily="34" charset="0"/>
              </a:rPr>
              <a:t>Life Expectancy in 2015</a:t>
            </a:r>
          </a:p>
        </p:txBody>
      </p:sp>
      <p:pic>
        <p:nvPicPr>
          <p:cNvPr id="9" name="Picture 8" descr="A picture containing drawing&#10;&#10;Description automatically generated">
            <a:extLst>
              <a:ext uri="{FF2B5EF4-FFF2-40B4-BE49-F238E27FC236}">
                <a16:creationId xmlns:a16="http://schemas.microsoft.com/office/drawing/2014/main" id="{9DC5F64B-BA93-493C-A379-760026ECA3CB}"/>
              </a:ext>
            </a:extLst>
          </p:cNvPr>
          <p:cNvPicPr>
            <a:picLocks noChangeAspect="1"/>
          </p:cNvPicPr>
          <p:nvPr/>
        </p:nvPicPr>
        <p:blipFill>
          <a:blip r:embed="rId3"/>
          <a:stretch>
            <a:fillRect/>
          </a:stretch>
        </p:blipFill>
        <p:spPr>
          <a:xfrm rot="9558494" flipV="1">
            <a:off x="1208080" y="783145"/>
            <a:ext cx="463755" cy="463755"/>
          </a:xfrm>
          <a:prstGeom prst="rect">
            <a:avLst/>
          </a:prstGeom>
        </p:spPr>
      </p:pic>
      <p:grpSp>
        <p:nvGrpSpPr>
          <p:cNvPr id="10" name="Google Shape;6781;p55">
            <a:extLst>
              <a:ext uri="{FF2B5EF4-FFF2-40B4-BE49-F238E27FC236}">
                <a16:creationId xmlns:a16="http://schemas.microsoft.com/office/drawing/2014/main" id="{8D25199D-2D84-4CDA-8D57-4FEABEE02850}"/>
              </a:ext>
            </a:extLst>
          </p:cNvPr>
          <p:cNvGrpSpPr/>
          <p:nvPr/>
        </p:nvGrpSpPr>
        <p:grpSpPr>
          <a:xfrm>
            <a:off x="2091401" y="205581"/>
            <a:ext cx="557670" cy="511283"/>
            <a:chOff x="6015419" y="3716859"/>
            <a:chExt cx="557671" cy="511283"/>
          </a:xfrm>
        </p:grpSpPr>
        <p:sp>
          <p:nvSpPr>
            <p:cNvPr id="11" name="Google Shape;6782;p55">
              <a:extLst>
                <a:ext uri="{FF2B5EF4-FFF2-40B4-BE49-F238E27FC236}">
                  <a16:creationId xmlns:a16="http://schemas.microsoft.com/office/drawing/2014/main" id="{809DA1DC-654A-4B8B-B97C-80C51E933312}"/>
                </a:ext>
              </a:extLst>
            </p:cNvPr>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6783;p55">
              <a:extLst>
                <a:ext uri="{FF2B5EF4-FFF2-40B4-BE49-F238E27FC236}">
                  <a16:creationId xmlns:a16="http://schemas.microsoft.com/office/drawing/2014/main" id="{E42849A2-D960-4C90-BCB5-61A2244B4B05}"/>
                </a:ext>
              </a:extLst>
            </p:cNvPr>
            <p:cNvGrpSpPr/>
            <p:nvPr/>
          </p:nvGrpSpPr>
          <p:grpSpPr>
            <a:xfrm>
              <a:off x="6036094" y="3716980"/>
              <a:ext cx="529860" cy="510468"/>
              <a:chOff x="6036094" y="3716980"/>
              <a:chExt cx="529860" cy="510468"/>
            </a:xfrm>
          </p:grpSpPr>
          <p:sp>
            <p:nvSpPr>
              <p:cNvPr id="13" name="Google Shape;6784;p55">
                <a:extLst>
                  <a:ext uri="{FF2B5EF4-FFF2-40B4-BE49-F238E27FC236}">
                    <a16:creationId xmlns:a16="http://schemas.microsoft.com/office/drawing/2014/main" id="{75E61C14-5059-4B29-AFE9-674DC7A16E03}"/>
                  </a:ext>
                </a:extLst>
              </p:cNvPr>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85;p55">
                <a:extLst>
                  <a:ext uri="{FF2B5EF4-FFF2-40B4-BE49-F238E27FC236}">
                    <a16:creationId xmlns:a16="http://schemas.microsoft.com/office/drawing/2014/main" id="{1BDA141E-C549-4CE8-9629-40076282CAB7}"/>
                  </a:ext>
                </a:extLst>
              </p:cNvPr>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86;p55">
                <a:extLst>
                  <a:ext uri="{FF2B5EF4-FFF2-40B4-BE49-F238E27FC236}">
                    <a16:creationId xmlns:a16="http://schemas.microsoft.com/office/drawing/2014/main" id="{F59B5DF3-7C91-48E3-A979-58111B64E03E}"/>
                  </a:ext>
                </a:extLst>
              </p:cNvPr>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87;p55">
                <a:extLst>
                  <a:ext uri="{FF2B5EF4-FFF2-40B4-BE49-F238E27FC236}">
                    <a16:creationId xmlns:a16="http://schemas.microsoft.com/office/drawing/2014/main" id="{8EA60E09-7592-4B2E-B567-85D02CAF2F08}"/>
                  </a:ext>
                </a:extLst>
              </p:cNvPr>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88;p55">
                <a:extLst>
                  <a:ext uri="{FF2B5EF4-FFF2-40B4-BE49-F238E27FC236}">
                    <a16:creationId xmlns:a16="http://schemas.microsoft.com/office/drawing/2014/main" id="{81E5953A-C4CB-4AB0-8B37-00CE9D9B652A}"/>
                  </a:ext>
                </a:extLst>
              </p:cNvPr>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89;p55">
                <a:extLst>
                  <a:ext uri="{FF2B5EF4-FFF2-40B4-BE49-F238E27FC236}">
                    <a16:creationId xmlns:a16="http://schemas.microsoft.com/office/drawing/2014/main" id="{20E01BAC-47CE-406B-B552-B6F2842839D0}"/>
                  </a:ext>
                </a:extLst>
              </p:cNvPr>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90;p55">
                <a:extLst>
                  <a:ext uri="{FF2B5EF4-FFF2-40B4-BE49-F238E27FC236}">
                    <a16:creationId xmlns:a16="http://schemas.microsoft.com/office/drawing/2014/main" id="{09765CCE-217C-4D81-9EAC-1F7E8583143B}"/>
                  </a:ext>
                </a:extLst>
              </p:cNvPr>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91;p55">
                <a:extLst>
                  <a:ext uri="{FF2B5EF4-FFF2-40B4-BE49-F238E27FC236}">
                    <a16:creationId xmlns:a16="http://schemas.microsoft.com/office/drawing/2014/main" id="{D41B6526-5C0E-4B3D-A2FF-F46902C29470}"/>
                  </a:ext>
                </a:extLst>
              </p:cNvPr>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92;p55">
                <a:extLst>
                  <a:ext uri="{FF2B5EF4-FFF2-40B4-BE49-F238E27FC236}">
                    <a16:creationId xmlns:a16="http://schemas.microsoft.com/office/drawing/2014/main" id="{CA1D57FD-0BE5-44A0-8B03-DB2F73612598}"/>
                  </a:ext>
                </a:extLst>
              </p:cNvPr>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93;p55">
                <a:extLst>
                  <a:ext uri="{FF2B5EF4-FFF2-40B4-BE49-F238E27FC236}">
                    <a16:creationId xmlns:a16="http://schemas.microsoft.com/office/drawing/2014/main" id="{6BE7AA27-BC61-49EE-BB4B-653418BB0241}"/>
                  </a:ext>
                </a:extLst>
              </p:cNvPr>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TextBox 23">
            <a:extLst>
              <a:ext uri="{FF2B5EF4-FFF2-40B4-BE49-F238E27FC236}">
                <a16:creationId xmlns:a16="http://schemas.microsoft.com/office/drawing/2014/main" id="{841735EC-7184-477E-A221-176BDF3177A7}"/>
              </a:ext>
            </a:extLst>
          </p:cNvPr>
          <p:cNvSpPr txBox="1"/>
          <p:nvPr/>
        </p:nvSpPr>
        <p:spPr>
          <a:xfrm>
            <a:off x="1398385" y="4252405"/>
            <a:ext cx="1875538" cy="261610"/>
          </a:xfrm>
          <a:prstGeom prst="rect">
            <a:avLst/>
          </a:prstGeom>
          <a:noFill/>
        </p:spPr>
        <p:txBody>
          <a:bodyPr wrap="square" rtlCol="0">
            <a:spAutoFit/>
          </a:bodyPr>
          <a:lstStyle/>
          <a:p>
            <a:r>
              <a:rPr lang="en-IN" sz="1050" dirty="0">
                <a:solidFill>
                  <a:srgbClr val="CCFFCC"/>
                </a:solidFill>
                <a:latin typeface="Bahnschrift" panose="020B0502040204020203" pitchFamily="34" charset="0"/>
              </a:rPr>
              <a:t>Image: Our World In Data</a:t>
            </a:r>
          </a:p>
        </p:txBody>
      </p:sp>
    </p:spTree>
    <p:extLst>
      <p:ext uri="{BB962C8B-B14F-4D97-AF65-F5344CB8AC3E}">
        <p14:creationId xmlns:p14="http://schemas.microsoft.com/office/powerpoint/2010/main" val="293345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6"/>
        <p:cNvGrpSpPr/>
        <p:nvPr/>
      </p:nvGrpSpPr>
      <p:grpSpPr>
        <a:xfrm>
          <a:off x="0" y="0"/>
          <a:ext cx="0" cy="0"/>
          <a:chOff x="0" y="0"/>
          <a:chExt cx="0" cy="0"/>
        </a:xfrm>
      </p:grpSpPr>
      <p:sp>
        <p:nvSpPr>
          <p:cNvPr id="337" name="Google Shape;337;p27"/>
          <p:cNvSpPr txBox="1">
            <a:spLocks noGrp="1"/>
          </p:cNvSpPr>
          <p:nvPr>
            <p:ph type="title" idx="4294967295"/>
          </p:nvPr>
        </p:nvSpPr>
        <p:spPr>
          <a:xfrm>
            <a:off x="806475" y="240848"/>
            <a:ext cx="504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FFFF"/>
                </a:solidFill>
              </a:rPr>
              <a:t>Research Problem</a:t>
            </a:r>
            <a:endParaRPr sz="3200" dirty="0">
              <a:solidFill>
                <a:srgbClr val="FFFFFF"/>
              </a:solidFill>
            </a:endParaRPr>
          </a:p>
        </p:txBody>
      </p:sp>
      <p:sp>
        <p:nvSpPr>
          <p:cNvPr id="338" name="Google Shape;338;p27"/>
          <p:cNvSpPr txBox="1">
            <a:spLocks noGrp="1"/>
          </p:cNvSpPr>
          <p:nvPr>
            <p:ph type="body" idx="4294967295"/>
          </p:nvPr>
        </p:nvSpPr>
        <p:spPr>
          <a:xfrm>
            <a:off x="827262" y="900900"/>
            <a:ext cx="5684543" cy="3940182"/>
          </a:xfrm>
          <a:prstGeom prst="rect">
            <a:avLst/>
          </a:prstGeom>
        </p:spPr>
        <p:txBody>
          <a:bodyPr spcFirstLastPara="1" wrap="square" lIns="91425" tIns="91425" rIns="91425" bIns="91425" anchor="t" anchorCtr="0">
            <a:noAutofit/>
          </a:bodyPr>
          <a:lstStyle/>
          <a:p>
            <a:pPr marL="285750" indent="-285750">
              <a:spcAft>
                <a:spcPts val="1600"/>
              </a:spcAft>
              <a:buClr>
                <a:schemeClr val="dk1"/>
              </a:buClr>
              <a:buSzPts val="1100"/>
              <a:buFont typeface="Wingdings" panose="05000000000000000000" pitchFamily="2" charset="2"/>
              <a:buChar char="q"/>
            </a:pPr>
            <a:r>
              <a:rPr lang="en-IN" sz="1400" dirty="0">
                <a:solidFill>
                  <a:schemeClr val="bg1"/>
                </a:solidFill>
                <a:latin typeface="Bahnschrift" panose="020B0502040204020203" pitchFamily="34" charset="0"/>
              </a:rPr>
              <a:t>Over the past century the life expectancy around the world has greatly improved. </a:t>
            </a:r>
            <a:r>
              <a:rPr lang="en-US" sz="1400" dirty="0">
                <a:solidFill>
                  <a:srgbClr val="CCFFCC"/>
                </a:solidFill>
                <a:latin typeface="Bahnschrift" panose="020B0502040204020203" pitchFamily="34" charset="0"/>
              </a:rPr>
              <a:t>However, the improvement in life expectancy has not been consistent amongst different regions of the world</a:t>
            </a:r>
            <a:r>
              <a:rPr lang="en-US" sz="1400" dirty="0">
                <a:solidFill>
                  <a:schemeClr val="bg1"/>
                </a:solidFill>
                <a:latin typeface="Bahnschrift" panose="020B0502040204020203" pitchFamily="34" charset="0"/>
              </a:rPr>
              <a:t>. </a:t>
            </a:r>
            <a:endParaRPr lang="en-IN" sz="1400" dirty="0">
              <a:solidFill>
                <a:schemeClr val="bg1"/>
              </a:solidFill>
              <a:latin typeface="Bahnschrift" panose="020B0502040204020203" pitchFamily="34" charset="0"/>
            </a:endParaRPr>
          </a:p>
          <a:p>
            <a:pPr marL="285750" indent="-285750">
              <a:spcAft>
                <a:spcPts val="1600"/>
              </a:spcAft>
              <a:buClr>
                <a:schemeClr val="dk1"/>
              </a:buClr>
              <a:buSzPts val="1100"/>
              <a:buFont typeface="Wingdings" panose="05000000000000000000" pitchFamily="2" charset="2"/>
              <a:buChar char="q"/>
            </a:pPr>
            <a:r>
              <a:rPr lang="en-US" sz="1400" dirty="0">
                <a:solidFill>
                  <a:schemeClr val="bg1"/>
                </a:solidFill>
                <a:latin typeface="Bahnschrift" panose="020B0502040204020203" pitchFamily="34" charset="0"/>
              </a:rPr>
              <a:t>This research explores the effects of indicators across health, economic, environmental and educational factors on life expectancy across the globe. </a:t>
            </a:r>
          </a:p>
          <a:p>
            <a:pPr marL="285750" indent="-285750">
              <a:spcAft>
                <a:spcPts val="1600"/>
              </a:spcAft>
              <a:buClr>
                <a:schemeClr val="dk1"/>
              </a:buClr>
              <a:buSzPts val="1100"/>
              <a:buFont typeface="Wingdings" panose="05000000000000000000" pitchFamily="2" charset="2"/>
              <a:buChar char="q"/>
            </a:pPr>
            <a:r>
              <a:rPr lang="en-US" sz="1400" dirty="0">
                <a:solidFill>
                  <a:schemeClr val="bg1"/>
                </a:solidFill>
                <a:latin typeface="Bahnschrift" panose="020B0502040204020203" pitchFamily="34" charset="0"/>
              </a:rPr>
              <a:t>Using significant indicators, our research goal is to </a:t>
            </a:r>
            <a:r>
              <a:rPr lang="en-US" sz="1400" b="1" dirty="0">
                <a:solidFill>
                  <a:schemeClr val="bg1"/>
                </a:solidFill>
                <a:latin typeface="Bahnschrift" panose="020B0502040204020203" pitchFamily="34" charset="0"/>
              </a:rPr>
              <a:t>study the relationship of these predictors with the </a:t>
            </a:r>
            <a:r>
              <a:rPr lang="en-US" sz="1400" b="1" dirty="0">
                <a:solidFill>
                  <a:srgbClr val="CCFFCC"/>
                </a:solidFill>
                <a:latin typeface="Bahnschrift" panose="020B0502040204020203" pitchFamily="34" charset="0"/>
              </a:rPr>
              <a:t>life expectancy of a new-born child</a:t>
            </a:r>
            <a:r>
              <a:rPr lang="en-US" sz="1400" dirty="0">
                <a:solidFill>
                  <a:srgbClr val="CCFFCC"/>
                </a:solidFill>
                <a:latin typeface="Bahnschrift" panose="020B0502040204020203" pitchFamily="34" charset="0"/>
              </a:rPr>
              <a:t>.</a:t>
            </a:r>
          </a:p>
          <a:p>
            <a:pPr marL="285750" indent="-285750">
              <a:spcAft>
                <a:spcPts val="1600"/>
              </a:spcAft>
              <a:buClr>
                <a:schemeClr val="dk1"/>
              </a:buClr>
              <a:buSzPts val="1100"/>
              <a:buFont typeface="Wingdings" panose="05000000000000000000" pitchFamily="2" charset="2"/>
              <a:buChar char="q"/>
            </a:pPr>
            <a:r>
              <a:rPr lang="en-US" sz="1400" dirty="0">
                <a:solidFill>
                  <a:schemeClr val="bg1"/>
                </a:solidFill>
                <a:latin typeface="Bahnschrift" panose="020B0502040204020203" pitchFamily="34" charset="0"/>
              </a:rPr>
              <a:t>Through this study, we aim to aid the policy-makers and organizations that address the health of new-born children. The role of significant indicators will provide a better understanding to address the key issues surrounding global life expectancy.</a:t>
            </a:r>
          </a:p>
          <a:p>
            <a:pPr marL="285750" indent="-285750">
              <a:spcAft>
                <a:spcPts val="1600"/>
              </a:spcAft>
              <a:buClr>
                <a:schemeClr val="dk1"/>
              </a:buClr>
              <a:buSzPts val="1100"/>
              <a:buFont typeface="Wingdings" panose="05000000000000000000" pitchFamily="2" charset="2"/>
              <a:buChar char="q"/>
            </a:pPr>
            <a:endParaRPr lang="en-US" sz="1400" dirty="0">
              <a:solidFill>
                <a:schemeClr val="bg1"/>
              </a:solidFill>
              <a:latin typeface="Bahnschrift" panose="020B0502040204020203" pitchFamily="34" charset="0"/>
            </a:endParaRPr>
          </a:p>
          <a:p>
            <a:pPr marL="285750" indent="-285750">
              <a:spcAft>
                <a:spcPts val="1600"/>
              </a:spcAft>
              <a:buClr>
                <a:schemeClr val="dk1"/>
              </a:buClr>
              <a:buSzPts val="1100"/>
              <a:buFont typeface="Wingdings" panose="05000000000000000000" pitchFamily="2" charset="2"/>
              <a:buChar char="q"/>
            </a:pPr>
            <a:endParaRPr lang="en-US" sz="1400" dirty="0">
              <a:solidFill>
                <a:schemeClr val="bg1"/>
              </a:solidFill>
              <a:latin typeface="Bahnschrift" panose="020B0502040204020203" pitchFamily="34" charset="0"/>
            </a:endParaRPr>
          </a:p>
          <a:p>
            <a:pPr marL="285750" indent="-285750">
              <a:spcAft>
                <a:spcPts val="1600"/>
              </a:spcAft>
              <a:buClr>
                <a:schemeClr val="dk1"/>
              </a:buClr>
              <a:buSzPts val="1100"/>
              <a:buFont typeface="Wingdings" panose="05000000000000000000" pitchFamily="2" charset="2"/>
              <a:buChar char="q"/>
            </a:pPr>
            <a:endParaRPr lang="en-IN" sz="1400" dirty="0">
              <a:solidFill>
                <a:schemeClr val="bg1"/>
              </a:solidFill>
              <a:latin typeface="Bahnschrift" panose="020B0502040204020203" pitchFamily="34" charset="0"/>
            </a:endParaRPr>
          </a:p>
          <a:p>
            <a:pPr marL="0" indent="0">
              <a:spcAft>
                <a:spcPts val="1600"/>
              </a:spcAft>
              <a:buClr>
                <a:schemeClr val="dk1"/>
              </a:buClr>
              <a:buSzPts val="1100"/>
              <a:buNone/>
            </a:pPr>
            <a:endParaRPr lang="en-IN" sz="1400" dirty="0">
              <a:solidFill>
                <a:schemeClr val="bg1"/>
              </a:solidFill>
              <a:latin typeface="Bahnschrift" panose="020B0502040204020203" pitchFamily="34" charset="0"/>
            </a:endParaRPr>
          </a:p>
          <a:p>
            <a:pPr marL="0" indent="0">
              <a:spcAft>
                <a:spcPts val="1600"/>
              </a:spcAft>
              <a:buClr>
                <a:schemeClr val="dk1"/>
              </a:buClr>
              <a:buSzPts val="1100"/>
              <a:buNone/>
            </a:pPr>
            <a:endParaRPr lang="en-IN" sz="1400" dirty="0">
              <a:solidFill>
                <a:schemeClr val="bg1"/>
              </a:solidFill>
              <a:latin typeface="Bahnschrift" panose="020B0502040204020203" pitchFamily="34" charset="0"/>
            </a:endParaRPr>
          </a:p>
        </p:txBody>
      </p:sp>
      <p:graphicFrame>
        <p:nvGraphicFramePr>
          <p:cNvPr id="3" name="Table 3">
            <a:extLst>
              <a:ext uri="{FF2B5EF4-FFF2-40B4-BE49-F238E27FC236}">
                <a16:creationId xmlns:a16="http://schemas.microsoft.com/office/drawing/2014/main" id="{AC697ADA-2C2E-4332-A047-206A1AB4EB9A}"/>
              </a:ext>
            </a:extLst>
          </p:cNvPr>
          <p:cNvGraphicFramePr>
            <a:graphicFrameLocks noGrp="1"/>
          </p:cNvGraphicFramePr>
          <p:nvPr>
            <p:extLst>
              <p:ext uri="{D42A27DB-BD31-4B8C-83A1-F6EECF244321}">
                <p14:modId xmlns:p14="http://schemas.microsoft.com/office/powerpoint/2010/main" val="834822205"/>
              </p:ext>
            </p:extLst>
          </p:nvPr>
        </p:nvGraphicFramePr>
        <p:xfrm>
          <a:off x="6575152" y="1116589"/>
          <a:ext cx="2235230" cy="853393"/>
        </p:xfrm>
        <a:graphic>
          <a:graphicData uri="http://schemas.openxmlformats.org/drawingml/2006/table">
            <a:tbl>
              <a:tblPr firstRow="1" bandRow="1">
                <a:tableStyleId>{D27102A9-8310-4765-A935-A1911B00CA55}</a:tableStyleId>
              </a:tblPr>
              <a:tblGrid>
                <a:gridCol w="1117615">
                  <a:extLst>
                    <a:ext uri="{9D8B030D-6E8A-4147-A177-3AD203B41FA5}">
                      <a16:colId xmlns:a16="http://schemas.microsoft.com/office/drawing/2014/main" val="483326096"/>
                    </a:ext>
                  </a:extLst>
                </a:gridCol>
                <a:gridCol w="1117615">
                  <a:extLst>
                    <a:ext uri="{9D8B030D-6E8A-4147-A177-3AD203B41FA5}">
                      <a16:colId xmlns:a16="http://schemas.microsoft.com/office/drawing/2014/main" val="2191054120"/>
                    </a:ext>
                  </a:extLst>
                </a:gridCol>
              </a:tblGrid>
              <a:tr h="336031">
                <a:tc gridSpan="2">
                  <a:txBody>
                    <a:bodyPr/>
                    <a:lstStyle/>
                    <a:p>
                      <a:pPr algn="ctr"/>
                      <a:r>
                        <a:rPr lang="en-IN" sz="1200" dirty="0">
                          <a:solidFill>
                            <a:srgbClr val="CCFFCC"/>
                          </a:solidFill>
                        </a:rPr>
                        <a:t>Average Life Expectancy</a:t>
                      </a:r>
                    </a:p>
                  </a:txBody>
                  <a:tcPr/>
                </a:tc>
                <a:tc hMerge="1">
                  <a:txBody>
                    <a:bodyPr/>
                    <a:lstStyle/>
                    <a:p>
                      <a:endParaRPr lang="en-IN" dirty="0"/>
                    </a:p>
                  </a:txBody>
                  <a:tcPr/>
                </a:tc>
                <a:extLst>
                  <a:ext uri="{0D108BD9-81ED-4DB2-BD59-A6C34878D82A}">
                    <a16:rowId xmlns:a16="http://schemas.microsoft.com/office/drawing/2014/main" val="3235515100"/>
                  </a:ext>
                </a:extLst>
              </a:tr>
              <a:tr h="517362">
                <a:tc>
                  <a:txBody>
                    <a:bodyPr/>
                    <a:lstStyle/>
                    <a:p>
                      <a:pPr algn="ctr"/>
                      <a:r>
                        <a:rPr lang="en-IN" sz="1200" dirty="0">
                          <a:solidFill>
                            <a:srgbClr val="CCFFCC"/>
                          </a:solidFill>
                        </a:rPr>
                        <a:t>1950</a:t>
                      </a:r>
                    </a:p>
                    <a:p>
                      <a:pPr algn="ctr"/>
                      <a:r>
                        <a:rPr lang="en-IN" sz="1200" dirty="0">
                          <a:solidFill>
                            <a:srgbClr val="CCFFCC"/>
                          </a:solidFill>
                        </a:rPr>
                        <a:t>46 years</a:t>
                      </a:r>
                    </a:p>
                  </a:txBody>
                  <a:tcPr/>
                </a:tc>
                <a:tc>
                  <a:txBody>
                    <a:bodyPr/>
                    <a:lstStyle/>
                    <a:p>
                      <a:pPr algn="ctr"/>
                      <a:r>
                        <a:rPr lang="en-IN" sz="1200" dirty="0">
                          <a:solidFill>
                            <a:srgbClr val="CCFFCC"/>
                          </a:solidFill>
                        </a:rPr>
                        <a:t>2015</a:t>
                      </a:r>
                    </a:p>
                    <a:p>
                      <a:pPr algn="ctr"/>
                      <a:r>
                        <a:rPr lang="en-IN" sz="1200" dirty="0">
                          <a:solidFill>
                            <a:srgbClr val="CCFFCC"/>
                          </a:solidFill>
                        </a:rPr>
                        <a:t>71 years</a:t>
                      </a:r>
                    </a:p>
                  </a:txBody>
                  <a:tcPr/>
                </a:tc>
                <a:extLst>
                  <a:ext uri="{0D108BD9-81ED-4DB2-BD59-A6C34878D82A}">
                    <a16:rowId xmlns:a16="http://schemas.microsoft.com/office/drawing/2014/main" val="1263448808"/>
                  </a:ext>
                </a:extLst>
              </a:tr>
            </a:tbl>
          </a:graphicData>
        </a:graphic>
      </p:graphicFrame>
      <p:grpSp>
        <p:nvGrpSpPr>
          <p:cNvPr id="6" name="Google Shape;6827;p55">
            <a:extLst>
              <a:ext uri="{FF2B5EF4-FFF2-40B4-BE49-F238E27FC236}">
                <a16:creationId xmlns:a16="http://schemas.microsoft.com/office/drawing/2014/main" id="{7DE3279E-9752-4884-8F78-E48872067F40}"/>
              </a:ext>
            </a:extLst>
          </p:cNvPr>
          <p:cNvGrpSpPr/>
          <p:nvPr/>
        </p:nvGrpSpPr>
        <p:grpSpPr>
          <a:xfrm>
            <a:off x="6232455" y="1055595"/>
            <a:ext cx="524655" cy="460740"/>
            <a:chOff x="6000100" y="3076250"/>
            <a:chExt cx="587871" cy="512373"/>
          </a:xfrm>
        </p:grpSpPr>
        <p:sp>
          <p:nvSpPr>
            <p:cNvPr id="7" name="Google Shape;6828;p55">
              <a:extLst>
                <a:ext uri="{FF2B5EF4-FFF2-40B4-BE49-F238E27FC236}">
                  <a16:creationId xmlns:a16="http://schemas.microsoft.com/office/drawing/2014/main" id="{C955AB60-527E-4E24-BDFC-E0D74699F663}"/>
                </a:ext>
              </a:extLst>
            </p:cNvPr>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829;p55">
              <a:extLst>
                <a:ext uri="{FF2B5EF4-FFF2-40B4-BE49-F238E27FC236}">
                  <a16:creationId xmlns:a16="http://schemas.microsoft.com/office/drawing/2014/main" id="{F28EBE1B-ED87-4133-8E52-5A37F27AF7A4}"/>
                </a:ext>
              </a:extLst>
            </p:cNvPr>
            <p:cNvGrpSpPr/>
            <p:nvPr/>
          </p:nvGrpSpPr>
          <p:grpSpPr>
            <a:xfrm>
              <a:off x="6031360" y="3076713"/>
              <a:ext cx="539107" cy="480965"/>
              <a:chOff x="6031360" y="3076713"/>
              <a:chExt cx="539107" cy="480965"/>
            </a:xfrm>
          </p:grpSpPr>
          <p:sp>
            <p:nvSpPr>
              <p:cNvPr id="9" name="Google Shape;6830;p55">
                <a:extLst>
                  <a:ext uri="{FF2B5EF4-FFF2-40B4-BE49-F238E27FC236}">
                    <a16:creationId xmlns:a16="http://schemas.microsoft.com/office/drawing/2014/main" id="{BE00E15D-F555-42B5-A1C3-D771110CA0F5}"/>
                  </a:ext>
                </a:extLst>
              </p:cNvPr>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31;p55">
                <a:extLst>
                  <a:ext uri="{FF2B5EF4-FFF2-40B4-BE49-F238E27FC236}">
                    <a16:creationId xmlns:a16="http://schemas.microsoft.com/office/drawing/2014/main" id="{CDA5CE79-1ED2-4B8D-BB8F-CC6E7F2D88D7}"/>
                  </a:ext>
                </a:extLst>
              </p:cNvPr>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32;p55">
                <a:extLst>
                  <a:ext uri="{FF2B5EF4-FFF2-40B4-BE49-F238E27FC236}">
                    <a16:creationId xmlns:a16="http://schemas.microsoft.com/office/drawing/2014/main" id="{FDE4A3CE-FBFF-4F0B-B7EC-673980F353BE}"/>
                  </a:ext>
                </a:extLst>
              </p:cNvPr>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33;p55">
                <a:extLst>
                  <a:ext uri="{FF2B5EF4-FFF2-40B4-BE49-F238E27FC236}">
                    <a16:creationId xmlns:a16="http://schemas.microsoft.com/office/drawing/2014/main" id="{B9D553B4-CF5A-4BE6-A384-43C76D90E956}"/>
                  </a:ext>
                </a:extLst>
              </p:cNvPr>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34;p55">
                <a:extLst>
                  <a:ext uri="{FF2B5EF4-FFF2-40B4-BE49-F238E27FC236}">
                    <a16:creationId xmlns:a16="http://schemas.microsoft.com/office/drawing/2014/main" id="{1789A13B-9100-4D20-94F9-F88978E9AB9F}"/>
                  </a:ext>
                </a:extLst>
              </p:cNvPr>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35;p55">
                <a:extLst>
                  <a:ext uri="{FF2B5EF4-FFF2-40B4-BE49-F238E27FC236}">
                    <a16:creationId xmlns:a16="http://schemas.microsoft.com/office/drawing/2014/main" id="{5A5DA5BB-B998-4B38-9995-04CE61819E57}"/>
                  </a:ext>
                </a:extLst>
              </p:cNvPr>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36;p55">
                <a:extLst>
                  <a:ext uri="{FF2B5EF4-FFF2-40B4-BE49-F238E27FC236}">
                    <a16:creationId xmlns:a16="http://schemas.microsoft.com/office/drawing/2014/main" id="{FD2CD1C1-6713-4E4C-BFA6-72C875F45E5B}"/>
                  </a:ext>
                </a:extLst>
              </p:cNvPr>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 name="Google Shape;21143;p69">
            <a:extLst>
              <a:ext uri="{FF2B5EF4-FFF2-40B4-BE49-F238E27FC236}">
                <a16:creationId xmlns:a16="http://schemas.microsoft.com/office/drawing/2014/main" id="{BDDFE6DA-F476-4A24-BE6F-E90BA6C1F6F8}"/>
              </a:ext>
            </a:extLst>
          </p:cNvPr>
          <p:cNvGrpSpPr/>
          <p:nvPr/>
        </p:nvGrpSpPr>
        <p:grpSpPr>
          <a:xfrm>
            <a:off x="7538537" y="1537422"/>
            <a:ext cx="308459" cy="279436"/>
            <a:chOff x="4212378" y="2456537"/>
            <a:chExt cx="331515" cy="330021"/>
          </a:xfrm>
        </p:grpSpPr>
        <p:sp>
          <p:nvSpPr>
            <p:cNvPr id="82" name="Google Shape;21144;p69">
              <a:extLst>
                <a:ext uri="{FF2B5EF4-FFF2-40B4-BE49-F238E27FC236}">
                  <a16:creationId xmlns:a16="http://schemas.microsoft.com/office/drawing/2014/main" id="{4D6A12DA-7548-49ED-993D-E09A8309C3C4}"/>
                </a:ext>
              </a:extLst>
            </p:cNvPr>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solidFill>
              <a:srgbClr val="718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145;p69">
              <a:extLst>
                <a:ext uri="{FF2B5EF4-FFF2-40B4-BE49-F238E27FC236}">
                  <a16:creationId xmlns:a16="http://schemas.microsoft.com/office/drawing/2014/main" id="{C06BB4ED-6219-47A1-9123-0471BB77BC9E}"/>
                </a:ext>
              </a:extLst>
            </p:cNvPr>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solidFill>
              <a:srgbClr val="8DA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46;p69">
              <a:extLst>
                <a:ext uri="{FF2B5EF4-FFF2-40B4-BE49-F238E27FC236}">
                  <a16:creationId xmlns:a16="http://schemas.microsoft.com/office/drawing/2014/main" id="{32EBBCD4-F439-4545-B5B0-AB7FA4A272D2}"/>
                </a:ext>
              </a:extLst>
            </p:cNvPr>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solidFill>
              <a:srgbClr val="687F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147;p69">
              <a:extLst>
                <a:ext uri="{FF2B5EF4-FFF2-40B4-BE49-F238E27FC236}">
                  <a16:creationId xmlns:a16="http://schemas.microsoft.com/office/drawing/2014/main" id="{E363A604-331D-4875-9719-E91A559B21F2}"/>
                </a:ext>
              </a:extLst>
            </p:cNvPr>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solidFill>
              <a:srgbClr val="8DA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148;p69">
              <a:extLst>
                <a:ext uri="{FF2B5EF4-FFF2-40B4-BE49-F238E27FC236}">
                  <a16:creationId xmlns:a16="http://schemas.microsoft.com/office/drawing/2014/main" id="{8C33D817-94FA-426B-BA04-3DC7EE6F63C0}"/>
                </a:ext>
              </a:extLst>
            </p:cNvPr>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solidFill>
              <a:srgbClr val="8C9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149;p69">
              <a:extLst>
                <a:ext uri="{FF2B5EF4-FFF2-40B4-BE49-F238E27FC236}">
                  <a16:creationId xmlns:a16="http://schemas.microsoft.com/office/drawing/2014/main" id="{2434515B-7DB4-42F7-BF23-EB18168D96DE}"/>
                </a:ext>
              </a:extLst>
            </p:cNvPr>
            <p:cNvSpPr/>
            <p:nvPr/>
          </p:nvSpPr>
          <p:spPr>
            <a:xfrm>
              <a:off x="4393262" y="2583679"/>
              <a:ext cx="28391" cy="202878"/>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solidFill>
              <a:srgbClr val="D6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150;p69">
              <a:extLst>
                <a:ext uri="{FF2B5EF4-FFF2-40B4-BE49-F238E27FC236}">
                  <a16:creationId xmlns:a16="http://schemas.microsoft.com/office/drawing/2014/main" id="{A8F6F460-AF00-4E82-99B3-90A503672E9B}"/>
                </a:ext>
              </a:extLst>
            </p:cNvPr>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solidFill>
              <a:srgbClr val="97A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51;p69">
              <a:extLst>
                <a:ext uri="{FF2B5EF4-FFF2-40B4-BE49-F238E27FC236}">
                  <a16:creationId xmlns:a16="http://schemas.microsoft.com/office/drawing/2014/main" id="{2F68D545-AF8A-43E0-AEA8-0BB4C257E875}"/>
                </a:ext>
              </a:extLst>
            </p:cNvPr>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solidFill>
              <a:srgbClr val="718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152;p69">
              <a:extLst>
                <a:ext uri="{FF2B5EF4-FFF2-40B4-BE49-F238E27FC236}">
                  <a16:creationId xmlns:a16="http://schemas.microsoft.com/office/drawing/2014/main" id="{93661A49-2ECE-48C1-9AE5-90DF3156515E}"/>
                </a:ext>
              </a:extLst>
            </p:cNvPr>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4798;p65">
            <a:extLst>
              <a:ext uri="{FF2B5EF4-FFF2-40B4-BE49-F238E27FC236}">
                <a16:creationId xmlns:a16="http://schemas.microsoft.com/office/drawing/2014/main" id="{8EFA9419-BA20-4F1C-A0F0-28A8F2E5F42A}"/>
              </a:ext>
            </a:extLst>
          </p:cNvPr>
          <p:cNvGrpSpPr/>
          <p:nvPr/>
        </p:nvGrpSpPr>
        <p:grpSpPr>
          <a:xfrm>
            <a:off x="937260" y="121617"/>
            <a:ext cx="508298" cy="572700"/>
            <a:chOff x="7980773" y="2428802"/>
            <a:chExt cx="353381" cy="358160"/>
          </a:xfrm>
        </p:grpSpPr>
        <p:sp>
          <p:nvSpPr>
            <p:cNvPr id="107" name="Google Shape;14799;p65">
              <a:extLst>
                <a:ext uri="{FF2B5EF4-FFF2-40B4-BE49-F238E27FC236}">
                  <a16:creationId xmlns:a16="http://schemas.microsoft.com/office/drawing/2014/main" id="{8543988D-AB6E-4558-9F97-A9552448B98A}"/>
                </a:ext>
              </a:extLst>
            </p:cNvPr>
            <p:cNvSpPr/>
            <p:nvPr/>
          </p:nvSpPr>
          <p:spPr>
            <a:xfrm>
              <a:off x="8218504" y="2711779"/>
              <a:ext cx="115649" cy="75182"/>
            </a:xfrm>
            <a:custGeom>
              <a:avLst/>
              <a:gdLst/>
              <a:ahLst/>
              <a:cxnLst/>
              <a:rect l="l" t="t" r="r" b="b"/>
              <a:pathLst>
                <a:path w="4404" h="2863" extrusionOk="0">
                  <a:moveTo>
                    <a:pt x="1542" y="1"/>
                  </a:moveTo>
                  <a:lnTo>
                    <a:pt x="1542" y="374"/>
                  </a:lnTo>
                  <a:cubicBezTo>
                    <a:pt x="1542" y="470"/>
                    <a:pt x="1475" y="556"/>
                    <a:pt x="1379" y="585"/>
                  </a:cubicBezTo>
                  <a:lnTo>
                    <a:pt x="479" y="843"/>
                  </a:lnTo>
                  <a:cubicBezTo>
                    <a:pt x="202" y="920"/>
                    <a:pt x="1" y="1178"/>
                    <a:pt x="1" y="1475"/>
                  </a:cubicBezTo>
                  <a:lnTo>
                    <a:pt x="1" y="2642"/>
                  </a:lnTo>
                  <a:cubicBezTo>
                    <a:pt x="1" y="2767"/>
                    <a:pt x="96" y="2862"/>
                    <a:pt x="221" y="2862"/>
                  </a:cubicBezTo>
                  <a:lnTo>
                    <a:pt x="4183" y="2862"/>
                  </a:lnTo>
                  <a:cubicBezTo>
                    <a:pt x="4307" y="2862"/>
                    <a:pt x="4403" y="2767"/>
                    <a:pt x="4403" y="2642"/>
                  </a:cubicBezTo>
                  <a:lnTo>
                    <a:pt x="4403" y="1475"/>
                  </a:lnTo>
                  <a:cubicBezTo>
                    <a:pt x="4403" y="1178"/>
                    <a:pt x="4202" y="920"/>
                    <a:pt x="3915" y="843"/>
                  </a:cubicBezTo>
                  <a:lnTo>
                    <a:pt x="3015" y="585"/>
                  </a:lnTo>
                  <a:cubicBezTo>
                    <a:pt x="2920" y="556"/>
                    <a:pt x="2853" y="470"/>
                    <a:pt x="2862" y="374"/>
                  </a:cubicBezTo>
                  <a:lnTo>
                    <a:pt x="2862"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800;p65">
              <a:extLst>
                <a:ext uri="{FF2B5EF4-FFF2-40B4-BE49-F238E27FC236}">
                  <a16:creationId xmlns:a16="http://schemas.microsoft.com/office/drawing/2014/main" id="{5DA1A48D-4030-4253-BA9A-1EF92D89AE27}"/>
                </a:ext>
              </a:extLst>
            </p:cNvPr>
            <p:cNvSpPr/>
            <p:nvPr/>
          </p:nvSpPr>
          <p:spPr>
            <a:xfrm>
              <a:off x="8218268" y="2727614"/>
              <a:ext cx="115623" cy="59348"/>
            </a:xfrm>
            <a:custGeom>
              <a:avLst/>
              <a:gdLst/>
              <a:ahLst/>
              <a:cxnLst/>
              <a:rect l="l" t="t" r="r" b="b"/>
              <a:pathLst>
                <a:path w="4403" h="2260" extrusionOk="0">
                  <a:moveTo>
                    <a:pt x="3101" y="1"/>
                  </a:moveTo>
                  <a:cubicBezTo>
                    <a:pt x="2961" y="453"/>
                    <a:pt x="2570" y="680"/>
                    <a:pt x="2180" y="680"/>
                  </a:cubicBezTo>
                  <a:cubicBezTo>
                    <a:pt x="1793" y="680"/>
                    <a:pt x="1406" y="458"/>
                    <a:pt x="1263" y="10"/>
                  </a:cubicBezTo>
                  <a:lnTo>
                    <a:pt x="479" y="230"/>
                  </a:lnTo>
                  <a:cubicBezTo>
                    <a:pt x="201" y="317"/>
                    <a:pt x="0" y="575"/>
                    <a:pt x="0" y="872"/>
                  </a:cubicBezTo>
                  <a:lnTo>
                    <a:pt x="0" y="2039"/>
                  </a:lnTo>
                  <a:cubicBezTo>
                    <a:pt x="0" y="2164"/>
                    <a:pt x="105" y="2259"/>
                    <a:pt x="220" y="2259"/>
                  </a:cubicBezTo>
                  <a:lnTo>
                    <a:pt x="4182" y="2259"/>
                  </a:lnTo>
                  <a:cubicBezTo>
                    <a:pt x="4307" y="2259"/>
                    <a:pt x="4403" y="2164"/>
                    <a:pt x="4403" y="2039"/>
                  </a:cubicBezTo>
                  <a:lnTo>
                    <a:pt x="4403" y="872"/>
                  </a:lnTo>
                  <a:cubicBezTo>
                    <a:pt x="4403" y="575"/>
                    <a:pt x="4211" y="317"/>
                    <a:pt x="3924" y="240"/>
                  </a:cubicBezTo>
                  <a:lnTo>
                    <a:pt x="3101" y="1"/>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801;p65">
              <a:extLst>
                <a:ext uri="{FF2B5EF4-FFF2-40B4-BE49-F238E27FC236}">
                  <a16:creationId xmlns:a16="http://schemas.microsoft.com/office/drawing/2014/main" id="{4A6B884D-E245-4FE3-866C-04B4B30CB2A2}"/>
                </a:ext>
              </a:extLst>
            </p:cNvPr>
            <p:cNvSpPr/>
            <p:nvPr/>
          </p:nvSpPr>
          <p:spPr>
            <a:xfrm>
              <a:off x="8235600" y="2630872"/>
              <a:ext cx="29175" cy="63602"/>
            </a:xfrm>
            <a:custGeom>
              <a:avLst/>
              <a:gdLst/>
              <a:ahLst/>
              <a:cxnLst/>
              <a:rect l="l" t="t" r="r" b="b"/>
              <a:pathLst>
                <a:path w="1111" h="2422" extrusionOk="0">
                  <a:moveTo>
                    <a:pt x="670" y="0"/>
                  </a:moveTo>
                  <a:cubicBezTo>
                    <a:pt x="297" y="0"/>
                    <a:pt x="1" y="297"/>
                    <a:pt x="10" y="660"/>
                  </a:cubicBezTo>
                  <a:lnTo>
                    <a:pt x="10" y="814"/>
                  </a:lnTo>
                  <a:cubicBezTo>
                    <a:pt x="10" y="1005"/>
                    <a:pt x="39" y="1196"/>
                    <a:pt x="96" y="1378"/>
                  </a:cubicBezTo>
                  <a:lnTo>
                    <a:pt x="450" y="2421"/>
                  </a:lnTo>
                  <a:lnTo>
                    <a:pt x="1111" y="2421"/>
                  </a:lnTo>
                  <a:lnTo>
                    <a:pt x="1111"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802;p65">
              <a:extLst>
                <a:ext uri="{FF2B5EF4-FFF2-40B4-BE49-F238E27FC236}">
                  <a16:creationId xmlns:a16="http://schemas.microsoft.com/office/drawing/2014/main" id="{FC7063AB-5DE7-48C5-BD0D-1AF2FADB9818}"/>
                </a:ext>
              </a:extLst>
            </p:cNvPr>
            <p:cNvSpPr/>
            <p:nvPr/>
          </p:nvSpPr>
          <p:spPr>
            <a:xfrm>
              <a:off x="8247417" y="2625095"/>
              <a:ext cx="69379" cy="69379"/>
            </a:xfrm>
            <a:custGeom>
              <a:avLst/>
              <a:gdLst/>
              <a:ahLst/>
              <a:cxnLst/>
              <a:rect l="l" t="t" r="r" b="b"/>
              <a:pathLst>
                <a:path w="2642" h="2642" extrusionOk="0">
                  <a:moveTo>
                    <a:pt x="661" y="0"/>
                  </a:moveTo>
                  <a:cubicBezTo>
                    <a:pt x="287" y="0"/>
                    <a:pt x="0" y="297"/>
                    <a:pt x="0" y="660"/>
                  </a:cubicBezTo>
                  <a:cubicBezTo>
                    <a:pt x="0" y="909"/>
                    <a:pt x="192" y="1101"/>
                    <a:pt x="441" y="1101"/>
                  </a:cubicBezTo>
                  <a:lnTo>
                    <a:pt x="2192" y="2641"/>
                  </a:lnTo>
                  <a:lnTo>
                    <a:pt x="2565" y="1340"/>
                  </a:lnTo>
                  <a:cubicBezTo>
                    <a:pt x="2613" y="1187"/>
                    <a:pt x="2632" y="1024"/>
                    <a:pt x="2642" y="861"/>
                  </a:cubicBezTo>
                  <a:lnTo>
                    <a:pt x="2642" y="440"/>
                  </a:lnTo>
                  <a:cubicBezTo>
                    <a:pt x="2642" y="201"/>
                    <a:pt x="2441" y="0"/>
                    <a:pt x="22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03;p65">
              <a:extLst>
                <a:ext uri="{FF2B5EF4-FFF2-40B4-BE49-F238E27FC236}">
                  <a16:creationId xmlns:a16="http://schemas.microsoft.com/office/drawing/2014/main" id="{BD233CAF-A587-4290-BE20-4D3A0BF785CC}"/>
                </a:ext>
              </a:extLst>
            </p:cNvPr>
            <p:cNvSpPr/>
            <p:nvPr/>
          </p:nvSpPr>
          <p:spPr>
            <a:xfrm>
              <a:off x="8258971" y="2711779"/>
              <a:ext cx="34453" cy="14049"/>
            </a:xfrm>
            <a:custGeom>
              <a:avLst/>
              <a:gdLst/>
              <a:ahLst/>
              <a:cxnLst/>
              <a:rect l="l" t="t" r="r" b="b"/>
              <a:pathLst>
                <a:path w="1312" h="535" extrusionOk="0">
                  <a:moveTo>
                    <a:pt x="1" y="1"/>
                  </a:moveTo>
                  <a:lnTo>
                    <a:pt x="1" y="412"/>
                  </a:lnTo>
                  <a:cubicBezTo>
                    <a:pt x="211" y="494"/>
                    <a:pt x="434" y="534"/>
                    <a:pt x="656" y="534"/>
                  </a:cubicBezTo>
                  <a:cubicBezTo>
                    <a:pt x="879" y="534"/>
                    <a:pt x="1101" y="494"/>
                    <a:pt x="1312" y="412"/>
                  </a:cubicBezTo>
                  <a:lnTo>
                    <a:pt x="1312"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04;p65">
              <a:extLst>
                <a:ext uri="{FF2B5EF4-FFF2-40B4-BE49-F238E27FC236}">
                  <a16:creationId xmlns:a16="http://schemas.microsoft.com/office/drawing/2014/main" id="{1BAD3CA7-D036-40B4-8F42-9E24BD2FA0A6}"/>
                </a:ext>
              </a:extLst>
            </p:cNvPr>
            <p:cNvSpPr/>
            <p:nvPr/>
          </p:nvSpPr>
          <p:spPr>
            <a:xfrm>
              <a:off x="8241640" y="2654244"/>
              <a:ext cx="69379" cy="63339"/>
            </a:xfrm>
            <a:custGeom>
              <a:avLst/>
              <a:gdLst/>
              <a:ahLst/>
              <a:cxnLst/>
              <a:rect l="l" t="t" r="r" b="b"/>
              <a:pathLst>
                <a:path w="2642" h="2412" extrusionOk="0">
                  <a:moveTo>
                    <a:pt x="842" y="0"/>
                  </a:moveTo>
                  <a:cubicBezTo>
                    <a:pt x="728" y="0"/>
                    <a:pt x="613" y="48"/>
                    <a:pt x="527" y="134"/>
                  </a:cubicBezTo>
                  <a:lnTo>
                    <a:pt x="125" y="527"/>
                  </a:lnTo>
                  <a:cubicBezTo>
                    <a:pt x="39" y="613"/>
                    <a:pt x="0" y="728"/>
                    <a:pt x="0" y="842"/>
                  </a:cubicBezTo>
                  <a:lnTo>
                    <a:pt x="0" y="1101"/>
                  </a:lnTo>
                  <a:cubicBezTo>
                    <a:pt x="0" y="1828"/>
                    <a:pt x="584" y="2412"/>
                    <a:pt x="1311" y="2412"/>
                  </a:cubicBezTo>
                  <a:cubicBezTo>
                    <a:pt x="1317" y="2412"/>
                    <a:pt x="1323" y="2412"/>
                    <a:pt x="1329" y="2412"/>
                  </a:cubicBezTo>
                  <a:cubicBezTo>
                    <a:pt x="2048" y="2412"/>
                    <a:pt x="2642" y="1822"/>
                    <a:pt x="2642" y="1101"/>
                  </a:cubicBezTo>
                  <a:lnTo>
                    <a:pt x="2642" y="814"/>
                  </a:lnTo>
                  <a:cubicBezTo>
                    <a:pt x="2642" y="699"/>
                    <a:pt x="2594" y="584"/>
                    <a:pt x="2508" y="507"/>
                  </a:cubicBezTo>
                  <a:cubicBezTo>
                    <a:pt x="2173" y="172"/>
                    <a:pt x="1551" y="19"/>
                    <a:pt x="842"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05;p65">
              <a:extLst>
                <a:ext uri="{FF2B5EF4-FFF2-40B4-BE49-F238E27FC236}">
                  <a16:creationId xmlns:a16="http://schemas.microsoft.com/office/drawing/2014/main" id="{863078CF-A3C9-4418-A4C0-D2DFE0162E51}"/>
                </a:ext>
              </a:extLst>
            </p:cNvPr>
            <p:cNvSpPr/>
            <p:nvPr/>
          </p:nvSpPr>
          <p:spPr>
            <a:xfrm>
              <a:off x="8241640" y="2654191"/>
              <a:ext cx="69143" cy="62157"/>
            </a:xfrm>
            <a:custGeom>
              <a:avLst/>
              <a:gdLst/>
              <a:ahLst/>
              <a:cxnLst/>
              <a:rect l="l" t="t" r="r" b="b"/>
              <a:pathLst>
                <a:path w="2633" h="2367" extrusionOk="0">
                  <a:moveTo>
                    <a:pt x="813" y="1"/>
                  </a:moveTo>
                  <a:cubicBezTo>
                    <a:pt x="708" y="1"/>
                    <a:pt x="605" y="48"/>
                    <a:pt x="527" y="127"/>
                  </a:cubicBezTo>
                  <a:lnTo>
                    <a:pt x="125" y="529"/>
                  </a:lnTo>
                  <a:cubicBezTo>
                    <a:pt x="39" y="605"/>
                    <a:pt x="0" y="720"/>
                    <a:pt x="0" y="835"/>
                  </a:cubicBezTo>
                  <a:lnTo>
                    <a:pt x="0" y="1093"/>
                  </a:lnTo>
                  <a:cubicBezTo>
                    <a:pt x="0" y="1687"/>
                    <a:pt x="383" y="2203"/>
                    <a:pt x="957" y="2366"/>
                  </a:cubicBezTo>
                  <a:cubicBezTo>
                    <a:pt x="766" y="2127"/>
                    <a:pt x="661" y="1840"/>
                    <a:pt x="661" y="1533"/>
                  </a:cubicBezTo>
                  <a:lnTo>
                    <a:pt x="661" y="892"/>
                  </a:lnTo>
                  <a:cubicBezTo>
                    <a:pt x="651" y="645"/>
                    <a:pt x="852" y="451"/>
                    <a:pt x="1087" y="451"/>
                  </a:cubicBezTo>
                  <a:cubicBezTo>
                    <a:pt x="1098" y="451"/>
                    <a:pt x="1109" y="451"/>
                    <a:pt x="1120" y="452"/>
                  </a:cubicBezTo>
                  <a:cubicBezTo>
                    <a:pt x="1570" y="481"/>
                    <a:pt x="2230" y="557"/>
                    <a:pt x="2632" y="749"/>
                  </a:cubicBezTo>
                  <a:cubicBezTo>
                    <a:pt x="2622" y="653"/>
                    <a:pt x="2575" y="567"/>
                    <a:pt x="2508" y="500"/>
                  </a:cubicBezTo>
                  <a:cubicBezTo>
                    <a:pt x="2173" y="174"/>
                    <a:pt x="1551" y="21"/>
                    <a:pt x="842" y="2"/>
                  </a:cubicBezTo>
                  <a:cubicBezTo>
                    <a:pt x="833" y="1"/>
                    <a:pt x="823" y="1"/>
                    <a:pt x="813"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06;p65">
              <a:extLst>
                <a:ext uri="{FF2B5EF4-FFF2-40B4-BE49-F238E27FC236}">
                  <a16:creationId xmlns:a16="http://schemas.microsoft.com/office/drawing/2014/main" id="{AC686EA7-4D34-4DB1-BB3A-C3B84E02156D}"/>
                </a:ext>
              </a:extLst>
            </p:cNvPr>
            <p:cNvSpPr/>
            <p:nvPr/>
          </p:nvSpPr>
          <p:spPr>
            <a:xfrm>
              <a:off x="8218504" y="2740692"/>
              <a:ext cx="23161" cy="46270"/>
            </a:xfrm>
            <a:custGeom>
              <a:avLst/>
              <a:gdLst/>
              <a:ahLst/>
              <a:cxnLst/>
              <a:rect l="l" t="t" r="r" b="b"/>
              <a:pathLst>
                <a:path w="882" h="1762" extrusionOk="0">
                  <a:moveTo>
                    <a:pt x="116" y="0"/>
                  </a:moveTo>
                  <a:cubicBezTo>
                    <a:pt x="39" y="106"/>
                    <a:pt x="1" y="240"/>
                    <a:pt x="1" y="374"/>
                  </a:cubicBezTo>
                  <a:lnTo>
                    <a:pt x="1" y="1541"/>
                  </a:lnTo>
                  <a:cubicBezTo>
                    <a:pt x="1" y="1666"/>
                    <a:pt x="96" y="1761"/>
                    <a:pt x="221" y="1761"/>
                  </a:cubicBezTo>
                  <a:lnTo>
                    <a:pt x="881" y="1761"/>
                  </a:lnTo>
                  <a:lnTo>
                    <a:pt x="881" y="1034"/>
                  </a:lnTo>
                  <a:cubicBezTo>
                    <a:pt x="872" y="852"/>
                    <a:pt x="805" y="689"/>
                    <a:pt x="680" y="565"/>
                  </a:cubicBezTo>
                  <a:lnTo>
                    <a:pt x="116" y="0"/>
                  </a:ln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07;p65">
              <a:extLst>
                <a:ext uri="{FF2B5EF4-FFF2-40B4-BE49-F238E27FC236}">
                  <a16:creationId xmlns:a16="http://schemas.microsoft.com/office/drawing/2014/main" id="{8AE6CBB4-C620-471A-B59E-6F5332B8D45B}"/>
                </a:ext>
              </a:extLst>
            </p:cNvPr>
            <p:cNvSpPr/>
            <p:nvPr/>
          </p:nvSpPr>
          <p:spPr>
            <a:xfrm>
              <a:off x="8310756" y="2740692"/>
              <a:ext cx="23135" cy="46270"/>
            </a:xfrm>
            <a:custGeom>
              <a:avLst/>
              <a:gdLst/>
              <a:ahLst/>
              <a:cxnLst/>
              <a:rect l="l" t="t" r="r" b="b"/>
              <a:pathLst>
                <a:path w="881" h="1762" extrusionOk="0">
                  <a:moveTo>
                    <a:pt x="766" y="0"/>
                  </a:moveTo>
                  <a:lnTo>
                    <a:pt x="201" y="565"/>
                  </a:lnTo>
                  <a:cubicBezTo>
                    <a:pt x="77" y="689"/>
                    <a:pt x="0" y="852"/>
                    <a:pt x="0" y="1034"/>
                  </a:cubicBezTo>
                  <a:lnTo>
                    <a:pt x="0" y="1761"/>
                  </a:lnTo>
                  <a:lnTo>
                    <a:pt x="660" y="1761"/>
                  </a:lnTo>
                  <a:cubicBezTo>
                    <a:pt x="785" y="1761"/>
                    <a:pt x="881" y="1666"/>
                    <a:pt x="881" y="1541"/>
                  </a:cubicBezTo>
                  <a:lnTo>
                    <a:pt x="881" y="374"/>
                  </a:lnTo>
                  <a:cubicBezTo>
                    <a:pt x="881" y="240"/>
                    <a:pt x="842" y="106"/>
                    <a:pt x="766"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08;p65">
              <a:extLst>
                <a:ext uri="{FF2B5EF4-FFF2-40B4-BE49-F238E27FC236}">
                  <a16:creationId xmlns:a16="http://schemas.microsoft.com/office/drawing/2014/main" id="{880C86FF-7742-42BD-9636-C24CD00514E6}"/>
                </a:ext>
              </a:extLst>
            </p:cNvPr>
            <p:cNvSpPr/>
            <p:nvPr/>
          </p:nvSpPr>
          <p:spPr>
            <a:xfrm>
              <a:off x="8009659" y="2607737"/>
              <a:ext cx="46270" cy="40493"/>
            </a:xfrm>
            <a:custGeom>
              <a:avLst/>
              <a:gdLst/>
              <a:ahLst/>
              <a:cxnLst/>
              <a:rect l="l" t="t" r="r" b="b"/>
              <a:pathLst>
                <a:path w="1762" h="1542" extrusionOk="0">
                  <a:moveTo>
                    <a:pt x="881" y="1"/>
                  </a:moveTo>
                  <a:cubicBezTo>
                    <a:pt x="393" y="1"/>
                    <a:pt x="1" y="345"/>
                    <a:pt x="1" y="776"/>
                  </a:cubicBezTo>
                  <a:cubicBezTo>
                    <a:pt x="1" y="1197"/>
                    <a:pt x="393" y="1541"/>
                    <a:pt x="881" y="1541"/>
                  </a:cubicBezTo>
                  <a:cubicBezTo>
                    <a:pt x="1369" y="1541"/>
                    <a:pt x="1762" y="1197"/>
                    <a:pt x="1762" y="776"/>
                  </a:cubicBezTo>
                  <a:cubicBezTo>
                    <a:pt x="1762" y="345"/>
                    <a:pt x="1369"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09;p65">
              <a:extLst>
                <a:ext uri="{FF2B5EF4-FFF2-40B4-BE49-F238E27FC236}">
                  <a16:creationId xmlns:a16="http://schemas.microsoft.com/office/drawing/2014/main" id="{33B612CA-3403-43F4-A345-2083AA2B2E41}"/>
                </a:ext>
              </a:extLst>
            </p:cNvPr>
            <p:cNvSpPr/>
            <p:nvPr/>
          </p:nvSpPr>
          <p:spPr>
            <a:xfrm>
              <a:off x="8009659" y="2607737"/>
              <a:ext cx="31696" cy="40493"/>
            </a:xfrm>
            <a:custGeom>
              <a:avLst/>
              <a:gdLst/>
              <a:ahLst/>
              <a:cxnLst/>
              <a:rect l="l" t="t" r="r" b="b"/>
              <a:pathLst>
                <a:path w="1207" h="1542" extrusionOk="0">
                  <a:moveTo>
                    <a:pt x="881" y="1"/>
                  </a:moveTo>
                  <a:cubicBezTo>
                    <a:pt x="393" y="1"/>
                    <a:pt x="1" y="345"/>
                    <a:pt x="1" y="766"/>
                  </a:cubicBezTo>
                  <a:cubicBezTo>
                    <a:pt x="1" y="1197"/>
                    <a:pt x="393" y="1541"/>
                    <a:pt x="881" y="1541"/>
                  </a:cubicBezTo>
                  <a:cubicBezTo>
                    <a:pt x="996" y="1541"/>
                    <a:pt x="1101" y="1522"/>
                    <a:pt x="1207" y="1484"/>
                  </a:cubicBezTo>
                  <a:cubicBezTo>
                    <a:pt x="891" y="1388"/>
                    <a:pt x="671" y="1101"/>
                    <a:pt x="661" y="776"/>
                  </a:cubicBezTo>
                  <a:cubicBezTo>
                    <a:pt x="671" y="441"/>
                    <a:pt x="891" y="154"/>
                    <a:pt x="1207" y="58"/>
                  </a:cubicBezTo>
                  <a:cubicBezTo>
                    <a:pt x="1101" y="20"/>
                    <a:pt x="996"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10;p65">
              <a:extLst>
                <a:ext uri="{FF2B5EF4-FFF2-40B4-BE49-F238E27FC236}">
                  <a16:creationId xmlns:a16="http://schemas.microsoft.com/office/drawing/2014/main" id="{DE52EE53-D5C7-4379-B5BC-1D0BAFA6F5C4}"/>
                </a:ext>
              </a:extLst>
            </p:cNvPr>
            <p:cNvSpPr/>
            <p:nvPr/>
          </p:nvSpPr>
          <p:spPr>
            <a:xfrm>
              <a:off x="7980773" y="2706002"/>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7"/>
                    <a:pt x="96" y="3082"/>
                    <a:pt x="220" y="3082"/>
                  </a:cubicBezTo>
                  <a:lnTo>
                    <a:pt x="3742" y="3082"/>
                  </a:lnTo>
                  <a:cubicBezTo>
                    <a:pt x="3867" y="3082"/>
                    <a:pt x="3962" y="2987"/>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11;p65">
              <a:extLst>
                <a:ext uri="{FF2B5EF4-FFF2-40B4-BE49-F238E27FC236}">
                  <a16:creationId xmlns:a16="http://schemas.microsoft.com/office/drawing/2014/main" id="{B395EEA7-ED6B-4F92-9E43-81D291B4B746}"/>
                </a:ext>
              </a:extLst>
            </p:cNvPr>
            <p:cNvSpPr/>
            <p:nvPr/>
          </p:nvSpPr>
          <p:spPr>
            <a:xfrm>
              <a:off x="8015200" y="2706002"/>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31" y="718"/>
                    <a:pt x="1331" y="690"/>
                    <a:pt x="1331" y="661"/>
                  </a:cubicBezTo>
                  <a:lnTo>
                    <a:pt x="1331"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12;p65">
              <a:extLst>
                <a:ext uri="{FF2B5EF4-FFF2-40B4-BE49-F238E27FC236}">
                  <a16:creationId xmlns:a16="http://schemas.microsoft.com/office/drawing/2014/main" id="{ABAC8F41-3D35-4807-93CF-D5C44A3979A9}"/>
                </a:ext>
              </a:extLst>
            </p:cNvPr>
            <p:cNvSpPr/>
            <p:nvPr/>
          </p:nvSpPr>
          <p:spPr>
            <a:xfrm>
              <a:off x="7980773" y="2736411"/>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9"/>
                    <a:pt x="96" y="1924"/>
                    <a:pt x="220" y="1924"/>
                  </a:cubicBezTo>
                  <a:lnTo>
                    <a:pt x="3742" y="1924"/>
                  </a:lnTo>
                  <a:cubicBezTo>
                    <a:pt x="3857" y="1924"/>
                    <a:pt x="3962" y="1829"/>
                    <a:pt x="3962" y="1704"/>
                  </a:cubicBezTo>
                  <a:lnTo>
                    <a:pt x="3962" y="843"/>
                  </a:lnTo>
                  <a:cubicBezTo>
                    <a:pt x="3962" y="594"/>
                    <a:pt x="3819" y="364"/>
                    <a:pt x="3599" y="259"/>
                  </a:cubicBezTo>
                  <a:lnTo>
                    <a:pt x="3091" y="1"/>
                  </a:lnTo>
                  <a:cubicBezTo>
                    <a:pt x="2833" y="407"/>
                    <a:pt x="2407" y="611"/>
                    <a:pt x="1981" y="611"/>
                  </a:cubicBezTo>
                  <a:cubicBezTo>
                    <a:pt x="1555" y="611"/>
                    <a:pt x="1130" y="407"/>
                    <a:pt x="8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13;p65">
              <a:extLst>
                <a:ext uri="{FF2B5EF4-FFF2-40B4-BE49-F238E27FC236}">
                  <a16:creationId xmlns:a16="http://schemas.microsoft.com/office/drawing/2014/main" id="{8F82D9EC-7070-4F10-9B48-BD9325DC9449}"/>
                </a:ext>
              </a:extLst>
            </p:cNvPr>
            <p:cNvSpPr/>
            <p:nvPr/>
          </p:nvSpPr>
          <p:spPr>
            <a:xfrm>
              <a:off x="7992327" y="2625095"/>
              <a:ext cx="80960" cy="80933"/>
            </a:xfrm>
            <a:custGeom>
              <a:avLst/>
              <a:gdLst/>
              <a:ahLst/>
              <a:cxnLst/>
              <a:rect l="l" t="t" r="r" b="b"/>
              <a:pathLst>
                <a:path w="3083" h="3082" extrusionOk="0">
                  <a:moveTo>
                    <a:pt x="1541" y="0"/>
                  </a:moveTo>
                  <a:cubicBezTo>
                    <a:pt x="690" y="0"/>
                    <a:pt x="0" y="689"/>
                    <a:pt x="0" y="1541"/>
                  </a:cubicBezTo>
                  <a:cubicBezTo>
                    <a:pt x="0" y="2393"/>
                    <a:pt x="690" y="3082"/>
                    <a:pt x="1541" y="3082"/>
                  </a:cubicBezTo>
                  <a:cubicBezTo>
                    <a:pt x="2393" y="3082"/>
                    <a:pt x="3082" y="2393"/>
                    <a:pt x="3082" y="1541"/>
                  </a:cubicBezTo>
                  <a:cubicBezTo>
                    <a:pt x="3082" y="689"/>
                    <a:pt x="2393" y="0"/>
                    <a:pt x="15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14;p65">
              <a:extLst>
                <a:ext uri="{FF2B5EF4-FFF2-40B4-BE49-F238E27FC236}">
                  <a16:creationId xmlns:a16="http://schemas.microsoft.com/office/drawing/2014/main" id="{8B74176C-B92A-4C33-BAFF-A1DE0FEF663E}"/>
                </a:ext>
              </a:extLst>
            </p:cNvPr>
            <p:cNvSpPr/>
            <p:nvPr/>
          </p:nvSpPr>
          <p:spPr>
            <a:xfrm>
              <a:off x="8007164" y="2625095"/>
              <a:ext cx="67620" cy="72898"/>
            </a:xfrm>
            <a:custGeom>
              <a:avLst/>
              <a:gdLst/>
              <a:ahLst/>
              <a:cxnLst/>
              <a:rect l="l" t="t" r="r" b="b"/>
              <a:pathLst>
                <a:path w="2575" h="2776" extrusionOk="0">
                  <a:moveTo>
                    <a:pt x="986" y="0"/>
                  </a:moveTo>
                  <a:cubicBezTo>
                    <a:pt x="249" y="0"/>
                    <a:pt x="0" y="1014"/>
                    <a:pt x="660" y="1340"/>
                  </a:cubicBezTo>
                  <a:cubicBezTo>
                    <a:pt x="680" y="1349"/>
                    <a:pt x="699" y="1359"/>
                    <a:pt x="718" y="1369"/>
                  </a:cubicBezTo>
                  <a:lnTo>
                    <a:pt x="1484" y="2756"/>
                  </a:lnTo>
                  <a:cubicBezTo>
                    <a:pt x="1484" y="2756"/>
                    <a:pt x="1694" y="2766"/>
                    <a:pt x="1895" y="2775"/>
                  </a:cubicBezTo>
                  <a:cubicBezTo>
                    <a:pt x="2345" y="2440"/>
                    <a:pt x="2575" y="1885"/>
                    <a:pt x="2498" y="1330"/>
                  </a:cubicBezTo>
                  <a:cubicBezTo>
                    <a:pt x="2412" y="699"/>
                    <a:pt x="1943" y="182"/>
                    <a:pt x="1321" y="38"/>
                  </a:cubicBezTo>
                  <a:cubicBezTo>
                    <a:pt x="1206" y="19"/>
                    <a:pt x="1091" y="0"/>
                    <a:pt x="9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815;p65">
              <a:extLst>
                <a:ext uri="{FF2B5EF4-FFF2-40B4-BE49-F238E27FC236}">
                  <a16:creationId xmlns:a16="http://schemas.microsoft.com/office/drawing/2014/main" id="{24616962-193C-4BFF-BE93-451E54EB4CDC}"/>
                </a:ext>
              </a:extLst>
            </p:cNvPr>
            <p:cNvSpPr/>
            <p:nvPr/>
          </p:nvSpPr>
          <p:spPr>
            <a:xfrm>
              <a:off x="7998104" y="2660809"/>
              <a:ext cx="69379" cy="56774"/>
            </a:xfrm>
            <a:custGeom>
              <a:avLst/>
              <a:gdLst/>
              <a:ahLst/>
              <a:cxnLst/>
              <a:rect l="l" t="t" r="r" b="b"/>
              <a:pathLst>
                <a:path w="2642" h="2162" extrusionOk="0">
                  <a:moveTo>
                    <a:pt x="1012" y="0"/>
                  </a:moveTo>
                  <a:cubicBezTo>
                    <a:pt x="929" y="0"/>
                    <a:pt x="854" y="46"/>
                    <a:pt x="824" y="123"/>
                  </a:cubicBezTo>
                  <a:cubicBezTo>
                    <a:pt x="747" y="277"/>
                    <a:pt x="642" y="411"/>
                    <a:pt x="517" y="525"/>
                  </a:cubicBezTo>
                  <a:cubicBezTo>
                    <a:pt x="403" y="621"/>
                    <a:pt x="269" y="717"/>
                    <a:pt x="135" y="784"/>
                  </a:cubicBezTo>
                  <a:cubicBezTo>
                    <a:pt x="48" y="832"/>
                    <a:pt x="1" y="918"/>
                    <a:pt x="10" y="1013"/>
                  </a:cubicBezTo>
                  <a:cubicBezTo>
                    <a:pt x="96" y="1674"/>
                    <a:pt x="651" y="2162"/>
                    <a:pt x="1321" y="2162"/>
                  </a:cubicBezTo>
                  <a:cubicBezTo>
                    <a:pt x="1327" y="2162"/>
                    <a:pt x="1333" y="2162"/>
                    <a:pt x="1339" y="2162"/>
                  </a:cubicBezTo>
                  <a:cubicBezTo>
                    <a:pt x="2020" y="2162"/>
                    <a:pt x="2585" y="1629"/>
                    <a:pt x="2642" y="946"/>
                  </a:cubicBezTo>
                  <a:cubicBezTo>
                    <a:pt x="2642" y="879"/>
                    <a:pt x="2613" y="812"/>
                    <a:pt x="2565" y="774"/>
                  </a:cubicBezTo>
                  <a:cubicBezTo>
                    <a:pt x="2125" y="411"/>
                    <a:pt x="1618" y="143"/>
                    <a:pt x="1072" y="9"/>
                  </a:cubicBezTo>
                  <a:cubicBezTo>
                    <a:pt x="1052" y="3"/>
                    <a:pt x="1032" y="0"/>
                    <a:pt x="1012"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816;p65">
              <a:extLst>
                <a:ext uri="{FF2B5EF4-FFF2-40B4-BE49-F238E27FC236}">
                  <a16:creationId xmlns:a16="http://schemas.microsoft.com/office/drawing/2014/main" id="{BAD205B3-EA37-4337-A899-F68CF07C5BF3}"/>
                </a:ext>
              </a:extLst>
            </p:cNvPr>
            <p:cNvSpPr/>
            <p:nvPr/>
          </p:nvSpPr>
          <p:spPr>
            <a:xfrm>
              <a:off x="7998104" y="2660914"/>
              <a:ext cx="69379" cy="56170"/>
            </a:xfrm>
            <a:custGeom>
              <a:avLst/>
              <a:gdLst/>
              <a:ahLst/>
              <a:cxnLst/>
              <a:rect l="l" t="t" r="r" b="b"/>
              <a:pathLst>
                <a:path w="2642" h="2139" extrusionOk="0">
                  <a:moveTo>
                    <a:pt x="1021" y="0"/>
                  </a:moveTo>
                  <a:cubicBezTo>
                    <a:pt x="938" y="0"/>
                    <a:pt x="856" y="47"/>
                    <a:pt x="824" y="129"/>
                  </a:cubicBezTo>
                  <a:cubicBezTo>
                    <a:pt x="766" y="234"/>
                    <a:pt x="699" y="330"/>
                    <a:pt x="623" y="416"/>
                  </a:cubicBezTo>
                  <a:cubicBezTo>
                    <a:pt x="584" y="454"/>
                    <a:pt x="556" y="483"/>
                    <a:pt x="517" y="521"/>
                  </a:cubicBezTo>
                  <a:cubicBezTo>
                    <a:pt x="403" y="627"/>
                    <a:pt x="269" y="713"/>
                    <a:pt x="125" y="780"/>
                  </a:cubicBezTo>
                  <a:cubicBezTo>
                    <a:pt x="48" y="828"/>
                    <a:pt x="1" y="914"/>
                    <a:pt x="10" y="1009"/>
                  </a:cubicBezTo>
                  <a:cubicBezTo>
                    <a:pt x="87" y="1593"/>
                    <a:pt x="537" y="2053"/>
                    <a:pt x="1120" y="2139"/>
                  </a:cubicBezTo>
                  <a:cubicBezTo>
                    <a:pt x="814" y="1957"/>
                    <a:pt x="642" y="1632"/>
                    <a:pt x="661" y="1277"/>
                  </a:cubicBezTo>
                  <a:lnTo>
                    <a:pt x="661" y="971"/>
                  </a:lnTo>
                  <a:cubicBezTo>
                    <a:pt x="709" y="933"/>
                    <a:pt x="757" y="895"/>
                    <a:pt x="805" y="847"/>
                  </a:cubicBezTo>
                  <a:cubicBezTo>
                    <a:pt x="929" y="741"/>
                    <a:pt x="1034" y="617"/>
                    <a:pt x="1120" y="474"/>
                  </a:cubicBezTo>
                  <a:cubicBezTo>
                    <a:pt x="1541" y="607"/>
                    <a:pt x="1934" y="818"/>
                    <a:pt x="2269" y="1105"/>
                  </a:cubicBezTo>
                  <a:cubicBezTo>
                    <a:pt x="2317" y="1134"/>
                    <a:pt x="2412" y="1230"/>
                    <a:pt x="2537" y="1344"/>
                  </a:cubicBezTo>
                  <a:cubicBezTo>
                    <a:pt x="2594" y="1220"/>
                    <a:pt x="2623" y="1086"/>
                    <a:pt x="2632" y="942"/>
                  </a:cubicBezTo>
                  <a:cubicBezTo>
                    <a:pt x="2642" y="875"/>
                    <a:pt x="2613" y="818"/>
                    <a:pt x="2565" y="770"/>
                  </a:cubicBezTo>
                  <a:cubicBezTo>
                    <a:pt x="2125" y="407"/>
                    <a:pt x="1618" y="148"/>
                    <a:pt x="1063" y="5"/>
                  </a:cubicBezTo>
                  <a:cubicBezTo>
                    <a:pt x="1049" y="2"/>
                    <a:pt x="1035" y="0"/>
                    <a:pt x="1021"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817;p65">
              <a:extLst>
                <a:ext uri="{FF2B5EF4-FFF2-40B4-BE49-F238E27FC236}">
                  <a16:creationId xmlns:a16="http://schemas.microsoft.com/office/drawing/2014/main" id="{14BA10E4-1AEC-46BA-B253-A95066A4B520}"/>
                </a:ext>
              </a:extLst>
            </p:cNvPr>
            <p:cNvSpPr/>
            <p:nvPr/>
          </p:nvSpPr>
          <p:spPr>
            <a:xfrm>
              <a:off x="7980773" y="2748228"/>
              <a:ext cx="23135" cy="38733"/>
            </a:xfrm>
            <a:custGeom>
              <a:avLst/>
              <a:gdLst/>
              <a:ahLst/>
              <a:cxnLst/>
              <a:rect l="l" t="t" r="r" b="b"/>
              <a:pathLst>
                <a:path w="881" h="1475" extrusionOk="0">
                  <a:moveTo>
                    <a:pt x="134" y="0"/>
                  </a:moveTo>
                  <a:cubicBezTo>
                    <a:pt x="48" y="115"/>
                    <a:pt x="0" y="249"/>
                    <a:pt x="0" y="393"/>
                  </a:cubicBezTo>
                  <a:lnTo>
                    <a:pt x="0" y="1254"/>
                  </a:lnTo>
                  <a:cubicBezTo>
                    <a:pt x="0" y="1379"/>
                    <a:pt x="96" y="1474"/>
                    <a:pt x="220" y="1474"/>
                  </a:cubicBezTo>
                  <a:lnTo>
                    <a:pt x="881" y="1474"/>
                  </a:lnTo>
                  <a:lnTo>
                    <a:pt x="881" y="804"/>
                  </a:lnTo>
                  <a:cubicBezTo>
                    <a:pt x="881" y="670"/>
                    <a:pt x="823" y="546"/>
                    <a:pt x="718" y="469"/>
                  </a:cubicBezTo>
                  <a:lnTo>
                    <a:pt x="134" y="0"/>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818;p65">
              <a:extLst>
                <a:ext uri="{FF2B5EF4-FFF2-40B4-BE49-F238E27FC236}">
                  <a16:creationId xmlns:a16="http://schemas.microsoft.com/office/drawing/2014/main" id="{0C86AF22-749A-408B-8345-D690A08F81FA}"/>
                </a:ext>
              </a:extLst>
            </p:cNvPr>
            <p:cNvSpPr/>
            <p:nvPr/>
          </p:nvSpPr>
          <p:spPr>
            <a:xfrm>
              <a:off x="8061680" y="2748228"/>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9"/>
                    <a:pt x="881" y="1254"/>
                  </a:cubicBezTo>
                  <a:lnTo>
                    <a:pt x="881" y="393"/>
                  </a:lnTo>
                  <a:cubicBezTo>
                    <a:pt x="881" y="249"/>
                    <a:pt x="834" y="115"/>
                    <a:pt x="747"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819;p65">
              <a:extLst>
                <a:ext uri="{FF2B5EF4-FFF2-40B4-BE49-F238E27FC236}">
                  <a16:creationId xmlns:a16="http://schemas.microsoft.com/office/drawing/2014/main" id="{25D94E2D-BAC6-4A6E-A77D-5736E22674AF}"/>
                </a:ext>
              </a:extLst>
            </p:cNvPr>
            <p:cNvSpPr/>
            <p:nvPr/>
          </p:nvSpPr>
          <p:spPr>
            <a:xfrm>
              <a:off x="8101411" y="2428802"/>
              <a:ext cx="103806" cy="103832"/>
            </a:xfrm>
            <a:custGeom>
              <a:avLst/>
              <a:gdLst/>
              <a:ahLst/>
              <a:cxnLst/>
              <a:rect l="l" t="t" r="r" b="b"/>
              <a:pathLst>
                <a:path w="3953" h="3954" extrusionOk="0">
                  <a:moveTo>
                    <a:pt x="1971" y="1"/>
                  </a:moveTo>
                  <a:cubicBezTo>
                    <a:pt x="1110" y="1"/>
                    <a:pt x="469" y="690"/>
                    <a:pt x="412" y="1541"/>
                  </a:cubicBezTo>
                  <a:cubicBezTo>
                    <a:pt x="354" y="2144"/>
                    <a:pt x="230" y="2757"/>
                    <a:pt x="38" y="3341"/>
                  </a:cubicBezTo>
                  <a:cubicBezTo>
                    <a:pt x="0" y="3446"/>
                    <a:pt x="48" y="3570"/>
                    <a:pt x="163" y="3618"/>
                  </a:cubicBezTo>
                  <a:cubicBezTo>
                    <a:pt x="526" y="3781"/>
                    <a:pt x="909" y="3896"/>
                    <a:pt x="1311" y="3953"/>
                  </a:cubicBezTo>
                  <a:lnTo>
                    <a:pt x="2651" y="3953"/>
                  </a:lnTo>
                  <a:cubicBezTo>
                    <a:pt x="3053" y="3896"/>
                    <a:pt x="3436" y="3781"/>
                    <a:pt x="3799" y="3618"/>
                  </a:cubicBezTo>
                  <a:cubicBezTo>
                    <a:pt x="3905" y="3570"/>
                    <a:pt x="3953" y="3446"/>
                    <a:pt x="3914" y="3341"/>
                  </a:cubicBezTo>
                  <a:cubicBezTo>
                    <a:pt x="3723" y="2757"/>
                    <a:pt x="3598" y="2144"/>
                    <a:pt x="3541" y="1541"/>
                  </a:cubicBezTo>
                  <a:cubicBezTo>
                    <a:pt x="3484" y="690"/>
                    <a:pt x="2842" y="1"/>
                    <a:pt x="19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820;p65">
              <a:extLst>
                <a:ext uri="{FF2B5EF4-FFF2-40B4-BE49-F238E27FC236}">
                  <a16:creationId xmlns:a16="http://schemas.microsoft.com/office/drawing/2014/main" id="{9FD2B313-892A-4E5D-80EA-72D1239DB9EB}"/>
                </a:ext>
              </a:extLst>
            </p:cNvPr>
            <p:cNvSpPr/>
            <p:nvPr/>
          </p:nvSpPr>
          <p:spPr>
            <a:xfrm>
              <a:off x="8129536" y="2428802"/>
              <a:ext cx="75944" cy="103832"/>
            </a:xfrm>
            <a:custGeom>
              <a:avLst/>
              <a:gdLst/>
              <a:ahLst/>
              <a:cxnLst/>
              <a:rect l="l" t="t" r="r" b="b"/>
              <a:pathLst>
                <a:path w="2892" h="3954" extrusionOk="0">
                  <a:moveTo>
                    <a:pt x="900" y="1"/>
                  </a:moveTo>
                  <a:cubicBezTo>
                    <a:pt x="240" y="1"/>
                    <a:pt x="1" y="900"/>
                    <a:pt x="575" y="1245"/>
                  </a:cubicBezTo>
                  <a:cubicBezTo>
                    <a:pt x="594" y="1254"/>
                    <a:pt x="613" y="1264"/>
                    <a:pt x="633" y="1274"/>
                  </a:cubicBezTo>
                  <a:lnTo>
                    <a:pt x="1130" y="3953"/>
                  </a:lnTo>
                  <a:lnTo>
                    <a:pt x="1580" y="3953"/>
                  </a:lnTo>
                  <a:cubicBezTo>
                    <a:pt x="1972" y="3896"/>
                    <a:pt x="2365" y="3781"/>
                    <a:pt x="2728" y="3618"/>
                  </a:cubicBezTo>
                  <a:cubicBezTo>
                    <a:pt x="2834" y="3570"/>
                    <a:pt x="2891" y="3446"/>
                    <a:pt x="2843" y="3341"/>
                  </a:cubicBezTo>
                  <a:cubicBezTo>
                    <a:pt x="2652" y="2757"/>
                    <a:pt x="2527" y="2144"/>
                    <a:pt x="2480" y="1541"/>
                  </a:cubicBezTo>
                  <a:cubicBezTo>
                    <a:pt x="2413" y="690"/>
                    <a:pt x="1771" y="1"/>
                    <a:pt x="9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821;p65">
              <a:extLst>
                <a:ext uri="{FF2B5EF4-FFF2-40B4-BE49-F238E27FC236}">
                  <a16:creationId xmlns:a16="http://schemas.microsoft.com/office/drawing/2014/main" id="{F8AAF88F-3018-4422-9008-3AB2FC52DB26}"/>
                </a:ext>
              </a:extLst>
            </p:cNvPr>
            <p:cNvSpPr/>
            <p:nvPr/>
          </p:nvSpPr>
          <p:spPr>
            <a:xfrm>
              <a:off x="8100650" y="2507214"/>
              <a:ext cx="104068" cy="80960"/>
            </a:xfrm>
            <a:custGeom>
              <a:avLst/>
              <a:gdLst/>
              <a:ahLst/>
              <a:cxnLst/>
              <a:rect l="l" t="t" r="r" b="b"/>
              <a:pathLst>
                <a:path w="3963" h="3083" extrusionOk="0">
                  <a:moveTo>
                    <a:pt x="1321" y="1"/>
                  </a:moveTo>
                  <a:lnTo>
                    <a:pt x="1321" y="661"/>
                  </a:lnTo>
                  <a:cubicBezTo>
                    <a:pt x="1321" y="824"/>
                    <a:pt x="1235" y="977"/>
                    <a:pt x="1082" y="1053"/>
                  </a:cubicBezTo>
                  <a:lnTo>
                    <a:pt x="364" y="1417"/>
                  </a:lnTo>
                  <a:cubicBezTo>
                    <a:pt x="144" y="1522"/>
                    <a:pt x="0" y="1752"/>
                    <a:pt x="0" y="2001"/>
                  </a:cubicBezTo>
                  <a:lnTo>
                    <a:pt x="0" y="2862"/>
                  </a:lnTo>
                  <a:cubicBezTo>
                    <a:pt x="0" y="2986"/>
                    <a:pt x="106" y="3082"/>
                    <a:pt x="220" y="3082"/>
                  </a:cubicBezTo>
                  <a:lnTo>
                    <a:pt x="3742" y="3082"/>
                  </a:lnTo>
                  <a:cubicBezTo>
                    <a:pt x="3867" y="3082"/>
                    <a:pt x="3962" y="2986"/>
                    <a:pt x="3962" y="2862"/>
                  </a:cubicBezTo>
                  <a:lnTo>
                    <a:pt x="3962" y="2001"/>
                  </a:lnTo>
                  <a:cubicBezTo>
                    <a:pt x="3962" y="1752"/>
                    <a:pt x="3819" y="1522"/>
                    <a:pt x="3599" y="1417"/>
                  </a:cubicBezTo>
                  <a:lnTo>
                    <a:pt x="2881" y="1053"/>
                  </a:lnTo>
                  <a:cubicBezTo>
                    <a:pt x="2728" y="977"/>
                    <a:pt x="2642" y="824"/>
                    <a:pt x="2642" y="661"/>
                  </a:cubicBezTo>
                  <a:lnTo>
                    <a:pt x="2642"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822;p65">
              <a:extLst>
                <a:ext uri="{FF2B5EF4-FFF2-40B4-BE49-F238E27FC236}">
                  <a16:creationId xmlns:a16="http://schemas.microsoft.com/office/drawing/2014/main" id="{28BBD08E-68D2-4351-B6E6-A6CA74E35F10}"/>
                </a:ext>
              </a:extLst>
            </p:cNvPr>
            <p:cNvSpPr/>
            <p:nvPr/>
          </p:nvSpPr>
          <p:spPr>
            <a:xfrm>
              <a:off x="8135076" y="2507214"/>
              <a:ext cx="35215" cy="23161"/>
            </a:xfrm>
            <a:custGeom>
              <a:avLst/>
              <a:gdLst/>
              <a:ahLst/>
              <a:cxnLst/>
              <a:rect l="l" t="t" r="r" b="b"/>
              <a:pathLst>
                <a:path w="1341" h="882" extrusionOk="0">
                  <a:moveTo>
                    <a:pt x="10" y="1"/>
                  </a:moveTo>
                  <a:lnTo>
                    <a:pt x="10" y="661"/>
                  </a:lnTo>
                  <a:cubicBezTo>
                    <a:pt x="10" y="690"/>
                    <a:pt x="10" y="718"/>
                    <a:pt x="0" y="747"/>
                  </a:cubicBezTo>
                  <a:cubicBezTo>
                    <a:pt x="211" y="833"/>
                    <a:pt x="441" y="881"/>
                    <a:pt x="670" y="881"/>
                  </a:cubicBezTo>
                  <a:cubicBezTo>
                    <a:pt x="900" y="881"/>
                    <a:pt x="1130" y="833"/>
                    <a:pt x="1340" y="747"/>
                  </a:cubicBezTo>
                  <a:cubicBezTo>
                    <a:pt x="1340" y="718"/>
                    <a:pt x="1331" y="690"/>
                    <a:pt x="1331" y="661"/>
                  </a:cubicBezTo>
                  <a:lnTo>
                    <a:pt x="1331"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823;p65">
              <a:extLst>
                <a:ext uri="{FF2B5EF4-FFF2-40B4-BE49-F238E27FC236}">
                  <a16:creationId xmlns:a16="http://schemas.microsoft.com/office/drawing/2014/main" id="{243284F3-0D38-4E38-B9AB-6F70BF1E9744}"/>
                </a:ext>
              </a:extLst>
            </p:cNvPr>
            <p:cNvSpPr/>
            <p:nvPr/>
          </p:nvSpPr>
          <p:spPr>
            <a:xfrm>
              <a:off x="8100650" y="2537623"/>
              <a:ext cx="104068" cy="50551"/>
            </a:xfrm>
            <a:custGeom>
              <a:avLst/>
              <a:gdLst/>
              <a:ahLst/>
              <a:cxnLst/>
              <a:rect l="l" t="t" r="r" b="b"/>
              <a:pathLst>
                <a:path w="3963" h="1925" extrusionOk="0">
                  <a:moveTo>
                    <a:pt x="871" y="1"/>
                  </a:moveTo>
                  <a:lnTo>
                    <a:pt x="364" y="259"/>
                  </a:lnTo>
                  <a:cubicBezTo>
                    <a:pt x="144" y="364"/>
                    <a:pt x="0" y="594"/>
                    <a:pt x="0" y="843"/>
                  </a:cubicBezTo>
                  <a:lnTo>
                    <a:pt x="0" y="1704"/>
                  </a:lnTo>
                  <a:cubicBezTo>
                    <a:pt x="0" y="1828"/>
                    <a:pt x="96" y="1924"/>
                    <a:pt x="220" y="1924"/>
                  </a:cubicBezTo>
                  <a:lnTo>
                    <a:pt x="3742" y="1924"/>
                  </a:lnTo>
                  <a:cubicBezTo>
                    <a:pt x="3867" y="1924"/>
                    <a:pt x="3962" y="1828"/>
                    <a:pt x="3962" y="1704"/>
                  </a:cubicBezTo>
                  <a:lnTo>
                    <a:pt x="3962" y="843"/>
                  </a:lnTo>
                  <a:cubicBezTo>
                    <a:pt x="3962" y="594"/>
                    <a:pt x="3819" y="364"/>
                    <a:pt x="3599" y="259"/>
                  </a:cubicBezTo>
                  <a:lnTo>
                    <a:pt x="3092" y="1"/>
                  </a:lnTo>
                  <a:cubicBezTo>
                    <a:pt x="2833" y="407"/>
                    <a:pt x="2407" y="611"/>
                    <a:pt x="1981" y="611"/>
                  </a:cubicBezTo>
                  <a:cubicBezTo>
                    <a:pt x="1555" y="611"/>
                    <a:pt x="1130" y="407"/>
                    <a:pt x="8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824;p65">
              <a:extLst>
                <a:ext uri="{FF2B5EF4-FFF2-40B4-BE49-F238E27FC236}">
                  <a16:creationId xmlns:a16="http://schemas.microsoft.com/office/drawing/2014/main" id="{28C02621-A45E-4D81-9331-1F0F85BA6C32}"/>
                </a:ext>
              </a:extLst>
            </p:cNvPr>
            <p:cNvSpPr/>
            <p:nvPr/>
          </p:nvSpPr>
          <p:spPr>
            <a:xfrm>
              <a:off x="8117981" y="2462047"/>
              <a:ext cx="69405" cy="56748"/>
            </a:xfrm>
            <a:custGeom>
              <a:avLst/>
              <a:gdLst/>
              <a:ahLst/>
              <a:cxnLst/>
              <a:rect l="l" t="t" r="r" b="b"/>
              <a:pathLst>
                <a:path w="2643" h="2161" extrusionOk="0">
                  <a:moveTo>
                    <a:pt x="1017" y="0"/>
                  </a:moveTo>
                  <a:cubicBezTo>
                    <a:pt x="932" y="0"/>
                    <a:pt x="855" y="51"/>
                    <a:pt x="824" y="122"/>
                  </a:cubicBezTo>
                  <a:cubicBezTo>
                    <a:pt x="747" y="275"/>
                    <a:pt x="642" y="409"/>
                    <a:pt x="517" y="524"/>
                  </a:cubicBezTo>
                  <a:cubicBezTo>
                    <a:pt x="403" y="630"/>
                    <a:pt x="269" y="716"/>
                    <a:pt x="135" y="783"/>
                  </a:cubicBezTo>
                  <a:cubicBezTo>
                    <a:pt x="48" y="831"/>
                    <a:pt x="1" y="917"/>
                    <a:pt x="10" y="1012"/>
                  </a:cubicBezTo>
                  <a:cubicBezTo>
                    <a:pt x="96" y="1673"/>
                    <a:pt x="661" y="2161"/>
                    <a:pt x="1321" y="2161"/>
                  </a:cubicBezTo>
                  <a:cubicBezTo>
                    <a:pt x="1327" y="2161"/>
                    <a:pt x="1333" y="2161"/>
                    <a:pt x="1340" y="2161"/>
                  </a:cubicBezTo>
                  <a:cubicBezTo>
                    <a:pt x="2020" y="2161"/>
                    <a:pt x="2585" y="1628"/>
                    <a:pt x="2642" y="945"/>
                  </a:cubicBezTo>
                  <a:cubicBezTo>
                    <a:pt x="2642" y="878"/>
                    <a:pt x="2613" y="811"/>
                    <a:pt x="2565" y="773"/>
                  </a:cubicBezTo>
                  <a:cubicBezTo>
                    <a:pt x="2125" y="409"/>
                    <a:pt x="1618" y="151"/>
                    <a:pt x="1073" y="8"/>
                  </a:cubicBezTo>
                  <a:cubicBezTo>
                    <a:pt x="1054" y="2"/>
                    <a:pt x="1035" y="0"/>
                    <a:pt x="1017"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825;p65">
              <a:extLst>
                <a:ext uri="{FF2B5EF4-FFF2-40B4-BE49-F238E27FC236}">
                  <a16:creationId xmlns:a16="http://schemas.microsoft.com/office/drawing/2014/main" id="{12EE2C10-2082-4B18-B85D-E81548D2400C}"/>
                </a:ext>
              </a:extLst>
            </p:cNvPr>
            <p:cNvSpPr/>
            <p:nvPr/>
          </p:nvSpPr>
          <p:spPr>
            <a:xfrm>
              <a:off x="8117981" y="2462020"/>
              <a:ext cx="69405" cy="56275"/>
            </a:xfrm>
            <a:custGeom>
              <a:avLst/>
              <a:gdLst/>
              <a:ahLst/>
              <a:cxnLst/>
              <a:rect l="l" t="t" r="r" b="b"/>
              <a:pathLst>
                <a:path w="2643" h="2143" extrusionOk="0">
                  <a:moveTo>
                    <a:pt x="1012" y="0"/>
                  </a:moveTo>
                  <a:cubicBezTo>
                    <a:pt x="929" y="0"/>
                    <a:pt x="855" y="46"/>
                    <a:pt x="824" y="123"/>
                  </a:cubicBezTo>
                  <a:cubicBezTo>
                    <a:pt x="766" y="229"/>
                    <a:pt x="699" y="334"/>
                    <a:pt x="623" y="420"/>
                  </a:cubicBezTo>
                  <a:cubicBezTo>
                    <a:pt x="584" y="449"/>
                    <a:pt x="556" y="487"/>
                    <a:pt x="517" y="516"/>
                  </a:cubicBezTo>
                  <a:cubicBezTo>
                    <a:pt x="403" y="621"/>
                    <a:pt x="269" y="707"/>
                    <a:pt x="135" y="784"/>
                  </a:cubicBezTo>
                  <a:cubicBezTo>
                    <a:pt x="48" y="822"/>
                    <a:pt x="1" y="918"/>
                    <a:pt x="10" y="1013"/>
                  </a:cubicBezTo>
                  <a:cubicBezTo>
                    <a:pt x="87" y="1597"/>
                    <a:pt x="537" y="2057"/>
                    <a:pt x="1120" y="2143"/>
                  </a:cubicBezTo>
                  <a:cubicBezTo>
                    <a:pt x="824" y="1961"/>
                    <a:pt x="642" y="1626"/>
                    <a:pt x="661" y="1281"/>
                  </a:cubicBezTo>
                  <a:lnTo>
                    <a:pt x="661" y="966"/>
                  </a:lnTo>
                  <a:cubicBezTo>
                    <a:pt x="709" y="927"/>
                    <a:pt x="757" y="889"/>
                    <a:pt x="814" y="851"/>
                  </a:cubicBezTo>
                  <a:cubicBezTo>
                    <a:pt x="929" y="736"/>
                    <a:pt x="1034" y="611"/>
                    <a:pt x="1120" y="477"/>
                  </a:cubicBezTo>
                  <a:cubicBezTo>
                    <a:pt x="1541" y="602"/>
                    <a:pt x="1934" y="822"/>
                    <a:pt x="2269" y="1100"/>
                  </a:cubicBezTo>
                  <a:cubicBezTo>
                    <a:pt x="2317" y="1138"/>
                    <a:pt x="2412" y="1233"/>
                    <a:pt x="2537" y="1348"/>
                  </a:cubicBezTo>
                  <a:cubicBezTo>
                    <a:pt x="2594" y="1214"/>
                    <a:pt x="2623" y="1080"/>
                    <a:pt x="2632" y="946"/>
                  </a:cubicBezTo>
                  <a:cubicBezTo>
                    <a:pt x="2642" y="879"/>
                    <a:pt x="2613" y="812"/>
                    <a:pt x="2565" y="774"/>
                  </a:cubicBezTo>
                  <a:cubicBezTo>
                    <a:pt x="2125" y="410"/>
                    <a:pt x="1618" y="142"/>
                    <a:pt x="1073" y="9"/>
                  </a:cubicBezTo>
                  <a:cubicBezTo>
                    <a:pt x="1052" y="3"/>
                    <a:pt x="1032" y="0"/>
                    <a:pt x="1012"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826;p65">
              <a:extLst>
                <a:ext uri="{FF2B5EF4-FFF2-40B4-BE49-F238E27FC236}">
                  <a16:creationId xmlns:a16="http://schemas.microsoft.com/office/drawing/2014/main" id="{65F0333D-6079-4504-8962-886444CAF054}"/>
                </a:ext>
              </a:extLst>
            </p:cNvPr>
            <p:cNvSpPr/>
            <p:nvPr/>
          </p:nvSpPr>
          <p:spPr>
            <a:xfrm>
              <a:off x="8100650" y="2549440"/>
              <a:ext cx="23135" cy="38733"/>
            </a:xfrm>
            <a:custGeom>
              <a:avLst/>
              <a:gdLst/>
              <a:ahLst/>
              <a:cxnLst/>
              <a:rect l="l" t="t" r="r" b="b"/>
              <a:pathLst>
                <a:path w="881" h="1475" extrusionOk="0">
                  <a:moveTo>
                    <a:pt x="134" y="0"/>
                  </a:moveTo>
                  <a:cubicBezTo>
                    <a:pt x="48" y="115"/>
                    <a:pt x="0" y="249"/>
                    <a:pt x="0" y="393"/>
                  </a:cubicBezTo>
                  <a:lnTo>
                    <a:pt x="0" y="1254"/>
                  </a:lnTo>
                  <a:cubicBezTo>
                    <a:pt x="0" y="1378"/>
                    <a:pt x="96" y="1474"/>
                    <a:pt x="220" y="1474"/>
                  </a:cubicBezTo>
                  <a:lnTo>
                    <a:pt x="881" y="1474"/>
                  </a:lnTo>
                  <a:lnTo>
                    <a:pt x="881" y="804"/>
                  </a:lnTo>
                  <a:cubicBezTo>
                    <a:pt x="881" y="670"/>
                    <a:pt x="823" y="546"/>
                    <a:pt x="718" y="469"/>
                  </a:cubicBezTo>
                  <a:lnTo>
                    <a:pt x="134"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827;p65">
              <a:extLst>
                <a:ext uri="{FF2B5EF4-FFF2-40B4-BE49-F238E27FC236}">
                  <a16:creationId xmlns:a16="http://schemas.microsoft.com/office/drawing/2014/main" id="{68C3B819-3371-4739-AEC0-E41D06A54A35}"/>
                </a:ext>
              </a:extLst>
            </p:cNvPr>
            <p:cNvSpPr/>
            <p:nvPr/>
          </p:nvSpPr>
          <p:spPr>
            <a:xfrm>
              <a:off x="8181557" y="2549440"/>
              <a:ext cx="23161" cy="38733"/>
            </a:xfrm>
            <a:custGeom>
              <a:avLst/>
              <a:gdLst/>
              <a:ahLst/>
              <a:cxnLst/>
              <a:rect l="l" t="t" r="r" b="b"/>
              <a:pathLst>
                <a:path w="882" h="1475" extrusionOk="0">
                  <a:moveTo>
                    <a:pt x="747" y="0"/>
                  </a:moveTo>
                  <a:lnTo>
                    <a:pt x="164" y="469"/>
                  </a:lnTo>
                  <a:cubicBezTo>
                    <a:pt x="58" y="546"/>
                    <a:pt x="1" y="670"/>
                    <a:pt x="1" y="804"/>
                  </a:cubicBezTo>
                  <a:lnTo>
                    <a:pt x="1" y="1474"/>
                  </a:lnTo>
                  <a:lnTo>
                    <a:pt x="661" y="1474"/>
                  </a:lnTo>
                  <a:cubicBezTo>
                    <a:pt x="786" y="1474"/>
                    <a:pt x="881" y="1378"/>
                    <a:pt x="881" y="1254"/>
                  </a:cubicBezTo>
                  <a:lnTo>
                    <a:pt x="881" y="393"/>
                  </a:lnTo>
                  <a:cubicBezTo>
                    <a:pt x="881" y="249"/>
                    <a:pt x="834" y="115"/>
                    <a:pt x="7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828;p65">
              <a:extLst>
                <a:ext uri="{FF2B5EF4-FFF2-40B4-BE49-F238E27FC236}">
                  <a16:creationId xmlns:a16="http://schemas.microsoft.com/office/drawing/2014/main" id="{117058A2-FEC1-4C8C-93EF-F0C9BD868C10}"/>
                </a:ext>
              </a:extLst>
            </p:cNvPr>
            <p:cNvSpPr/>
            <p:nvPr/>
          </p:nvSpPr>
          <p:spPr>
            <a:xfrm>
              <a:off x="8082136" y="2607869"/>
              <a:ext cx="144351" cy="115728"/>
            </a:xfrm>
            <a:custGeom>
              <a:avLst/>
              <a:gdLst/>
              <a:ahLst/>
              <a:cxnLst/>
              <a:rect l="l" t="t" r="r" b="b"/>
              <a:pathLst>
                <a:path w="5497" h="4407" extrusionOk="0">
                  <a:moveTo>
                    <a:pt x="2744" y="0"/>
                  </a:moveTo>
                  <a:cubicBezTo>
                    <a:pt x="2634" y="0"/>
                    <a:pt x="2524" y="72"/>
                    <a:pt x="2524" y="216"/>
                  </a:cubicBezTo>
                  <a:lnTo>
                    <a:pt x="2524" y="2522"/>
                  </a:lnTo>
                  <a:lnTo>
                    <a:pt x="208" y="3996"/>
                  </a:lnTo>
                  <a:cubicBezTo>
                    <a:pt x="1" y="4131"/>
                    <a:pt x="132" y="4406"/>
                    <a:pt x="325" y="4406"/>
                  </a:cubicBezTo>
                  <a:cubicBezTo>
                    <a:pt x="364" y="4406"/>
                    <a:pt x="405" y="4395"/>
                    <a:pt x="447" y="4369"/>
                  </a:cubicBezTo>
                  <a:lnTo>
                    <a:pt x="2753" y="2905"/>
                  </a:lnTo>
                  <a:lnTo>
                    <a:pt x="5050" y="4369"/>
                  </a:lnTo>
                  <a:cubicBezTo>
                    <a:pt x="5092" y="4395"/>
                    <a:pt x="5133" y="4406"/>
                    <a:pt x="5172" y="4406"/>
                  </a:cubicBezTo>
                  <a:cubicBezTo>
                    <a:pt x="5366" y="4406"/>
                    <a:pt x="5497" y="4131"/>
                    <a:pt x="5289" y="3996"/>
                  </a:cubicBezTo>
                  <a:lnTo>
                    <a:pt x="5280" y="3996"/>
                  </a:lnTo>
                  <a:lnTo>
                    <a:pt x="2964" y="2522"/>
                  </a:lnTo>
                  <a:lnTo>
                    <a:pt x="2964" y="216"/>
                  </a:lnTo>
                  <a:cubicBezTo>
                    <a:pt x="2964" y="72"/>
                    <a:pt x="2854" y="0"/>
                    <a:pt x="274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cxnSp>
        <p:nvCxnSpPr>
          <p:cNvPr id="59" name="Google Shape;815;p38">
            <a:extLst>
              <a:ext uri="{FF2B5EF4-FFF2-40B4-BE49-F238E27FC236}">
                <a16:creationId xmlns:a16="http://schemas.microsoft.com/office/drawing/2014/main" id="{A74E0D9A-F547-4D69-9C94-F80F5617A050}"/>
              </a:ext>
            </a:extLst>
          </p:cNvPr>
          <p:cNvCxnSpPr>
            <a:cxnSpLocks/>
          </p:cNvCxnSpPr>
          <p:nvPr/>
        </p:nvCxnSpPr>
        <p:spPr>
          <a:xfrm>
            <a:off x="15240" y="3669218"/>
            <a:ext cx="9111546" cy="0"/>
          </a:xfrm>
          <a:prstGeom prst="straightConnector1">
            <a:avLst/>
          </a:prstGeom>
          <a:noFill/>
          <a:ln w="28575" cap="flat" cmpd="sng">
            <a:solidFill>
              <a:schemeClr val="accent4"/>
            </a:solidFill>
            <a:prstDash val="solid"/>
            <a:round/>
            <a:headEnd type="none" w="med" len="med"/>
            <a:tailEnd type="none" w="med" len="med"/>
          </a:ln>
        </p:spPr>
      </p:cxnSp>
      <p:sp>
        <p:nvSpPr>
          <p:cNvPr id="801" name="Google Shape;801;p38"/>
          <p:cNvSpPr txBox="1">
            <a:spLocks noGrp="1"/>
          </p:cNvSpPr>
          <p:nvPr>
            <p:ph type="title" idx="4294967295"/>
          </p:nvPr>
        </p:nvSpPr>
        <p:spPr>
          <a:xfrm>
            <a:off x="271587" y="2713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Organization and Dataset</a:t>
            </a:r>
            <a:endParaRPr sz="2000" dirty="0"/>
          </a:p>
        </p:txBody>
      </p:sp>
      <p:sp>
        <p:nvSpPr>
          <p:cNvPr id="803" name="Google Shape;803;p38"/>
          <p:cNvSpPr txBox="1">
            <a:spLocks noGrp="1"/>
          </p:cNvSpPr>
          <p:nvPr>
            <p:ph type="body" idx="4294967295"/>
          </p:nvPr>
        </p:nvSpPr>
        <p:spPr>
          <a:xfrm>
            <a:off x="15240" y="2356450"/>
            <a:ext cx="1253353" cy="40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1" dirty="0">
                <a:latin typeface="Bahnschrift" panose="020B0502040204020203" pitchFamily="34" charset="0"/>
              </a:rPr>
              <a:t>Incidence of Tuberculosis (per 1,00,000 people)</a:t>
            </a:r>
            <a:endParaRPr sz="1200" b="1" dirty="0">
              <a:latin typeface="Bahnschrift" panose="020B0502040204020203" pitchFamily="34" charset="0"/>
            </a:endParaRPr>
          </a:p>
        </p:txBody>
      </p:sp>
      <p:cxnSp>
        <p:nvCxnSpPr>
          <p:cNvPr id="815" name="Google Shape;815;p38"/>
          <p:cNvCxnSpPr>
            <a:cxnSpLocks/>
          </p:cNvCxnSpPr>
          <p:nvPr/>
        </p:nvCxnSpPr>
        <p:spPr>
          <a:xfrm>
            <a:off x="0" y="2251898"/>
            <a:ext cx="9111546" cy="0"/>
          </a:xfrm>
          <a:prstGeom prst="straightConnector1">
            <a:avLst/>
          </a:prstGeom>
          <a:noFill/>
          <a:ln w="28575" cap="flat" cmpd="sng">
            <a:solidFill>
              <a:schemeClr val="accent4"/>
            </a:solidFill>
            <a:prstDash val="solid"/>
            <a:round/>
            <a:headEnd type="none" w="med" len="med"/>
            <a:tailEnd type="none" w="med" len="med"/>
          </a:ln>
        </p:spPr>
      </p:cxnSp>
      <p:grpSp>
        <p:nvGrpSpPr>
          <p:cNvPr id="816" name="Google Shape;816;p38"/>
          <p:cNvGrpSpPr/>
          <p:nvPr/>
        </p:nvGrpSpPr>
        <p:grpSpPr>
          <a:xfrm>
            <a:off x="1520955" y="2064719"/>
            <a:ext cx="393900" cy="393900"/>
            <a:chOff x="3754126" y="2921430"/>
            <a:chExt cx="393900" cy="393900"/>
          </a:xfrm>
        </p:grpSpPr>
        <p:sp>
          <p:nvSpPr>
            <p:cNvPr id="817" name="Google Shape;817;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18" name="Google Shape;818;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19" name="Google Shape;819;p38"/>
          <p:cNvSpPr txBox="1">
            <a:spLocks noGrp="1"/>
          </p:cNvSpPr>
          <p:nvPr>
            <p:ph type="title"/>
          </p:nvPr>
        </p:nvSpPr>
        <p:spPr>
          <a:xfrm>
            <a:off x="1517567" y="2149803"/>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hnschrift" panose="020B0502040204020203" pitchFamily="34" charset="0"/>
                <a:ea typeface="Roboto Slab Regular"/>
                <a:cs typeface="Roboto Slab Regular"/>
                <a:sym typeface="Roboto Slab Regular"/>
              </a:rPr>
              <a:t>2</a:t>
            </a:r>
            <a:endParaRPr sz="1200">
              <a:solidFill>
                <a:srgbClr val="FFFFFF"/>
              </a:solidFill>
              <a:latin typeface="Bahnschrift" panose="020B0502040204020203" pitchFamily="34" charset="0"/>
              <a:ea typeface="Roboto Slab Regular"/>
              <a:cs typeface="Roboto Slab Regular"/>
              <a:sym typeface="Roboto Slab Regular"/>
            </a:endParaRPr>
          </a:p>
        </p:txBody>
      </p:sp>
      <p:grpSp>
        <p:nvGrpSpPr>
          <p:cNvPr id="820" name="Google Shape;820;p38"/>
          <p:cNvGrpSpPr/>
          <p:nvPr/>
        </p:nvGrpSpPr>
        <p:grpSpPr>
          <a:xfrm>
            <a:off x="2624080" y="2079628"/>
            <a:ext cx="393900" cy="393900"/>
            <a:chOff x="3754126" y="2921430"/>
            <a:chExt cx="393900" cy="393900"/>
          </a:xfrm>
        </p:grpSpPr>
        <p:sp>
          <p:nvSpPr>
            <p:cNvPr id="821" name="Google Shape;821;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22" name="Google Shape;822;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23" name="Google Shape;823;p38"/>
          <p:cNvSpPr txBox="1">
            <a:spLocks noGrp="1"/>
          </p:cNvSpPr>
          <p:nvPr>
            <p:ph type="title"/>
          </p:nvPr>
        </p:nvSpPr>
        <p:spPr>
          <a:xfrm>
            <a:off x="2620930" y="2164712"/>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hnschrift" panose="020B0502040204020203" pitchFamily="34" charset="0"/>
                <a:ea typeface="Roboto Slab Regular"/>
                <a:cs typeface="Roboto Slab Regular"/>
                <a:sym typeface="Roboto Slab Regular"/>
              </a:rPr>
              <a:t>3</a:t>
            </a:r>
            <a:endParaRPr sz="1200">
              <a:solidFill>
                <a:srgbClr val="FFFFFF"/>
              </a:solidFill>
              <a:latin typeface="Bahnschrift" panose="020B0502040204020203" pitchFamily="34" charset="0"/>
              <a:ea typeface="Roboto Slab Regular"/>
              <a:cs typeface="Roboto Slab Regular"/>
              <a:sym typeface="Roboto Slab Regular"/>
            </a:endParaRPr>
          </a:p>
        </p:txBody>
      </p:sp>
      <p:grpSp>
        <p:nvGrpSpPr>
          <p:cNvPr id="832" name="Google Shape;832;p38"/>
          <p:cNvGrpSpPr/>
          <p:nvPr/>
        </p:nvGrpSpPr>
        <p:grpSpPr>
          <a:xfrm>
            <a:off x="6925965" y="2089653"/>
            <a:ext cx="393900" cy="393900"/>
            <a:chOff x="3754126" y="2921430"/>
            <a:chExt cx="393900" cy="393900"/>
          </a:xfrm>
        </p:grpSpPr>
        <p:sp>
          <p:nvSpPr>
            <p:cNvPr id="833" name="Google Shape;833;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34" name="Google Shape;834;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35" name="Google Shape;835;p38"/>
          <p:cNvSpPr txBox="1">
            <a:spLocks noGrp="1"/>
          </p:cNvSpPr>
          <p:nvPr>
            <p:ph type="title"/>
          </p:nvPr>
        </p:nvSpPr>
        <p:spPr>
          <a:xfrm>
            <a:off x="6922815" y="2174737"/>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Bahnschrift" panose="020B0502040204020203" pitchFamily="34" charset="0"/>
                <a:ea typeface="Roboto Slab Regular"/>
                <a:cs typeface="Roboto Slab Regular"/>
                <a:sym typeface="Roboto Slab Regular"/>
              </a:rPr>
              <a:t>6</a:t>
            </a:r>
            <a:endParaRPr sz="1200" dirty="0">
              <a:solidFill>
                <a:srgbClr val="FFFFFF"/>
              </a:solidFill>
              <a:latin typeface="Bahnschrift" panose="020B0502040204020203" pitchFamily="34" charset="0"/>
              <a:ea typeface="Roboto Slab Regular"/>
              <a:cs typeface="Roboto Slab Regular"/>
              <a:sym typeface="Roboto Slab Regular"/>
            </a:endParaRPr>
          </a:p>
        </p:txBody>
      </p:sp>
      <p:grpSp>
        <p:nvGrpSpPr>
          <p:cNvPr id="836" name="Google Shape;836;p38"/>
          <p:cNvGrpSpPr/>
          <p:nvPr/>
        </p:nvGrpSpPr>
        <p:grpSpPr>
          <a:xfrm>
            <a:off x="461342" y="2053236"/>
            <a:ext cx="393900" cy="393900"/>
            <a:chOff x="3754126" y="2921430"/>
            <a:chExt cx="393900" cy="393900"/>
          </a:xfrm>
        </p:grpSpPr>
        <p:sp>
          <p:nvSpPr>
            <p:cNvPr id="837" name="Google Shape;837;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38" name="Google Shape;838;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39" name="Google Shape;839;p38"/>
          <p:cNvSpPr txBox="1">
            <a:spLocks noGrp="1"/>
          </p:cNvSpPr>
          <p:nvPr>
            <p:ph type="title"/>
          </p:nvPr>
        </p:nvSpPr>
        <p:spPr>
          <a:xfrm>
            <a:off x="458168" y="2137975"/>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Bahnschrift" panose="020B0502040204020203" pitchFamily="34" charset="0"/>
                <a:ea typeface="Roboto Slab Regular"/>
                <a:cs typeface="Roboto Slab Regular"/>
                <a:sym typeface="Roboto Slab Regular"/>
              </a:rPr>
              <a:t>1</a:t>
            </a:r>
            <a:endParaRPr sz="1200" dirty="0">
              <a:solidFill>
                <a:srgbClr val="FFFFFF"/>
              </a:solidFill>
              <a:latin typeface="Bahnschrift" panose="020B0502040204020203" pitchFamily="34" charset="0"/>
              <a:ea typeface="Roboto Slab Regular"/>
              <a:cs typeface="Roboto Slab Regular"/>
              <a:sym typeface="Roboto Slab Regular"/>
            </a:endParaRPr>
          </a:p>
        </p:txBody>
      </p:sp>
      <p:pic>
        <p:nvPicPr>
          <p:cNvPr id="3" name="Picture 2">
            <a:extLst>
              <a:ext uri="{FF2B5EF4-FFF2-40B4-BE49-F238E27FC236}">
                <a16:creationId xmlns:a16="http://schemas.microsoft.com/office/drawing/2014/main" id="{32D70896-B74D-488F-BDC2-6FCD56BABB7E}"/>
              </a:ext>
            </a:extLst>
          </p:cNvPr>
          <p:cNvPicPr>
            <a:picLocks noChangeAspect="1"/>
          </p:cNvPicPr>
          <p:nvPr/>
        </p:nvPicPr>
        <p:blipFill>
          <a:blip r:embed="rId3"/>
          <a:stretch>
            <a:fillRect/>
          </a:stretch>
        </p:blipFill>
        <p:spPr>
          <a:xfrm>
            <a:off x="7501568" y="0"/>
            <a:ext cx="1642432" cy="446433"/>
          </a:xfrm>
          <a:prstGeom prst="rect">
            <a:avLst/>
          </a:prstGeom>
        </p:spPr>
      </p:pic>
      <p:sp>
        <p:nvSpPr>
          <p:cNvPr id="5" name="TextBox 4">
            <a:extLst>
              <a:ext uri="{FF2B5EF4-FFF2-40B4-BE49-F238E27FC236}">
                <a16:creationId xmlns:a16="http://schemas.microsoft.com/office/drawing/2014/main" id="{3E359401-D3DD-40B7-AF54-884404CF1E90}"/>
              </a:ext>
            </a:extLst>
          </p:cNvPr>
          <p:cNvSpPr txBox="1"/>
          <p:nvPr/>
        </p:nvSpPr>
        <p:spPr>
          <a:xfrm>
            <a:off x="271587" y="436608"/>
            <a:ext cx="8600826" cy="774571"/>
          </a:xfrm>
          <a:prstGeom prst="rect">
            <a:avLst/>
          </a:prstGeom>
          <a:noFill/>
        </p:spPr>
        <p:txBody>
          <a:bodyPr wrap="square" rtlCol="0">
            <a:spAutoFit/>
          </a:bodyPr>
          <a:lstStyle/>
          <a:p>
            <a:pPr marL="171450" indent="-171450" algn="just">
              <a:spcBef>
                <a:spcPts val="500"/>
              </a:spcBef>
              <a:spcAft>
                <a:spcPts val="500"/>
              </a:spcAft>
              <a:buFont typeface="Arial" panose="020B0604020202020204" pitchFamily="34" charset="0"/>
              <a:buChar char="•"/>
            </a:pPr>
            <a:r>
              <a:rPr lang="en-US" sz="1200" dirty="0">
                <a:latin typeface="Bahnschrift" panose="020B0502040204020203" pitchFamily="34" charset="0"/>
              </a:rPr>
              <a:t>Data for 217 countries in the world was extracted from the World Bank's agencies. With Life Expectancy as the target variable 14 indicators were chosen spanning across economic, educational, environmental and health factors.</a:t>
            </a:r>
          </a:p>
          <a:p>
            <a:pPr marL="171450" indent="-171450" algn="just">
              <a:spcBef>
                <a:spcPts val="500"/>
              </a:spcBef>
              <a:spcAft>
                <a:spcPts val="500"/>
              </a:spcAft>
              <a:buFont typeface="Arial" panose="020B0604020202020204" pitchFamily="34" charset="0"/>
              <a:buChar char="•"/>
            </a:pPr>
            <a:r>
              <a:rPr lang="en-US" sz="1200" dirty="0">
                <a:latin typeface="Bahnschrift" panose="020B0502040204020203" pitchFamily="34" charset="0"/>
              </a:rPr>
              <a:t>Indicators was merged to create train and test datasets and cleaned by imputing missing values with regional averages.</a:t>
            </a:r>
            <a:endParaRPr lang="en-IN" sz="1200" dirty="0">
              <a:latin typeface="Bahnschrift" panose="020B0502040204020203" pitchFamily="34" charset="0"/>
            </a:endParaRPr>
          </a:p>
        </p:txBody>
      </p:sp>
      <p:sp>
        <p:nvSpPr>
          <p:cNvPr id="6" name="Rectangle 5">
            <a:extLst>
              <a:ext uri="{FF2B5EF4-FFF2-40B4-BE49-F238E27FC236}">
                <a16:creationId xmlns:a16="http://schemas.microsoft.com/office/drawing/2014/main" id="{9FEACE62-66A0-476D-887D-0CFE54A67533}"/>
              </a:ext>
            </a:extLst>
          </p:cNvPr>
          <p:cNvSpPr/>
          <p:nvPr/>
        </p:nvSpPr>
        <p:spPr>
          <a:xfrm>
            <a:off x="3328739" y="1497980"/>
            <a:ext cx="2705100" cy="338554"/>
          </a:xfrm>
          <a:prstGeom prst="rect">
            <a:avLst/>
          </a:prstGeom>
          <a:noFill/>
        </p:spPr>
        <p:txBody>
          <a:bodyPr wrap="square" lIns="91440" tIns="45720" rIns="91440" bIns="45720">
            <a:spAutoFit/>
          </a:bodyPr>
          <a:lstStyle/>
          <a:p>
            <a:pPr algn="ctr"/>
            <a:r>
              <a:rPr lang="en-US" sz="1600" b="0" cap="none" spc="0" dirty="0">
                <a:ln w="0"/>
                <a:solidFill>
                  <a:schemeClr val="accent1"/>
                </a:solidFill>
                <a:effectLst>
                  <a:outerShdw blurRad="38100" dist="25400" dir="5400000" algn="ctr" rotWithShape="0">
                    <a:srgbClr val="6E747A">
                      <a:alpha val="43000"/>
                    </a:srgbClr>
                  </a:outerShdw>
                </a:effectLst>
              </a:rPr>
              <a:t>The Explanatory </a:t>
            </a:r>
            <a:r>
              <a:rPr lang="en-US" sz="1600" dirty="0">
                <a:ln w="0"/>
                <a:solidFill>
                  <a:schemeClr val="accent1"/>
                </a:solidFill>
                <a:effectLst>
                  <a:outerShdw blurRad="38100" dist="25400" dir="5400000" algn="ctr" rotWithShape="0">
                    <a:srgbClr val="6E747A">
                      <a:alpha val="43000"/>
                    </a:srgbClr>
                  </a:outerShdw>
                </a:effectLst>
              </a:rPr>
              <a:t>P</a:t>
            </a:r>
            <a:r>
              <a:rPr lang="en-US" sz="1600" b="0" cap="none" spc="0" dirty="0">
                <a:ln w="0"/>
                <a:solidFill>
                  <a:schemeClr val="accent1"/>
                </a:solidFill>
                <a:effectLst>
                  <a:outerShdw blurRad="38100" dist="25400" dir="5400000" algn="ctr" rotWithShape="0">
                    <a:srgbClr val="6E747A">
                      <a:alpha val="43000"/>
                    </a:srgbClr>
                  </a:outerShdw>
                </a:effectLst>
              </a:rPr>
              <a:t>redictors </a:t>
            </a:r>
          </a:p>
        </p:txBody>
      </p:sp>
      <p:grpSp>
        <p:nvGrpSpPr>
          <p:cNvPr id="47" name="Google Shape;832;p38">
            <a:extLst>
              <a:ext uri="{FF2B5EF4-FFF2-40B4-BE49-F238E27FC236}">
                <a16:creationId xmlns:a16="http://schemas.microsoft.com/office/drawing/2014/main" id="{9668D58D-C394-49B2-87C4-B65652D8B4DB}"/>
              </a:ext>
            </a:extLst>
          </p:cNvPr>
          <p:cNvGrpSpPr/>
          <p:nvPr/>
        </p:nvGrpSpPr>
        <p:grpSpPr>
          <a:xfrm>
            <a:off x="6992617" y="3482584"/>
            <a:ext cx="393900" cy="393900"/>
            <a:chOff x="3754126" y="2921430"/>
            <a:chExt cx="393900" cy="393900"/>
          </a:xfrm>
        </p:grpSpPr>
        <p:sp>
          <p:nvSpPr>
            <p:cNvPr id="48" name="Google Shape;833;p38">
              <a:extLst>
                <a:ext uri="{FF2B5EF4-FFF2-40B4-BE49-F238E27FC236}">
                  <a16:creationId xmlns:a16="http://schemas.microsoft.com/office/drawing/2014/main" id="{CDB9DA50-3B41-44AC-A4F5-AC1140F38F10}"/>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49" name="Google Shape;834;p38">
              <a:extLst>
                <a:ext uri="{FF2B5EF4-FFF2-40B4-BE49-F238E27FC236}">
                  <a16:creationId xmlns:a16="http://schemas.microsoft.com/office/drawing/2014/main" id="{082FFFE5-5A71-4D2D-B6EB-E3A02B7F5612}"/>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50" name="Google Shape;835;p38">
            <a:extLst>
              <a:ext uri="{FF2B5EF4-FFF2-40B4-BE49-F238E27FC236}">
                <a16:creationId xmlns:a16="http://schemas.microsoft.com/office/drawing/2014/main" id="{642F041A-3B14-4803-AEE1-5ED36F307B13}"/>
              </a:ext>
            </a:extLst>
          </p:cNvPr>
          <p:cNvSpPr txBox="1">
            <a:spLocks/>
          </p:cNvSpPr>
          <p:nvPr/>
        </p:nvSpPr>
        <p:spPr>
          <a:xfrm>
            <a:off x="7001289" y="3569627"/>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13</a:t>
            </a:r>
          </a:p>
        </p:txBody>
      </p:sp>
      <p:sp>
        <p:nvSpPr>
          <p:cNvPr id="54" name="Google Shape;803;p38">
            <a:extLst>
              <a:ext uri="{FF2B5EF4-FFF2-40B4-BE49-F238E27FC236}">
                <a16:creationId xmlns:a16="http://schemas.microsoft.com/office/drawing/2014/main" id="{1817C4D0-ED80-4A36-A05D-661B29D5A427}"/>
              </a:ext>
            </a:extLst>
          </p:cNvPr>
          <p:cNvSpPr txBox="1">
            <a:spLocks/>
          </p:cNvSpPr>
          <p:nvPr/>
        </p:nvSpPr>
        <p:spPr>
          <a:xfrm>
            <a:off x="7446303" y="3871210"/>
            <a:ext cx="17832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IN" sz="1200" b="1" dirty="0">
                <a:latin typeface="Bahnschrift" panose="020B0502040204020203" pitchFamily="34" charset="0"/>
              </a:rPr>
              <a:t>Primary Gross Enrolment</a:t>
            </a:r>
          </a:p>
        </p:txBody>
      </p:sp>
      <p:sp>
        <p:nvSpPr>
          <p:cNvPr id="57" name="Google Shape;805;p38">
            <a:extLst>
              <a:ext uri="{FF2B5EF4-FFF2-40B4-BE49-F238E27FC236}">
                <a16:creationId xmlns:a16="http://schemas.microsoft.com/office/drawing/2014/main" id="{D728FB76-79ED-4A52-B026-9B64F438E955}"/>
              </a:ext>
            </a:extLst>
          </p:cNvPr>
          <p:cNvSpPr txBox="1">
            <a:spLocks/>
          </p:cNvSpPr>
          <p:nvPr/>
        </p:nvSpPr>
        <p:spPr>
          <a:xfrm>
            <a:off x="3167396" y="2413391"/>
            <a:ext cx="17832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 Death by Non-Communicable diseases (% of the  total deaths)</a:t>
            </a:r>
            <a:endParaRPr lang="en-IN" sz="1200" b="1" dirty="0">
              <a:latin typeface="Bahnschrift" panose="020B0502040204020203" pitchFamily="34" charset="0"/>
            </a:endParaRPr>
          </a:p>
        </p:txBody>
      </p:sp>
      <p:sp>
        <p:nvSpPr>
          <p:cNvPr id="58" name="Google Shape;807;p38">
            <a:extLst>
              <a:ext uri="{FF2B5EF4-FFF2-40B4-BE49-F238E27FC236}">
                <a16:creationId xmlns:a16="http://schemas.microsoft.com/office/drawing/2014/main" id="{9D60D8A1-4649-4A6E-B883-04DE351FD454}"/>
              </a:ext>
            </a:extLst>
          </p:cNvPr>
          <p:cNvSpPr txBox="1">
            <a:spLocks/>
          </p:cNvSpPr>
          <p:nvPr/>
        </p:nvSpPr>
        <p:spPr>
          <a:xfrm>
            <a:off x="7379442" y="2455784"/>
            <a:ext cx="19266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Road Traffic              Injury                              (per 100,000 people)  </a:t>
            </a:r>
            <a:endParaRPr lang="en-IN" sz="1200" b="1" dirty="0">
              <a:latin typeface="Bahnschrift" panose="020B0502040204020203" pitchFamily="34" charset="0"/>
            </a:endParaRPr>
          </a:p>
        </p:txBody>
      </p:sp>
      <p:grpSp>
        <p:nvGrpSpPr>
          <p:cNvPr id="60" name="Google Shape;816;p38">
            <a:extLst>
              <a:ext uri="{FF2B5EF4-FFF2-40B4-BE49-F238E27FC236}">
                <a16:creationId xmlns:a16="http://schemas.microsoft.com/office/drawing/2014/main" id="{FC81003E-E56E-4E78-A9A3-7FC54DEFD109}"/>
              </a:ext>
            </a:extLst>
          </p:cNvPr>
          <p:cNvGrpSpPr/>
          <p:nvPr/>
        </p:nvGrpSpPr>
        <p:grpSpPr>
          <a:xfrm>
            <a:off x="1845789" y="3461609"/>
            <a:ext cx="393900" cy="393900"/>
            <a:chOff x="3754126" y="2921430"/>
            <a:chExt cx="393900" cy="393900"/>
          </a:xfrm>
        </p:grpSpPr>
        <p:sp>
          <p:nvSpPr>
            <p:cNvPr id="61" name="Google Shape;817;p38">
              <a:extLst>
                <a:ext uri="{FF2B5EF4-FFF2-40B4-BE49-F238E27FC236}">
                  <a16:creationId xmlns:a16="http://schemas.microsoft.com/office/drawing/2014/main" id="{80BCB9F7-6B99-44A4-A062-9E84B475D960}"/>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62" name="Google Shape;818;p38">
              <a:extLst>
                <a:ext uri="{FF2B5EF4-FFF2-40B4-BE49-F238E27FC236}">
                  <a16:creationId xmlns:a16="http://schemas.microsoft.com/office/drawing/2014/main" id="{7EA33F1B-7B8E-4F25-8479-1FE94AC0491C}"/>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63" name="Google Shape;819;p38">
            <a:extLst>
              <a:ext uri="{FF2B5EF4-FFF2-40B4-BE49-F238E27FC236}">
                <a16:creationId xmlns:a16="http://schemas.microsoft.com/office/drawing/2014/main" id="{B1EEF3D6-E887-4BE4-8699-ED83EAFD50B6}"/>
              </a:ext>
            </a:extLst>
          </p:cNvPr>
          <p:cNvSpPr txBox="1">
            <a:spLocks/>
          </p:cNvSpPr>
          <p:nvPr/>
        </p:nvSpPr>
        <p:spPr>
          <a:xfrm>
            <a:off x="1842401" y="3546693"/>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9</a:t>
            </a:r>
          </a:p>
        </p:txBody>
      </p:sp>
      <p:grpSp>
        <p:nvGrpSpPr>
          <p:cNvPr id="64" name="Google Shape;820;p38">
            <a:extLst>
              <a:ext uri="{FF2B5EF4-FFF2-40B4-BE49-F238E27FC236}">
                <a16:creationId xmlns:a16="http://schemas.microsoft.com/office/drawing/2014/main" id="{8202BB86-43F6-4824-A5A7-DE3D14519BEE}"/>
              </a:ext>
            </a:extLst>
          </p:cNvPr>
          <p:cNvGrpSpPr/>
          <p:nvPr/>
        </p:nvGrpSpPr>
        <p:grpSpPr>
          <a:xfrm>
            <a:off x="3246428" y="3476565"/>
            <a:ext cx="393900" cy="393900"/>
            <a:chOff x="3754126" y="2921430"/>
            <a:chExt cx="393900" cy="393900"/>
          </a:xfrm>
        </p:grpSpPr>
        <p:sp>
          <p:nvSpPr>
            <p:cNvPr id="65" name="Google Shape;821;p38">
              <a:extLst>
                <a:ext uri="{FF2B5EF4-FFF2-40B4-BE49-F238E27FC236}">
                  <a16:creationId xmlns:a16="http://schemas.microsoft.com/office/drawing/2014/main" id="{F24FE7CD-BF42-488B-AC76-C35C0C248949}"/>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66" name="Google Shape;822;p38">
              <a:extLst>
                <a:ext uri="{FF2B5EF4-FFF2-40B4-BE49-F238E27FC236}">
                  <a16:creationId xmlns:a16="http://schemas.microsoft.com/office/drawing/2014/main" id="{6E6AAC08-021E-4822-8585-2513EF1A5BAD}"/>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67" name="Google Shape;823;p38">
            <a:extLst>
              <a:ext uri="{FF2B5EF4-FFF2-40B4-BE49-F238E27FC236}">
                <a16:creationId xmlns:a16="http://schemas.microsoft.com/office/drawing/2014/main" id="{9BD55A1A-95B5-43B1-908C-F30F79FB2536}"/>
              </a:ext>
            </a:extLst>
          </p:cNvPr>
          <p:cNvSpPr txBox="1">
            <a:spLocks/>
          </p:cNvSpPr>
          <p:nvPr/>
        </p:nvSpPr>
        <p:spPr>
          <a:xfrm>
            <a:off x="3243278" y="3561649"/>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10</a:t>
            </a:r>
          </a:p>
        </p:txBody>
      </p:sp>
      <p:grpSp>
        <p:nvGrpSpPr>
          <p:cNvPr id="68" name="Google Shape;824;p38">
            <a:extLst>
              <a:ext uri="{FF2B5EF4-FFF2-40B4-BE49-F238E27FC236}">
                <a16:creationId xmlns:a16="http://schemas.microsoft.com/office/drawing/2014/main" id="{8DE0AE82-F9E3-48E7-8C31-B22A94D0662C}"/>
              </a:ext>
            </a:extLst>
          </p:cNvPr>
          <p:cNvGrpSpPr/>
          <p:nvPr/>
        </p:nvGrpSpPr>
        <p:grpSpPr>
          <a:xfrm>
            <a:off x="3896973" y="2079628"/>
            <a:ext cx="393900" cy="393900"/>
            <a:chOff x="3754126" y="2921430"/>
            <a:chExt cx="393900" cy="393900"/>
          </a:xfrm>
        </p:grpSpPr>
        <p:sp>
          <p:nvSpPr>
            <p:cNvPr id="69" name="Google Shape;825;p38">
              <a:extLst>
                <a:ext uri="{FF2B5EF4-FFF2-40B4-BE49-F238E27FC236}">
                  <a16:creationId xmlns:a16="http://schemas.microsoft.com/office/drawing/2014/main" id="{855E9C41-C300-4119-A98B-ACFE2BA272BE}"/>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70" name="Google Shape;826;p38">
              <a:extLst>
                <a:ext uri="{FF2B5EF4-FFF2-40B4-BE49-F238E27FC236}">
                  <a16:creationId xmlns:a16="http://schemas.microsoft.com/office/drawing/2014/main" id="{12EAE1F6-CB5E-4B0C-8616-FC226A87418F}"/>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71" name="Google Shape;827;p38">
            <a:extLst>
              <a:ext uri="{FF2B5EF4-FFF2-40B4-BE49-F238E27FC236}">
                <a16:creationId xmlns:a16="http://schemas.microsoft.com/office/drawing/2014/main" id="{D3879368-826D-4799-8972-C205282402F9}"/>
              </a:ext>
            </a:extLst>
          </p:cNvPr>
          <p:cNvSpPr txBox="1">
            <a:spLocks/>
          </p:cNvSpPr>
          <p:nvPr/>
        </p:nvSpPr>
        <p:spPr>
          <a:xfrm>
            <a:off x="3893847" y="2164712"/>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4</a:t>
            </a:r>
          </a:p>
        </p:txBody>
      </p:sp>
      <p:grpSp>
        <p:nvGrpSpPr>
          <p:cNvPr id="72" name="Google Shape;828;p38">
            <a:extLst>
              <a:ext uri="{FF2B5EF4-FFF2-40B4-BE49-F238E27FC236}">
                <a16:creationId xmlns:a16="http://schemas.microsoft.com/office/drawing/2014/main" id="{62E74B2E-9C93-4C9A-BEFD-A775651C047F}"/>
              </a:ext>
            </a:extLst>
          </p:cNvPr>
          <p:cNvGrpSpPr/>
          <p:nvPr/>
        </p:nvGrpSpPr>
        <p:grpSpPr>
          <a:xfrm>
            <a:off x="5470045" y="2059942"/>
            <a:ext cx="393900" cy="393900"/>
            <a:chOff x="3754126" y="2921430"/>
            <a:chExt cx="393900" cy="393900"/>
          </a:xfrm>
        </p:grpSpPr>
        <p:sp>
          <p:nvSpPr>
            <p:cNvPr id="73" name="Google Shape;829;p38">
              <a:extLst>
                <a:ext uri="{FF2B5EF4-FFF2-40B4-BE49-F238E27FC236}">
                  <a16:creationId xmlns:a16="http://schemas.microsoft.com/office/drawing/2014/main" id="{DDA20461-8723-4D59-BE82-671B466B185B}"/>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74" name="Google Shape;830;p38">
              <a:extLst>
                <a:ext uri="{FF2B5EF4-FFF2-40B4-BE49-F238E27FC236}">
                  <a16:creationId xmlns:a16="http://schemas.microsoft.com/office/drawing/2014/main" id="{C6040AA6-5DCE-4D50-8835-BA1E4B0BE227}"/>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75" name="Google Shape;831;p38">
            <a:extLst>
              <a:ext uri="{FF2B5EF4-FFF2-40B4-BE49-F238E27FC236}">
                <a16:creationId xmlns:a16="http://schemas.microsoft.com/office/drawing/2014/main" id="{D7C1B37E-CCD6-4D87-BDEE-A3403324AF8E}"/>
              </a:ext>
            </a:extLst>
          </p:cNvPr>
          <p:cNvSpPr txBox="1">
            <a:spLocks/>
          </p:cNvSpPr>
          <p:nvPr/>
        </p:nvSpPr>
        <p:spPr>
          <a:xfrm>
            <a:off x="5466657" y="2145026"/>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5</a:t>
            </a:r>
          </a:p>
        </p:txBody>
      </p:sp>
      <p:grpSp>
        <p:nvGrpSpPr>
          <p:cNvPr id="76" name="Google Shape;832;p38">
            <a:extLst>
              <a:ext uri="{FF2B5EF4-FFF2-40B4-BE49-F238E27FC236}">
                <a16:creationId xmlns:a16="http://schemas.microsoft.com/office/drawing/2014/main" id="{983ABC65-6F8A-423E-BB15-AFA382082D3A}"/>
              </a:ext>
            </a:extLst>
          </p:cNvPr>
          <p:cNvGrpSpPr/>
          <p:nvPr/>
        </p:nvGrpSpPr>
        <p:grpSpPr>
          <a:xfrm>
            <a:off x="8121023" y="2057654"/>
            <a:ext cx="393900" cy="393900"/>
            <a:chOff x="3754126" y="2921430"/>
            <a:chExt cx="393900" cy="393900"/>
          </a:xfrm>
        </p:grpSpPr>
        <p:sp>
          <p:nvSpPr>
            <p:cNvPr id="77" name="Google Shape;833;p38">
              <a:extLst>
                <a:ext uri="{FF2B5EF4-FFF2-40B4-BE49-F238E27FC236}">
                  <a16:creationId xmlns:a16="http://schemas.microsoft.com/office/drawing/2014/main" id="{0F3EABC9-F689-4184-B862-E25AFE2319F9}"/>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78" name="Google Shape;834;p38">
              <a:extLst>
                <a:ext uri="{FF2B5EF4-FFF2-40B4-BE49-F238E27FC236}">
                  <a16:creationId xmlns:a16="http://schemas.microsoft.com/office/drawing/2014/main" id="{F3C2C445-B182-4F35-99D8-B4761B68C4DA}"/>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79" name="Google Shape;835;p38">
            <a:extLst>
              <a:ext uri="{FF2B5EF4-FFF2-40B4-BE49-F238E27FC236}">
                <a16:creationId xmlns:a16="http://schemas.microsoft.com/office/drawing/2014/main" id="{A9207E53-AFC6-45E7-87DB-56691BD2294E}"/>
              </a:ext>
            </a:extLst>
          </p:cNvPr>
          <p:cNvSpPr txBox="1">
            <a:spLocks/>
          </p:cNvSpPr>
          <p:nvPr/>
        </p:nvSpPr>
        <p:spPr>
          <a:xfrm>
            <a:off x="8117873" y="2142738"/>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7</a:t>
            </a:r>
          </a:p>
        </p:txBody>
      </p:sp>
      <p:grpSp>
        <p:nvGrpSpPr>
          <p:cNvPr id="80" name="Google Shape;836;p38">
            <a:extLst>
              <a:ext uri="{FF2B5EF4-FFF2-40B4-BE49-F238E27FC236}">
                <a16:creationId xmlns:a16="http://schemas.microsoft.com/office/drawing/2014/main" id="{1739166D-24CB-4A0B-A7A9-657F8FC3B4DE}"/>
              </a:ext>
            </a:extLst>
          </p:cNvPr>
          <p:cNvGrpSpPr/>
          <p:nvPr/>
        </p:nvGrpSpPr>
        <p:grpSpPr>
          <a:xfrm>
            <a:off x="476582" y="3470556"/>
            <a:ext cx="393900" cy="393900"/>
            <a:chOff x="3754126" y="2921430"/>
            <a:chExt cx="393900" cy="393900"/>
          </a:xfrm>
        </p:grpSpPr>
        <p:sp>
          <p:nvSpPr>
            <p:cNvPr id="81" name="Google Shape;837;p38">
              <a:extLst>
                <a:ext uri="{FF2B5EF4-FFF2-40B4-BE49-F238E27FC236}">
                  <a16:creationId xmlns:a16="http://schemas.microsoft.com/office/drawing/2014/main" id="{537620E7-254D-4645-93DD-9DF4FE594B5F}"/>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2" name="Google Shape;838;p38">
              <a:extLst>
                <a:ext uri="{FF2B5EF4-FFF2-40B4-BE49-F238E27FC236}">
                  <a16:creationId xmlns:a16="http://schemas.microsoft.com/office/drawing/2014/main" id="{2A19D051-EE43-4068-AF31-FE011FEBB5C8}"/>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3" name="Google Shape;839;p38">
            <a:extLst>
              <a:ext uri="{FF2B5EF4-FFF2-40B4-BE49-F238E27FC236}">
                <a16:creationId xmlns:a16="http://schemas.microsoft.com/office/drawing/2014/main" id="{A4276606-A338-4CA0-BC11-A62AD4E7EE27}"/>
              </a:ext>
            </a:extLst>
          </p:cNvPr>
          <p:cNvSpPr txBox="1">
            <a:spLocks/>
          </p:cNvSpPr>
          <p:nvPr/>
        </p:nvSpPr>
        <p:spPr>
          <a:xfrm>
            <a:off x="473194" y="3555640"/>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8</a:t>
            </a:r>
          </a:p>
        </p:txBody>
      </p:sp>
      <p:grpSp>
        <p:nvGrpSpPr>
          <p:cNvPr id="84" name="Google Shape;832;p38">
            <a:extLst>
              <a:ext uri="{FF2B5EF4-FFF2-40B4-BE49-F238E27FC236}">
                <a16:creationId xmlns:a16="http://schemas.microsoft.com/office/drawing/2014/main" id="{3D39C038-5706-4B4D-99A6-24E6988E41AD}"/>
              </a:ext>
            </a:extLst>
          </p:cNvPr>
          <p:cNvGrpSpPr/>
          <p:nvPr/>
        </p:nvGrpSpPr>
        <p:grpSpPr>
          <a:xfrm>
            <a:off x="8094463" y="3476565"/>
            <a:ext cx="393900" cy="393900"/>
            <a:chOff x="3754126" y="2921430"/>
            <a:chExt cx="393900" cy="393900"/>
          </a:xfrm>
        </p:grpSpPr>
        <p:sp>
          <p:nvSpPr>
            <p:cNvPr id="85" name="Google Shape;833;p38">
              <a:extLst>
                <a:ext uri="{FF2B5EF4-FFF2-40B4-BE49-F238E27FC236}">
                  <a16:creationId xmlns:a16="http://schemas.microsoft.com/office/drawing/2014/main" id="{3EAD8BA3-E2D3-4399-8130-AC4FE30D7841}"/>
                </a:ext>
              </a:extLst>
            </p:cNvPr>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6" name="Google Shape;834;p38">
              <a:extLst>
                <a:ext uri="{FF2B5EF4-FFF2-40B4-BE49-F238E27FC236}">
                  <a16:creationId xmlns:a16="http://schemas.microsoft.com/office/drawing/2014/main" id="{6C3FA72E-4199-4A1B-A04D-D016437C5D2E}"/>
                </a:ext>
              </a:extLst>
            </p:cNvPr>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7" name="Google Shape;835;p38">
            <a:extLst>
              <a:ext uri="{FF2B5EF4-FFF2-40B4-BE49-F238E27FC236}">
                <a16:creationId xmlns:a16="http://schemas.microsoft.com/office/drawing/2014/main" id="{674EEAAC-03D9-4588-A64C-B18933DBBB26}"/>
              </a:ext>
            </a:extLst>
          </p:cNvPr>
          <p:cNvSpPr txBox="1">
            <a:spLocks/>
          </p:cNvSpPr>
          <p:nvPr/>
        </p:nvSpPr>
        <p:spPr>
          <a:xfrm>
            <a:off x="8091313" y="3561649"/>
            <a:ext cx="400200" cy="22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F6F8C"/>
              </a:buClr>
              <a:buSzPts val="2800"/>
              <a:buFont typeface="Roboto Slab"/>
              <a:buNone/>
              <a:defRPr sz="2800" b="0" i="0" u="none" strike="noStrike" cap="none">
                <a:solidFill>
                  <a:srgbClr val="4F6F8C"/>
                </a:solidFill>
                <a:latin typeface="Roboto Slab"/>
                <a:ea typeface="Roboto Slab"/>
                <a:cs typeface="Roboto Slab"/>
                <a:sym typeface="Roboto Slab"/>
              </a:defRPr>
            </a:lvl1pPr>
            <a:lvl2pPr marR="0" lvl="1"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2pPr>
            <a:lvl3pPr marR="0" lvl="2"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3pPr>
            <a:lvl4pPr marR="0" lvl="3"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4pPr>
            <a:lvl5pPr marR="0" lvl="4"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5pPr>
            <a:lvl6pPr marR="0" lvl="5"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6pPr>
            <a:lvl7pPr marR="0" lvl="6"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7pPr>
            <a:lvl8pPr marR="0" lvl="7"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8pPr>
            <a:lvl9pPr marR="0" lvl="8" algn="r" rtl="0">
              <a:lnSpc>
                <a:spcPct val="100000"/>
              </a:lnSpc>
              <a:spcBef>
                <a:spcPts val="0"/>
              </a:spcBef>
              <a:spcAft>
                <a:spcPts val="0"/>
              </a:spcAft>
              <a:buClr>
                <a:schemeClr val="dk1"/>
              </a:buClr>
              <a:buSzPts val="2800"/>
              <a:buFont typeface="Old Standard TT"/>
              <a:buNone/>
              <a:defRPr sz="2800" b="0" i="1" u="none" strike="noStrike" cap="none">
                <a:solidFill>
                  <a:schemeClr val="dk1"/>
                </a:solidFill>
                <a:latin typeface="Old Standard TT"/>
                <a:ea typeface="Old Standard TT"/>
                <a:cs typeface="Old Standard TT"/>
                <a:sym typeface="Old Standard TT"/>
              </a:defRPr>
            </a:lvl9pPr>
          </a:lstStyle>
          <a:p>
            <a:pPr algn="ctr"/>
            <a:r>
              <a:rPr lang="en" sz="1200" dirty="0">
                <a:solidFill>
                  <a:srgbClr val="FFFFFF"/>
                </a:solidFill>
                <a:latin typeface="Bahnschrift" panose="020B0502040204020203" pitchFamily="34" charset="0"/>
                <a:ea typeface="Roboto Slab Regular"/>
                <a:cs typeface="Roboto Slab Regular"/>
                <a:sym typeface="Roboto Slab Regular"/>
              </a:rPr>
              <a:t>14</a:t>
            </a:r>
          </a:p>
        </p:txBody>
      </p:sp>
      <p:sp>
        <p:nvSpPr>
          <p:cNvPr id="88" name="Google Shape;803;p38">
            <a:extLst>
              <a:ext uri="{FF2B5EF4-FFF2-40B4-BE49-F238E27FC236}">
                <a16:creationId xmlns:a16="http://schemas.microsoft.com/office/drawing/2014/main" id="{FEA35D84-E495-4C11-8A58-FB36E012D49F}"/>
              </a:ext>
            </a:extLst>
          </p:cNvPr>
          <p:cNvSpPr txBox="1">
            <a:spLocks/>
          </p:cNvSpPr>
          <p:nvPr/>
        </p:nvSpPr>
        <p:spPr>
          <a:xfrm>
            <a:off x="4752080" y="2434569"/>
            <a:ext cx="17832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Prevalence of Anemia among children (% of children under 5 years old)</a:t>
            </a:r>
            <a:endParaRPr lang="en-IN" sz="1200" b="1" dirty="0">
              <a:latin typeface="Bahnschrift" panose="020B0502040204020203" pitchFamily="34" charset="0"/>
            </a:endParaRPr>
          </a:p>
        </p:txBody>
      </p:sp>
      <p:sp>
        <p:nvSpPr>
          <p:cNvPr id="92" name="Google Shape;803;p38">
            <a:extLst>
              <a:ext uri="{FF2B5EF4-FFF2-40B4-BE49-F238E27FC236}">
                <a16:creationId xmlns:a16="http://schemas.microsoft.com/office/drawing/2014/main" id="{0C578A0B-A134-46DA-A262-6E2B043A5281}"/>
              </a:ext>
            </a:extLst>
          </p:cNvPr>
          <p:cNvSpPr txBox="1">
            <a:spLocks/>
          </p:cNvSpPr>
          <p:nvPr/>
        </p:nvSpPr>
        <p:spPr>
          <a:xfrm>
            <a:off x="15240" y="2356473"/>
            <a:ext cx="1253353"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Font typeface="Roboto"/>
              <a:buNone/>
            </a:pPr>
            <a:r>
              <a:rPr lang="en-US" sz="1200" b="1" dirty="0">
                <a:latin typeface="Bahnschrift" panose="020B0502040204020203" pitchFamily="34" charset="0"/>
              </a:rPr>
              <a:t>Incidence of Tuberculosis (per 1,00,000 people)</a:t>
            </a:r>
          </a:p>
        </p:txBody>
      </p:sp>
      <p:sp>
        <p:nvSpPr>
          <p:cNvPr id="8" name="Google Shape;803;p38">
            <a:extLst>
              <a:ext uri="{FF2B5EF4-FFF2-40B4-BE49-F238E27FC236}">
                <a16:creationId xmlns:a16="http://schemas.microsoft.com/office/drawing/2014/main" id="{11B81F81-23A5-4025-92CE-E5794260A3E2}"/>
              </a:ext>
            </a:extLst>
          </p:cNvPr>
          <p:cNvSpPr txBox="1">
            <a:spLocks/>
          </p:cNvSpPr>
          <p:nvPr/>
        </p:nvSpPr>
        <p:spPr>
          <a:xfrm>
            <a:off x="1108757" y="2425138"/>
            <a:ext cx="1253353"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Font typeface="Roboto"/>
              <a:buNone/>
            </a:pPr>
            <a:r>
              <a:rPr lang="en-US" sz="1200" b="1" dirty="0">
                <a:latin typeface="Bahnschrift" panose="020B0502040204020203" pitchFamily="34" charset="0"/>
              </a:rPr>
              <a:t>DPT Immunization</a:t>
            </a:r>
          </a:p>
        </p:txBody>
      </p:sp>
      <p:sp>
        <p:nvSpPr>
          <p:cNvPr id="10" name="Google Shape;803;p38">
            <a:extLst>
              <a:ext uri="{FF2B5EF4-FFF2-40B4-BE49-F238E27FC236}">
                <a16:creationId xmlns:a16="http://schemas.microsoft.com/office/drawing/2014/main" id="{D7CABE4F-DD4D-40E9-9252-AECD2610B0AC}"/>
              </a:ext>
            </a:extLst>
          </p:cNvPr>
          <p:cNvSpPr txBox="1">
            <a:spLocks/>
          </p:cNvSpPr>
          <p:nvPr/>
        </p:nvSpPr>
        <p:spPr>
          <a:xfrm>
            <a:off x="2210809" y="2425385"/>
            <a:ext cx="1253353"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Font typeface="Roboto"/>
              <a:buNone/>
            </a:pPr>
            <a:r>
              <a:rPr lang="en-US" sz="1200" b="1" dirty="0">
                <a:latin typeface="Bahnschrift" panose="020B0502040204020203" pitchFamily="34" charset="0"/>
              </a:rPr>
              <a:t>Measles Immunization</a:t>
            </a:r>
          </a:p>
        </p:txBody>
      </p:sp>
      <p:sp>
        <p:nvSpPr>
          <p:cNvPr id="11" name="Google Shape;803;p38">
            <a:extLst>
              <a:ext uri="{FF2B5EF4-FFF2-40B4-BE49-F238E27FC236}">
                <a16:creationId xmlns:a16="http://schemas.microsoft.com/office/drawing/2014/main" id="{7BEB68FE-C6D2-404B-9F44-B1AB638664BF}"/>
              </a:ext>
            </a:extLst>
          </p:cNvPr>
          <p:cNvSpPr txBox="1">
            <a:spLocks/>
          </p:cNvSpPr>
          <p:nvPr/>
        </p:nvSpPr>
        <p:spPr>
          <a:xfrm>
            <a:off x="4147662" y="3841440"/>
            <a:ext cx="1253353"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Font typeface="Roboto"/>
              <a:buNone/>
            </a:pPr>
            <a:r>
              <a:rPr lang="en-US" sz="1200" b="1" dirty="0">
                <a:latin typeface="Bahnschrift" panose="020B0502040204020203" pitchFamily="34" charset="0"/>
              </a:rPr>
              <a:t>PM2.5 Air Pollution</a:t>
            </a:r>
          </a:p>
        </p:txBody>
      </p:sp>
      <p:sp>
        <p:nvSpPr>
          <p:cNvPr id="12" name="Google Shape;803;p38">
            <a:extLst>
              <a:ext uri="{FF2B5EF4-FFF2-40B4-BE49-F238E27FC236}">
                <a16:creationId xmlns:a16="http://schemas.microsoft.com/office/drawing/2014/main" id="{41FAD0A9-331B-4E26-AE85-0CF059F2348B}"/>
              </a:ext>
            </a:extLst>
          </p:cNvPr>
          <p:cNvSpPr txBox="1">
            <a:spLocks/>
          </p:cNvSpPr>
          <p:nvPr/>
        </p:nvSpPr>
        <p:spPr>
          <a:xfrm>
            <a:off x="5470045" y="3852584"/>
            <a:ext cx="1253353" cy="750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Current Health Expenditure   (% of GDP)</a:t>
            </a:r>
          </a:p>
        </p:txBody>
      </p:sp>
      <p:sp>
        <p:nvSpPr>
          <p:cNvPr id="13" name="Google Shape;803;p38">
            <a:extLst>
              <a:ext uri="{FF2B5EF4-FFF2-40B4-BE49-F238E27FC236}">
                <a16:creationId xmlns:a16="http://schemas.microsoft.com/office/drawing/2014/main" id="{90CC58FB-BC90-49AC-9E5A-FAC04AFBB7F7}"/>
              </a:ext>
            </a:extLst>
          </p:cNvPr>
          <p:cNvSpPr txBox="1">
            <a:spLocks/>
          </p:cNvSpPr>
          <p:nvPr/>
        </p:nvSpPr>
        <p:spPr>
          <a:xfrm>
            <a:off x="6500449" y="2456868"/>
            <a:ext cx="1253353" cy="750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Total Alcohol Consumption per capita</a:t>
            </a:r>
          </a:p>
        </p:txBody>
      </p:sp>
      <p:sp>
        <p:nvSpPr>
          <p:cNvPr id="14" name="Google Shape;803;p38">
            <a:extLst>
              <a:ext uri="{FF2B5EF4-FFF2-40B4-BE49-F238E27FC236}">
                <a16:creationId xmlns:a16="http://schemas.microsoft.com/office/drawing/2014/main" id="{BCC3EA84-BDF7-4790-A2DD-B6671E531247}"/>
              </a:ext>
            </a:extLst>
          </p:cNvPr>
          <p:cNvSpPr txBox="1">
            <a:spLocks/>
          </p:cNvSpPr>
          <p:nvPr/>
        </p:nvSpPr>
        <p:spPr>
          <a:xfrm>
            <a:off x="69053" y="3818464"/>
            <a:ext cx="1253353" cy="750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Access to Electricity (% of the population)</a:t>
            </a:r>
          </a:p>
        </p:txBody>
      </p:sp>
      <p:sp>
        <p:nvSpPr>
          <p:cNvPr id="15" name="Google Shape;803;p38">
            <a:extLst>
              <a:ext uri="{FF2B5EF4-FFF2-40B4-BE49-F238E27FC236}">
                <a16:creationId xmlns:a16="http://schemas.microsoft.com/office/drawing/2014/main" id="{54AD3E34-5276-4EF6-A373-78F68FF62E48}"/>
              </a:ext>
            </a:extLst>
          </p:cNvPr>
          <p:cNvSpPr txBox="1">
            <a:spLocks/>
          </p:cNvSpPr>
          <p:nvPr/>
        </p:nvSpPr>
        <p:spPr>
          <a:xfrm>
            <a:off x="1437716" y="3788225"/>
            <a:ext cx="1253353" cy="750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Basic Sanitation Services( % of the Population)</a:t>
            </a:r>
          </a:p>
        </p:txBody>
      </p:sp>
      <p:sp>
        <p:nvSpPr>
          <p:cNvPr id="16" name="Google Shape;803;p38">
            <a:extLst>
              <a:ext uri="{FF2B5EF4-FFF2-40B4-BE49-F238E27FC236}">
                <a16:creationId xmlns:a16="http://schemas.microsoft.com/office/drawing/2014/main" id="{B2DDA607-9956-4CBE-A652-6E8EAD385BA9}"/>
              </a:ext>
            </a:extLst>
          </p:cNvPr>
          <p:cNvSpPr txBox="1">
            <a:spLocks/>
          </p:cNvSpPr>
          <p:nvPr/>
        </p:nvSpPr>
        <p:spPr>
          <a:xfrm>
            <a:off x="2861753" y="3818892"/>
            <a:ext cx="1253353" cy="750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US" sz="1200" b="1" dirty="0">
                <a:latin typeface="Bahnschrift" panose="020B0502040204020203" pitchFamily="34" charset="0"/>
              </a:rPr>
              <a:t>Waged and Salaried Workers (% of total employment)</a:t>
            </a:r>
          </a:p>
        </p:txBody>
      </p:sp>
      <p:grpSp>
        <p:nvGrpSpPr>
          <p:cNvPr id="824" name="Google Shape;824;p38"/>
          <p:cNvGrpSpPr/>
          <p:nvPr/>
        </p:nvGrpSpPr>
        <p:grpSpPr>
          <a:xfrm>
            <a:off x="4605760" y="3461609"/>
            <a:ext cx="393900" cy="393900"/>
            <a:chOff x="3754126" y="2921430"/>
            <a:chExt cx="393900" cy="393900"/>
          </a:xfrm>
        </p:grpSpPr>
        <p:sp>
          <p:nvSpPr>
            <p:cNvPr id="825" name="Google Shape;825;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26" name="Google Shape;826;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27" name="Google Shape;827;p38"/>
          <p:cNvSpPr txBox="1">
            <a:spLocks noGrp="1"/>
          </p:cNvSpPr>
          <p:nvPr>
            <p:ph type="title"/>
          </p:nvPr>
        </p:nvSpPr>
        <p:spPr>
          <a:xfrm>
            <a:off x="4602634" y="3546693"/>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Bahnschrift" panose="020B0502040204020203" pitchFamily="34" charset="0"/>
                <a:ea typeface="Roboto Slab Regular"/>
                <a:cs typeface="Roboto Slab Regular"/>
                <a:sym typeface="Roboto Slab Regular"/>
              </a:rPr>
              <a:t>11</a:t>
            </a:r>
            <a:endParaRPr sz="1200" dirty="0">
              <a:solidFill>
                <a:srgbClr val="FFFFFF"/>
              </a:solidFill>
              <a:latin typeface="Bahnschrift" panose="020B0502040204020203" pitchFamily="34" charset="0"/>
              <a:ea typeface="Roboto Slab Regular"/>
              <a:cs typeface="Roboto Slab Regular"/>
              <a:sym typeface="Roboto Slab Regular"/>
            </a:endParaRPr>
          </a:p>
        </p:txBody>
      </p:sp>
      <p:grpSp>
        <p:nvGrpSpPr>
          <p:cNvPr id="828" name="Google Shape;828;p38"/>
          <p:cNvGrpSpPr/>
          <p:nvPr/>
        </p:nvGrpSpPr>
        <p:grpSpPr>
          <a:xfrm>
            <a:off x="5894338" y="3461609"/>
            <a:ext cx="393900" cy="393900"/>
            <a:chOff x="3754126" y="2921430"/>
            <a:chExt cx="393900" cy="393900"/>
          </a:xfrm>
        </p:grpSpPr>
        <p:sp>
          <p:nvSpPr>
            <p:cNvPr id="829" name="Google Shape;829;p38"/>
            <p:cNvSpPr/>
            <p:nvPr/>
          </p:nvSpPr>
          <p:spPr>
            <a:xfrm>
              <a:off x="3754126" y="2921430"/>
              <a:ext cx="393900" cy="3939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A8BBBF"/>
                </a:solidFill>
                <a:latin typeface="Bahnschrift" panose="020B0502040204020203" pitchFamily="34" charset="0"/>
                <a:ea typeface="Roboto Slab Regular"/>
                <a:cs typeface="Roboto Slab Regular"/>
                <a:sym typeface="Roboto Slab Regular"/>
              </a:endParaRPr>
            </a:p>
          </p:txBody>
        </p:sp>
        <p:sp>
          <p:nvSpPr>
            <p:cNvPr id="830" name="Google Shape;830;p38"/>
            <p:cNvSpPr/>
            <p:nvPr/>
          </p:nvSpPr>
          <p:spPr>
            <a:xfrm>
              <a:off x="3792043" y="2959347"/>
              <a:ext cx="318000" cy="31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31" name="Google Shape;831;p38"/>
          <p:cNvSpPr txBox="1">
            <a:spLocks noGrp="1"/>
          </p:cNvSpPr>
          <p:nvPr>
            <p:ph type="title"/>
          </p:nvPr>
        </p:nvSpPr>
        <p:spPr>
          <a:xfrm>
            <a:off x="5890950" y="3546693"/>
            <a:ext cx="400200" cy="2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Bahnschrift" panose="020B0502040204020203" pitchFamily="34" charset="0"/>
                <a:ea typeface="Roboto Slab Regular"/>
                <a:cs typeface="Roboto Slab Regular"/>
                <a:sym typeface="Roboto Slab Regular"/>
              </a:rPr>
              <a:t>12</a:t>
            </a:r>
            <a:endParaRPr sz="1200" dirty="0">
              <a:solidFill>
                <a:srgbClr val="FFFFFF"/>
              </a:solidFill>
              <a:latin typeface="Bahnschrift" panose="020B0502040204020203" pitchFamily="34" charset="0"/>
              <a:ea typeface="Roboto Slab Regular"/>
              <a:cs typeface="Roboto Slab Regular"/>
              <a:sym typeface="Roboto Slab Regular"/>
            </a:endParaRPr>
          </a:p>
        </p:txBody>
      </p:sp>
      <p:sp>
        <p:nvSpPr>
          <p:cNvPr id="17" name="Google Shape;803;p38">
            <a:extLst>
              <a:ext uri="{FF2B5EF4-FFF2-40B4-BE49-F238E27FC236}">
                <a16:creationId xmlns:a16="http://schemas.microsoft.com/office/drawing/2014/main" id="{53F75BA8-AEA3-453A-80B8-9D101E73DFAD}"/>
              </a:ext>
            </a:extLst>
          </p:cNvPr>
          <p:cNvSpPr txBox="1">
            <a:spLocks/>
          </p:cNvSpPr>
          <p:nvPr/>
        </p:nvSpPr>
        <p:spPr>
          <a:xfrm>
            <a:off x="6354145" y="3873678"/>
            <a:ext cx="17832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Roboto"/>
              <a:buChar char="●"/>
              <a:defRPr sz="16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accent1"/>
              </a:buClr>
              <a:buSzPts val="1200"/>
              <a:buFont typeface="Roboto"/>
              <a:buChar char="■"/>
              <a:defRPr sz="1200" b="0" i="0" u="none" strike="noStrike" cap="none">
                <a:solidFill>
                  <a:schemeClr val="accent1"/>
                </a:solidFill>
                <a:latin typeface="Roboto"/>
                <a:ea typeface="Roboto"/>
                <a:cs typeface="Roboto"/>
                <a:sym typeface="Roboto"/>
              </a:defRPr>
            </a:lvl9pPr>
          </a:lstStyle>
          <a:p>
            <a:pPr marL="0" indent="0" algn="ctr">
              <a:spcAft>
                <a:spcPts val="1600"/>
              </a:spcAft>
              <a:buNone/>
            </a:pPr>
            <a:r>
              <a:rPr lang="en-IN" sz="1200" b="1" dirty="0">
                <a:latin typeface="Bahnschrift" panose="020B0502040204020203" pitchFamily="34" charset="0"/>
              </a:rPr>
              <a:t>GDP per capita</a:t>
            </a:r>
          </a:p>
        </p:txBody>
      </p:sp>
      <p:grpSp>
        <p:nvGrpSpPr>
          <p:cNvPr id="113" name="Google Shape;6751;p63">
            <a:extLst>
              <a:ext uri="{FF2B5EF4-FFF2-40B4-BE49-F238E27FC236}">
                <a16:creationId xmlns:a16="http://schemas.microsoft.com/office/drawing/2014/main" id="{72C89036-9981-428A-9D6F-7BA7C56DBFC0}"/>
              </a:ext>
            </a:extLst>
          </p:cNvPr>
          <p:cNvGrpSpPr/>
          <p:nvPr/>
        </p:nvGrpSpPr>
        <p:grpSpPr>
          <a:xfrm>
            <a:off x="323795" y="2008517"/>
            <a:ext cx="179119" cy="170991"/>
            <a:chOff x="-28462125" y="3199700"/>
            <a:chExt cx="298550" cy="259150"/>
          </a:xfrm>
        </p:grpSpPr>
        <p:sp>
          <p:nvSpPr>
            <p:cNvPr id="114" name="Google Shape;6752;p63">
              <a:extLst>
                <a:ext uri="{FF2B5EF4-FFF2-40B4-BE49-F238E27FC236}">
                  <a16:creationId xmlns:a16="http://schemas.microsoft.com/office/drawing/2014/main" id="{E05722F9-E2B3-45AC-B60B-345646B54123}"/>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15" name="Google Shape;6753;p63">
              <a:extLst>
                <a:ext uri="{FF2B5EF4-FFF2-40B4-BE49-F238E27FC236}">
                  <a16:creationId xmlns:a16="http://schemas.microsoft.com/office/drawing/2014/main" id="{A55386B7-A599-4E2F-977D-0F858BB9FC1F}"/>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16" name="Google Shape;6754;p63">
              <a:extLst>
                <a:ext uri="{FF2B5EF4-FFF2-40B4-BE49-F238E27FC236}">
                  <a16:creationId xmlns:a16="http://schemas.microsoft.com/office/drawing/2014/main" id="{BF7FBE6D-A6C5-4FE1-A7E4-11CBD30B1F5E}"/>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17" name="Google Shape;6751;p63">
            <a:extLst>
              <a:ext uri="{FF2B5EF4-FFF2-40B4-BE49-F238E27FC236}">
                <a16:creationId xmlns:a16="http://schemas.microsoft.com/office/drawing/2014/main" id="{F816263D-9884-4046-9D0A-1E69444CBE92}"/>
              </a:ext>
            </a:extLst>
          </p:cNvPr>
          <p:cNvGrpSpPr/>
          <p:nvPr/>
        </p:nvGrpSpPr>
        <p:grpSpPr>
          <a:xfrm>
            <a:off x="3762757" y="2032272"/>
            <a:ext cx="179119" cy="170991"/>
            <a:chOff x="-28462125" y="3199700"/>
            <a:chExt cx="298550" cy="259150"/>
          </a:xfrm>
        </p:grpSpPr>
        <p:sp>
          <p:nvSpPr>
            <p:cNvPr id="118" name="Google Shape;6752;p63">
              <a:extLst>
                <a:ext uri="{FF2B5EF4-FFF2-40B4-BE49-F238E27FC236}">
                  <a16:creationId xmlns:a16="http://schemas.microsoft.com/office/drawing/2014/main" id="{A05DE0F8-3A88-4E1E-A15C-810B07780BE1}"/>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19" name="Google Shape;6753;p63">
              <a:extLst>
                <a:ext uri="{FF2B5EF4-FFF2-40B4-BE49-F238E27FC236}">
                  <a16:creationId xmlns:a16="http://schemas.microsoft.com/office/drawing/2014/main" id="{748043F8-9470-43CF-B315-7C828A597224}"/>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20" name="Google Shape;6754;p63">
              <a:extLst>
                <a:ext uri="{FF2B5EF4-FFF2-40B4-BE49-F238E27FC236}">
                  <a16:creationId xmlns:a16="http://schemas.microsoft.com/office/drawing/2014/main" id="{DAAE4C3C-AAC6-4F41-835C-79052EE867B1}"/>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21" name="Google Shape;6751;p63">
            <a:extLst>
              <a:ext uri="{FF2B5EF4-FFF2-40B4-BE49-F238E27FC236}">
                <a16:creationId xmlns:a16="http://schemas.microsoft.com/office/drawing/2014/main" id="{A6CB9B71-1EC7-4B7A-A0E5-EE30C324606F}"/>
              </a:ext>
            </a:extLst>
          </p:cNvPr>
          <p:cNvGrpSpPr/>
          <p:nvPr/>
        </p:nvGrpSpPr>
        <p:grpSpPr>
          <a:xfrm>
            <a:off x="2502478" y="2026189"/>
            <a:ext cx="179119" cy="170991"/>
            <a:chOff x="-28462125" y="3199700"/>
            <a:chExt cx="298550" cy="259150"/>
          </a:xfrm>
        </p:grpSpPr>
        <p:sp>
          <p:nvSpPr>
            <p:cNvPr id="122" name="Google Shape;6752;p63">
              <a:extLst>
                <a:ext uri="{FF2B5EF4-FFF2-40B4-BE49-F238E27FC236}">
                  <a16:creationId xmlns:a16="http://schemas.microsoft.com/office/drawing/2014/main" id="{F90291E2-1C23-46FD-AA12-26D4062E153B}"/>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23" name="Google Shape;6753;p63">
              <a:extLst>
                <a:ext uri="{FF2B5EF4-FFF2-40B4-BE49-F238E27FC236}">
                  <a16:creationId xmlns:a16="http://schemas.microsoft.com/office/drawing/2014/main" id="{2E76D134-6A98-422B-9E85-6181134B910F}"/>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24" name="Google Shape;6754;p63">
              <a:extLst>
                <a:ext uri="{FF2B5EF4-FFF2-40B4-BE49-F238E27FC236}">
                  <a16:creationId xmlns:a16="http://schemas.microsoft.com/office/drawing/2014/main" id="{6CA391EA-403A-4190-A20F-D27DF14FEB29}"/>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25" name="Google Shape;6751;p63">
            <a:extLst>
              <a:ext uri="{FF2B5EF4-FFF2-40B4-BE49-F238E27FC236}">
                <a16:creationId xmlns:a16="http://schemas.microsoft.com/office/drawing/2014/main" id="{3EECBDAB-6945-4001-932F-0BD4750F45A0}"/>
              </a:ext>
            </a:extLst>
          </p:cNvPr>
          <p:cNvGrpSpPr/>
          <p:nvPr/>
        </p:nvGrpSpPr>
        <p:grpSpPr>
          <a:xfrm>
            <a:off x="1405303" y="1995736"/>
            <a:ext cx="179119" cy="170991"/>
            <a:chOff x="-28462125" y="3199700"/>
            <a:chExt cx="298550" cy="259150"/>
          </a:xfrm>
        </p:grpSpPr>
        <p:sp>
          <p:nvSpPr>
            <p:cNvPr id="126" name="Google Shape;6752;p63">
              <a:extLst>
                <a:ext uri="{FF2B5EF4-FFF2-40B4-BE49-F238E27FC236}">
                  <a16:creationId xmlns:a16="http://schemas.microsoft.com/office/drawing/2014/main" id="{DEB472A1-CD7A-4CE2-A4FC-C93B538FB0DD}"/>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27" name="Google Shape;6753;p63">
              <a:extLst>
                <a:ext uri="{FF2B5EF4-FFF2-40B4-BE49-F238E27FC236}">
                  <a16:creationId xmlns:a16="http://schemas.microsoft.com/office/drawing/2014/main" id="{F429BEF4-4A3D-4D00-90F8-3B87D8BE7F0D}"/>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28" name="Google Shape;6754;p63">
              <a:extLst>
                <a:ext uri="{FF2B5EF4-FFF2-40B4-BE49-F238E27FC236}">
                  <a16:creationId xmlns:a16="http://schemas.microsoft.com/office/drawing/2014/main" id="{A3E6BE85-E044-4600-8AA6-92DB468CA4BD}"/>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29" name="Google Shape;6751;p63">
            <a:extLst>
              <a:ext uri="{FF2B5EF4-FFF2-40B4-BE49-F238E27FC236}">
                <a16:creationId xmlns:a16="http://schemas.microsoft.com/office/drawing/2014/main" id="{E0D7BB82-0B88-40A1-AFB0-D1141A28980E}"/>
              </a:ext>
            </a:extLst>
          </p:cNvPr>
          <p:cNvGrpSpPr/>
          <p:nvPr/>
        </p:nvGrpSpPr>
        <p:grpSpPr>
          <a:xfrm>
            <a:off x="5309884" y="2038886"/>
            <a:ext cx="179119" cy="170991"/>
            <a:chOff x="-28462125" y="3199700"/>
            <a:chExt cx="298550" cy="259150"/>
          </a:xfrm>
        </p:grpSpPr>
        <p:sp>
          <p:nvSpPr>
            <p:cNvPr id="130" name="Google Shape;6752;p63">
              <a:extLst>
                <a:ext uri="{FF2B5EF4-FFF2-40B4-BE49-F238E27FC236}">
                  <a16:creationId xmlns:a16="http://schemas.microsoft.com/office/drawing/2014/main" id="{D6D5484B-F2E1-405E-BDCE-1EFEC061E81E}"/>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31" name="Google Shape;6753;p63">
              <a:extLst>
                <a:ext uri="{FF2B5EF4-FFF2-40B4-BE49-F238E27FC236}">
                  <a16:creationId xmlns:a16="http://schemas.microsoft.com/office/drawing/2014/main" id="{64DBBAC8-9186-44FF-A5A3-0716AF5164E2}"/>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32" name="Google Shape;6754;p63">
              <a:extLst>
                <a:ext uri="{FF2B5EF4-FFF2-40B4-BE49-F238E27FC236}">
                  <a16:creationId xmlns:a16="http://schemas.microsoft.com/office/drawing/2014/main" id="{3E81B7FA-C888-4B9F-BA59-B933AE2F20B7}"/>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33" name="Google Shape;6751;p63">
            <a:extLst>
              <a:ext uri="{FF2B5EF4-FFF2-40B4-BE49-F238E27FC236}">
                <a16:creationId xmlns:a16="http://schemas.microsoft.com/office/drawing/2014/main" id="{5D076983-37CA-47E2-8BA5-3EF8802D0BB4}"/>
              </a:ext>
            </a:extLst>
          </p:cNvPr>
          <p:cNvGrpSpPr/>
          <p:nvPr/>
        </p:nvGrpSpPr>
        <p:grpSpPr>
          <a:xfrm>
            <a:off x="6792360" y="2031452"/>
            <a:ext cx="179119" cy="170991"/>
            <a:chOff x="-28462125" y="3199700"/>
            <a:chExt cx="298550" cy="259150"/>
          </a:xfrm>
        </p:grpSpPr>
        <p:sp>
          <p:nvSpPr>
            <p:cNvPr id="134" name="Google Shape;6752;p63">
              <a:extLst>
                <a:ext uri="{FF2B5EF4-FFF2-40B4-BE49-F238E27FC236}">
                  <a16:creationId xmlns:a16="http://schemas.microsoft.com/office/drawing/2014/main" id="{99E21C35-A395-42D1-AA31-D333B1934BB8}"/>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35" name="Google Shape;6753;p63">
              <a:extLst>
                <a:ext uri="{FF2B5EF4-FFF2-40B4-BE49-F238E27FC236}">
                  <a16:creationId xmlns:a16="http://schemas.microsoft.com/office/drawing/2014/main" id="{1BB315F1-CA8B-47C4-9553-9027EB3E8323}"/>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36" name="Google Shape;6754;p63">
              <a:extLst>
                <a:ext uri="{FF2B5EF4-FFF2-40B4-BE49-F238E27FC236}">
                  <a16:creationId xmlns:a16="http://schemas.microsoft.com/office/drawing/2014/main" id="{402DF4BF-121A-4D17-A125-1991556632FC}"/>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grpSp>
        <p:nvGrpSpPr>
          <p:cNvPr id="137" name="Google Shape;6751;p63">
            <a:extLst>
              <a:ext uri="{FF2B5EF4-FFF2-40B4-BE49-F238E27FC236}">
                <a16:creationId xmlns:a16="http://schemas.microsoft.com/office/drawing/2014/main" id="{8003D86F-1101-4222-8260-64DDB45435B5}"/>
              </a:ext>
            </a:extLst>
          </p:cNvPr>
          <p:cNvGrpSpPr/>
          <p:nvPr/>
        </p:nvGrpSpPr>
        <p:grpSpPr>
          <a:xfrm>
            <a:off x="7952776" y="2017752"/>
            <a:ext cx="179119" cy="170991"/>
            <a:chOff x="-28462125" y="3199700"/>
            <a:chExt cx="298550" cy="259150"/>
          </a:xfrm>
        </p:grpSpPr>
        <p:sp>
          <p:nvSpPr>
            <p:cNvPr id="138" name="Google Shape;6752;p63">
              <a:extLst>
                <a:ext uri="{FF2B5EF4-FFF2-40B4-BE49-F238E27FC236}">
                  <a16:creationId xmlns:a16="http://schemas.microsoft.com/office/drawing/2014/main" id="{A93B09C9-5B0A-47F0-8409-7C0CEA5169D4}"/>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39" name="Google Shape;6753;p63">
              <a:extLst>
                <a:ext uri="{FF2B5EF4-FFF2-40B4-BE49-F238E27FC236}">
                  <a16:creationId xmlns:a16="http://schemas.microsoft.com/office/drawing/2014/main" id="{41E4399E-D3CC-491F-A82F-6B63EE9D4937}"/>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40" name="Google Shape;6754;p63">
              <a:extLst>
                <a:ext uri="{FF2B5EF4-FFF2-40B4-BE49-F238E27FC236}">
                  <a16:creationId xmlns:a16="http://schemas.microsoft.com/office/drawing/2014/main" id="{9F4323B4-0289-4696-A906-EF14F1EEBF24}"/>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grpSp>
      <p:pic>
        <p:nvPicPr>
          <p:cNvPr id="19" name="Graphic 18" descr="Money">
            <a:extLst>
              <a:ext uri="{FF2B5EF4-FFF2-40B4-BE49-F238E27FC236}">
                <a16:creationId xmlns:a16="http://schemas.microsoft.com/office/drawing/2014/main" id="{ED396C02-B095-4844-89C2-4F9AF8C547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254261" y="3399902"/>
            <a:ext cx="251258" cy="244412"/>
          </a:xfrm>
          <a:prstGeom prst="rect">
            <a:avLst/>
          </a:prstGeom>
        </p:spPr>
      </p:pic>
      <p:pic>
        <p:nvPicPr>
          <p:cNvPr id="20" name="Graphic 19" descr="Money">
            <a:extLst>
              <a:ext uri="{FF2B5EF4-FFF2-40B4-BE49-F238E27FC236}">
                <a16:creationId xmlns:a16="http://schemas.microsoft.com/office/drawing/2014/main" id="{BA4269E7-6DAF-4156-8500-2E459D235023}"/>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1607177" y="3393626"/>
            <a:ext cx="251258" cy="244412"/>
          </a:xfrm>
          <a:prstGeom prst="rect">
            <a:avLst/>
          </a:prstGeom>
        </p:spPr>
      </p:pic>
      <p:pic>
        <p:nvPicPr>
          <p:cNvPr id="21" name="Graphic 20" descr="Money">
            <a:extLst>
              <a:ext uri="{FF2B5EF4-FFF2-40B4-BE49-F238E27FC236}">
                <a16:creationId xmlns:a16="http://schemas.microsoft.com/office/drawing/2014/main" id="{952DAA82-1E7A-46DA-B016-118B58C2ED76}"/>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3002176" y="3396378"/>
            <a:ext cx="251258" cy="244412"/>
          </a:xfrm>
          <a:prstGeom prst="rect">
            <a:avLst/>
          </a:prstGeom>
        </p:spPr>
      </p:pic>
      <p:pic>
        <p:nvPicPr>
          <p:cNvPr id="22" name="Graphic 21" descr="Money">
            <a:extLst>
              <a:ext uri="{FF2B5EF4-FFF2-40B4-BE49-F238E27FC236}">
                <a16:creationId xmlns:a16="http://schemas.microsoft.com/office/drawing/2014/main" id="{C2FAED9C-BD73-4D31-9D6F-94B139A9599D}"/>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5669448" y="3400335"/>
            <a:ext cx="251258" cy="244412"/>
          </a:xfrm>
          <a:prstGeom prst="rect">
            <a:avLst/>
          </a:prstGeom>
        </p:spPr>
      </p:pic>
      <p:pic>
        <p:nvPicPr>
          <p:cNvPr id="23" name="Graphic 22" descr="Money">
            <a:extLst>
              <a:ext uri="{FF2B5EF4-FFF2-40B4-BE49-F238E27FC236}">
                <a16:creationId xmlns:a16="http://schemas.microsoft.com/office/drawing/2014/main" id="{D37C853B-126D-4D18-83A7-A48EAC4824D9}"/>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rot="16200000">
            <a:off x="6778138" y="3377331"/>
            <a:ext cx="251258" cy="244412"/>
          </a:xfrm>
          <a:prstGeom prst="rect">
            <a:avLst/>
          </a:prstGeom>
        </p:spPr>
      </p:pic>
      <p:sp>
        <p:nvSpPr>
          <p:cNvPr id="175" name="Google Shape;7167;p65">
            <a:extLst>
              <a:ext uri="{FF2B5EF4-FFF2-40B4-BE49-F238E27FC236}">
                <a16:creationId xmlns:a16="http://schemas.microsoft.com/office/drawing/2014/main" id="{A9F63A32-40AF-4ADA-9EE8-FA9F9234B72D}"/>
              </a:ext>
            </a:extLst>
          </p:cNvPr>
          <p:cNvSpPr/>
          <p:nvPr/>
        </p:nvSpPr>
        <p:spPr>
          <a:xfrm>
            <a:off x="4400598" y="3396911"/>
            <a:ext cx="197676" cy="228255"/>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
        <p:nvSpPr>
          <p:cNvPr id="177" name="Google Shape;5901;p61">
            <a:extLst>
              <a:ext uri="{FF2B5EF4-FFF2-40B4-BE49-F238E27FC236}">
                <a16:creationId xmlns:a16="http://schemas.microsoft.com/office/drawing/2014/main" id="{78145FE0-97A6-4BAB-BC1A-D5A5EA80F159}"/>
              </a:ext>
            </a:extLst>
          </p:cNvPr>
          <p:cNvSpPr/>
          <p:nvPr/>
        </p:nvSpPr>
        <p:spPr>
          <a:xfrm>
            <a:off x="7806485" y="3365092"/>
            <a:ext cx="269856" cy="234583"/>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Bahnschrift" panose="020B0502040204020203" pitchFamily="34" charset="0"/>
            </a:endParaRPr>
          </a:p>
        </p:txBody>
      </p:sp>
    </p:spTree>
    <p:extLst>
      <p:ext uri="{BB962C8B-B14F-4D97-AF65-F5344CB8AC3E}">
        <p14:creationId xmlns:p14="http://schemas.microsoft.com/office/powerpoint/2010/main" val="97429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98" name="Google Shape;398;p28"/>
          <p:cNvSpPr txBox="1">
            <a:spLocks noGrp="1"/>
          </p:cNvSpPr>
          <p:nvPr>
            <p:ph type="title" idx="4294967295"/>
          </p:nvPr>
        </p:nvSpPr>
        <p:spPr>
          <a:xfrm>
            <a:off x="1755249" y="74820"/>
            <a:ext cx="5356840" cy="46723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Descriptive Summary of Life Expectancy  </a:t>
            </a:r>
            <a:endParaRPr sz="2000" dirty="0"/>
          </a:p>
        </p:txBody>
      </p:sp>
      <p:sp>
        <p:nvSpPr>
          <p:cNvPr id="8" name="TextBox 7">
            <a:extLst>
              <a:ext uri="{FF2B5EF4-FFF2-40B4-BE49-F238E27FC236}">
                <a16:creationId xmlns:a16="http://schemas.microsoft.com/office/drawing/2014/main" id="{74CE40A2-B715-4D88-8929-EA517E595E8F}"/>
              </a:ext>
            </a:extLst>
          </p:cNvPr>
          <p:cNvSpPr txBox="1"/>
          <p:nvPr/>
        </p:nvSpPr>
        <p:spPr>
          <a:xfrm>
            <a:off x="2260419" y="3467998"/>
            <a:ext cx="1639136" cy="1277273"/>
          </a:xfrm>
          <a:prstGeom prst="rect">
            <a:avLst/>
          </a:prstGeom>
          <a:solidFill>
            <a:srgbClr val="FFB9BB"/>
          </a:solidFill>
          <a:ln>
            <a:noFill/>
          </a:ln>
        </p:spPr>
        <p:txBody>
          <a:bodyPr wrap="square" rtlCol="0">
            <a:spAutoFit/>
          </a:bodyPr>
          <a:lstStyle/>
          <a:p>
            <a:r>
              <a:rPr lang="en-IN" sz="1100" dirty="0">
                <a:latin typeface="Bahnschrift" panose="020B0502040204020203" pitchFamily="34" charset="0"/>
              </a:rPr>
              <a:t>Distribution of Life Expectancy is normal, slightly skewed to the left, with </a:t>
            </a:r>
            <a:r>
              <a:rPr lang="en-IN" sz="1100" b="1" dirty="0">
                <a:latin typeface="Bahnschrift" panose="020B0502040204020203" pitchFamily="34" charset="0"/>
              </a:rPr>
              <a:t>most of the population falling in the range of 70-82 years</a:t>
            </a:r>
            <a:r>
              <a:rPr lang="en-IN" sz="1100" dirty="0">
                <a:latin typeface="Bahnschrift" panose="020B0502040204020203" pitchFamily="34" charset="0"/>
              </a:rPr>
              <a:t>.</a:t>
            </a:r>
          </a:p>
        </p:txBody>
      </p:sp>
      <p:graphicFrame>
        <p:nvGraphicFramePr>
          <p:cNvPr id="11" name="Table 10">
            <a:extLst>
              <a:ext uri="{FF2B5EF4-FFF2-40B4-BE49-F238E27FC236}">
                <a16:creationId xmlns:a16="http://schemas.microsoft.com/office/drawing/2014/main" id="{1E72681B-E45E-47C3-8FA6-B2EA21339E5A}"/>
              </a:ext>
            </a:extLst>
          </p:cNvPr>
          <p:cNvGraphicFramePr>
            <a:graphicFrameLocks noGrp="1"/>
          </p:cNvGraphicFramePr>
          <p:nvPr>
            <p:extLst>
              <p:ext uri="{D42A27DB-BD31-4B8C-83A1-F6EECF244321}">
                <p14:modId xmlns:p14="http://schemas.microsoft.com/office/powerpoint/2010/main" val="2241250641"/>
              </p:ext>
            </p:extLst>
          </p:nvPr>
        </p:nvGraphicFramePr>
        <p:xfrm>
          <a:off x="131862" y="1303157"/>
          <a:ext cx="3148965" cy="957012"/>
        </p:xfrm>
        <a:graphic>
          <a:graphicData uri="http://schemas.openxmlformats.org/drawingml/2006/table">
            <a:tbl>
              <a:tblPr>
                <a:tableStyleId>{638B1855-1B75-4FBE-930C-398BA8C253C6}</a:tableStyleId>
              </a:tblPr>
              <a:tblGrid>
                <a:gridCol w="911860">
                  <a:extLst>
                    <a:ext uri="{9D8B030D-6E8A-4147-A177-3AD203B41FA5}">
                      <a16:colId xmlns:a16="http://schemas.microsoft.com/office/drawing/2014/main" val="2013859329"/>
                    </a:ext>
                  </a:extLst>
                </a:gridCol>
                <a:gridCol w="584835">
                  <a:extLst>
                    <a:ext uri="{9D8B030D-6E8A-4147-A177-3AD203B41FA5}">
                      <a16:colId xmlns:a16="http://schemas.microsoft.com/office/drawing/2014/main" val="1573718618"/>
                    </a:ext>
                  </a:extLst>
                </a:gridCol>
                <a:gridCol w="1067435">
                  <a:extLst>
                    <a:ext uri="{9D8B030D-6E8A-4147-A177-3AD203B41FA5}">
                      <a16:colId xmlns:a16="http://schemas.microsoft.com/office/drawing/2014/main" val="4224971486"/>
                    </a:ext>
                  </a:extLst>
                </a:gridCol>
                <a:gridCol w="584835">
                  <a:extLst>
                    <a:ext uri="{9D8B030D-6E8A-4147-A177-3AD203B41FA5}">
                      <a16:colId xmlns:a16="http://schemas.microsoft.com/office/drawing/2014/main" val="3242453407"/>
                    </a:ext>
                  </a:extLst>
                </a:gridCol>
              </a:tblGrid>
              <a:tr h="0">
                <a:tc gridSpan="4">
                  <a:txBody>
                    <a:bodyPr/>
                    <a:lstStyle/>
                    <a:p>
                      <a:pPr algn="ctr">
                        <a:lnSpc>
                          <a:spcPct val="107000"/>
                        </a:lnSpc>
                        <a:spcBef>
                          <a:spcPts val="145"/>
                        </a:spcBef>
                        <a:spcAft>
                          <a:spcPts val="145"/>
                        </a:spcAft>
                      </a:pPr>
                      <a:r>
                        <a:rPr lang="en-US" sz="900" b="1" dirty="0">
                          <a:solidFill>
                            <a:srgbClr val="000000"/>
                          </a:solidFill>
                          <a:effectLst/>
                        </a:rPr>
                        <a:t>Moments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36446279"/>
                  </a:ext>
                </a:extLst>
              </a:tr>
              <a:tr h="0">
                <a:tc>
                  <a:txBody>
                    <a:bodyPr/>
                    <a:lstStyle/>
                    <a:p>
                      <a:pPr>
                        <a:lnSpc>
                          <a:spcPct val="107000"/>
                        </a:lnSpc>
                        <a:spcBef>
                          <a:spcPts val="145"/>
                        </a:spcBef>
                        <a:spcAft>
                          <a:spcPts val="145"/>
                        </a:spcAft>
                      </a:pPr>
                      <a:r>
                        <a:rPr lang="en-US" sz="900" b="1">
                          <a:solidFill>
                            <a:srgbClr val="000000"/>
                          </a:solidFill>
                          <a:effectLst/>
                        </a:rPr>
                        <a:t>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a:solidFill>
                            <a:srgbClr val="000000"/>
                          </a:solidFill>
                          <a:effectLst/>
                        </a:rPr>
                        <a:t>Sum Weights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939347"/>
                  </a:ext>
                </a:extLst>
              </a:tr>
              <a:tr h="0">
                <a:tc>
                  <a:txBody>
                    <a:bodyPr/>
                    <a:lstStyle/>
                    <a:p>
                      <a:pPr>
                        <a:lnSpc>
                          <a:spcPct val="107000"/>
                        </a:lnSpc>
                        <a:spcBef>
                          <a:spcPts val="145"/>
                        </a:spcBef>
                        <a:spcAft>
                          <a:spcPts val="145"/>
                        </a:spcAft>
                      </a:pPr>
                      <a:r>
                        <a:rPr lang="en-US" sz="900" b="1">
                          <a:solidFill>
                            <a:srgbClr val="000000"/>
                          </a:solidFill>
                          <a:effectLst/>
                        </a:rPr>
                        <a:t>Mean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72.5578295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a:solidFill>
                            <a:srgbClr val="000000"/>
                          </a:solidFill>
                          <a:effectLst/>
                        </a:rPr>
                        <a:t>Sum Observations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15745.049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7561"/>
                  </a:ext>
                </a:extLst>
              </a:tr>
              <a:tr h="0">
                <a:tc>
                  <a:txBody>
                    <a:bodyPr/>
                    <a:lstStyle/>
                    <a:p>
                      <a:pPr>
                        <a:lnSpc>
                          <a:spcPct val="107000"/>
                        </a:lnSpc>
                        <a:spcBef>
                          <a:spcPts val="145"/>
                        </a:spcBef>
                        <a:spcAft>
                          <a:spcPts val="145"/>
                        </a:spcAft>
                      </a:pPr>
                      <a:r>
                        <a:rPr lang="en-US" sz="900" b="1">
                          <a:solidFill>
                            <a:srgbClr val="000000"/>
                          </a:solidFill>
                          <a:effectLst/>
                        </a:rPr>
                        <a:t>Std Deviation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7.51498035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a:solidFill>
                            <a:srgbClr val="000000"/>
                          </a:solidFill>
                          <a:effectLst/>
                        </a:rPr>
                        <a:t>Variance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56.4749297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897830"/>
                  </a:ext>
                </a:extLst>
              </a:tr>
              <a:tr h="0">
                <a:tc>
                  <a:txBody>
                    <a:bodyPr/>
                    <a:lstStyle/>
                    <a:p>
                      <a:pPr>
                        <a:lnSpc>
                          <a:spcPct val="107000"/>
                        </a:lnSpc>
                        <a:spcBef>
                          <a:spcPts val="145"/>
                        </a:spcBef>
                        <a:spcAft>
                          <a:spcPts val="145"/>
                        </a:spcAft>
                      </a:pPr>
                      <a:r>
                        <a:rPr lang="en-US" sz="900" b="1">
                          <a:solidFill>
                            <a:srgbClr val="000000"/>
                          </a:solidFill>
                          <a:effectLst/>
                        </a:rPr>
                        <a:t>Skewness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-0.7288796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a:solidFill>
                            <a:srgbClr val="000000"/>
                          </a:solidFill>
                          <a:effectLst/>
                        </a:rPr>
                        <a:t>Kurtosis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-0.117662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685435"/>
                  </a:ext>
                </a:extLst>
              </a:tr>
              <a:tr h="0">
                <a:tc>
                  <a:txBody>
                    <a:bodyPr/>
                    <a:lstStyle/>
                    <a:p>
                      <a:pPr>
                        <a:lnSpc>
                          <a:spcPct val="107000"/>
                        </a:lnSpc>
                        <a:spcBef>
                          <a:spcPts val="145"/>
                        </a:spcBef>
                        <a:spcAft>
                          <a:spcPts val="145"/>
                        </a:spcAft>
                      </a:pPr>
                      <a:r>
                        <a:rPr lang="en-US" sz="900" b="1">
                          <a:solidFill>
                            <a:srgbClr val="000000"/>
                          </a:solidFill>
                          <a:effectLst/>
                        </a:rPr>
                        <a:t>Uncorrected 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1154625.17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a:solidFill>
                            <a:srgbClr val="000000"/>
                          </a:solidFill>
                          <a:effectLst/>
                        </a:rPr>
                        <a:t>Corrected 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12198.5848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007963"/>
                  </a:ext>
                </a:extLst>
              </a:tr>
              <a:tr h="0">
                <a:tc>
                  <a:txBody>
                    <a:bodyPr/>
                    <a:lstStyle/>
                    <a:p>
                      <a:pPr>
                        <a:lnSpc>
                          <a:spcPct val="107000"/>
                        </a:lnSpc>
                        <a:spcBef>
                          <a:spcPts val="145"/>
                        </a:spcBef>
                        <a:spcAft>
                          <a:spcPts val="145"/>
                        </a:spcAft>
                      </a:pPr>
                      <a:r>
                        <a:rPr lang="en-US" sz="900" b="1" dirty="0">
                          <a:solidFill>
                            <a:srgbClr val="000000"/>
                          </a:solidFill>
                          <a:effectLst/>
                        </a:rPr>
                        <a:t>Coeff Variation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10.3572287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45"/>
                        </a:spcBef>
                        <a:spcAft>
                          <a:spcPts val="145"/>
                        </a:spcAft>
                      </a:pPr>
                      <a:r>
                        <a:rPr lang="en-US" sz="900" b="1" dirty="0">
                          <a:solidFill>
                            <a:srgbClr val="000000"/>
                          </a:solidFill>
                          <a:effectLst/>
                        </a:rPr>
                        <a:t>Std Error Mean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0.51015011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507172"/>
                  </a:ext>
                </a:extLst>
              </a:tr>
            </a:tbl>
          </a:graphicData>
        </a:graphic>
      </p:graphicFrame>
      <p:graphicFrame>
        <p:nvGraphicFramePr>
          <p:cNvPr id="14" name="Table 13">
            <a:extLst>
              <a:ext uri="{FF2B5EF4-FFF2-40B4-BE49-F238E27FC236}">
                <a16:creationId xmlns:a16="http://schemas.microsoft.com/office/drawing/2014/main" id="{D80B91B8-E870-4975-8762-1AE0A71D5FC0}"/>
              </a:ext>
            </a:extLst>
          </p:cNvPr>
          <p:cNvGraphicFramePr>
            <a:graphicFrameLocks noGrp="1"/>
          </p:cNvGraphicFramePr>
          <p:nvPr>
            <p:extLst>
              <p:ext uri="{D42A27DB-BD31-4B8C-83A1-F6EECF244321}">
                <p14:modId xmlns:p14="http://schemas.microsoft.com/office/powerpoint/2010/main" val="3468898746"/>
              </p:ext>
            </p:extLst>
          </p:nvPr>
        </p:nvGraphicFramePr>
        <p:xfrm>
          <a:off x="396828" y="2650908"/>
          <a:ext cx="1519952" cy="1203874"/>
        </p:xfrm>
        <a:graphic>
          <a:graphicData uri="http://schemas.openxmlformats.org/drawingml/2006/table">
            <a:tbl>
              <a:tblPr>
                <a:tableStyleId>{638B1855-1B75-4FBE-930C-398BA8C253C6}</a:tableStyleId>
              </a:tblPr>
              <a:tblGrid>
                <a:gridCol w="415955">
                  <a:extLst>
                    <a:ext uri="{9D8B030D-6E8A-4147-A177-3AD203B41FA5}">
                      <a16:colId xmlns:a16="http://schemas.microsoft.com/office/drawing/2014/main" val="3726763875"/>
                    </a:ext>
                  </a:extLst>
                </a:gridCol>
                <a:gridCol w="310103">
                  <a:extLst>
                    <a:ext uri="{9D8B030D-6E8A-4147-A177-3AD203B41FA5}">
                      <a16:colId xmlns:a16="http://schemas.microsoft.com/office/drawing/2014/main" val="2999259757"/>
                    </a:ext>
                  </a:extLst>
                </a:gridCol>
                <a:gridCol w="483791">
                  <a:extLst>
                    <a:ext uri="{9D8B030D-6E8A-4147-A177-3AD203B41FA5}">
                      <a16:colId xmlns:a16="http://schemas.microsoft.com/office/drawing/2014/main" val="2887847993"/>
                    </a:ext>
                  </a:extLst>
                </a:gridCol>
                <a:gridCol w="310103">
                  <a:extLst>
                    <a:ext uri="{9D8B030D-6E8A-4147-A177-3AD203B41FA5}">
                      <a16:colId xmlns:a16="http://schemas.microsoft.com/office/drawing/2014/main" val="1991318640"/>
                    </a:ext>
                  </a:extLst>
                </a:gridCol>
              </a:tblGrid>
              <a:tr h="161703">
                <a:tc gridSpan="4">
                  <a:txBody>
                    <a:bodyPr/>
                    <a:lstStyle/>
                    <a:p>
                      <a:pPr algn="ctr">
                        <a:lnSpc>
                          <a:spcPct val="107000"/>
                        </a:lnSpc>
                        <a:spcBef>
                          <a:spcPts val="145"/>
                        </a:spcBef>
                        <a:spcAft>
                          <a:spcPts val="145"/>
                        </a:spcAft>
                      </a:pPr>
                      <a:r>
                        <a:rPr lang="en-US" sz="900" b="1" dirty="0">
                          <a:solidFill>
                            <a:srgbClr val="000000"/>
                          </a:solidFill>
                          <a:effectLst/>
                        </a:rPr>
                        <a:t>Extreme Observations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03389217"/>
                  </a:ext>
                </a:extLst>
              </a:tr>
              <a:tr h="161703">
                <a:tc gridSpan="2">
                  <a:txBody>
                    <a:bodyPr/>
                    <a:lstStyle/>
                    <a:p>
                      <a:pPr algn="ctr">
                        <a:lnSpc>
                          <a:spcPct val="107000"/>
                        </a:lnSpc>
                        <a:spcBef>
                          <a:spcPts val="145"/>
                        </a:spcBef>
                        <a:spcAft>
                          <a:spcPts val="145"/>
                        </a:spcAft>
                      </a:pPr>
                      <a:r>
                        <a:rPr lang="en-US" sz="900" b="1">
                          <a:solidFill>
                            <a:srgbClr val="000000"/>
                          </a:solidFill>
                          <a:effectLst/>
                        </a:rPr>
                        <a:t>Lowest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lnSpc>
                          <a:spcPct val="107000"/>
                        </a:lnSpc>
                        <a:spcBef>
                          <a:spcPts val="145"/>
                        </a:spcBef>
                        <a:spcAft>
                          <a:spcPts val="145"/>
                        </a:spcAft>
                      </a:pPr>
                      <a:r>
                        <a:rPr lang="en-US" sz="900" b="1">
                          <a:solidFill>
                            <a:srgbClr val="000000"/>
                          </a:solidFill>
                          <a:effectLst/>
                        </a:rPr>
                        <a:t>Highest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512117401"/>
                  </a:ext>
                </a:extLst>
              </a:tr>
              <a:tr h="161703">
                <a:tc>
                  <a:txBody>
                    <a:bodyPr/>
                    <a:lstStyle/>
                    <a:p>
                      <a:pPr algn="ctr">
                        <a:lnSpc>
                          <a:spcPct val="107000"/>
                        </a:lnSpc>
                        <a:spcBef>
                          <a:spcPts val="145"/>
                        </a:spcBef>
                        <a:spcAft>
                          <a:spcPts val="145"/>
                        </a:spcAft>
                      </a:pPr>
                      <a:r>
                        <a:rPr lang="en-US" sz="900" b="1">
                          <a:solidFill>
                            <a:srgbClr val="000000"/>
                          </a:solidFill>
                          <a:effectLst/>
                        </a:rPr>
                        <a:t>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Obs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Obs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1476400"/>
                  </a:ext>
                </a:extLst>
              </a:tr>
              <a:tr h="143753">
                <a:tc>
                  <a:txBody>
                    <a:bodyPr/>
                    <a:lstStyle/>
                    <a:p>
                      <a:pPr algn="r">
                        <a:lnSpc>
                          <a:spcPct val="107000"/>
                        </a:lnSpc>
                        <a:spcBef>
                          <a:spcPts val="145"/>
                        </a:spcBef>
                        <a:spcAft>
                          <a:spcPts val="145"/>
                        </a:spcAft>
                      </a:pPr>
                      <a:r>
                        <a:rPr lang="en-US" sz="800">
                          <a:solidFill>
                            <a:srgbClr val="000000"/>
                          </a:solidFill>
                          <a:effectLst/>
                        </a:rPr>
                        <a:t>51.593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83.3293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5635335"/>
                  </a:ext>
                </a:extLst>
              </a:tr>
              <a:tr h="143753">
                <a:tc>
                  <a:txBody>
                    <a:bodyPr/>
                    <a:lstStyle/>
                    <a:p>
                      <a:pPr algn="r">
                        <a:lnSpc>
                          <a:spcPct val="107000"/>
                        </a:lnSpc>
                        <a:spcBef>
                          <a:spcPts val="145"/>
                        </a:spcBef>
                        <a:spcAft>
                          <a:spcPts val="145"/>
                        </a:spcAft>
                      </a:pPr>
                      <a:r>
                        <a:rPr lang="en-US" sz="800">
                          <a:solidFill>
                            <a:srgbClr val="000000"/>
                          </a:solidFill>
                          <a:effectLst/>
                        </a:rPr>
                        <a:t>52.059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83.6024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759279"/>
                  </a:ext>
                </a:extLst>
              </a:tr>
              <a:tr h="143753">
                <a:tc>
                  <a:txBody>
                    <a:bodyPr/>
                    <a:lstStyle/>
                    <a:p>
                      <a:pPr algn="r">
                        <a:lnSpc>
                          <a:spcPct val="107000"/>
                        </a:lnSpc>
                        <a:spcBef>
                          <a:spcPts val="145"/>
                        </a:spcBef>
                        <a:spcAft>
                          <a:spcPts val="145"/>
                        </a:spcAft>
                      </a:pPr>
                      <a:r>
                        <a:rPr lang="en-US" sz="800">
                          <a:solidFill>
                            <a:srgbClr val="000000"/>
                          </a:solidFill>
                          <a:effectLst/>
                        </a:rPr>
                        <a:t>53.438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185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83.8540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175817"/>
                  </a:ext>
                </a:extLst>
              </a:tr>
              <a:tr h="143753">
                <a:tc>
                  <a:txBody>
                    <a:bodyPr/>
                    <a:lstStyle/>
                    <a:p>
                      <a:pPr algn="r">
                        <a:lnSpc>
                          <a:spcPct val="107000"/>
                        </a:lnSpc>
                        <a:spcBef>
                          <a:spcPts val="145"/>
                        </a:spcBef>
                        <a:spcAft>
                          <a:spcPts val="145"/>
                        </a:spcAft>
                      </a:pPr>
                      <a:r>
                        <a:rPr lang="en-US" sz="800">
                          <a:solidFill>
                            <a:srgbClr val="000000"/>
                          </a:solidFill>
                          <a:effectLst/>
                        </a:rPr>
                        <a:t>53.444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193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83.9849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34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053483"/>
                  </a:ext>
                </a:extLst>
              </a:tr>
              <a:tr h="143753">
                <a:tc>
                  <a:txBody>
                    <a:bodyPr/>
                    <a:lstStyle/>
                    <a:p>
                      <a:pPr algn="r">
                        <a:lnSpc>
                          <a:spcPct val="107000"/>
                        </a:lnSpc>
                        <a:spcBef>
                          <a:spcPts val="145"/>
                        </a:spcBef>
                        <a:spcAft>
                          <a:spcPts val="145"/>
                        </a:spcAft>
                      </a:pPr>
                      <a:r>
                        <a:rPr lang="en-US" sz="800">
                          <a:solidFill>
                            <a:srgbClr val="000000"/>
                          </a:solidFill>
                          <a:effectLst/>
                        </a:rPr>
                        <a:t>53.541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205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84.2268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27</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325682"/>
                  </a:ext>
                </a:extLst>
              </a:tr>
            </a:tbl>
          </a:graphicData>
        </a:graphic>
      </p:graphicFrame>
      <p:pic>
        <p:nvPicPr>
          <p:cNvPr id="1027" name="Picture 3">
            <a:extLst>
              <a:ext uri="{FF2B5EF4-FFF2-40B4-BE49-F238E27FC236}">
                <a16:creationId xmlns:a16="http://schemas.microsoft.com/office/drawing/2014/main" id="{BAF6C5F3-3DD4-4B33-83C3-39DE091C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195" y="806088"/>
            <a:ext cx="4708431" cy="35313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oogle Shape;16094;p66">
            <a:extLst>
              <a:ext uri="{FF2B5EF4-FFF2-40B4-BE49-F238E27FC236}">
                <a16:creationId xmlns:a16="http://schemas.microsoft.com/office/drawing/2014/main" id="{786465FD-AE53-497E-A6F9-206C99BD444D}"/>
              </a:ext>
            </a:extLst>
          </p:cNvPr>
          <p:cNvGrpSpPr/>
          <p:nvPr/>
        </p:nvGrpSpPr>
        <p:grpSpPr>
          <a:xfrm>
            <a:off x="3620501" y="3101670"/>
            <a:ext cx="279054" cy="354754"/>
            <a:chOff x="7147436" y="1502999"/>
            <a:chExt cx="279054" cy="354754"/>
          </a:xfrm>
        </p:grpSpPr>
        <p:sp>
          <p:nvSpPr>
            <p:cNvPr id="9" name="Google Shape;16095;p66">
              <a:extLst>
                <a:ext uri="{FF2B5EF4-FFF2-40B4-BE49-F238E27FC236}">
                  <a16:creationId xmlns:a16="http://schemas.microsoft.com/office/drawing/2014/main" id="{DA9D6D60-CCF0-403D-95D8-4364E729175E}"/>
                </a:ext>
              </a:extLst>
            </p:cNvPr>
            <p:cNvSpPr/>
            <p:nvPr/>
          </p:nvSpPr>
          <p:spPr>
            <a:xfrm>
              <a:off x="7147436" y="1745576"/>
              <a:ext cx="279054" cy="112177"/>
            </a:xfrm>
            <a:custGeom>
              <a:avLst/>
              <a:gdLst/>
              <a:ahLst/>
              <a:cxnLst/>
              <a:rect l="l" t="t" r="r" b="b"/>
              <a:pathLst>
                <a:path w="10657" h="4284" extrusionOk="0">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96;p66">
              <a:extLst>
                <a:ext uri="{FF2B5EF4-FFF2-40B4-BE49-F238E27FC236}">
                  <a16:creationId xmlns:a16="http://schemas.microsoft.com/office/drawing/2014/main" id="{C64E78F3-B71B-4BAB-AD3F-FEE87BCEBE44}"/>
                </a:ext>
              </a:extLst>
            </p:cNvPr>
            <p:cNvSpPr/>
            <p:nvPr/>
          </p:nvSpPr>
          <p:spPr>
            <a:xfrm>
              <a:off x="7187892" y="1694856"/>
              <a:ext cx="197618" cy="104688"/>
            </a:xfrm>
            <a:custGeom>
              <a:avLst/>
              <a:gdLst/>
              <a:ahLst/>
              <a:cxnLst/>
              <a:rect l="l" t="t" r="r" b="b"/>
              <a:pathLst>
                <a:path w="7547" h="3998" extrusionOk="0">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97;p66">
              <a:extLst>
                <a:ext uri="{FF2B5EF4-FFF2-40B4-BE49-F238E27FC236}">
                  <a16:creationId xmlns:a16="http://schemas.microsoft.com/office/drawing/2014/main" id="{F9C91769-4602-40D4-B675-79C414B3D390}"/>
                </a:ext>
              </a:extLst>
            </p:cNvPr>
            <p:cNvSpPr/>
            <p:nvPr/>
          </p:nvSpPr>
          <p:spPr>
            <a:xfrm>
              <a:off x="7206876" y="1712348"/>
              <a:ext cx="159912" cy="66274"/>
            </a:xfrm>
            <a:custGeom>
              <a:avLst/>
              <a:gdLst/>
              <a:ahLst/>
              <a:cxnLst/>
              <a:rect l="l" t="t" r="r" b="b"/>
              <a:pathLst>
                <a:path w="6107" h="2531" extrusionOk="0">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8;p66">
              <a:extLst>
                <a:ext uri="{FF2B5EF4-FFF2-40B4-BE49-F238E27FC236}">
                  <a16:creationId xmlns:a16="http://schemas.microsoft.com/office/drawing/2014/main" id="{98C08F7C-301F-4247-8D98-C75B3E3D5FE4}"/>
                </a:ext>
              </a:extLst>
            </p:cNvPr>
            <p:cNvSpPr/>
            <p:nvPr/>
          </p:nvSpPr>
          <p:spPr>
            <a:xfrm>
              <a:off x="7232118" y="1700852"/>
              <a:ext cx="109689" cy="77769"/>
            </a:xfrm>
            <a:custGeom>
              <a:avLst/>
              <a:gdLst/>
              <a:ahLst/>
              <a:cxnLst/>
              <a:rect l="l" t="t" r="r" b="b"/>
              <a:pathLst>
                <a:path w="4189" h="2970" extrusionOk="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99;p66">
              <a:extLst>
                <a:ext uri="{FF2B5EF4-FFF2-40B4-BE49-F238E27FC236}">
                  <a16:creationId xmlns:a16="http://schemas.microsoft.com/office/drawing/2014/main" id="{03956404-384B-4FD0-B4F6-965B6FF101B3}"/>
                </a:ext>
              </a:extLst>
            </p:cNvPr>
            <p:cNvSpPr/>
            <p:nvPr/>
          </p:nvSpPr>
          <p:spPr>
            <a:xfrm>
              <a:off x="7246101" y="1700852"/>
              <a:ext cx="81462" cy="23121"/>
            </a:xfrm>
            <a:custGeom>
              <a:avLst/>
              <a:gdLst/>
              <a:ahLst/>
              <a:cxnLst/>
              <a:rect l="l" t="t" r="r" b="b"/>
              <a:pathLst>
                <a:path w="3111" h="883" extrusionOk="0">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00;p66">
              <a:extLst>
                <a:ext uri="{FF2B5EF4-FFF2-40B4-BE49-F238E27FC236}">
                  <a16:creationId xmlns:a16="http://schemas.microsoft.com/office/drawing/2014/main" id="{C99552E9-F765-404F-81B2-E9E552D9754E}"/>
                </a:ext>
              </a:extLst>
            </p:cNvPr>
            <p:cNvSpPr/>
            <p:nvPr/>
          </p:nvSpPr>
          <p:spPr>
            <a:xfrm>
              <a:off x="7189149" y="1543716"/>
              <a:ext cx="190627" cy="168658"/>
            </a:xfrm>
            <a:custGeom>
              <a:avLst/>
              <a:gdLst/>
              <a:ahLst/>
              <a:cxnLst/>
              <a:rect l="l" t="t" r="r" b="b"/>
              <a:pathLst>
                <a:path w="7280" h="6441" extrusionOk="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01;p66">
              <a:extLst>
                <a:ext uri="{FF2B5EF4-FFF2-40B4-BE49-F238E27FC236}">
                  <a16:creationId xmlns:a16="http://schemas.microsoft.com/office/drawing/2014/main" id="{762AA6F5-D1DC-4C47-BEA1-3443B17EBA08}"/>
                </a:ext>
              </a:extLst>
            </p:cNvPr>
            <p:cNvSpPr/>
            <p:nvPr/>
          </p:nvSpPr>
          <p:spPr>
            <a:xfrm>
              <a:off x="7192893" y="1549713"/>
              <a:ext cx="146400" cy="162635"/>
            </a:xfrm>
            <a:custGeom>
              <a:avLst/>
              <a:gdLst/>
              <a:ahLst/>
              <a:cxnLst/>
              <a:rect l="l" t="t" r="r" b="b"/>
              <a:pathLst>
                <a:path w="5591" h="6211" extrusionOk="0">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02;p66">
              <a:extLst>
                <a:ext uri="{FF2B5EF4-FFF2-40B4-BE49-F238E27FC236}">
                  <a16:creationId xmlns:a16="http://schemas.microsoft.com/office/drawing/2014/main" id="{72FF00E6-C911-4D7E-A00E-3E691724D4A4}"/>
                </a:ext>
              </a:extLst>
            </p:cNvPr>
            <p:cNvSpPr/>
            <p:nvPr/>
          </p:nvSpPr>
          <p:spPr>
            <a:xfrm>
              <a:off x="7246101" y="1613604"/>
              <a:ext cx="11757" cy="17334"/>
            </a:xfrm>
            <a:custGeom>
              <a:avLst/>
              <a:gdLst/>
              <a:ahLst/>
              <a:cxnLst/>
              <a:rect l="l" t="t" r="r" b="b"/>
              <a:pathLst>
                <a:path w="449" h="662" extrusionOk="0">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03;p66">
              <a:extLst>
                <a:ext uri="{FF2B5EF4-FFF2-40B4-BE49-F238E27FC236}">
                  <a16:creationId xmlns:a16="http://schemas.microsoft.com/office/drawing/2014/main" id="{F715DCB7-BE53-4350-9C8C-33EFA12BBBA2}"/>
                </a:ext>
              </a:extLst>
            </p:cNvPr>
            <p:cNvSpPr/>
            <p:nvPr/>
          </p:nvSpPr>
          <p:spPr>
            <a:xfrm>
              <a:off x="7316041" y="1613604"/>
              <a:ext cx="11521" cy="17334"/>
            </a:xfrm>
            <a:custGeom>
              <a:avLst/>
              <a:gdLst/>
              <a:ahLst/>
              <a:cxnLst/>
              <a:rect l="l" t="t" r="r" b="b"/>
              <a:pathLst>
                <a:path w="440" h="662" extrusionOk="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04;p66">
              <a:extLst>
                <a:ext uri="{FF2B5EF4-FFF2-40B4-BE49-F238E27FC236}">
                  <a16:creationId xmlns:a16="http://schemas.microsoft.com/office/drawing/2014/main" id="{453D3EC5-0DD0-42DC-A219-73613F63E93A}"/>
                </a:ext>
              </a:extLst>
            </p:cNvPr>
            <p:cNvSpPr/>
            <p:nvPr/>
          </p:nvSpPr>
          <p:spPr>
            <a:xfrm>
              <a:off x="7238115" y="1593834"/>
              <a:ext cx="28097" cy="13878"/>
            </a:xfrm>
            <a:custGeom>
              <a:avLst/>
              <a:gdLst/>
              <a:ahLst/>
              <a:cxnLst/>
              <a:rect l="l" t="t" r="r" b="b"/>
              <a:pathLst>
                <a:path w="1073" h="530" extrusionOk="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05;p66">
              <a:extLst>
                <a:ext uri="{FF2B5EF4-FFF2-40B4-BE49-F238E27FC236}">
                  <a16:creationId xmlns:a16="http://schemas.microsoft.com/office/drawing/2014/main" id="{A0571847-F82C-4291-A6C0-6065B53A2732}"/>
                </a:ext>
              </a:extLst>
            </p:cNvPr>
            <p:cNvSpPr/>
            <p:nvPr/>
          </p:nvSpPr>
          <p:spPr>
            <a:xfrm>
              <a:off x="7307767" y="1594044"/>
              <a:ext cx="27782" cy="13904"/>
            </a:xfrm>
            <a:custGeom>
              <a:avLst/>
              <a:gdLst/>
              <a:ahLst/>
              <a:cxnLst/>
              <a:rect l="l" t="t" r="r" b="b"/>
              <a:pathLst>
                <a:path w="1061" h="531" extrusionOk="0">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06;p66">
              <a:extLst>
                <a:ext uri="{FF2B5EF4-FFF2-40B4-BE49-F238E27FC236}">
                  <a16:creationId xmlns:a16="http://schemas.microsoft.com/office/drawing/2014/main" id="{4CF4AA25-EE12-45B8-AEE4-F005496D3B02}"/>
                </a:ext>
              </a:extLst>
            </p:cNvPr>
            <p:cNvSpPr/>
            <p:nvPr/>
          </p:nvSpPr>
          <p:spPr>
            <a:xfrm>
              <a:off x="7211380" y="1502999"/>
              <a:ext cx="174392" cy="52501"/>
            </a:xfrm>
            <a:custGeom>
              <a:avLst/>
              <a:gdLst/>
              <a:ahLst/>
              <a:cxnLst/>
              <a:rect l="l" t="t" r="r" b="b"/>
              <a:pathLst>
                <a:path w="6660" h="2005" extrusionOk="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07;p66">
              <a:extLst>
                <a:ext uri="{FF2B5EF4-FFF2-40B4-BE49-F238E27FC236}">
                  <a16:creationId xmlns:a16="http://schemas.microsoft.com/office/drawing/2014/main" id="{E45B374C-FB01-40A0-99F1-5770BAEC4D10}"/>
                </a:ext>
              </a:extLst>
            </p:cNvPr>
            <p:cNvSpPr/>
            <p:nvPr/>
          </p:nvSpPr>
          <p:spPr>
            <a:xfrm>
              <a:off x="7257832" y="1502999"/>
              <a:ext cx="127940" cy="40744"/>
            </a:xfrm>
            <a:custGeom>
              <a:avLst/>
              <a:gdLst/>
              <a:ahLst/>
              <a:cxnLst/>
              <a:rect l="l" t="t" r="r" b="b"/>
              <a:pathLst>
                <a:path w="4886" h="1556" extrusionOk="0">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08;p66">
              <a:extLst>
                <a:ext uri="{FF2B5EF4-FFF2-40B4-BE49-F238E27FC236}">
                  <a16:creationId xmlns:a16="http://schemas.microsoft.com/office/drawing/2014/main" id="{2F6A1AA7-34D0-4230-9EC2-A0521F8C8158}"/>
                </a:ext>
              </a:extLst>
            </p:cNvPr>
            <p:cNvSpPr/>
            <p:nvPr/>
          </p:nvSpPr>
          <p:spPr>
            <a:xfrm>
              <a:off x="7252097" y="1782262"/>
              <a:ext cx="11521" cy="75491"/>
            </a:xfrm>
            <a:custGeom>
              <a:avLst/>
              <a:gdLst/>
              <a:ahLst/>
              <a:cxnLst/>
              <a:rect l="l" t="t" r="r" b="b"/>
              <a:pathLst>
                <a:path w="440" h="2883" extrusionOk="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09;p66">
              <a:extLst>
                <a:ext uri="{FF2B5EF4-FFF2-40B4-BE49-F238E27FC236}">
                  <a16:creationId xmlns:a16="http://schemas.microsoft.com/office/drawing/2014/main" id="{A94B665D-4B08-4EE6-8D1C-FFFF62B3E0B1}"/>
                </a:ext>
              </a:extLst>
            </p:cNvPr>
            <p:cNvSpPr/>
            <p:nvPr/>
          </p:nvSpPr>
          <p:spPr>
            <a:xfrm>
              <a:off x="7310045" y="1782262"/>
              <a:ext cx="11783" cy="75491"/>
            </a:xfrm>
            <a:custGeom>
              <a:avLst/>
              <a:gdLst/>
              <a:ahLst/>
              <a:cxnLst/>
              <a:rect l="l" t="t" r="r" b="b"/>
              <a:pathLst>
                <a:path w="450" h="2883" extrusionOk="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10;p66">
              <a:extLst>
                <a:ext uri="{FF2B5EF4-FFF2-40B4-BE49-F238E27FC236}">
                  <a16:creationId xmlns:a16="http://schemas.microsoft.com/office/drawing/2014/main" id="{BC319D5C-F0E0-46F6-9A79-2EB7B949C60F}"/>
                </a:ext>
              </a:extLst>
            </p:cNvPr>
            <p:cNvSpPr/>
            <p:nvPr/>
          </p:nvSpPr>
          <p:spPr>
            <a:xfrm>
              <a:off x="7260896" y="1654112"/>
              <a:ext cx="51872" cy="17570"/>
            </a:xfrm>
            <a:custGeom>
              <a:avLst/>
              <a:gdLst/>
              <a:ahLst/>
              <a:cxnLst/>
              <a:rect l="l" t="t" r="r" b="b"/>
              <a:pathLst>
                <a:path w="1981" h="671" extrusionOk="0">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6167;p66">
            <a:extLst>
              <a:ext uri="{FF2B5EF4-FFF2-40B4-BE49-F238E27FC236}">
                <a16:creationId xmlns:a16="http://schemas.microsoft.com/office/drawing/2014/main" id="{6CA57205-5838-4D19-B83F-275BBCFCA2DE}"/>
              </a:ext>
            </a:extLst>
          </p:cNvPr>
          <p:cNvGrpSpPr/>
          <p:nvPr/>
        </p:nvGrpSpPr>
        <p:grpSpPr>
          <a:xfrm>
            <a:off x="2260419" y="3113217"/>
            <a:ext cx="339515" cy="354781"/>
            <a:chOff x="5310611" y="1502972"/>
            <a:chExt cx="339515" cy="354781"/>
          </a:xfrm>
        </p:grpSpPr>
        <p:sp>
          <p:nvSpPr>
            <p:cNvPr id="28" name="Google Shape;16168;p66">
              <a:extLst>
                <a:ext uri="{FF2B5EF4-FFF2-40B4-BE49-F238E27FC236}">
                  <a16:creationId xmlns:a16="http://schemas.microsoft.com/office/drawing/2014/main" id="{70251BEB-D29D-45DD-8620-99E18FA5887E}"/>
                </a:ext>
              </a:extLst>
            </p:cNvPr>
            <p:cNvSpPr/>
            <p:nvPr/>
          </p:nvSpPr>
          <p:spPr>
            <a:xfrm>
              <a:off x="5310611" y="1502972"/>
              <a:ext cx="339515" cy="343285"/>
            </a:xfrm>
            <a:custGeom>
              <a:avLst/>
              <a:gdLst/>
              <a:ahLst/>
              <a:cxnLst/>
              <a:rect l="l" t="t" r="r" b="b"/>
              <a:pathLst>
                <a:path w="12966" h="13110" extrusionOk="0">
                  <a:moveTo>
                    <a:pt x="5684" y="1"/>
                  </a:moveTo>
                  <a:cubicBezTo>
                    <a:pt x="5669" y="1"/>
                    <a:pt x="5654" y="1"/>
                    <a:pt x="5639" y="2"/>
                  </a:cubicBezTo>
                  <a:cubicBezTo>
                    <a:pt x="4656" y="2"/>
                    <a:pt x="2672" y="956"/>
                    <a:pt x="2453" y="2788"/>
                  </a:cubicBezTo>
                  <a:cubicBezTo>
                    <a:pt x="2329" y="3875"/>
                    <a:pt x="1909" y="4009"/>
                    <a:pt x="1670" y="4772"/>
                  </a:cubicBezTo>
                  <a:cubicBezTo>
                    <a:pt x="1422" y="5592"/>
                    <a:pt x="1642" y="6098"/>
                    <a:pt x="1432" y="6842"/>
                  </a:cubicBezTo>
                  <a:cubicBezTo>
                    <a:pt x="1222" y="7586"/>
                    <a:pt x="802" y="7796"/>
                    <a:pt x="821" y="9055"/>
                  </a:cubicBezTo>
                  <a:cubicBezTo>
                    <a:pt x="840" y="10505"/>
                    <a:pt x="1" y="10839"/>
                    <a:pt x="325" y="11793"/>
                  </a:cubicBezTo>
                  <a:cubicBezTo>
                    <a:pt x="573" y="12509"/>
                    <a:pt x="1890" y="13110"/>
                    <a:pt x="1890" y="13110"/>
                  </a:cubicBezTo>
                  <a:lnTo>
                    <a:pt x="11067" y="13110"/>
                  </a:lnTo>
                  <a:cubicBezTo>
                    <a:pt x="11067" y="13110"/>
                    <a:pt x="12393" y="12509"/>
                    <a:pt x="12632" y="11793"/>
                  </a:cubicBezTo>
                  <a:cubicBezTo>
                    <a:pt x="12966" y="10839"/>
                    <a:pt x="12117" y="10515"/>
                    <a:pt x="12145" y="9055"/>
                  </a:cubicBezTo>
                  <a:cubicBezTo>
                    <a:pt x="12164" y="7796"/>
                    <a:pt x="11745" y="7577"/>
                    <a:pt x="11535" y="6842"/>
                  </a:cubicBezTo>
                  <a:cubicBezTo>
                    <a:pt x="11325" y="6098"/>
                    <a:pt x="11535" y="5592"/>
                    <a:pt x="11287" y="4772"/>
                  </a:cubicBezTo>
                  <a:cubicBezTo>
                    <a:pt x="11058" y="4009"/>
                    <a:pt x="10638" y="3875"/>
                    <a:pt x="10504" y="2788"/>
                  </a:cubicBezTo>
                  <a:cubicBezTo>
                    <a:pt x="10285" y="956"/>
                    <a:pt x="8301" y="2"/>
                    <a:pt x="7318" y="2"/>
                  </a:cubicBezTo>
                  <a:cubicBezTo>
                    <a:pt x="7303" y="1"/>
                    <a:pt x="7288" y="1"/>
                    <a:pt x="7273" y="1"/>
                  </a:cubicBezTo>
                  <a:cubicBezTo>
                    <a:pt x="7078" y="1"/>
                    <a:pt x="6886" y="58"/>
                    <a:pt x="6727" y="164"/>
                  </a:cubicBezTo>
                  <a:cubicBezTo>
                    <a:pt x="6650" y="212"/>
                    <a:pt x="6564" y="236"/>
                    <a:pt x="6480" y="236"/>
                  </a:cubicBezTo>
                  <a:cubicBezTo>
                    <a:pt x="6395" y="236"/>
                    <a:pt x="6312" y="212"/>
                    <a:pt x="6240" y="164"/>
                  </a:cubicBezTo>
                  <a:cubicBezTo>
                    <a:pt x="6072" y="58"/>
                    <a:pt x="5879" y="1"/>
                    <a:pt x="5684"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69;p66">
              <a:extLst>
                <a:ext uri="{FF2B5EF4-FFF2-40B4-BE49-F238E27FC236}">
                  <a16:creationId xmlns:a16="http://schemas.microsoft.com/office/drawing/2014/main" id="{E93704F5-99B2-4247-B3A7-D1225BFCAFE0}"/>
                </a:ext>
              </a:extLst>
            </p:cNvPr>
            <p:cNvSpPr/>
            <p:nvPr/>
          </p:nvSpPr>
          <p:spPr>
            <a:xfrm>
              <a:off x="5310611" y="1502972"/>
              <a:ext cx="169914" cy="343285"/>
            </a:xfrm>
            <a:custGeom>
              <a:avLst/>
              <a:gdLst/>
              <a:ahLst/>
              <a:cxnLst/>
              <a:rect l="l" t="t" r="r" b="b"/>
              <a:pathLst>
                <a:path w="6489" h="13110" extrusionOk="0">
                  <a:moveTo>
                    <a:pt x="5694" y="1"/>
                  </a:moveTo>
                  <a:cubicBezTo>
                    <a:pt x="5679" y="1"/>
                    <a:pt x="5664" y="1"/>
                    <a:pt x="5649" y="2"/>
                  </a:cubicBezTo>
                  <a:cubicBezTo>
                    <a:pt x="4666" y="2"/>
                    <a:pt x="2682" y="956"/>
                    <a:pt x="2462" y="2788"/>
                  </a:cubicBezTo>
                  <a:cubicBezTo>
                    <a:pt x="2329" y="3875"/>
                    <a:pt x="1909" y="4009"/>
                    <a:pt x="1680" y="4772"/>
                  </a:cubicBezTo>
                  <a:cubicBezTo>
                    <a:pt x="1432" y="5592"/>
                    <a:pt x="1642" y="6098"/>
                    <a:pt x="1432" y="6842"/>
                  </a:cubicBezTo>
                  <a:cubicBezTo>
                    <a:pt x="1222" y="7586"/>
                    <a:pt x="802" y="7796"/>
                    <a:pt x="821" y="9055"/>
                  </a:cubicBezTo>
                  <a:cubicBezTo>
                    <a:pt x="850" y="10505"/>
                    <a:pt x="1" y="10839"/>
                    <a:pt x="335" y="11793"/>
                  </a:cubicBezTo>
                  <a:cubicBezTo>
                    <a:pt x="573" y="12509"/>
                    <a:pt x="1899" y="13110"/>
                    <a:pt x="1899" y="13110"/>
                  </a:cubicBezTo>
                  <a:lnTo>
                    <a:pt x="6488" y="13110"/>
                  </a:lnTo>
                  <a:lnTo>
                    <a:pt x="6479" y="231"/>
                  </a:lnTo>
                  <a:cubicBezTo>
                    <a:pt x="6393" y="231"/>
                    <a:pt x="6316" y="212"/>
                    <a:pt x="6240" y="164"/>
                  </a:cubicBezTo>
                  <a:cubicBezTo>
                    <a:pt x="6072" y="58"/>
                    <a:pt x="5887" y="1"/>
                    <a:pt x="5694"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170;p66">
              <a:extLst>
                <a:ext uri="{FF2B5EF4-FFF2-40B4-BE49-F238E27FC236}">
                  <a16:creationId xmlns:a16="http://schemas.microsoft.com/office/drawing/2014/main" id="{0D6D423E-F969-44CF-856E-7629BA51F6C8}"/>
                </a:ext>
              </a:extLst>
            </p:cNvPr>
            <p:cNvSpPr/>
            <p:nvPr/>
          </p:nvSpPr>
          <p:spPr>
            <a:xfrm>
              <a:off x="5348841" y="1709101"/>
              <a:ext cx="263081" cy="148652"/>
            </a:xfrm>
            <a:custGeom>
              <a:avLst/>
              <a:gdLst/>
              <a:ahLst/>
              <a:cxnLst/>
              <a:rect l="l" t="t" r="r" b="b"/>
              <a:pathLst>
                <a:path w="10047" h="5677" extrusionOk="0">
                  <a:moveTo>
                    <a:pt x="3712" y="0"/>
                  </a:moveTo>
                  <a:lnTo>
                    <a:pt x="3712" y="1126"/>
                  </a:lnTo>
                  <a:cubicBezTo>
                    <a:pt x="3712" y="1498"/>
                    <a:pt x="3473" y="1822"/>
                    <a:pt x="3130" y="1946"/>
                  </a:cubicBezTo>
                  <a:lnTo>
                    <a:pt x="869" y="2748"/>
                  </a:lnTo>
                  <a:cubicBezTo>
                    <a:pt x="344" y="2929"/>
                    <a:pt x="1" y="3425"/>
                    <a:pt x="1" y="3978"/>
                  </a:cubicBezTo>
                  <a:lnTo>
                    <a:pt x="1" y="5028"/>
                  </a:lnTo>
                  <a:cubicBezTo>
                    <a:pt x="1" y="5381"/>
                    <a:pt x="287" y="5677"/>
                    <a:pt x="649" y="5677"/>
                  </a:cubicBezTo>
                  <a:lnTo>
                    <a:pt x="9388" y="5677"/>
                  </a:lnTo>
                  <a:cubicBezTo>
                    <a:pt x="9750" y="5677"/>
                    <a:pt x="10046" y="5381"/>
                    <a:pt x="10046" y="5028"/>
                  </a:cubicBezTo>
                  <a:lnTo>
                    <a:pt x="10046" y="3988"/>
                  </a:lnTo>
                  <a:cubicBezTo>
                    <a:pt x="10046" y="3425"/>
                    <a:pt x="9693" y="2929"/>
                    <a:pt x="9178" y="2748"/>
                  </a:cubicBezTo>
                  <a:lnTo>
                    <a:pt x="6917" y="1946"/>
                  </a:lnTo>
                  <a:cubicBezTo>
                    <a:pt x="6564" y="1822"/>
                    <a:pt x="6335" y="1498"/>
                    <a:pt x="6335" y="1126"/>
                  </a:cubicBezTo>
                  <a:lnTo>
                    <a:pt x="6335" y="0"/>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71;p66">
              <a:extLst>
                <a:ext uri="{FF2B5EF4-FFF2-40B4-BE49-F238E27FC236}">
                  <a16:creationId xmlns:a16="http://schemas.microsoft.com/office/drawing/2014/main" id="{885B316E-4A72-4CFC-9A3E-4FCB04512F3E}"/>
                </a:ext>
              </a:extLst>
            </p:cNvPr>
            <p:cNvSpPr/>
            <p:nvPr/>
          </p:nvSpPr>
          <p:spPr>
            <a:xfrm>
              <a:off x="5348841" y="1767048"/>
              <a:ext cx="263081" cy="90705"/>
            </a:xfrm>
            <a:custGeom>
              <a:avLst/>
              <a:gdLst/>
              <a:ahLst/>
              <a:cxnLst/>
              <a:rect l="l" t="t" r="r" b="b"/>
              <a:pathLst>
                <a:path w="10047" h="3464" extrusionOk="0">
                  <a:moveTo>
                    <a:pt x="2376" y="1"/>
                  </a:moveTo>
                  <a:lnTo>
                    <a:pt x="878" y="535"/>
                  </a:lnTo>
                  <a:cubicBezTo>
                    <a:pt x="354" y="716"/>
                    <a:pt x="1" y="1212"/>
                    <a:pt x="1" y="1765"/>
                  </a:cubicBezTo>
                  <a:lnTo>
                    <a:pt x="1" y="2815"/>
                  </a:lnTo>
                  <a:cubicBezTo>
                    <a:pt x="1" y="3168"/>
                    <a:pt x="296" y="3464"/>
                    <a:pt x="659" y="3464"/>
                  </a:cubicBezTo>
                  <a:lnTo>
                    <a:pt x="9397" y="3464"/>
                  </a:lnTo>
                  <a:cubicBezTo>
                    <a:pt x="9760" y="3464"/>
                    <a:pt x="10046" y="3168"/>
                    <a:pt x="10046" y="2815"/>
                  </a:cubicBezTo>
                  <a:lnTo>
                    <a:pt x="10046" y="1775"/>
                  </a:lnTo>
                  <a:cubicBezTo>
                    <a:pt x="10046" y="1212"/>
                    <a:pt x="9703" y="716"/>
                    <a:pt x="9178" y="535"/>
                  </a:cubicBezTo>
                  <a:lnTo>
                    <a:pt x="7671" y="1"/>
                  </a:lnTo>
                  <a:cubicBezTo>
                    <a:pt x="7070" y="821"/>
                    <a:pt x="6268" y="1727"/>
                    <a:pt x="5333" y="2223"/>
                  </a:cubicBezTo>
                  <a:cubicBezTo>
                    <a:pt x="5238" y="2276"/>
                    <a:pt x="5131" y="2302"/>
                    <a:pt x="5023" y="2302"/>
                  </a:cubicBezTo>
                  <a:cubicBezTo>
                    <a:pt x="4916" y="2302"/>
                    <a:pt x="4809" y="2276"/>
                    <a:pt x="4713" y="2223"/>
                  </a:cubicBezTo>
                  <a:cubicBezTo>
                    <a:pt x="3778" y="1727"/>
                    <a:pt x="2977" y="821"/>
                    <a:pt x="2376" y="1"/>
                  </a:cubicBezTo>
                  <a:close/>
                </a:path>
              </a:pathLst>
            </a:custGeom>
            <a:solidFill>
              <a:srgbClr val="A2B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172;p66">
              <a:extLst>
                <a:ext uri="{FF2B5EF4-FFF2-40B4-BE49-F238E27FC236}">
                  <a16:creationId xmlns:a16="http://schemas.microsoft.com/office/drawing/2014/main" id="{C8AC3D7A-D31F-4A5B-9A9A-2E272E9D6086}"/>
                </a:ext>
              </a:extLst>
            </p:cNvPr>
            <p:cNvSpPr/>
            <p:nvPr/>
          </p:nvSpPr>
          <p:spPr>
            <a:xfrm>
              <a:off x="5446013" y="1708839"/>
              <a:ext cx="68736" cy="23069"/>
            </a:xfrm>
            <a:custGeom>
              <a:avLst/>
              <a:gdLst/>
              <a:ahLst/>
              <a:cxnLst/>
              <a:rect l="l" t="t" r="r" b="b"/>
              <a:pathLst>
                <a:path w="2625" h="881" extrusionOk="0">
                  <a:moveTo>
                    <a:pt x="1" y="1"/>
                  </a:moveTo>
                  <a:lnTo>
                    <a:pt x="1" y="602"/>
                  </a:lnTo>
                  <a:cubicBezTo>
                    <a:pt x="416" y="788"/>
                    <a:pt x="862" y="881"/>
                    <a:pt x="1309" y="881"/>
                  </a:cubicBezTo>
                  <a:cubicBezTo>
                    <a:pt x="1756" y="881"/>
                    <a:pt x="2204" y="788"/>
                    <a:pt x="2624" y="602"/>
                  </a:cubicBezTo>
                  <a:lnTo>
                    <a:pt x="2624"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173;p66">
              <a:extLst>
                <a:ext uri="{FF2B5EF4-FFF2-40B4-BE49-F238E27FC236}">
                  <a16:creationId xmlns:a16="http://schemas.microsoft.com/office/drawing/2014/main" id="{5567CA18-6B25-4985-9506-76FD535F5A3C}"/>
                </a:ext>
              </a:extLst>
            </p:cNvPr>
            <p:cNvSpPr/>
            <p:nvPr/>
          </p:nvSpPr>
          <p:spPr>
            <a:xfrm>
              <a:off x="5406055" y="1548979"/>
              <a:ext cx="148652" cy="171381"/>
            </a:xfrm>
            <a:custGeom>
              <a:avLst/>
              <a:gdLst/>
              <a:ahLst/>
              <a:cxnLst/>
              <a:rect l="l" t="t" r="r" b="b"/>
              <a:pathLst>
                <a:path w="5677" h="6545" extrusionOk="0">
                  <a:moveTo>
                    <a:pt x="0" y="0"/>
                  </a:moveTo>
                  <a:lnTo>
                    <a:pt x="0" y="3711"/>
                  </a:lnTo>
                  <a:cubicBezTo>
                    <a:pt x="0" y="5276"/>
                    <a:pt x="1269" y="6545"/>
                    <a:pt x="2834" y="6545"/>
                  </a:cubicBezTo>
                  <a:cubicBezTo>
                    <a:pt x="4408" y="6545"/>
                    <a:pt x="5676" y="5276"/>
                    <a:pt x="5676" y="3711"/>
                  </a:cubicBezTo>
                  <a:lnTo>
                    <a:pt x="5676" y="0"/>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174;p66">
              <a:extLst>
                <a:ext uri="{FF2B5EF4-FFF2-40B4-BE49-F238E27FC236}">
                  <a16:creationId xmlns:a16="http://schemas.microsoft.com/office/drawing/2014/main" id="{B820BA2E-C667-4E28-94DC-0D33FD4CACB7}"/>
                </a:ext>
              </a:extLst>
            </p:cNvPr>
            <p:cNvSpPr/>
            <p:nvPr/>
          </p:nvSpPr>
          <p:spPr>
            <a:xfrm>
              <a:off x="5405584" y="1548979"/>
              <a:ext cx="149124" cy="171590"/>
            </a:xfrm>
            <a:custGeom>
              <a:avLst/>
              <a:gdLst/>
              <a:ahLst/>
              <a:cxnLst/>
              <a:rect l="l" t="t" r="r" b="b"/>
              <a:pathLst>
                <a:path w="5695" h="6553" extrusionOk="0">
                  <a:moveTo>
                    <a:pt x="18" y="0"/>
                  </a:moveTo>
                  <a:lnTo>
                    <a:pt x="18" y="3711"/>
                  </a:lnTo>
                  <a:cubicBezTo>
                    <a:pt x="1" y="5302"/>
                    <a:pt x="1299" y="6552"/>
                    <a:pt x="2836" y="6552"/>
                  </a:cubicBezTo>
                  <a:cubicBezTo>
                    <a:pt x="2985" y="6552"/>
                    <a:pt x="3137" y="6541"/>
                    <a:pt x="3290" y="6516"/>
                  </a:cubicBezTo>
                  <a:cubicBezTo>
                    <a:pt x="1907" y="6297"/>
                    <a:pt x="886" y="5104"/>
                    <a:pt x="886" y="3711"/>
                  </a:cubicBezTo>
                  <a:lnTo>
                    <a:pt x="886" y="2576"/>
                  </a:lnTo>
                  <a:cubicBezTo>
                    <a:pt x="886" y="2395"/>
                    <a:pt x="944" y="2223"/>
                    <a:pt x="1039" y="2070"/>
                  </a:cubicBezTo>
                  <a:cubicBezTo>
                    <a:pt x="1392" y="1489"/>
                    <a:pt x="1735" y="1412"/>
                    <a:pt x="2117" y="1307"/>
                  </a:cubicBezTo>
                  <a:cubicBezTo>
                    <a:pt x="2384" y="1260"/>
                    <a:pt x="2632" y="1164"/>
                    <a:pt x="2852" y="1021"/>
                  </a:cubicBezTo>
                  <a:cubicBezTo>
                    <a:pt x="3081" y="1164"/>
                    <a:pt x="3329" y="1260"/>
                    <a:pt x="3586" y="1307"/>
                  </a:cubicBezTo>
                  <a:cubicBezTo>
                    <a:pt x="3977" y="1412"/>
                    <a:pt x="4311" y="1489"/>
                    <a:pt x="4664" y="2070"/>
                  </a:cubicBezTo>
                  <a:cubicBezTo>
                    <a:pt x="4931" y="2490"/>
                    <a:pt x="5284" y="2853"/>
                    <a:pt x="5694" y="3129"/>
                  </a:cubicBezTo>
                  <a:lnTo>
                    <a:pt x="5694" y="0"/>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175;p66">
              <a:extLst>
                <a:ext uri="{FF2B5EF4-FFF2-40B4-BE49-F238E27FC236}">
                  <a16:creationId xmlns:a16="http://schemas.microsoft.com/office/drawing/2014/main" id="{B0FAB33A-EFB0-48E5-A311-04DDC6369A21}"/>
                </a:ext>
              </a:extLst>
            </p:cNvPr>
            <p:cNvSpPr/>
            <p:nvPr/>
          </p:nvSpPr>
          <p:spPr>
            <a:xfrm>
              <a:off x="5455047" y="1668802"/>
              <a:ext cx="50668" cy="17361"/>
            </a:xfrm>
            <a:custGeom>
              <a:avLst/>
              <a:gdLst/>
              <a:ahLst/>
              <a:cxnLst/>
              <a:rect l="l" t="t" r="r" b="b"/>
              <a:pathLst>
                <a:path w="1935" h="663" extrusionOk="0">
                  <a:moveTo>
                    <a:pt x="312" y="1"/>
                  </a:moveTo>
                  <a:cubicBezTo>
                    <a:pt x="143" y="1"/>
                    <a:pt x="0" y="224"/>
                    <a:pt x="161" y="385"/>
                  </a:cubicBezTo>
                  <a:cubicBezTo>
                    <a:pt x="371" y="567"/>
                    <a:pt x="641" y="662"/>
                    <a:pt x="922" y="662"/>
                  </a:cubicBezTo>
                  <a:cubicBezTo>
                    <a:pt x="936" y="662"/>
                    <a:pt x="949" y="662"/>
                    <a:pt x="963" y="662"/>
                  </a:cubicBezTo>
                  <a:cubicBezTo>
                    <a:pt x="976" y="662"/>
                    <a:pt x="990" y="662"/>
                    <a:pt x="1003" y="662"/>
                  </a:cubicBezTo>
                  <a:cubicBezTo>
                    <a:pt x="1284" y="662"/>
                    <a:pt x="1555" y="567"/>
                    <a:pt x="1773" y="385"/>
                  </a:cubicBezTo>
                  <a:cubicBezTo>
                    <a:pt x="1935" y="224"/>
                    <a:pt x="1792" y="1"/>
                    <a:pt x="1622" y="1"/>
                  </a:cubicBezTo>
                  <a:cubicBezTo>
                    <a:pt x="1571" y="1"/>
                    <a:pt x="1517" y="21"/>
                    <a:pt x="1468" y="70"/>
                  </a:cubicBezTo>
                  <a:cubicBezTo>
                    <a:pt x="1316" y="175"/>
                    <a:pt x="1139" y="228"/>
                    <a:pt x="964" y="228"/>
                  </a:cubicBezTo>
                  <a:cubicBezTo>
                    <a:pt x="788" y="228"/>
                    <a:pt x="614" y="175"/>
                    <a:pt x="467" y="70"/>
                  </a:cubicBezTo>
                  <a:cubicBezTo>
                    <a:pt x="418" y="21"/>
                    <a:pt x="364" y="1"/>
                    <a:pt x="312"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176;p66">
              <a:extLst>
                <a:ext uri="{FF2B5EF4-FFF2-40B4-BE49-F238E27FC236}">
                  <a16:creationId xmlns:a16="http://schemas.microsoft.com/office/drawing/2014/main" id="{34F4997F-5A22-402C-8DA5-670B241C13CF}"/>
                </a:ext>
              </a:extLst>
            </p:cNvPr>
            <p:cNvSpPr/>
            <p:nvPr/>
          </p:nvSpPr>
          <p:spPr>
            <a:xfrm>
              <a:off x="5440279" y="1628844"/>
              <a:ext cx="11521" cy="17334"/>
            </a:xfrm>
            <a:custGeom>
              <a:avLst/>
              <a:gdLst/>
              <a:ahLst/>
              <a:cxnLst/>
              <a:rect l="l" t="t" r="r" b="b"/>
              <a:pathLst>
                <a:path w="440" h="662" extrusionOk="0">
                  <a:moveTo>
                    <a:pt x="220" y="1"/>
                  </a:moveTo>
                  <a:cubicBezTo>
                    <a:pt x="110" y="1"/>
                    <a:pt x="0" y="75"/>
                    <a:pt x="0" y="222"/>
                  </a:cubicBezTo>
                  <a:lnTo>
                    <a:pt x="0" y="442"/>
                  </a:lnTo>
                  <a:cubicBezTo>
                    <a:pt x="0" y="566"/>
                    <a:pt x="96" y="661"/>
                    <a:pt x="220" y="661"/>
                  </a:cubicBezTo>
                  <a:cubicBezTo>
                    <a:pt x="344" y="661"/>
                    <a:pt x="439" y="556"/>
                    <a:pt x="439" y="432"/>
                  </a:cubicBezTo>
                  <a:lnTo>
                    <a:pt x="439" y="222"/>
                  </a:lnTo>
                  <a:cubicBezTo>
                    <a:pt x="439" y="75"/>
                    <a:pt x="329"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177;p66">
              <a:extLst>
                <a:ext uri="{FF2B5EF4-FFF2-40B4-BE49-F238E27FC236}">
                  <a16:creationId xmlns:a16="http://schemas.microsoft.com/office/drawing/2014/main" id="{A52C7A53-0985-465C-82D0-817B3F06BE36}"/>
                </a:ext>
              </a:extLst>
            </p:cNvPr>
            <p:cNvSpPr/>
            <p:nvPr/>
          </p:nvSpPr>
          <p:spPr>
            <a:xfrm>
              <a:off x="5508962" y="1628844"/>
              <a:ext cx="11521" cy="17334"/>
            </a:xfrm>
            <a:custGeom>
              <a:avLst/>
              <a:gdLst/>
              <a:ahLst/>
              <a:cxnLst/>
              <a:rect l="l" t="t" r="r" b="b"/>
              <a:pathLst>
                <a:path w="440" h="662" extrusionOk="0">
                  <a:moveTo>
                    <a:pt x="220" y="1"/>
                  </a:moveTo>
                  <a:cubicBezTo>
                    <a:pt x="110" y="1"/>
                    <a:pt x="1" y="75"/>
                    <a:pt x="1" y="222"/>
                  </a:cubicBezTo>
                  <a:lnTo>
                    <a:pt x="1" y="442"/>
                  </a:lnTo>
                  <a:cubicBezTo>
                    <a:pt x="1" y="566"/>
                    <a:pt x="96" y="661"/>
                    <a:pt x="220" y="661"/>
                  </a:cubicBezTo>
                  <a:cubicBezTo>
                    <a:pt x="335" y="661"/>
                    <a:pt x="440" y="556"/>
                    <a:pt x="440" y="432"/>
                  </a:cubicBezTo>
                  <a:lnTo>
                    <a:pt x="440" y="222"/>
                  </a:lnTo>
                  <a:cubicBezTo>
                    <a:pt x="440" y="75"/>
                    <a:pt x="330"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178;p66">
              <a:extLst>
                <a:ext uri="{FF2B5EF4-FFF2-40B4-BE49-F238E27FC236}">
                  <a16:creationId xmlns:a16="http://schemas.microsoft.com/office/drawing/2014/main" id="{FD762638-32F9-41D8-B7FF-91F22EDF278D}"/>
                </a:ext>
              </a:extLst>
            </p:cNvPr>
            <p:cNvSpPr/>
            <p:nvPr/>
          </p:nvSpPr>
          <p:spPr>
            <a:xfrm>
              <a:off x="5432528" y="1611666"/>
              <a:ext cx="26761" cy="11521"/>
            </a:xfrm>
            <a:custGeom>
              <a:avLst/>
              <a:gdLst/>
              <a:ahLst/>
              <a:cxnLst/>
              <a:rect l="l" t="t" r="r" b="b"/>
              <a:pathLst>
                <a:path w="1022" h="440" extrusionOk="0">
                  <a:moveTo>
                    <a:pt x="296" y="1"/>
                  </a:moveTo>
                  <a:cubicBezTo>
                    <a:pt x="0" y="1"/>
                    <a:pt x="0" y="440"/>
                    <a:pt x="296" y="440"/>
                  </a:cubicBezTo>
                  <a:lnTo>
                    <a:pt x="735" y="440"/>
                  </a:lnTo>
                  <a:cubicBezTo>
                    <a:pt x="1021" y="440"/>
                    <a:pt x="1021" y="1"/>
                    <a:pt x="73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179;p66">
              <a:extLst>
                <a:ext uri="{FF2B5EF4-FFF2-40B4-BE49-F238E27FC236}">
                  <a16:creationId xmlns:a16="http://schemas.microsoft.com/office/drawing/2014/main" id="{A0F88D82-1CF1-4D32-A7B6-CBDDC7941CD9}"/>
                </a:ext>
              </a:extLst>
            </p:cNvPr>
            <p:cNvSpPr/>
            <p:nvPr/>
          </p:nvSpPr>
          <p:spPr>
            <a:xfrm>
              <a:off x="5501211" y="1611666"/>
              <a:ext cx="26761" cy="11521"/>
            </a:xfrm>
            <a:custGeom>
              <a:avLst/>
              <a:gdLst/>
              <a:ahLst/>
              <a:cxnLst/>
              <a:rect l="l" t="t" r="r" b="b"/>
              <a:pathLst>
                <a:path w="1022" h="440" extrusionOk="0">
                  <a:moveTo>
                    <a:pt x="297" y="1"/>
                  </a:moveTo>
                  <a:cubicBezTo>
                    <a:pt x="1" y="1"/>
                    <a:pt x="1" y="440"/>
                    <a:pt x="297" y="440"/>
                  </a:cubicBezTo>
                  <a:lnTo>
                    <a:pt x="736" y="440"/>
                  </a:lnTo>
                  <a:cubicBezTo>
                    <a:pt x="1022" y="440"/>
                    <a:pt x="1022" y="1"/>
                    <a:pt x="736"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80;p66">
              <a:extLst>
                <a:ext uri="{FF2B5EF4-FFF2-40B4-BE49-F238E27FC236}">
                  <a16:creationId xmlns:a16="http://schemas.microsoft.com/office/drawing/2014/main" id="{38BB65CE-A0C8-4B43-BC27-B810017F6A25}"/>
                </a:ext>
              </a:extLst>
            </p:cNvPr>
            <p:cNvSpPr/>
            <p:nvPr/>
          </p:nvSpPr>
          <p:spPr>
            <a:xfrm>
              <a:off x="5353842" y="1786792"/>
              <a:ext cx="46740" cy="70961"/>
            </a:xfrm>
            <a:custGeom>
              <a:avLst/>
              <a:gdLst/>
              <a:ahLst/>
              <a:cxnLst/>
              <a:rect l="l" t="t" r="r" b="b"/>
              <a:pathLst>
                <a:path w="1785" h="2710" extrusionOk="0">
                  <a:moveTo>
                    <a:pt x="287" y="0"/>
                  </a:moveTo>
                  <a:cubicBezTo>
                    <a:pt x="172" y="96"/>
                    <a:pt x="77" y="210"/>
                    <a:pt x="0" y="334"/>
                  </a:cubicBezTo>
                  <a:lnTo>
                    <a:pt x="1117" y="1298"/>
                  </a:lnTo>
                  <a:cubicBezTo>
                    <a:pt x="1260" y="1422"/>
                    <a:pt x="1346" y="1603"/>
                    <a:pt x="1346" y="1794"/>
                  </a:cubicBezTo>
                  <a:lnTo>
                    <a:pt x="1346" y="2710"/>
                  </a:lnTo>
                  <a:lnTo>
                    <a:pt x="1784" y="2710"/>
                  </a:lnTo>
                  <a:lnTo>
                    <a:pt x="1784" y="1794"/>
                  </a:lnTo>
                  <a:cubicBezTo>
                    <a:pt x="1784" y="1479"/>
                    <a:pt x="1641" y="1174"/>
                    <a:pt x="1403" y="973"/>
                  </a:cubicBezTo>
                  <a:lnTo>
                    <a:pt x="28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181;p66">
              <a:extLst>
                <a:ext uri="{FF2B5EF4-FFF2-40B4-BE49-F238E27FC236}">
                  <a16:creationId xmlns:a16="http://schemas.microsoft.com/office/drawing/2014/main" id="{E286D23B-0CB6-41D2-A369-6E369E157627}"/>
                </a:ext>
              </a:extLst>
            </p:cNvPr>
            <p:cNvSpPr/>
            <p:nvPr/>
          </p:nvSpPr>
          <p:spPr>
            <a:xfrm>
              <a:off x="5560415" y="1786792"/>
              <a:ext cx="46740" cy="70961"/>
            </a:xfrm>
            <a:custGeom>
              <a:avLst/>
              <a:gdLst/>
              <a:ahLst/>
              <a:cxnLst/>
              <a:rect l="l" t="t" r="r" b="b"/>
              <a:pathLst>
                <a:path w="1785" h="2710" extrusionOk="0">
                  <a:moveTo>
                    <a:pt x="1489" y="0"/>
                  </a:moveTo>
                  <a:lnTo>
                    <a:pt x="383" y="973"/>
                  </a:lnTo>
                  <a:cubicBezTo>
                    <a:pt x="134" y="1174"/>
                    <a:pt x="1" y="1479"/>
                    <a:pt x="1" y="1794"/>
                  </a:cubicBezTo>
                  <a:lnTo>
                    <a:pt x="1" y="2710"/>
                  </a:lnTo>
                  <a:lnTo>
                    <a:pt x="440" y="2710"/>
                  </a:lnTo>
                  <a:lnTo>
                    <a:pt x="440" y="1794"/>
                  </a:lnTo>
                  <a:cubicBezTo>
                    <a:pt x="440" y="1603"/>
                    <a:pt x="516" y="1422"/>
                    <a:pt x="669" y="1298"/>
                  </a:cubicBezTo>
                  <a:lnTo>
                    <a:pt x="1785" y="334"/>
                  </a:lnTo>
                  <a:cubicBezTo>
                    <a:pt x="1699" y="210"/>
                    <a:pt x="1604" y="96"/>
                    <a:pt x="14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182;p66">
              <a:extLst>
                <a:ext uri="{FF2B5EF4-FFF2-40B4-BE49-F238E27FC236}">
                  <a16:creationId xmlns:a16="http://schemas.microsoft.com/office/drawing/2014/main" id="{DDFA2BF4-5E00-48F5-A5DD-7016BAE2F686}"/>
                </a:ext>
              </a:extLst>
            </p:cNvPr>
            <p:cNvSpPr/>
            <p:nvPr/>
          </p:nvSpPr>
          <p:spPr>
            <a:xfrm>
              <a:off x="5480499" y="1502972"/>
              <a:ext cx="149909" cy="256613"/>
            </a:xfrm>
            <a:custGeom>
              <a:avLst/>
              <a:gdLst/>
              <a:ahLst/>
              <a:cxnLst/>
              <a:rect l="l" t="t" r="r" b="b"/>
              <a:pathLst>
                <a:path w="5725" h="9800" extrusionOk="0">
                  <a:moveTo>
                    <a:pt x="785" y="1"/>
                  </a:moveTo>
                  <a:cubicBezTo>
                    <a:pt x="590" y="1"/>
                    <a:pt x="398" y="58"/>
                    <a:pt x="239" y="164"/>
                  </a:cubicBezTo>
                  <a:cubicBezTo>
                    <a:pt x="162" y="212"/>
                    <a:pt x="76" y="231"/>
                    <a:pt x="0" y="231"/>
                  </a:cubicBezTo>
                  <a:lnTo>
                    <a:pt x="0" y="2187"/>
                  </a:lnTo>
                  <a:cubicBezTo>
                    <a:pt x="563" y="2902"/>
                    <a:pt x="1393" y="2330"/>
                    <a:pt x="2185" y="3589"/>
                  </a:cubicBezTo>
                  <a:cubicBezTo>
                    <a:pt x="2843" y="4667"/>
                    <a:pt x="3683" y="4629"/>
                    <a:pt x="3969" y="5468"/>
                  </a:cubicBezTo>
                  <a:cubicBezTo>
                    <a:pt x="4055" y="5707"/>
                    <a:pt x="4007" y="5974"/>
                    <a:pt x="4026" y="6222"/>
                  </a:cubicBezTo>
                  <a:cubicBezTo>
                    <a:pt x="4150" y="7653"/>
                    <a:pt x="5238" y="8302"/>
                    <a:pt x="5724" y="9799"/>
                  </a:cubicBezTo>
                  <a:cubicBezTo>
                    <a:pt x="5676" y="9551"/>
                    <a:pt x="5648" y="9303"/>
                    <a:pt x="5657" y="9055"/>
                  </a:cubicBezTo>
                  <a:cubicBezTo>
                    <a:pt x="5676" y="7796"/>
                    <a:pt x="5257" y="7577"/>
                    <a:pt x="5047" y="6842"/>
                  </a:cubicBezTo>
                  <a:cubicBezTo>
                    <a:pt x="4837" y="6098"/>
                    <a:pt x="5047" y="5592"/>
                    <a:pt x="4799" y="4772"/>
                  </a:cubicBezTo>
                  <a:cubicBezTo>
                    <a:pt x="4570" y="4009"/>
                    <a:pt x="4150" y="3875"/>
                    <a:pt x="4016" y="2788"/>
                  </a:cubicBezTo>
                  <a:cubicBezTo>
                    <a:pt x="3797" y="956"/>
                    <a:pt x="1813" y="2"/>
                    <a:pt x="830" y="2"/>
                  </a:cubicBezTo>
                  <a:cubicBezTo>
                    <a:pt x="815" y="1"/>
                    <a:pt x="800" y="1"/>
                    <a:pt x="785"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183;p66">
              <a:extLst>
                <a:ext uri="{FF2B5EF4-FFF2-40B4-BE49-F238E27FC236}">
                  <a16:creationId xmlns:a16="http://schemas.microsoft.com/office/drawing/2014/main" id="{0195BE5F-8454-44F5-A03B-37366AA092ED}"/>
                </a:ext>
              </a:extLst>
            </p:cNvPr>
            <p:cNvSpPr/>
            <p:nvPr/>
          </p:nvSpPr>
          <p:spPr>
            <a:xfrm>
              <a:off x="5330354" y="1502972"/>
              <a:ext cx="149909" cy="256351"/>
            </a:xfrm>
            <a:custGeom>
              <a:avLst/>
              <a:gdLst/>
              <a:ahLst/>
              <a:cxnLst/>
              <a:rect l="l" t="t" r="r" b="b"/>
              <a:pathLst>
                <a:path w="5725" h="9790" extrusionOk="0">
                  <a:moveTo>
                    <a:pt x="4938" y="1"/>
                  </a:moveTo>
                  <a:cubicBezTo>
                    <a:pt x="4923" y="1"/>
                    <a:pt x="4909" y="1"/>
                    <a:pt x="4895" y="2"/>
                  </a:cubicBezTo>
                  <a:cubicBezTo>
                    <a:pt x="3902" y="2"/>
                    <a:pt x="1928" y="956"/>
                    <a:pt x="1699" y="2788"/>
                  </a:cubicBezTo>
                  <a:cubicBezTo>
                    <a:pt x="1575" y="3875"/>
                    <a:pt x="1155" y="4009"/>
                    <a:pt x="926" y="4772"/>
                  </a:cubicBezTo>
                  <a:cubicBezTo>
                    <a:pt x="678" y="5592"/>
                    <a:pt x="888" y="6098"/>
                    <a:pt x="678" y="6842"/>
                  </a:cubicBezTo>
                  <a:cubicBezTo>
                    <a:pt x="468" y="7577"/>
                    <a:pt x="48" y="7796"/>
                    <a:pt x="67" y="9055"/>
                  </a:cubicBezTo>
                  <a:cubicBezTo>
                    <a:pt x="77" y="9303"/>
                    <a:pt x="48" y="9551"/>
                    <a:pt x="1" y="9790"/>
                  </a:cubicBezTo>
                  <a:cubicBezTo>
                    <a:pt x="487" y="8302"/>
                    <a:pt x="1584" y="7653"/>
                    <a:pt x="1689" y="6222"/>
                  </a:cubicBezTo>
                  <a:cubicBezTo>
                    <a:pt x="1718" y="5974"/>
                    <a:pt x="1670" y="5707"/>
                    <a:pt x="1756" y="5468"/>
                  </a:cubicBezTo>
                  <a:cubicBezTo>
                    <a:pt x="2042" y="4629"/>
                    <a:pt x="2872" y="4667"/>
                    <a:pt x="3540" y="3589"/>
                  </a:cubicBezTo>
                  <a:cubicBezTo>
                    <a:pt x="4322" y="2330"/>
                    <a:pt x="5162" y="2902"/>
                    <a:pt x="5725" y="2187"/>
                  </a:cubicBezTo>
                  <a:lnTo>
                    <a:pt x="5725" y="231"/>
                  </a:lnTo>
                  <a:cubicBezTo>
                    <a:pt x="5639" y="231"/>
                    <a:pt x="5553" y="212"/>
                    <a:pt x="5486" y="164"/>
                  </a:cubicBezTo>
                  <a:cubicBezTo>
                    <a:pt x="5318" y="58"/>
                    <a:pt x="5125" y="1"/>
                    <a:pt x="4938"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460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98" name="Google Shape;398;p28"/>
          <p:cNvSpPr txBox="1">
            <a:spLocks noGrp="1"/>
          </p:cNvSpPr>
          <p:nvPr>
            <p:ph type="title" idx="4294967295"/>
          </p:nvPr>
        </p:nvSpPr>
        <p:spPr>
          <a:xfrm>
            <a:off x="1264834" y="315590"/>
            <a:ext cx="6093587" cy="572700"/>
          </a:xfrm>
          <a:prstGeom prst="rect">
            <a:avLst/>
          </a:prstGeom>
        </p:spPr>
        <p:txBody>
          <a:bodyPr spcFirstLastPara="1" wrap="square" lIns="91425" tIns="91425" rIns="91425" bIns="91425" anchor="t" anchorCtr="0">
            <a:noAutofit/>
          </a:bodyPr>
          <a:lstStyle/>
          <a:p>
            <a:pPr lvl="0" algn="r"/>
            <a:r>
              <a:rPr lang="en" sz="1800" dirty="0"/>
              <a:t>ANOVA on Life Expectancy for </a:t>
            </a:r>
            <a:r>
              <a:rPr lang="en" sz="1800" dirty="0">
                <a:solidFill>
                  <a:schemeClr val="tx1"/>
                </a:solidFill>
              </a:rPr>
              <a:t>Region</a:t>
            </a:r>
            <a:br>
              <a:rPr lang="en" sz="1800" dirty="0"/>
            </a:br>
            <a:br>
              <a:rPr lang="en" sz="1800" dirty="0"/>
            </a:br>
            <a:endParaRPr sz="1800" dirty="0"/>
          </a:p>
        </p:txBody>
      </p:sp>
      <p:sp>
        <p:nvSpPr>
          <p:cNvPr id="11" name="TextBox 10">
            <a:extLst>
              <a:ext uri="{FF2B5EF4-FFF2-40B4-BE49-F238E27FC236}">
                <a16:creationId xmlns:a16="http://schemas.microsoft.com/office/drawing/2014/main" id="{44DF55E6-41D2-4557-81AD-6A6211D0E84D}"/>
              </a:ext>
            </a:extLst>
          </p:cNvPr>
          <p:cNvSpPr txBox="1"/>
          <p:nvPr/>
        </p:nvSpPr>
        <p:spPr>
          <a:xfrm>
            <a:off x="291827" y="1993442"/>
            <a:ext cx="3563471" cy="769441"/>
          </a:xfrm>
          <a:prstGeom prst="rect">
            <a:avLst/>
          </a:prstGeom>
          <a:solidFill>
            <a:srgbClr val="FFB9BB"/>
          </a:solidFill>
        </p:spPr>
        <p:txBody>
          <a:bodyPr wrap="square" rtlCol="0">
            <a:spAutoFit/>
          </a:bodyPr>
          <a:lstStyle/>
          <a:p>
            <a:r>
              <a:rPr lang="en-IN" sz="1100" dirty="0">
                <a:latin typeface="Bahnschrift" panose="020B0502040204020203" pitchFamily="34" charset="0"/>
              </a:rPr>
              <a:t>On testing the assumptions for the normal one-way ANOVA, we fail to satisfy the equal variance assumption, thus we proceeded to use </a:t>
            </a:r>
            <a:r>
              <a:rPr lang="en-IN" sz="1100" b="1" dirty="0">
                <a:latin typeface="Bahnschrift" panose="020B0502040204020203" pitchFamily="34" charset="0"/>
              </a:rPr>
              <a:t>Welch’s ANOVA.</a:t>
            </a:r>
          </a:p>
        </p:txBody>
      </p:sp>
      <p:sp>
        <p:nvSpPr>
          <p:cNvPr id="12" name="TextBox 11">
            <a:extLst>
              <a:ext uri="{FF2B5EF4-FFF2-40B4-BE49-F238E27FC236}">
                <a16:creationId xmlns:a16="http://schemas.microsoft.com/office/drawing/2014/main" id="{E100010F-8459-46D7-AE19-E9C820E50228}"/>
              </a:ext>
            </a:extLst>
          </p:cNvPr>
          <p:cNvSpPr txBox="1"/>
          <p:nvPr/>
        </p:nvSpPr>
        <p:spPr>
          <a:xfrm>
            <a:off x="398231" y="4115000"/>
            <a:ext cx="3563471" cy="769441"/>
          </a:xfrm>
          <a:prstGeom prst="rect">
            <a:avLst/>
          </a:prstGeom>
          <a:solidFill>
            <a:srgbClr val="FFB9BB"/>
          </a:solidFill>
        </p:spPr>
        <p:txBody>
          <a:bodyPr wrap="square" rtlCol="0">
            <a:spAutoFit/>
          </a:bodyPr>
          <a:lstStyle/>
          <a:p>
            <a:r>
              <a:rPr lang="en-IN" sz="1100" dirty="0">
                <a:latin typeface="Bahnschrift" panose="020B0502040204020203" pitchFamily="34" charset="0"/>
              </a:rPr>
              <a:t>Since, the null hypothesis of Equal means is rejected since the P value is less than </a:t>
            </a:r>
            <a:r>
              <a:rPr lang="el-GR" sz="1100" dirty="0">
                <a:latin typeface="Bahnschrift" panose="020B0502040204020203" pitchFamily="34" charset="0"/>
              </a:rPr>
              <a:t>α</a:t>
            </a:r>
            <a:r>
              <a:rPr lang="en-IN" sz="1100" dirty="0">
                <a:latin typeface="Bahnschrift" panose="020B0502040204020203" pitchFamily="34" charset="0"/>
              </a:rPr>
              <a:t>, we conclude that </a:t>
            </a:r>
            <a:r>
              <a:rPr lang="en-IN" sz="1100" b="1" dirty="0">
                <a:latin typeface="Bahnschrift" panose="020B0502040204020203" pitchFamily="34" charset="0"/>
              </a:rPr>
              <a:t>Life expectancy is significantly different for at least one region.</a:t>
            </a:r>
          </a:p>
        </p:txBody>
      </p:sp>
      <p:pic>
        <p:nvPicPr>
          <p:cNvPr id="2050" name="Picture 2">
            <a:extLst>
              <a:ext uri="{FF2B5EF4-FFF2-40B4-BE49-F238E27FC236}">
                <a16:creationId xmlns:a16="http://schemas.microsoft.com/office/drawing/2014/main" id="{51BC8C4E-0F1C-4906-9E5F-A8C4CCAA2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28" y="1327128"/>
            <a:ext cx="4624417" cy="3468313"/>
          </a:xfrm>
          <a:prstGeom prst="rect">
            <a:avLst/>
          </a:prstGeom>
          <a:solidFill>
            <a:srgbClr val="D5FFD5"/>
          </a:solidFill>
          <a:ln w="9525">
            <a:solidFill>
              <a:srgbClr val="000000"/>
            </a:solidFill>
            <a:miter lim="800000"/>
            <a:headEnd/>
            <a:tailEnd/>
          </a:ln>
        </p:spPr>
      </p:pic>
      <p:graphicFrame>
        <p:nvGraphicFramePr>
          <p:cNvPr id="17" name="Table 16">
            <a:extLst>
              <a:ext uri="{FF2B5EF4-FFF2-40B4-BE49-F238E27FC236}">
                <a16:creationId xmlns:a16="http://schemas.microsoft.com/office/drawing/2014/main" id="{27BA7EE8-A71E-496F-9742-C70F51404AE3}"/>
              </a:ext>
            </a:extLst>
          </p:cNvPr>
          <p:cNvGraphicFramePr>
            <a:graphicFrameLocks noGrp="1"/>
          </p:cNvGraphicFramePr>
          <p:nvPr>
            <p:extLst>
              <p:ext uri="{D42A27DB-BD31-4B8C-83A1-F6EECF244321}">
                <p14:modId xmlns:p14="http://schemas.microsoft.com/office/powerpoint/2010/main" val="23135565"/>
              </p:ext>
            </p:extLst>
          </p:nvPr>
        </p:nvGraphicFramePr>
        <p:xfrm>
          <a:off x="331757" y="1213792"/>
          <a:ext cx="3483610" cy="693612"/>
        </p:xfrm>
        <a:graphic>
          <a:graphicData uri="http://schemas.openxmlformats.org/drawingml/2006/table">
            <a:tbl>
              <a:tblPr>
                <a:tableStyleId>{638B1855-1B75-4FBE-930C-398BA8C253C6}</a:tableStyleId>
              </a:tblPr>
              <a:tblGrid>
                <a:gridCol w="898525">
                  <a:extLst>
                    <a:ext uri="{9D8B030D-6E8A-4147-A177-3AD203B41FA5}">
                      <a16:colId xmlns:a16="http://schemas.microsoft.com/office/drawing/2014/main" val="233817101"/>
                    </a:ext>
                  </a:extLst>
                </a:gridCol>
                <a:gridCol w="210185">
                  <a:extLst>
                    <a:ext uri="{9D8B030D-6E8A-4147-A177-3AD203B41FA5}">
                      <a16:colId xmlns:a16="http://schemas.microsoft.com/office/drawing/2014/main" val="1628227842"/>
                    </a:ext>
                  </a:extLst>
                </a:gridCol>
                <a:gridCol w="795020">
                  <a:extLst>
                    <a:ext uri="{9D8B030D-6E8A-4147-A177-3AD203B41FA5}">
                      <a16:colId xmlns:a16="http://schemas.microsoft.com/office/drawing/2014/main" val="1457391484"/>
                    </a:ext>
                  </a:extLst>
                </a:gridCol>
                <a:gridCol w="763270">
                  <a:extLst>
                    <a:ext uri="{9D8B030D-6E8A-4147-A177-3AD203B41FA5}">
                      <a16:colId xmlns:a16="http://schemas.microsoft.com/office/drawing/2014/main" val="3226749023"/>
                    </a:ext>
                  </a:extLst>
                </a:gridCol>
                <a:gridCol w="452120">
                  <a:extLst>
                    <a:ext uri="{9D8B030D-6E8A-4147-A177-3AD203B41FA5}">
                      <a16:colId xmlns:a16="http://schemas.microsoft.com/office/drawing/2014/main" val="806063386"/>
                    </a:ext>
                  </a:extLst>
                </a:gridCol>
                <a:gridCol w="364490">
                  <a:extLst>
                    <a:ext uri="{9D8B030D-6E8A-4147-A177-3AD203B41FA5}">
                      <a16:colId xmlns:a16="http://schemas.microsoft.com/office/drawing/2014/main" val="3014420905"/>
                    </a:ext>
                  </a:extLst>
                </a:gridCol>
              </a:tblGrid>
              <a:tr h="0">
                <a:tc>
                  <a:txBody>
                    <a:bodyPr/>
                    <a:lstStyle/>
                    <a:p>
                      <a:pPr algn="ctr">
                        <a:lnSpc>
                          <a:spcPct val="107000"/>
                        </a:lnSpc>
                        <a:spcBef>
                          <a:spcPts val="145"/>
                        </a:spcBef>
                        <a:spcAft>
                          <a:spcPts val="145"/>
                        </a:spcAft>
                      </a:pPr>
                      <a:r>
                        <a:rPr lang="en-US" sz="900" b="1">
                          <a:solidFill>
                            <a:srgbClr val="000000"/>
                          </a:solidFill>
                          <a:effectLst/>
                        </a:rPr>
                        <a:t>Source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dirty="0">
                          <a:solidFill>
                            <a:srgbClr val="000000"/>
                          </a:solidFill>
                          <a:effectLst/>
                        </a:rPr>
                        <a:t>Sum of Squares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Mean Square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815933"/>
                  </a:ext>
                </a:extLst>
              </a:tr>
              <a:tr h="0">
                <a:tc>
                  <a:txBody>
                    <a:bodyPr/>
                    <a:lstStyle/>
                    <a:p>
                      <a:pPr>
                        <a:lnSpc>
                          <a:spcPct val="107000"/>
                        </a:lnSpc>
                        <a:spcBef>
                          <a:spcPts val="145"/>
                        </a:spcBef>
                        <a:spcAft>
                          <a:spcPts val="145"/>
                        </a:spcAft>
                      </a:pPr>
                      <a:r>
                        <a:rPr lang="en-US" sz="900" b="1">
                          <a:solidFill>
                            <a:srgbClr val="000000"/>
                          </a:solidFill>
                          <a:effectLst/>
                        </a:rPr>
                        <a:t>Model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7765.22970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1294.20495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61.30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831298"/>
                  </a:ext>
                </a:extLst>
              </a:tr>
              <a:tr h="0">
                <a:tc>
                  <a:txBody>
                    <a:bodyPr/>
                    <a:lstStyle/>
                    <a:p>
                      <a:pPr>
                        <a:lnSpc>
                          <a:spcPct val="107000"/>
                        </a:lnSpc>
                        <a:spcBef>
                          <a:spcPts val="145"/>
                        </a:spcBef>
                        <a:spcAft>
                          <a:spcPts val="145"/>
                        </a:spcAft>
                      </a:pP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4433.35512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21.11121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485334"/>
                  </a:ext>
                </a:extLst>
              </a:tr>
              <a:tr h="0">
                <a:tc>
                  <a:txBody>
                    <a:bodyPr/>
                    <a:lstStyle/>
                    <a:p>
                      <a:pPr>
                        <a:lnSpc>
                          <a:spcPct val="107000"/>
                        </a:lnSpc>
                        <a:spcBef>
                          <a:spcPts val="145"/>
                        </a:spcBef>
                        <a:spcAft>
                          <a:spcPts val="145"/>
                        </a:spcAft>
                      </a:pPr>
                      <a:r>
                        <a:rPr lang="en-US" sz="900" b="1">
                          <a:solidFill>
                            <a:srgbClr val="000000"/>
                          </a:solidFill>
                          <a:effectLst/>
                        </a:rPr>
                        <a:t>Corrected Total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216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12198.58482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642915"/>
                  </a:ext>
                </a:extLst>
              </a:tr>
            </a:tbl>
          </a:graphicData>
        </a:graphic>
      </p:graphicFrame>
      <p:graphicFrame>
        <p:nvGraphicFramePr>
          <p:cNvPr id="19" name="Table 18">
            <a:extLst>
              <a:ext uri="{FF2B5EF4-FFF2-40B4-BE49-F238E27FC236}">
                <a16:creationId xmlns:a16="http://schemas.microsoft.com/office/drawing/2014/main" id="{A22B10CC-28AB-41A9-A9F7-01532B19631B}"/>
              </a:ext>
            </a:extLst>
          </p:cNvPr>
          <p:cNvGraphicFramePr>
            <a:graphicFrameLocks noGrp="1"/>
          </p:cNvGraphicFramePr>
          <p:nvPr>
            <p:extLst>
              <p:ext uri="{D42A27DB-BD31-4B8C-83A1-F6EECF244321}">
                <p14:modId xmlns:p14="http://schemas.microsoft.com/office/powerpoint/2010/main" val="4133086079"/>
              </p:ext>
            </p:extLst>
          </p:nvPr>
        </p:nvGraphicFramePr>
        <p:xfrm>
          <a:off x="1159110" y="3319054"/>
          <a:ext cx="1661160" cy="693612"/>
        </p:xfrm>
        <a:graphic>
          <a:graphicData uri="http://schemas.openxmlformats.org/drawingml/2006/table">
            <a:tbl>
              <a:tblPr>
                <a:tableStyleId>{638B1855-1B75-4FBE-930C-398BA8C253C6}</a:tableStyleId>
              </a:tblPr>
              <a:tblGrid>
                <a:gridCol w="432435">
                  <a:extLst>
                    <a:ext uri="{9D8B030D-6E8A-4147-A177-3AD203B41FA5}">
                      <a16:colId xmlns:a16="http://schemas.microsoft.com/office/drawing/2014/main" val="2219459186"/>
                    </a:ext>
                  </a:extLst>
                </a:gridCol>
                <a:gridCol w="412115">
                  <a:extLst>
                    <a:ext uri="{9D8B030D-6E8A-4147-A177-3AD203B41FA5}">
                      <a16:colId xmlns:a16="http://schemas.microsoft.com/office/drawing/2014/main" val="1876686297"/>
                    </a:ext>
                  </a:extLst>
                </a:gridCol>
                <a:gridCol w="452120">
                  <a:extLst>
                    <a:ext uri="{9D8B030D-6E8A-4147-A177-3AD203B41FA5}">
                      <a16:colId xmlns:a16="http://schemas.microsoft.com/office/drawing/2014/main" val="2247212855"/>
                    </a:ext>
                  </a:extLst>
                </a:gridCol>
                <a:gridCol w="364490">
                  <a:extLst>
                    <a:ext uri="{9D8B030D-6E8A-4147-A177-3AD203B41FA5}">
                      <a16:colId xmlns:a16="http://schemas.microsoft.com/office/drawing/2014/main" val="411800203"/>
                    </a:ext>
                  </a:extLst>
                </a:gridCol>
              </a:tblGrid>
              <a:tr h="0">
                <a:tc gridSpan="4">
                  <a:txBody>
                    <a:bodyPr/>
                    <a:lstStyle/>
                    <a:p>
                      <a:pPr algn="ctr">
                        <a:lnSpc>
                          <a:spcPct val="107000"/>
                        </a:lnSpc>
                        <a:spcBef>
                          <a:spcPts val="145"/>
                        </a:spcBef>
                        <a:spcAft>
                          <a:spcPts val="145"/>
                        </a:spcAft>
                      </a:pPr>
                      <a:r>
                        <a:rPr lang="en-US" sz="900" b="1">
                          <a:solidFill>
                            <a:srgbClr val="000000"/>
                          </a:solidFill>
                          <a:effectLst/>
                        </a:rPr>
                        <a:t>Welch's ANOVA for LifeExpectancy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3722205"/>
                  </a:ext>
                </a:extLst>
              </a:tr>
              <a:tr h="0">
                <a:tc>
                  <a:txBody>
                    <a:bodyPr/>
                    <a:lstStyle/>
                    <a:p>
                      <a:pPr algn="ctr">
                        <a:lnSpc>
                          <a:spcPct val="107000"/>
                        </a:lnSpc>
                        <a:spcBef>
                          <a:spcPts val="145"/>
                        </a:spcBef>
                        <a:spcAft>
                          <a:spcPts val="145"/>
                        </a:spcAft>
                      </a:pPr>
                      <a:r>
                        <a:rPr lang="en-US" sz="900" b="1">
                          <a:solidFill>
                            <a:srgbClr val="000000"/>
                          </a:solidFill>
                          <a:effectLst/>
                        </a:rPr>
                        <a:t>Source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DF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Bef>
                          <a:spcPts val="145"/>
                        </a:spcBef>
                        <a:spcAft>
                          <a:spcPts val="145"/>
                        </a:spcAft>
                      </a:pPr>
                      <a:r>
                        <a:rPr lang="en-US" sz="900" b="1">
                          <a:solidFill>
                            <a:srgbClr val="000000"/>
                          </a:solidFill>
                          <a:effectLst/>
                        </a:rPr>
                        <a:t>F Value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Pr &gt; F</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1231137"/>
                  </a:ext>
                </a:extLst>
              </a:tr>
              <a:tr h="0">
                <a:tc>
                  <a:txBody>
                    <a:bodyPr/>
                    <a:lstStyle/>
                    <a:p>
                      <a:pPr>
                        <a:lnSpc>
                          <a:spcPct val="107000"/>
                        </a:lnSpc>
                        <a:spcBef>
                          <a:spcPts val="145"/>
                        </a:spcBef>
                        <a:spcAft>
                          <a:spcPts val="145"/>
                        </a:spcAft>
                      </a:pPr>
                      <a:r>
                        <a:rPr lang="en-US" sz="900" b="1">
                          <a:solidFill>
                            <a:srgbClr val="000000"/>
                          </a:solidFill>
                          <a:effectLst/>
                        </a:rPr>
                        <a:t>Region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6.0000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51.55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063805"/>
                  </a:ext>
                </a:extLst>
              </a:tr>
              <a:tr h="0">
                <a:tc>
                  <a:txBody>
                    <a:bodyPr/>
                    <a:lstStyle/>
                    <a:p>
                      <a:pPr>
                        <a:lnSpc>
                          <a:spcPct val="107000"/>
                        </a:lnSpc>
                        <a:spcBef>
                          <a:spcPts val="145"/>
                        </a:spcBef>
                        <a:spcAft>
                          <a:spcPts val="145"/>
                        </a:spcAft>
                      </a:pPr>
                      <a:r>
                        <a:rPr lang="en-US" sz="900" b="1">
                          <a:solidFill>
                            <a:srgbClr val="000000"/>
                          </a:solidFill>
                          <a:effectLst/>
                        </a:rPr>
                        <a:t>Error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24.1113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900427"/>
                  </a:ext>
                </a:extLst>
              </a:tr>
            </a:tbl>
          </a:graphicData>
        </a:graphic>
      </p:graphicFrame>
      <p:grpSp>
        <p:nvGrpSpPr>
          <p:cNvPr id="1586" name="Google Shape;4866;p55">
            <a:extLst>
              <a:ext uri="{FF2B5EF4-FFF2-40B4-BE49-F238E27FC236}">
                <a16:creationId xmlns:a16="http://schemas.microsoft.com/office/drawing/2014/main" id="{3988DEC2-0BA9-4BDF-845C-E423A56FF4C7}"/>
              </a:ext>
            </a:extLst>
          </p:cNvPr>
          <p:cNvGrpSpPr/>
          <p:nvPr/>
        </p:nvGrpSpPr>
        <p:grpSpPr>
          <a:xfrm>
            <a:off x="1814879" y="167504"/>
            <a:ext cx="1331240" cy="754751"/>
            <a:chOff x="2654821" y="2311071"/>
            <a:chExt cx="2279715" cy="1262120"/>
          </a:xfrm>
        </p:grpSpPr>
        <p:grpSp>
          <p:nvGrpSpPr>
            <p:cNvPr id="1587" name="Google Shape;4867;p55">
              <a:extLst>
                <a:ext uri="{FF2B5EF4-FFF2-40B4-BE49-F238E27FC236}">
                  <a16:creationId xmlns:a16="http://schemas.microsoft.com/office/drawing/2014/main" id="{0AE0D6B4-D755-4039-9244-8B5DD6872295}"/>
                </a:ext>
              </a:extLst>
            </p:cNvPr>
            <p:cNvGrpSpPr/>
            <p:nvPr/>
          </p:nvGrpSpPr>
          <p:grpSpPr>
            <a:xfrm>
              <a:off x="4034269" y="2840745"/>
              <a:ext cx="40212" cy="36437"/>
              <a:chOff x="4293400" y="2574725"/>
              <a:chExt cx="84425" cy="80100"/>
            </a:xfrm>
          </p:grpSpPr>
          <p:sp>
            <p:nvSpPr>
              <p:cNvPr id="1842" name="Google Shape;4868;p55">
                <a:extLst>
                  <a:ext uri="{FF2B5EF4-FFF2-40B4-BE49-F238E27FC236}">
                    <a16:creationId xmlns:a16="http://schemas.microsoft.com/office/drawing/2014/main" id="{712AF2A5-423E-4A4F-9A42-1F2D2874850E}"/>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1843" name="Google Shape;4869;p55">
                <a:extLst>
                  <a:ext uri="{FF2B5EF4-FFF2-40B4-BE49-F238E27FC236}">
                    <a16:creationId xmlns:a16="http://schemas.microsoft.com/office/drawing/2014/main" id="{9F5A76EB-2C90-42C6-872B-C732E738630D}"/>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4870;p55">
              <a:extLst>
                <a:ext uri="{FF2B5EF4-FFF2-40B4-BE49-F238E27FC236}">
                  <a16:creationId xmlns:a16="http://schemas.microsoft.com/office/drawing/2014/main" id="{4DD8922C-C031-4706-AB9B-645ACB14010E}"/>
                </a:ext>
              </a:extLst>
            </p:cNvPr>
            <p:cNvGrpSpPr/>
            <p:nvPr/>
          </p:nvGrpSpPr>
          <p:grpSpPr>
            <a:xfrm>
              <a:off x="3894606" y="2334874"/>
              <a:ext cx="913198" cy="518984"/>
              <a:chOff x="4000175" y="1462675"/>
              <a:chExt cx="1917275" cy="1140875"/>
            </a:xfrm>
          </p:grpSpPr>
          <p:sp>
            <p:nvSpPr>
              <p:cNvPr id="1834" name="Google Shape;4871;p55">
                <a:extLst>
                  <a:ext uri="{FF2B5EF4-FFF2-40B4-BE49-F238E27FC236}">
                    <a16:creationId xmlns:a16="http://schemas.microsoft.com/office/drawing/2014/main" id="{ED4AD7C0-0F23-4419-A5A2-3FA5C3BF24EE}"/>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1835" name="Google Shape;4872;p55">
                <a:extLst>
                  <a:ext uri="{FF2B5EF4-FFF2-40B4-BE49-F238E27FC236}">
                    <a16:creationId xmlns:a16="http://schemas.microsoft.com/office/drawing/2014/main" id="{3E2C367A-2100-41D9-8084-4E3BE7691909}"/>
                  </a:ext>
                </a:extLst>
              </p:cNvPr>
              <p:cNvGrpSpPr/>
              <p:nvPr/>
            </p:nvGrpSpPr>
            <p:grpSpPr>
              <a:xfrm>
                <a:off x="4000175" y="1462675"/>
                <a:ext cx="1917275" cy="1140875"/>
                <a:chOff x="4000175" y="1462675"/>
                <a:chExt cx="1917275" cy="1140875"/>
              </a:xfrm>
            </p:grpSpPr>
            <p:sp>
              <p:nvSpPr>
                <p:cNvPr id="1836" name="Google Shape;4873;p55">
                  <a:extLst>
                    <a:ext uri="{FF2B5EF4-FFF2-40B4-BE49-F238E27FC236}">
                      <a16:creationId xmlns:a16="http://schemas.microsoft.com/office/drawing/2014/main" id="{755757D3-0233-43B3-91A8-48335414AFDD}"/>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1837" name="Google Shape;4874;p55">
                  <a:extLst>
                    <a:ext uri="{FF2B5EF4-FFF2-40B4-BE49-F238E27FC236}">
                      <a16:creationId xmlns:a16="http://schemas.microsoft.com/office/drawing/2014/main" id="{FE3C1A4D-F4B1-499A-9EB8-3582E71349A7}"/>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4875;p55">
                  <a:extLst>
                    <a:ext uri="{FF2B5EF4-FFF2-40B4-BE49-F238E27FC236}">
                      <a16:creationId xmlns:a16="http://schemas.microsoft.com/office/drawing/2014/main" id="{226F7F39-CFA0-49F7-9369-F43A690775BB}"/>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4876;p55">
                  <a:extLst>
                    <a:ext uri="{FF2B5EF4-FFF2-40B4-BE49-F238E27FC236}">
                      <a16:creationId xmlns:a16="http://schemas.microsoft.com/office/drawing/2014/main" id="{17580B64-FAD1-4253-B59D-CD1BE6F58CE7}"/>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4877;p55">
                  <a:extLst>
                    <a:ext uri="{FF2B5EF4-FFF2-40B4-BE49-F238E27FC236}">
                      <a16:creationId xmlns:a16="http://schemas.microsoft.com/office/drawing/2014/main" id="{B9D24986-881A-4F68-9F0C-DC4D0E54E992}"/>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841" name="Google Shape;4878;p55">
                  <a:extLst>
                    <a:ext uri="{FF2B5EF4-FFF2-40B4-BE49-F238E27FC236}">
                      <a16:creationId xmlns:a16="http://schemas.microsoft.com/office/drawing/2014/main" id="{468F8CE8-9171-4F43-B3C1-C911D11A7174}"/>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9" name="Google Shape;4879;p55">
              <a:extLst>
                <a:ext uri="{FF2B5EF4-FFF2-40B4-BE49-F238E27FC236}">
                  <a16:creationId xmlns:a16="http://schemas.microsoft.com/office/drawing/2014/main" id="{CEEAE9FB-1057-4457-BE15-5C7687BFBF7B}"/>
                </a:ext>
              </a:extLst>
            </p:cNvPr>
            <p:cNvGrpSpPr/>
            <p:nvPr/>
          </p:nvGrpSpPr>
          <p:grpSpPr>
            <a:xfrm>
              <a:off x="3875768" y="2846704"/>
              <a:ext cx="44796" cy="47366"/>
              <a:chOff x="3960625" y="2587825"/>
              <a:chExt cx="94050" cy="104125"/>
            </a:xfrm>
          </p:grpSpPr>
          <p:sp>
            <p:nvSpPr>
              <p:cNvPr id="1832" name="Google Shape;4880;p55">
                <a:extLst>
                  <a:ext uri="{FF2B5EF4-FFF2-40B4-BE49-F238E27FC236}">
                    <a16:creationId xmlns:a16="http://schemas.microsoft.com/office/drawing/2014/main" id="{5A458704-C87F-4161-A9F9-6C9B55506DF1}"/>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1833" name="Google Shape;4881;p55">
                <a:extLst>
                  <a:ext uri="{FF2B5EF4-FFF2-40B4-BE49-F238E27FC236}">
                    <a16:creationId xmlns:a16="http://schemas.microsoft.com/office/drawing/2014/main" id="{5E27B5DD-0954-420A-89C7-3CCC94150408}"/>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4882;p55">
              <a:extLst>
                <a:ext uri="{FF2B5EF4-FFF2-40B4-BE49-F238E27FC236}">
                  <a16:creationId xmlns:a16="http://schemas.microsoft.com/office/drawing/2014/main" id="{D0040041-6BA2-49CB-9ADC-687553460D7B}"/>
                </a:ext>
              </a:extLst>
            </p:cNvPr>
            <p:cNvGrpSpPr/>
            <p:nvPr/>
          </p:nvGrpSpPr>
          <p:grpSpPr>
            <a:xfrm>
              <a:off x="3782759" y="2807162"/>
              <a:ext cx="82686" cy="85487"/>
              <a:chOff x="3765350" y="2500900"/>
              <a:chExt cx="173600" cy="187925"/>
            </a:xfrm>
          </p:grpSpPr>
          <p:sp>
            <p:nvSpPr>
              <p:cNvPr id="1826" name="Google Shape;4883;p55">
                <a:extLst>
                  <a:ext uri="{FF2B5EF4-FFF2-40B4-BE49-F238E27FC236}">
                    <a16:creationId xmlns:a16="http://schemas.microsoft.com/office/drawing/2014/main" id="{73990CC7-C013-4044-8459-1931D7FEF785}"/>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1827" name="Google Shape;4884;p55">
                <a:extLst>
                  <a:ext uri="{FF2B5EF4-FFF2-40B4-BE49-F238E27FC236}">
                    <a16:creationId xmlns:a16="http://schemas.microsoft.com/office/drawing/2014/main" id="{26ACDB71-9F26-4F18-8E0F-8A760B2EF688}"/>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4885;p55">
                <a:extLst>
                  <a:ext uri="{FF2B5EF4-FFF2-40B4-BE49-F238E27FC236}">
                    <a16:creationId xmlns:a16="http://schemas.microsoft.com/office/drawing/2014/main" id="{36223FDD-0169-4B55-964B-5555A2E2DB3F}"/>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4886;p55">
                <a:extLst>
                  <a:ext uri="{FF2B5EF4-FFF2-40B4-BE49-F238E27FC236}">
                    <a16:creationId xmlns:a16="http://schemas.microsoft.com/office/drawing/2014/main" id="{E4FC34B2-3227-4F46-BAC9-4D721BB33AF0}"/>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4887;p55">
                <a:extLst>
                  <a:ext uri="{FF2B5EF4-FFF2-40B4-BE49-F238E27FC236}">
                    <a16:creationId xmlns:a16="http://schemas.microsoft.com/office/drawing/2014/main" id="{CC8A8EA2-5672-447F-872A-63F1B4F827A2}"/>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4888;p55">
                <a:extLst>
                  <a:ext uri="{FF2B5EF4-FFF2-40B4-BE49-F238E27FC236}">
                    <a16:creationId xmlns:a16="http://schemas.microsoft.com/office/drawing/2014/main" id="{AA1B574F-7806-4B15-B22D-3F856707A2C2}"/>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4889;p55">
              <a:extLst>
                <a:ext uri="{FF2B5EF4-FFF2-40B4-BE49-F238E27FC236}">
                  <a16:creationId xmlns:a16="http://schemas.microsoft.com/office/drawing/2014/main" id="{41F6C868-D5D4-452A-9EA1-C28104C53CC7}"/>
                </a:ext>
              </a:extLst>
            </p:cNvPr>
            <p:cNvGrpSpPr/>
            <p:nvPr/>
          </p:nvGrpSpPr>
          <p:grpSpPr>
            <a:xfrm>
              <a:off x="3775674" y="2798496"/>
              <a:ext cx="40545" cy="23564"/>
              <a:chOff x="3750475" y="2481850"/>
              <a:chExt cx="85125" cy="51800"/>
            </a:xfrm>
          </p:grpSpPr>
          <p:sp>
            <p:nvSpPr>
              <p:cNvPr id="1824" name="Google Shape;4890;p55">
                <a:extLst>
                  <a:ext uri="{FF2B5EF4-FFF2-40B4-BE49-F238E27FC236}">
                    <a16:creationId xmlns:a16="http://schemas.microsoft.com/office/drawing/2014/main" id="{8CB5FA29-876A-48D0-91DD-CFC78E939CB8}"/>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4891;p55">
                <a:extLst>
                  <a:ext uri="{FF2B5EF4-FFF2-40B4-BE49-F238E27FC236}">
                    <a16:creationId xmlns:a16="http://schemas.microsoft.com/office/drawing/2014/main" id="{6B94DFBF-66B5-487D-A642-A53533F046CA}"/>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1592" name="Google Shape;4892;p55">
              <a:extLst>
                <a:ext uri="{FF2B5EF4-FFF2-40B4-BE49-F238E27FC236}">
                  <a16:creationId xmlns:a16="http://schemas.microsoft.com/office/drawing/2014/main" id="{BAF8ACB4-7A8B-4578-9523-3D270930C278}"/>
                </a:ext>
              </a:extLst>
            </p:cNvPr>
            <p:cNvGrpSpPr/>
            <p:nvPr/>
          </p:nvGrpSpPr>
          <p:grpSpPr>
            <a:xfrm>
              <a:off x="3716946" y="2776024"/>
              <a:ext cx="81971" cy="76912"/>
              <a:chOff x="3627175" y="2432450"/>
              <a:chExt cx="172100" cy="169075"/>
            </a:xfrm>
          </p:grpSpPr>
          <p:sp>
            <p:nvSpPr>
              <p:cNvPr id="1821" name="Google Shape;4893;p55">
                <a:extLst>
                  <a:ext uri="{FF2B5EF4-FFF2-40B4-BE49-F238E27FC236}">
                    <a16:creationId xmlns:a16="http://schemas.microsoft.com/office/drawing/2014/main" id="{AD92B7AC-1754-4AD5-A4A3-FC9247D6AC1D}"/>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4894;p55">
                <a:extLst>
                  <a:ext uri="{FF2B5EF4-FFF2-40B4-BE49-F238E27FC236}">
                    <a16:creationId xmlns:a16="http://schemas.microsoft.com/office/drawing/2014/main" id="{E007D2B3-B87E-475B-ADDB-6CA2914AEDAE}"/>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1823" name="Google Shape;4895;p55">
                <a:extLst>
                  <a:ext uri="{FF2B5EF4-FFF2-40B4-BE49-F238E27FC236}">
                    <a16:creationId xmlns:a16="http://schemas.microsoft.com/office/drawing/2014/main" id="{5F671779-0779-4334-BBC4-B7FA0331E34D}"/>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1593" name="Google Shape;4896;p55">
              <a:extLst>
                <a:ext uri="{FF2B5EF4-FFF2-40B4-BE49-F238E27FC236}">
                  <a16:creationId xmlns:a16="http://schemas.microsoft.com/office/drawing/2014/main" id="{70C0844A-0AFE-4CCE-94A8-11E3AB6D6AA9}"/>
                </a:ext>
              </a:extLst>
            </p:cNvPr>
            <p:cNvGrpSpPr/>
            <p:nvPr/>
          </p:nvGrpSpPr>
          <p:grpSpPr>
            <a:xfrm>
              <a:off x="3685682" y="2845624"/>
              <a:ext cx="29311" cy="45055"/>
              <a:chOff x="3561536" y="2585450"/>
              <a:chExt cx="61539" cy="99045"/>
            </a:xfrm>
          </p:grpSpPr>
          <p:sp>
            <p:nvSpPr>
              <p:cNvPr id="1819" name="Google Shape;4897;p55">
                <a:extLst>
                  <a:ext uri="{FF2B5EF4-FFF2-40B4-BE49-F238E27FC236}">
                    <a16:creationId xmlns:a16="http://schemas.microsoft.com/office/drawing/2014/main" id="{2286E049-399E-40EC-AA93-23521DB16775}"/>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4898;p55">
                <a:extLst>
                  <a:ext uri="{FF2B5EF4-FFF2-40B4-BE49-F238E27FC236}">
                    <a16:creationId xmlns:a16="http://schemas.microsoft.com/office/drawing/2014/main" id="{0259A992-8926-4F93-A9CD-23D95E7B8725}"/>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1594" name="Google Shape;4899;p55">
              <a:extLst>
                <a:ext uri="{FF2B5EF4-FFF2-40B4-BE49-F238E27FC236}">
                  <a16:creationId xmlns:a16="http://schemas.microsoft.com/office/drawing/2014/main" id="{31187A60-6294-4619-A751-D37A41BBBE12}"/>
                </a:ext>
              </a:extLst>
            </p:cNvPr>
            <p:cNvGrpSpPr/>
            <p:nvPr/>
          </p:nvGrpSpPr>
          <p:grpSpPr>
            <a:xfrm>
              <a:off x="3849905" y="2572252"/>
              <a:ext cx="74339" cy="119559"/>
              <a:chOff x="3906325" y="1984500"/>
              <a:chExt cx="156075" cy="262825"/>
            </a:xfrm>
          </p:grpSpPr>
          <p:sp>
            <p:nvSpPr>
              <p:cNvPr id="1817" name="Google Shape;4900;p55">
                <a:extLst>
                  <a:ext uri="{FF2B5EF4-FFF2-40B4-BE49-F238E27FC236}">
                    <a16:creationId xmlns:a16="http://schemas.microsoft.com/office/drawing/2014/main" id="{C0D128B3-BB03-4686-B1D9-EBB954F1DC96}"/>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1818" name="Google Shape;4901;p55">
                <a:extLst>
                  <a:ext uri="{FF2B5EF4-FFF2-40B4-BE49-F238E27FC236}">
                    <a16:creationId xmlns:a16="http://schemas.microsoft.com/office/drawing/2014/main" id="{05B5EA85-60B2-447C-BD8E-C3BFF9E97E2E}"/>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4902;p55">
              <a:extLst>
                <a:ext uri="{FF2B5EF4-FFF2-40B4-BE49-F238E27FC236}">
                  <a16:creationId xmlns:a16="http://schemas.microsoft.com/office/drawing/2014/main" id="{E2F2F453-6AE2-4040-92F3-8CA068203BF6}"/>
                </a:ext>
              </a:extLst>
            </p:cNvPr>
            <p:cNvGrpSpPr/>
            <p:nvPr/>
          </p:nvGrpSpPr>
          <p:grpSpPr>
            <a:xfrm>
              <a:off x="2654821" y="2414345"/>
              <a:ext cx="667570" cy="558731"/>
              <a:chOff x="1397225" y="1637375"/>
              <a:chExt cx="1401575" cy="1228250"/>
            </a:xfrm>
          </p:grpSpPr>
          <p:sp>
            <p:nvSpPr>
              <p:cNvPr id="1813" name="Google Shape;4903;p55">
                <a:extLst>
                  <a:ext uri="{FF2B5EF4-FFF2-40B4-BE49-F238E27FC236}">
                    <a16:creationId xmlns:a16="http://schemas.microsoft.com/office/drawing/2014/main" id="{BDAD9B50-39CC-4DBE-84F2-6437E4160321}"/>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1814" name="Google Shape;4904;p55">
                <a:extLst>
                  <a:ext uri="{FF2B5EF4-FFF2-40B4-BE49-F238E27FC236}">
                    <a16:creationId xmlns:a16="http://schemas.microsoft.com/office/drawing/2014/main" id="{82543991-F5B1-4D18-9C50-4FA8B1744AEC}"/>
                  </a:ext>
                </a:extLst>
              </p:cNvPr>
              <p:cNvGrpSpPr/>
              <p:nvPr/>
            </p:nvGrpSpPr>
            <p:grpSpPr>
              <a:xfrm>
                <a:off x="1397225" y="1637375"/>
                <a:ext cx="1398775" cy="1228250"/>
                <a:chOff x="1397225" y="1637375"/>
                <a:chExt cx="1398775" cy="1228250"/>
              </a:xfrm>
            </p:grpSpPr>
            <p:sp>
              <p:nvSpPr>
                <p:cNvPr id="1815" name="Google Shape;4905;p55">
                  <a:extLst>
                    <a:ext uri="{FF2B5EF4-FFF2-40B4-BE49-F238E27FC236}">
                      <a16:creationId xmlns:a16="http://schemas.microsoft.com/office/drawing/2014/main" id="{02C8F9BD-D1D6-44E9-8525-237359763943}"/>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4906;p55">
                  <a:extLst>
                    <a:ext uri="{FF2B5EF4-FFF2-40B4-BE49-F238E27FC236}">
                      <a16:creationId xmlns:a16="http://schemas.microsoft.com/office/drawing/2014/main" id="{E3FEC6EC-BB96-4288-91D4-C9018AB95CD1}"/>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6" name="Google Shape;4907;p55">
              <a:extLst>
                <a:ext uri="{FF2B5EF4-FFF2-40B4-BE49-F238E27FC236}">
                  <a16:creationId xmlns:a16="http://schemas.microsoft.com/office/drawing/2014/main" id="{639FA65C-A053-4C01-998F-BEFF63DE2453}"/>
                </a:ext>
              </a:extLst>
            </p:cNvPr>
            <p:cNvGrpSpPr/>
            <p:nvPr/>
          </p:nvGrpSpPr>
          <p:grpSpPr>
            <a:xfrm>
              <a:off x="3230417" y="3103734"/>
              <a:ext cx="282982" cy="280332"/>
              <a:chOff x="2605700" y="3152850"/>
              <a:chExt cx="594125" cy="616250"/>
            </a:xfrm>
          </p:grpSpPr>
          <p:sp>
            <p:nvSpPr>
              <p:cNvPr id="1811" name="Google Shape;4908;p55">
                <a:extLst>
                  <a:ext uri="{FF2B5EF4-FFF2-40B4-BE49-F238E27FC236}">
                    <a16:creationId xmlns:a16="http://schemas.microsoft.com/office/drawing/2014/main" id="{51B7EE32-9330-46FD-8C05-608CA9AA93AA}"/>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1812" name="Google Shape;4909;p55">
                <a:extLst>
                  <a:ext uri="{FF2B5EF4-FFF2-40B4-BE49-F238E27FC236}">
                    <a16:creationId xmlns:a16="http://schemas.microsoft.com/office/drawing/2014/main" id="{A921D645-B500-414E-87DB-3F304454D7E4}"/>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597" name="Google Shape;4910;p55">
              <a:extLst>
                <a:ext uri="{FF2B5EF4-FFF2-40B4-BE49-F238E27FC236}">
                  <a16:creationId xmlns:a16="http://schemas.microsoft.com/office/drawing/2014/main" id="{A7EAAB00-F07B-4C82-B961-50C611EBD407}"/>
                </a:ext>
              </a:extLst>
            </p:cNvPr>
            <p:cNvGrpSpPr/>
            <p:nvPr/>
          </p:nvGrpSpPr>
          <p:grpSpPr>
            <a:xfrm>
              <a:off x="3265985" y="3226989"/>
              <a:ext cx="87151" cy="346202"/>
              <a:chOff x="2680375" y="3423800"/>
              <a:chExt cx="182975" cy="761050"/>
            </a:xfrm>
          </p:grpSpPr>
          <p:sp>
            <p:nvSpPr>
              <p:cNvPr id="1809" name="Google Shape;4911;p55">
                <a:extLst>
                  <a:ext uri="{FF2B5EF4-FFF2-40B4-BE49-F238E27FC236}">
                    <a16:creationId xmlns:a16="http://schemas.microsoft.com/office/drawing/2014/main" id="{AAFE51F5-6702-428D-BC1C-06A71F9240DA}"/>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1810" name="Google Shape;4912;p55">
                <a:extLst>
                  <a:ext uri="{FF2B5EF4-FFF2-40B4-BE49-F238E27FC236}">
                    <a16:creationId xmlns:a16="http://schemas.microsoft.com/office/drawing/2014/main" id="{E4B2A268-BF76-47BC-969B-893D6C65C1A5}"/>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4913;p55">
              <a:extLst>
                <a:ext uri="{FF2B5EF4-FFF2-40B4-BE49-F238E27FC236}">
                  <a16:creationId xmlns:a16="http://schemas.microsoft.com/office/drawing/2014/main" id="{956D301B-B2CC-480B-A96A-49032CAB60D6}"/>
                </a:ext>
              </a:extLst>
            </p:cNvPr>
            <p:cNvGrpSpPr/>
            <p:nvPr/>
          </p:nvGrpSpPr>
          <p:grpSpPr>
            <a:xfrm>
              <a:off x="3855466" y="3289811"/>
              <a:ext cx="112514" cy="94210"/>
              <a:chOff x="3918000" y="3561900"/>
              <a:chExt cx="236225" cy="207100"/>
            </a:xfrm>
          </p:grpSpPr>
          <p:sp>
            <p:nvSpPr>
              <p:cNvPr id="1807" name="Google Shape;4914;p55">
                <a:extLst>
                  <a:ext uri="{FF2B5EF4-FFF2-40B4-BE49-F238E27FC236}">
                    <a16:creationId xmlns:a16="http://schemas.microsoft.com/office/drawing/2014/main" id="{D1435A2D-6CDC-4E71-B76B-34AA1239CF48}"/>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1808" name="Google Shape;4915;p55">
                <a:extLst>
                  <a:ext uri="{FF2B5EF4-FFF2-40B4-BE49-F238E27FC236}">
                    <a16:creationId xmlns:a16="http://schemas.microsoft.com/office/drawing/2014/main" id="{B7C050D8-C5ED-498B-BABF-4B884F219EE7}"/>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9" name="Google Shape;4916;p55">
              <a:extLst>
                <a:ext uri="{FF2B5EF4-FFF2-40B4-BE49-F238E27FC236}">
                  <a16:creationId xmlns:a16="http://schemas.microsoft.com/office/drawing/2014/main" id="{DAA5093E-DB5B-40AA-A395-9CF9C6D0033C}"/>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4917;p55">
              <a:extLst>
                <a:ext uri="{FF2B5EF4-FFF2-40B4-BE49-F238E27FC236}">
                  <a16:creationId xmlns:a16="http://schemas.microsoft.com/office/drawing/2014/main" id="{A3B712EA-0D6F-440C-AC0A-37BF9B334CA4}"/>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4918;p55">
              <a:extLst>
                <a:ext uri="{FF2B5EF4-FFF2-40B4-BE49-F238E27FC236}">
                  <a16:creationId xmlns:a16="http://schemas.microsoft.com/office/drawing/2014/main" id="{7B799F07-5904-4F0B-B6B2-FE130C179421}"/>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1602" name="Google Shape;4919;p55">
              <a:extLst>
                <a:ext uri="{FF2B5EF4-FFF2-40B4-BE49-F238E27FC236}">
                  <a16:creationId xmlns:a16="http://schemas.microsoft.com/office/drawing/2014/main" id="{8C1A865E-B2CE-497A-A150-5726A36D08FF}"/>
                </a:ext>
              </a:extLst>
            </p:cNvPr>
            <p:cNvGrpSpPr/>
            <p:nvPr/>
          </p:nvGrpSpPr>
          <p:grpSpPr>
            <a:xfrm>
              <a:off x="2905224" y="2311071"/>
              <a:ext cx="596721" cy="528992"/>
              <a:chOff x="1922950" y="1410350"/>
              <a:chExt cx="1252825" cy="1162875"/>
            </a:xfrm>
          </p:grpSpPr>
          <p:sp>
            <p:nvSpPr>
              <p:cNvPr id="1791" name="Google Shape;4920;p55">
                <a:extLst>
                  <a:ext uri="{FF2B5EF4-FFF2-40B4-BE49-F238E27FC236}">
                    <a16:creationId xmlns:a16="http://schemas.microsoft.com/office/drawing/2014/main" id="{573A6EA0-40F6-4D75-8EFF-CA48F4F6B48F}"/>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4921;p55">
                <a:extLst>
                  <a:ext uri="{FF2B5EF4-FFF2-40B4-BE49-F238E27FC236}">
                    <a16:creationId xmlns:a16="http://schemas.microsoft.com/office/drawing/2014/main" id="{8B25E15F-2D54-4C0E-94BD-0ACA1C853060}"/>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4922;p55">
                <a:extLst>
                  <a:ext uri="{FF2B5EF4-FFF2-40B4-BE49-F238E27FC236}">
                    <a16:creationId xmlns:a16="http://schemas.microsoft.com/office/drawing/2014/main" id="{30CCEFE1-8003-45F2-864D-5EDC267BCCF3}"/>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4923;p55">
                <a:extLst>
                  <a:ext uri="{FF2B5EF4-FFF2-40B4-BE49-F238E27FC236}">
                    <a16:creationId xmlns:a16="http://schemas.microsoft.com/office/drawing/2014/main" id="{345BF611-32B8-4258-8395-4CA14C22B49B}"/>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4924;p55">
                <a:extLst>
                  <a:ext uri="{FF2B5EF4-FFF2-40B4-BE49-F238E27FC236}">
                    <a16:creationId xmlns:a16="http://schemas.microsoft.com/office/drawing/2014/main" id="{EC357533-8358-44AF-BED5-11C543B2B441}"/>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4925;p55">
                <a:extLst>
                  <a:ext uri="{FF2B5EF4-FFF2-40B4-BE49-F238E27FC236}">
                    <a16:creationId xmlns:a16="http://schemas.microsoft.com/office/drawing/2014/main" id="{AC22F117-5C7A-4647-B409-62BDEEDEAE41}"/>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4926;p55">
                <a:extLst>
                  <a:ext uri="{FF2B5EF4-FFF2-40B4-BE49-F238E27FC236}">
                    <a16:creationId xmlns:a16="http://schemas.microsoft.com/office/drawing/2014/main" id="{2704CBDD-7167-4587-A834-7C8471A802DD}"/>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4927;p55">
                <a:extLst>
                  <a:ext uri="{FF2B5EF4-FFF2-40B4-BE49-F238E27FC236}">
                    <a16:creationId xmlns:a16="http://schemas.microsoft.com/office/drawing/2014/main" id="{A7374035-BBDC-42C9-A862-32655140600C}"/>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4928;p55">
                <a:extLst>
                  <a:ext uri="{FF2B5EF4-FFF2-40B4-BE49-F238E27FC236}">
                    <a16:creationId xmlns:a16="http://schemas.microsoft.com/office/drawing/2014/main" id="{EB8FB2B4-F8A8-44AF-A876-03CAD138CBFA}"/>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4929;p55">
                <a:extLst>
                  <a:ext uri="{FF2B5EF4-FFF2-40B4-BE49-F238E27FC236}">
                    <a16:creationId xmlns:a16="http://schemas.microsoft.com/office/drawing/2014/main" id="{6B064734-4BD5-42CA-A920-E6AD560F3BAE}"/>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4930;p55">
                <a:extLst>
                  <a:ext uri="{FF2B5EF4-FFF2-40B4-BE49-F238E27FC236}">
                    <a16:creationId xmlns:a16="http://schemas.microsoft.com/office/drawing/2014/main" id="{38ECD342-C328-4C9E-9201-3784D0C3C8AB}"/>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4931;p55">
                <a:extLst>
                  <a:ext uri="{FF2B5EF4-FFF2-40B4-BE49-F238E27FC236}">
                    <a16:creationId xmlns:a16="http://schemas.microsoft.com/office/drawing/2014/main" id="{3A748CB8-C2E0-4F71-ABF8-8123C5A3EBEA}"/>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4932;p55">
                <a:extLst>
                  <a:ext uri="{FF2B5EF4-FFF2-40B4-BE49-F238E27FC236}">
                    <a16:creationId xmlns:a16="http://schemas.microsoft.com/office/drawing/2014/main" id="{76B81F86-7EB0-4873-8ED4-D09D79FA5D06}"/>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4933;p55">
                <a:extLst>
                  <a:ext uri="{FF2B5EF4-FFF2-40B4-BE49-F238E27FC236}">
                    <a16:creationId xmlns:a16="http://schemas.microsoft.com/office/drawing/2014/main" id="{B51CA63C-A1FE-4241-82AC-78F5CB174A86}"/>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4934;p55">
                <a:extLst>
                  <a:ext uri="{FF2B5EF4-FFF2-40B4-BE49-F238E27FC236}">
                    <a16:creationId xmlns:a16="http://schemas.microsoft.com/office/drawing/2014/main" id="{76514082-CAE0-4D98-BAAF-99DE7BBE1C17}"/>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4935;p55">
                <a:extLst>
                  <a:ext uri="{FF2B5EF4-FFF2-40B4-BE49-F238E27FC236}">
                    <a16:creationId xmlns:a16="http://schemas.microsoft.com/office/drawing/2014/main" id="{83920C20-B5D4-4D53-8F96-89AA919F3448}"/>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1603" name="Google Shape;4936;p55">
              <a:extLst>
                <a:ext uri="{FF2B5EF4-FFF2-40B4-BE49-F238E27FC236}">
                  <a16:creationId xmlns:a16="http://schemas.microsoft.com/office/drawing/2014/main" id="{316406C1-4C35-4D86-AC01-6FE2958A7848}"/>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4937;p55">
              <a:extLst>
                <a:ext uri="{FF2B5EF4-FFF2-40B4-BE49-F238E27FC236}">
                  <a16:creationId xmlns:a16="http://schemas.microsoft.com/office/drawing/2014/main" id="{7B45081B-7405-48FB-A6C0-94930A1419DA}"/>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4938;p55">
              <a:extLst>
                <a:ext uri="{FF2B5EF4-FFF2-40B4-BE49-F238E27FC236}">
                  <a16:creationId xmlns:a16="http://schemas.microsoft.com/office/drawing/2014/main" id="{57CF3036-3BB8-49BC-8103-17CBAD4D9B91}"/>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4939;p55">
              <a:extLst>
                <a:ext uri="{FF2B5EF4-FFF2-40B4-BE49-F238E27FC236}">
                  <a16:creationId xmlns:a16="http://schemas.microsoft.com/office/drawing/2014/main" id="{7AD948B2-D38E-4E33-815D-8DBC8449600E}"/>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4940;p55">
              <a:extLst>
                <a:ext uri="{FF2B5EF4-FFF2-40B4-BE49-F238E27FC236}">
                  <a16:creationId xmlns:a16="http://schemas.microsoft.com/office/drawing/2014/main" id="{04E0E7BB-944B-4A75-92A1-4C304A2029C3}"/>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4941;p55">
              <a:extLst>
                <a:ext uri="{FF2B5EF4-FFF2-40B4-BE49-F238E27FC236}">
                  <a16:creationId xmlns:a16="http://schemas.microsoft.com/office/drawing/2014/main" id="{5DA65952-0420-4E8F-B467-ABA260E095E5}"/>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4942;p55">
              <a:extLst>
                <a:ext uri="{FF2B5EF4-FFF2-40B4-BE49-F238E27FC236}">
                  <a16:creationId xmlns:a16="http://schemas.microsoft.com/office/drawing/2014/main" id="{22DB6FDD-1A35-4E7B-90AF-B0C1F77B9682}"/>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4943;p55">
              <a:extLst>
                <a:ext uri="{FF2B5EF4-FFF2-40B4-BE49-F238E27FC236}">
                  <a16:creationId xmlns:a16="http://schemas.microsoft.com/office/drawing/2014/main" id="{A20C0A13-1197-483E-9266-BBD699FBD853}"/>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4944;p55">
              <a:extLst>
                <a:ext uri="{FF2B5EF4-FFF2-40B4-BE49-F238E27FC236}">
                  <a16:creationId xmlns:a16="http://schemas.microsoft.com/office/drawing/2014/main" id="{44C2E9C3-D1E6-4879-B337-0FD47506C8F4}"/>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4945;p55">
              <a:extLst>
                <a:ext uri="{FF2B5EF4-FFF2-40B4-BE49-F238E27FC236}">
                  <a16:creationId xmlns:a16="http://schemas.microsoft.com/office/drawing/2014/main" id="{A63D7F80-BC40-4398-B26F-3216C47B7C71}"/>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4946;p55">
              <a:extLst>
                <a:ext uri="{FF2B5EF4-FFF2-40B4-BE49-F238E27FC236}">
                  <a16:creationId xmlns:a16="http://schemas.microsoft.com/office/drawing/2014/main" id="{9402307C-DA4E-4373-AC74-0004D37307A5}"/>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4947;p55">
              <a:extLst>
                <a:ext uri="{FF2B5EF4-FFF2-40B4-BE49-F238E27FC236}">
                  <a16:creationId xmlns:a16="http://schemas.microsoft.com/office/drawing/2014/main" id="{B4F5E1CA-C81B-47B8-BC23-2D8F8021246E}"/>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4948;p55">
              <a:extLst>
                <a:ext uri="{FF2B5EF4-FFF2-40B4-BE49-F238E27FC236}">
                  <a16:creationId xmlns:a16="http://schemas.microsoft.com/office/drawing/2014/main" id="{D8C6F20E-21DC-4265-8BB5-BDA225B3024F}"/>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4949;p55">
              <a:extLst>
                <a:ext uri="{FF2B5EF4-FFF2-40B4-BE49-F238E27FC236}">
                  <a16:creationId xmlns:a16="http://schemas.microsoft.com/office/drawing/2014/main" id="{4748EDC2-568F-4100-9DB2-C34FEF14E07C}"/>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4950;p55">
              <a:extLst>
                <a:ext uri="{FF2B5EF4-FFF2-40B4-BE49-F238E27FC236}">
                  <a16:creationId xmlns:a16="http://schemas.microsoft.com/office/drawing/2014/main" id="{9C89DEC2-D43D-46AE-A6E7-ED23C2B395D7}"/>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4951;p55">
              <a:extLst>
                <a:ext uri="{FF2B5EF4-FFF2-40B4-BE49-F238E27FC236}">
                  <a16:creationId xmlns:a16="http://schemas.microsoft.com/office/drawing/2014/main" id="{2904D224-6B8E-4BF5-9CB6-0F89363C452D}"/>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4952;p55">
              <a:extLst>
                <a:ext uri="{FF2B5EF4-FFF2-40B4-BE49-F238E27FC236}">
                  <a16:creationId xmlns:a16="http://schemas.microsoft.com/office/drawing/2014/main" id="{8BBDA1CA-9C93-4115-8993-2EB30C90813B}"/>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4953;p55">
              <a:extLst>
                <a:ext uri="{FF2B5EF4-FFF2-40B4-BE49-F238E27FC236}">
                  <a16:creationId xmlns:a16="http://schemas.microsoft.com/office/drawing/2014/main" id="{6F0CEC49-A6CA-4F8A-A4B1-0E5C9305C373}"/>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4954;p55">
              <a:extLst>
                <a:ext uri="{FF2B5EF4-FFF2-40B4-BE49-F238E27FC236}">
                  <a16:creationId xmlns:a16="http://schemas.microsoft.com/office/drawing/2014/main" id="{E8CD5C44-B3F7-43D7-B421-7D4128DD1DF7}"/>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4955;p55">
              <a:extLst>
                <a:ext uri="{FF2B5EF4-FFF2-40B4-BE49-F238E27FC236}">
                  <a16:creationId xmlns:a16="http://schemas.microsoft.com/office/drawing/2014/main" id="{6402A306-02E9-48F4-ADD3-DAD4DE21C8E5}"/>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623" name="Google Shape;4956;p55">
              <a:extLst>
                <a:ext uri="{FF2B5EF4-FFF2-40B4-BE49-F238E27FC236}">
                  <a16:creationId xmlns:a16="http://schemas.microsoft.com/office/drawing/2014/main" id="{BE2E11FB-81CC-48FE-AC83-F0847C37DB6F}"/>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624" name="Google Shape;4957;p55">
              <a:extLst>
                <a:ext uri="{FF2B5EF4-FFF2-40B4-BE49-F238E27FC236}">
                  <a16:creationId xmlns:a16="http://schemas.microsoft.com/office/drawing/2014/main" id="{5C46439A-B6F3-4797-9F45-E7F80DE6AB45}"/>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4958;p55">
              <a:extLst>
                <a:ext uri="{FF2B5EF4-FFF2-40B4-BE49-F238E27FC236}">
                  <a16:creationId xmlns:a16="http://schemas.microsoft.com/office/drawing/2014/main" id="{E30BEA31-0D6E-407B-9A64-DD785A37202E}"/>
                </a:ext>
              </a:extLst>
            </p:cNvPr>
            <p:cNvGrpSpPr/>
            <p:nvPr/>
          </p:nvGrpSpPr>
          <p:grpSpPr>
            <a:xfrm>
              <a:off x="3280929" y="3294542"/>
              <a:ext cx="109894" cy="272224"/>
              <a:chOff x="2711750" y="3572300"/>
              <a:chExt cx="230725" cy="598425"/>
            </a:xfrm>
          </p:grpSpPr>
          <p:sp>
            <p:nvSpPr>
              <p:cNvPr id="1789" name="Google Shape;4959;p55">
                <a:extLst>
                  <a:ext uri="{FF2B5EF4-FFF2-40B4-BE49-F238E27FC236}">
                    <a16:creationId xmlns:a16="http://schemas.microsoft.com/office/drawing/2014/main" id="{F1965191-837C-46A2-B7EA-29233134854F}"/>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4960;p55">
                <a:extLst>
                  <a:ext uri="{FF2B5EF4-FFF2-40B4-BE49-F238E27FC236}">
                    <a16:creationId xmlns:a16="http://schemas.microsoft.com/office/drawing/2014/main" id="{C8145BA3-B6FB-437C-A596-70A466875A9F}"/>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4961;p55">
              <a:extLst>
                <a:ext uri="{FF2B5EF4-FFF2-40B4-BE49-F238E27FC236}">
                  <a16:creationId xmlns:a16="http://schemas.microsoft.com/office/drawing/2014/main" id="{366446AD-8C22-483C-9E34-9AFD50B42CFF}"/>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4962;p55">
              <a:extLst>
                <a:ext uri="{FF2B5EF4-FFF2-40B4-BE49-F238E27FC236}">
                  <a16:creationId xmlns:a16="http://schemas.microsoft.com/office/drawing/2014/main" id="{618708ED-A3C6-4CE2-B9C7-58F8430864A5}"/>
                </a:ext>
              </a:extLst>
            </p:cNvPr>
            <p:cNvGrpSpPr/>
            <p:nvPr/>
          </p:nvGrpSpPr>
          <p:grpSpPr>
            <a:xfrm>
              <a:off x="3790439" y="2408636"/>
              <a:ext cx="73017" cy="75684"/>
              <a:chOff x="3781475" y="1624825"/>
              <a:chExt cx="153300" cy="166375"/>
            </a:xfrm>
          </p:grpSpPr>
          <p:sp>
            <p:nvSpPr>
              <p:cNvPr id="1785" name="Google Shape;4963;p55">
                <a:extLst>
                  <a:ext uri="{FF2B5EF4-FFF2-40B4-BE49-F238E27FC236}">
                    <a16:creationId xmlns:a16="http://schemas.microsoft.com/office/drawing/2014/main" id="{581A12BA-D965-4969-AFFB-AD6E8897C832}"/>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4964;p55">
                <a:extLst>
                  <a:ext uri="{FF2B5EF4-FFF2-40B4-BE49-F238E27FC236}">
                    <a16:creationId xmlns:a16="http://schemas.microsoft.com/office/drawing/2014/main" id="{765891B1-7DB1-4869-A46B-7E580EBE8E92}"/>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4965;p55">
                <a:extLst>
                  <a:ext uri="{FF2B5EF4-FFF2-40B4-BE49-F238E27FC236}">
                    <a16:creationId xmlns:a16="http://schemas.microsoft.com/office/drawing/2014/main" id="{78C545D9-09D1-4D05-ACA3-3230F62B3839}"/>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4966;p55">
                <a:extLst>
                  <a:ext uri="{FF2B5EF4-FFF2-40B4-BE49-F238E27FC236}">
                    <a16:creationId xmlns:a16="http://schemas.microsoft.com/office/drawing/2014/main" id="{8FDE0241-CD94-44E0-8943-B34119EDC5C9}"/>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8" name="Google Shape;4967;p55">
              <a:extLst>
                <a:ext uri="{FF2B5EF4-FFF2-40B4-BE49-F238E27FC236}">
                  <a16:creationId xmlns:a16="http://schemas.microsoft.com/office/drawing/2014/main" id="{3FB9F4A5-8349-46CC-985C-1499DB6D4B98}"/>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4968;p55">
              <a:extLst>
                <a:ext uri="{FF2B5EF4-FFF2-40B4-BE49-F238E27FC236}">
                  <a16:creationId xmlns:a16="http://schemas.microsoft.com/office/drawing/2014/main" id="{696A2578-8E8A-4B17-9C0B-C2F17D85601C}"/>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4969;p55">
              <a:extLst>
                <a:ext uri="{FF2B5EF4-FFF2-40B4-BE49-F238E27FC236}">
                  <a16:creationId xmlns:a16="http://schemas.microsoft.com/office/drawing/2014/main" id="{8741406B-0EC5-43E7-BC46-ADCCDEAFD868}"/>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4970;p55">
              <a:extLst>
                <a:ext uri="{FF2B5EF4-FFF2-40B4-BE49-F238E27FC236}">
                  <a16:creationId xmlns:a16="http://schemas.microsoft.com/office/drawing/2014/main" id="{5FCB1B4E-55C5-4125-971D-9AAB9FB15465}"/>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4971;p55">
              <a:extLst>
                <a:ext uri="{FF2B5EF4-FFF2-40B4-BE49-F238E27FC236}">
                  <a16:creationId xmlns:a16="http://schemas.microsoft.com/office/drawing/2014/main" id="{D0FF4165-783E-495A-8498-769551A93905}"/>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4972;p55">
              <a:extLst>
                <a:ext uri="{FF2B5EF4-FFF2-40B4-BE49-F238E27FC236}">
                  <a16:creationId xmlns:a16="http://schemas.microsoft.com/office/drawing/2014/main" id="{1E969892-D081-4995-B6E1-B260E11E42AC}"/>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4973;p55">
              <a:extLst>
                <a:ext uri="{FF2B5EF4-FFF2-40B4-BE49-F238E27FC236}">
                  <a16:creationId xmlns:a16="http://schemas.microsoft.com/office/drawing/2014/main" id="{0115611A-CBBC-4BF7-8864-485FC1FFCFEA}"/>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4974;p55">
              <a:extLst>
                <a:ext uri="{FF2B5EF4-FFF2-40B4-BE49-F238E27FC236}">
                  <a16:creationId xmlns:a16="http://schemas.microsoft.com/office/drawing/2014/main" id="{8C2FF190-C08C-41AE-897A-FF0E28BB102A}"/>
                </a:ext>
              </a:extLst>
            </p:cNvPr>
            <p:cNvGrpSpPr/>
            <p:nvPr/>
          </p:nvGrpSpPr>
          <p:grpSpPr>
            <a:xfrm>
              <a:off x="4403342" y="3107749"/>
              <a:ext cx="316680" cy="101374"/>
              <a:chOff x="5068275" y="3161675"/>
              <a:chExt cx="664875" cy="222850"/>
            </a:xfrm>
          </p:grpSpPr>
          <p:sp>
            <p:nvSpPr>
              <p:cNvPr id="1781" name="Google Shape;4975;p55">
                <a:extLst>
                  <a:ext uri="{FF2B5EF4-FFF2-40B4-BE49-F238E27FC236}">
                    <a16:creationId xmlns:a16="http://schemas.microsoft.com/office/drawing/2014/main" id="{7331C89D-4324-4EF1-BB6C-2B577AA75017}"/>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4976;p55">
                <a:extLst>
                  <a:ext uri="{FF2B5EF4-FFF2-40B4-BE49-F238E27FC236}">
                    <a16:creationId xmlns:a16="http://schemas.microsoft.com/office/drawing/2014/main" id="{B3706790-857C-4AC1-B08D-BBC1FC705C49}"/>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4977;p55">
                <a:extLst>
                  <a:ext uri="{FF2B5EF4-FFF2-40B4-BE49-F238E27FC236}">
                    <a16:creationId xmlns:a16="http://schemas.microsoft.com/office/drawing/2014/main" id="{D172D6DD-26CF-4654-82C1-9C6BA8DCEC36}"/>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4978;p55">
                <a:extLst>
                  <a:ext uri="{FF2B5EF4-FFF2-40B4-BE49-F238E27FC236}">
                    <a16:creationId xmlns:a16="http://schemas.microsoft.com/office/drawing/2014/main" id="{B9B4B194-1898-4BDD-B6CC-8E9518A4CB0B}"/>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4979;p55">
              <a:extLst>
                <a:ext uri="{FF2B5EF4-FFF2-40B4-BE49-F238E27FC236}">
                  <a16:creationId xmlns:a16="http://schemas.microsoft.com/office/drawing/2014/main" id="{C17790E0-1955-49F0-A823-225BAA828438}"/>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4980;p55">
              <a:extLst>
                <a:ext uri="{FF2B5EF4-FFF2-40B4-BE49-F238E27FC236}">
                  <a16:creationId xmlns:a16="http://schemas.microsoft.com/office/drawing/2014/main" id="{066D4369-CACB-4F91-B92D-5A0AFEFE6706}"/>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4981;p55">
              <a:extLst>
                <a:ext uri="{FF2B5EF4-FFF2-40B4-BE49-F238E27FC236}">
                  <a16:creationId xmlns:a16="http://schemas.microsoft.com/office/drawing/2014/main" id="{E6C70483-48FA-4888-93F6-A8D7C5C81A97}"/>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4982;p55">
              <a:extLst>
                <a:ext uri="{FF2B5EF4-FFF2-40B4-BE49-F238E27FC236}">
                  <a16:creationId xmlns:a16="http://schemas.microsoft.com/office/drawing/2014/main" id="{E145DD4E-6ECA-4739-99D2-E2B5116DFDDF}"/>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4983;p55">
              <a:extLst>
                <a:ext uri="{FF2B5EF4-FFF2-40B4-BE49-F238E27FC236}">
                  <a16:creationId xmlns:a16="http://schemas.microsoft.com/office/drawing/2014/main" id="{3FE23055-61A4-44C6-8F3B-E237899F18C6}"/>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4984;p55">
              <a:extLst>
                <a:ext uri="{FF2B5EF4-FFF2-40B4-BE49-F238E27FC236}">
                  <a16:creationId xmlns:a16="http://schemas.microsoft.com/office/drawing/2014/main" id="{5BECA65F-2900-4218-864B-6E30A654B12F}"/>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4985;p55">
              <a:extLst>
                <a:ext uri="{FF2B5EF4-FFF2-40B4-BE49-F238E27FC236}">
                  <a16:creationId xmlns:a16="http://schemas.microsoft.com/office/drawing/2014/main" id="{D9AE9C4C-41D6-4D18-A200-4B0E65E0BCE3}"/>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4986;p55">
              <a:extLst>
                <a:ext uri="{FF2B5EF4-FFF2-40B4-BE49-F238E27FC236}">
                  <a16:creationId xmlns:a16="http://schemas.microsoft.com/office/drawing/2014/main" id="{BAC64179-927D-4CD6-A0A4-C833B1E40669}"/>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4987;p55">
              <a:extLst>
                <a:ext uri="{FF2B5EF4-FFF2-40B4-BE49-F238E27FC236}">
                  <a16:creationId xmlns:a16="http://schemas.microsoft.com/office/drawing/2014/main" id="{19D3211F-4A80-4DE8-8EA3-9DAAC2929B5F}"/>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4988;p55">
              <a:extLst>
                <a:ext uri="{FF2B5EF4-FFF2-40B4-BE49-F238E27FC236}">
                  <a16:creationId xmlns:a16="http://schemas.microsoft.com/office/drawing/2014/main" id="{F571B410-C297-43A4-91BB-3FF7F634AE0B}"/>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4989;p55">
              <a:extLst>
                <a:ext uri="{FF2B5EF4-FFF2-40B4-BE49-F238E27FC236}">
                  <a16:creationId xmlns:a16="http://schemas.microsoft.com/office/drawing/2014/main" id="{0DB23FF2-DFEB-4005-838D-17E124B3BBA4}"/>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4990;p55">
              <a:extLst>
                <a:ext uri="{FF2B5EF4-FFF2-40B4-BE49-F238E27FC236}">
                  <a16:creationId xmlns:a16="http://schemas.microsoft.com/office/drawing/2014/main" id="{1F572FB0-4646-4F4D-8DDC-E6C4DDA20899}"/>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4991;p55">
              <a:extLst>
                <a:ext uri="{FF2B5EF4-FFF2-40B4-BE49-F238E27FC236}">
                  <a16:creationId xmlns:a16="http://schemas.microsoft.com/office/drawing/2014/main" id="{C11AE301-5CBA-4C40-8972-E48620736201}"/>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4992;p55">
              <a:extLst>
                <a:ext uri="{FF2B5EF4-FFF2-40B4-BE49-F238E27FC236}">
                  <a16:creationId xmlns:a16="http://schemas.microsoft.com/office/drawing/2014/main" id="{62A50630-270C-4220-93F3-29A090626BD6}"/>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4993;p55">
              <a:extLst>
                <a:ext uri="{FF2B5EF4-FFF2-40B4-BE49-F238E27FC236}">
                  <a16:creationId xmlns:a16="http://schemas.microsoft.com/office/drawing/2014/main" id="{F9FA207F-36D6-4C00-846F-8FF9D57BE5B6}"/>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4994;p55">
              <a:extLst>
                <a:ext uri="{FF2B5EF4-FFF2-40B4-BE49-F238E27FC236}">
                  <a16:creationId xmlns:a16="http://schemas.microsoft.com/office/drawing/2014/main" id="{206FEB3D-E0B3-4D17-9353-1223E9A58DA1}"/>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4995;p55">
              <a:extLst>
                <a:ext uri="{FF2B5EF4-FFF2-40B4-BE49-F238E27FC236}">
                  <a16:creationId xmlns:a16="http://schemas.microsoft.com/office/drawing/2014/main" id="{309B794E-19B4-4AE5-8C4A-57B5E8B3A9D2}"/>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4996;p55">
              <a:extLst>
                <a:ext uri="{FF2B5EF4-FFF2-40B4-BE49-F238E27FC236}">
                  <a16:creationId xmlns:a16="http://schemas.microsoft.com/office/drawing/2014/main" id="{903C5FF9-6457-4A74-BE60-6C3705A79453}"/>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4997;p55">
              <a:extLst>
                <a:ext uri="{FF2B5EF4-FFF2-40B4-BE49-F238E27FC236}">
                  <a16:creationId xmlns:a16="http://schemas.microsoft.com/office/drawing/2014/main" id="{C95DF813-00EA-49F2-9A6A-4F74D3FE1328}"/>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4998;p55">
              <a:extLst>
                <a:ext uri="{FF2B5EF4-FFF2-40B4-BE49-F238E27FC236}">
                  <a16:creationId xmlns:a16="http://schemas.microsoft.com/office/drawing/2014/main" id="{89BF8455-E877-46E1-B39C-9CF6385343E6}"/>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4999;p55">
              <a:extLst>
                <a:ext uri="{FF2B5EF4-FFF2-40B4-BE49-F238E27FC236}">
                  <a16:creationId xmlns:a16="http://schemas.microsoft.com/office/drawing/2014/main" id="{C3420D98-7A71-4753-BBBF-BAADDB5B2352}"/>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5000;p55">
              <a:extLst>
                <a:ext uri="{FF2B5EF4-FFF2-40B4-BE49-F238E27FC236}">
                  <a16:creationId xmlns:a16="http://schemas.microsoft.com/office/drawing/2014/main" id="{FEAFE7F7-4CCC-4A2E-A60A-ED7BB1BCA55C}"/>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5001;p55">
              <a:extLst>
                <a:ext uri="{FF2B5EF4-FFF2-40B4-BE49-F238E27FC236}">
                  <a16:creationId xmlns:a16="http://schemas.microsoft.com/office/drawing/2014/main" id="{EBAC615F-1B46-4226-BB70-D212BDE26961}"/>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5002;p55">
              <a:extLst>
                <a:ext uri="{FF2B5EF4-FFF2-40B4-BE49-F238E27FC236}">
                  <a16:creationId xmlns:a16="http://schemas.microsoft.com/office/drawing/2014/main" id="{ACFAC1E7-11C2-48ED-8F04-42FDD1A065B3}"/>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5003;p55">
              <a:extLst>
                <a:ext uri="{FF2B5EF4-FFF2-40B4-BE49-F238E27FC236}">
                  <a16:creationId xmlns:a16="http://schemas.microsoft.com/office/drawing/2014/main" id="{218E1335-CE56-4B92-83F7-BF8BEE34DC3F}"/>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5004;p55">
              <a:extLst>
                <a:ext uri="{FF2B5EF4-FFF2-40B4-BE49-F238E27FC236}">
                  <a16:creationId xmlns:a16="http://schemas.microsoft.com/office/drawing/2014/main" id="{21545404-592D-4E9A-8568-3993C26F1400}"/>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5005;p55">
              <a:extLst>
                <a:ext uri="{FF2B5EF4-FFF2-40B4-BE49-F238E27FC236}">
                  <a16:creationId xmlns:a16="http://schemas.microsoft.com/office/drawing/2014/main" id="{F0FEFA75-62E0-4A92-80A2-E0ED77A02F36}"/>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5006;p55">
              <a:extLst>
                <a:ext uri="{FF2B5EF4-FFF2-40B4-BE49-F238E27FC236}">
                  <a16:creationId xmlns:a16="http://schemas.microsoft.com/office/drawing/2014/main" id="{4E8E342A-70D9-4B71-9D3C-5FAB98324F8E}"/>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5007;p55">
              <a:extLst>
                <a:ext uri="{FF2B5EF4-FFF2-40B4-BE49-F238E27FC236}">
                  <a16:creationId xmlns:a16="http://schemas.microsoft.com/office/drawing/2014/main" id="{E712F5F3-F028-4DC3-9432-111732791C00}"/>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5008;p55">
              <a:extLst>
                <a:ext uri="{FF2B5EF4-FFF2-40B4-BE49-F238E27FC236}">
                  <a16:creationId xmlns:a16="http://schemas.microsoft.com/office/drawing/2014/main" id="{1F80190C-6FA6-4A3B-ACD1-8B66168CE88B}"/>
                </a:ext>
              </a:extLst>
            </p:cNvPr>
            <p:cNvGrpSpPr/>
            <p:nvPr/>
          </p:nvGrpSpPr>
          <p:grpSpPr>
            <a:xfrm>
              <a:off x="3697513" y="2707266"/>
              <a:ext cx="59549" cy="79733"/>
              <a:chOff x="3586375" y="2281300"/>
              <a:chExt cx="125025" cy="175275"/>
            </a:xfrm>
          </p:grpSpPr>
          <p:sp>
            <p:nvSpPr>
              <p:cNvPr id="1779" name="Google Shape;5009;p55">
                <a:extLst>
                  <a:ext uri="{FF2B5EF4-FFF2-40B4-BE49-F238E27FC236}">
                    <a16:creationId xmlns:a16="http://schemas.microsoft.com/office/drawing/2014/main" id="{75FA67F2-8D1D-4D95-B15C-AD335D84A56A}"/>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5010;p55">
                <a:extLst>
                  <a:ext uri="{FF2B5EF4-FFF2-40B4-BE49-F238E27FC236}">
                    <a16:creationId xmlns:a16="http://schemas.microsoft.com/office/drawing/2014/main" id="{0BF1037E-FEBD-4579-A339-89545ADFEC56}"/>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6" name="Google Shape;5011;p55">
              <a:extLst>
                <a:ext uri="{FF2B5EF4-FFF2-40B4-BE49-F238E27FC236}">
                  <a16:creationId xmlns:a16="http://schemas.microsoft.com/office/drawing/2014/main" id="{477E20E2-2323-468F-AE3F-1A7001262560}"/>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5012;p55">
              <a:extLst>
                <a:ext uri="{FF2B5EF4-FFF2-40B4-BE49-F238E27FC236}">
                  <a16:creationId xmlns:a16="http://schemas.microsoft.com/office/drawing/2014/main" id="{13074FD0-48FA-42CB-8A92-DC34C5CE1A82}"/>
                </a:ext>
              </a:extLst>
            </p:cNvPr>
            <p:cNvGrpSpPr/>
            <p:nvPr/>
          </p:nvGrpSpPr>
          <p:grpSpPr>
            <a:xfrm>
              <a:off x="4513224" y="3221724"/>
              <a:ext cx="274563" cy="280321"/>
              <a:chOff x="5298975" y="3412225"/>
              <a:chExt cx="576450" cy="616225"/>
            </a:xfrm>
          </p:grpSpPr>
          <p:sp>
            <p:nvSpPr>
              <p:cNvPr id="1777" name="Google Shape;5013;p55">
                <a:extLst>
                  <a:ext uri="{FF2B5EF4-FFF2-40B4-BE49-F238E27FC236}">
                    <a16:creationId xmlns:a16="http://schemas.microsoft.com/office/drawing/2014/main" id="{C6D6FAAE-C47F-4758-B8BF-0F60F1D3CBF3}"/>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78" name="Google Shape;5014;p55">
                <a:extLst>
                  <a:ext uri="{FF2B5EF4-FFF2-40B4-BE49-F238E27FC236}">
                    <a16:creationId xmlns:a16="http://schemas.microsoft.com/office/drawing/2014/main" id="{F916935F-D7C0-4948-8705-C6E00C86B1AD}"/>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5015;p55">
              <a:extLst>
                <a:ext uri="{FF2B5EF4-FFF2-40B4-BE49-F238E27FC236}">
                  <a16:creationId xmlns:a16="http://schemas.microsoft.com/office/drawing/2014/main" id="{5DEA3898-10B5-470E-9DA6-92E04F0B0926}"/>
                </a:ext>
              </a:extLst>
            </p:cNvPr>
            <p:cNvGrpSpPr/>
            <p:nvPr/>
          </p:nvGrpSpPr>
          <p:grpSpPr>
            <a:xfrm>
              <a:off x="4824403" y="3421846"/>
              <a:ext cx="110132" cy="130647"/>
              <a:chOff x="5952300" y="3852150"/>
              <a:chExt cx="231225" cy="287200"/>
            </a:xfrm>
          </p:grpSpPr>
          <p:sp>
            <p:nvSpPr>
              <p:cNvPr id="1775" name="Google Shape;5016;p55">
                <a:extLst>
                  <a:ext uri="{FF2B5EF4-FFF2-40B4-BE49-F238E27FC236}">
                    <a16:creationId xmlns:a16="http://schemas.microsoft.com/office/drawing/2014/main" id="{DB7AC8CE-D99C-4C5A-ADAA-2681CFEE9003}"/>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5017;p55">
                <a:extLst>
                  <a:ext uri="{FF2B5EF4-FFF2-40B4-BE49-F238E27FC236}">
                    <a16:creationId xmlns:a16="http://schemas.microsoft.com/office/drawing/2014/main" id="{36A5C9E8-EB09-4D4E-9E76-86F4C0E1B204}"/>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9" name="Google Shape;5018;p55">
              <a:extLst>
                <a:ext uri="{FF2B5EF4-FFF2-40B4-BE49-F238E27FC236}">
                  <a16:creationId xmlns:a16="http://schemas.microsoft.com/office/drawing/2014/main" id="{EEBE2F60-39BE-471C-8211-B0FB161EC8DE}"/>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5019;p55">
              <a:extLst>
                <a:ext uri="{FF2B5EF4-FFF2-40B4-BE49-F238E27FC236}">
                  <a16:creationId xmlns:a16="http://schemas.microsoft.com/office/drawing/2014/main" id="{244CCC9E-850C-46E5-96C2-4480BAD5E516}"/>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5020;p55">
              <a:extLst>
                <a:ext uri="{FF2B5EF4-FFF2-40B4-BE49-F238E27FC236}">
                  <a16:creationId xmlns:a16="http://schemas.microsoft.com/office/drawing/2014/main" id="{77D187CC-D300-4BA8-A814-18C0508202B6}"/>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5021;p55">
              <a:extLst>
                <a:ext uri="{FF2B5EF4-FFF2-40B4-BE49-F238E27FC236}">
                  <a16:creationId xmlns:a16="http://schemas.microsoft.com/office/drawing/2014/main" id="{383C0CEF-B25A-4C06-B3A7-699083F9C88A}"/>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5022;p55">
              <a:extLst>
                <a:ext uri="{FF2B5EF4-FFF2-40B4-BE49-F238E27FC236}">
                  <a16:creationId xmlns:a16="http://schemas.microsoft.com/office/drawing/2014/main" id="{02872C64-A753-47D4-B08F-B04147C8DD92}"/>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5023;p55">
              <a:extLst>
                <a:ext uri="{FF2B5EF4-FFF2-40B4-BE49-F238E27FC236}">
                  <a16:creationId xmlns:a16="http://schemas.microsoft.com/office/drawing/2014/main" id="{0B5B3510-12D6-4114-8247-A109F0A250C1}"/>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5024;p55">
              <a:extLst>
                <a:ext uri="{FF2B5EF4-FFF2-40B4-BE49-F238E27FC236}">
                  <a16:creationId xmlns:a16="http://schemas.microsoft.com/office/drawing/2014/main" id="{05ECD472-8F7A-41D4-9ABF-2A657E5543AF}"/>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5025;p55">
              <a:extLst>
                <a:ext uri="{FF2B5EF4-FFF2-40B4-BE49-F238E27FC236}">
                  <a16:creationId xmlns:a16="http://schemas.microsoft.com/office/drawing/2014/main" id="{2163CFA3-392E-4780-95F8-7E9ED8AF8BCB}"/>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7" name="Google Shape;5026;p55">
              <a:extLst>
                <a:ext uri="{FF2B5EF4-FFF2-40B4-BE49-F238E27FC236}">
                  <a16:creationId xmlns:a16="http://schemas.microsoft.com/office/drawing/2014/main" id="{E1F5E5B4-25CE-42E8-998D-5192395728A9}"/>
                </a:ext>
              </a:extLst>
            </p:cNvPr>
            <p:cNvGrpSpPr/>
            <p:nvPr/>
          </p:nvGrpSpPr>
          <p:grpSpPr>
            <a:xfrm>
              <a:off x="4295710" y="3079670"/>
              <a:ext cx="14968" cy="27135"/>
              <a:chOff x="4842300" y="3099950"/>
              <a:chExt cx="31425" cy="59650"/>
            </a:xfrm>
          </p:grpSpPr>
          <p:sp>
            <p:nvSpPr>
              <p:cNvPr id="1771" name="Google Shape;5027;p55">
                <a:extLst>
                  <a:ext uri="{FF2B5EF4-FFF2-40B4-BE49-F238E27FC236}">
                    <a16:creationId xmlns:a16="http://schemas.microsoft.com/office/drawing/2014/main" id="{678A4300-12AC-4B86-95F8-EF4DD820707C}"/>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028;p55">
                <a:extLst>
                  <a:ext uri="{FF2B5EF4-FFF2-40B4-BE49-F238E27FC236}">
                    <a16:creationId xmlns:a16="http://schemas.microsoft.com/office/drawing/2014/main" id="{23AB0F55-129F-4C38-A9DA-66D874919AC8}"/>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5029;p55">
                <a:extLst>
                  <a:ext uri="{FF2B5EF4-FFF2-40B4-BE49-F238E27FC236}">
                    <a16:creationId xmlns:a16="http://schemas.microsoft.com/office/drawing/2014/main" id="{EEE73464-CA77-455E-BE67-31E1E64FD828}"/>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5030;p55">
                <a:extLst>
                  <a:ext uri="{FF2B5EF4-FFF2-40B4-BE49-F238E27FC236}">
                    <a16:creationId xmlns:a16="http://schemas.microsoft.com/office/drawing/2014/main" id="{83211B4F-A809-44F3-87ED-D339C8E4C193}"/>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8" name="Google Shape;5031;p55">
              <a:extLst>
                <a:ext uri="{FF2B5EF4-FFF2-40B4-BE49-F238E27FC236}">
                  <a16:creationId xmlns:a16="http://schemas.microsoft.com/office/drawing/2014/main" id="{25DB7487-382E-44E0-9313-067568C71785}"/>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5032;p55">
              <a:extLst>
                <a:ext uri="{FF2B5EF4-FFF2-40B4-BE49-F238E27FC236}">
                  <a16:creationId xmlns:a16="http://schemas.microsoft.com/office/drawing/2014/main" id="{DF915CAD-F521-4B0A-94E0-C16BD8E1D863}"/>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5033;p55">
              <a:extLst>
                <a:ext uri="{FF2B5EF4-FFF2-40B4-BE49-F238E27FC236}">
                  <a16:creationId xmlns:a16="http://schemas.microsoft.com/office/drawing/2014/main" id="{5A939BF2-6E5A-4762-892B-2823071DCFAC}"/>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5034;p55">
              <a:extLst>
                <a:ext uri="{FF2B5EF4-FFF2-40B4-BE49-F238E27FC236}">
                  <a16:creationId xmlns:a16="http://schemas.microsoft.com/office/drawing/2014/main" id="{948D6B91-EBFC-41A2-A463-22C9D677B24F}"/>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5035;p55">
              <a:extLst>
                <a:ext uri="{FF2B5EF4-FFF2-40B4-BE49-F238E27FC236}">
                  <a16:creationId xmlns:a16="http://schemas.microsoft.com/office/drawing/2014/main" id="{23F1451D-954E-4395-B1A2-8F537CF7DF6E}"/>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5036;p55">
              <a:extLst>
                <a:ext uri="{FF2B5EF4-FFF2-40B4-BE49-F238E27FC236}">
                  <a16:creationId xmlns:a16="http://schemas.microsoft.com/office/drawing/2014/main" id="{7D342C43-6B34-4AAA-AECE-9A8E9A408245}"/>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5037;p55">
              <a:extLst>
                <a:ext uri="{FF2B5EF4-FFF2-40B4-BE49-F238E27FC236}">
                  <a16:creationId xmlns:a16="http://schemas.microsoft.com/office/drawing/2014/main" id="{629EA7AD-BFD8-4EDD-BBF7-ED4039B72EFA}"/>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5038;p55">
              <a:extLst>
                <a:ext uri="{FF2B5EF4-FFF2-40B4-BE49-F238E27FC236}">
                  <a16:creationId xmlns:a16="http://schemas.microsoft.com/office/drawing/2014/main" id="{A3CB7E28-DF46-40AA-B42D-740FD8935023}"/>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6" name="Google Shape;5039;p55">
              <a:extLst>
                <a:ext uri="{FF2B5EF4-FFF2-40B4-BE49-F238E27FC236}">
                  <a16:creationId xmlns:a16="http://schemas.microsoft.com/office/drawing/2014/main" id="{899372E5-728D-4BB2-9471-0A68E6E7710C}"/>
                </a:ext>
              </a:extLst>
            </p:cNvPr>
            <p:cNvGrpSpPr/>
            <p:nvPr/>
          </p:nvGrpSpPr>
          <p:grpSpPr>
            <a:xfrm>
              <a:off x="3831056" y="2816010"/>
              <a:ext cx="37378" cy="27612"/>
              <a:chOff x="3866750" y="2520350"/>
              <a:chExt cx="78475" cy="60700"/>
            </a:xfrm>
          </p:grpSpPr>
          <p:sp>
            <p:nvSpPr>
              <p:cNvPr id="1767" name="Google Shape;5040;p55">
                <a:extLst>
                  <a:ext uri="{FF2B5EF4-FFF2-40B4-BE49-F238E27FC236}">
                    <a16:creationId xmlns:a16="http://schemas.microsoft.com/office/drawing/2014/main" id="{9F89345C-AC5B-43C7-8CDC-DEB30BEB794E}"/>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041;p55">
                <a:extLst>
                  <a:ext uri="{FF2B5EF4-FFF2-40B4-BE49-F238E27FC236}">
                    <a16:creationId xmlns:a16="http://schemas.microsoft.com/office/drawing/2014/main" id="{996327B3-7A9D-4225-9E0B-9FDF06C6080E}"/>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5042;p55">
                <a:extLst>
                  <a:ext uri="{FF2B5EF4-FFF2-40B4-BE49-F238E27FC236}">
                    <a16:creationId xmlns:a16="http://schemas.microsoft.com/office/drawing/2014/main" id="{B214EC92-455F-442D-970F-58FDAD19B1D9}"/>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043;p55">
                <a:extLst>
                  <a:ext uri="{FF2B5EF4-FFF2-40B4-BE49-F238E27FC236}">
                    <a16:creationId xmlns:a16="http://schemas.microsoft.com/office/drawing/2014/main" id="{50EE59E2-E8E6-4A62-97E1-A7EACBC7B30A}"/>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7" name="Google Shape;5044;p55">
              <a:extLst>
                <a:ext uri="{FF2B5EF4-FFF2-40B4-BE49-F238E27FC236}">
                  <a16:creationId xmlns:a16="http://schemas.microsoft.com/office/drawing/2014/main" id="{802C0380-2FDE-4C50-89BC-7EF6A6B0EA3E}"/>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5045;p55">
              <a:extLst>
                <a:ext uri="{FF2B5EF4-FFF2-40B4-BE49-F238E27FC236}">
                  <a16:creationId xmlns:a16="http://schemas.microsoft.com/office/drawing/2014/main" id="{47658ACA-0A8E-4990-838D-603E45DF7939}"/>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5046;p55">
              <a:extLst>
                <a:ext uri="{FF2B5EF4-FFF2-40B4-BE49-F238E27FC236}">
                  <a16:creationId xmlns:a16="http://schemas.microsoft.com/office/drawing/2014/main" id="{D6E94EE6-6040-4FA9-979F-5E31447DEB0C}"/>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5047;p55">
              <a:extLst>
                <a:ext uri="{FF2B5EF4-FFF2-40B4-BE49-F238E27FC236}">
                  <a16:creationId xmlns:a16="http://schemas.microsoft.com/office/drawing/2014/main" id="{916F906B-D242-48F2-9241-8C54C692B339}"/>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5048;p55">
              <a:extLst>
                <a:ext uri="{FF2B5EF4-FFF2-40B4-BE49-F238E27FC236}">
                  <a16:creationId xmlns:a16="http://schemas.microsoft.com/office/drawing/2014/main" id="{484AFBCD-87BA-4E2D-BE2F-7424598E59BD}"/>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5049;p55">
              <a:extLst>
                <a:ext uri="{FF2B5EF4-FFF2-40B4-BE49-F238E27FC236}">
                  <a16:creationId xmlns:a16="http://schemas.microsoft.com/office/drawing/2014/main" id="{A4E8BB70-DB5A-4123-90DE-D3B4A856A6C9}"/>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5050;p55">
              <a:extLst>
                <a:ext uri="{FF2B5EF4-FFF2-40B4-BE49-F238E27FC236}">
                  <a16:creationId xmlns:a16="http://schemas.microsoft.com/office/drawing/2014/main" id="{F7895743-5681-44E8-8BD2-978636F35A96}"/>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5051;p55">
              <a:extLst>
                <a:ext uri="{FF2B5EF4-FFF2-40B4-BE49-F238E27FC236}">
                  <a16:creationId xmlns:a16="http://schemas.microsoft.com/office/drawing/2014/main" id="{02229665-8A02-4447-917E-440DDC8312C1}"/>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5052;p55">
              <a:extLst>
                <a:ext uri="{FF2B5EF4-FFF2-40B4-BE49-F238E27FC236}">
                  <a16:creationId xmlns:a16="http://schemas.microsoft.com/office/drawing/2014/main" id="{20438419-7617-4BD8-A577-1BC52AF4F890}"/>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5053;p55">
              <a:extLst>
                <a:ext uri="{FF2B5EF4-FFF2-40B4-BE49-F238E27FC236}">
                  <a16:creationId xmlns:a16="http://schemas.microsoft.com/office/drawing/2014/main" id="{4C74D13C-8BA7-46A5-BAFD-F17F55914BFA}"/>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5054;p55">
              <a:extLst>
                <a:ext uri="{FF2B5EF4-FFF2-40B4-BE49-F238E27FC236}">
                  <a16:creationId xmlns:a16="http://schemas.microsoft.com/office/drawing/2014/main" id="{3A655801-E51F-4CA4-AA1B-84194229CC64}"/>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5055;p55">
              <a:extLst>
                <a:ext uri="{FF2B5EF4-FFF2-40B4-BE49-F238E27FC236}">
                  <a16:creationId xmlns:a16="http://schemas.microsoft.com/office/drawing/2014/main" id="{E1DEE5A2-394A-48F4-A59D-C8860906DB93}"/>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5056;p55">
              <a:extLst>
                <a:ext uri="{FF2B5EF4-FFF2-40B4-BE49-F238E27FC236}">
                  <a16:creationId xmlns:a16="http://schemas.microsoft.com/office/drawing/2014/main" id="{AAAEAFDA-C074-4956-B7B8-1FF09CCAB0C5}"/>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5057;p55">
              <a:extLst>
                <a:ext uri="{FF2B5EF4-FFF2-40B4-BE49-F238E27FC236}">
                  <a16:creationId xmlns:a16="http://schemas.microsoft.com/office/drawing/2014/main" id="{E297C356-4092-4597-8D0B-A5B23ABFD853}"/>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5058;p55">
              <a:extLst>
                <a:ext uri="{FF2B5EF4-FFF2-40B4-BE49-F238E27FC236}">
                  <a16:creationId xmlns:a16="http://schemas.microsoft.com/office/drawing/2014/main" id="{756D7118-FB44-463F-AFE7-C5DEE63DDCD7}"/>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5059;p55">
              <a:extLst>
                <a:ext uri="{FF2B5EF4-FFF2-40B4-BE49-F238E27FC236}">
                  <a16:creationId xmlns:a16="http://schemas.microsoft.com/office/drawing/2014/main" id="{D9F55E49-E2AD-4FCC-81FD-4BE5C1F1752A}"/>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5060;p55">
              <a:extLst>
                <a:ext uri="{FF2B5EF4-FFF2-40B4-BE49-F238E27FC236}">
                  <a16:creationId xmlns:a16="http://schemas.microsoft.com/office/drawing/2014/main" id="{773C1563-ABD2-4E56-B902-A6838BAC4D51}"/>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04" name="Google Shape;5061;p55">
              <a:extLst>
                <a:ext uri="{FF2B5EF4-FFF2-40B4-BE49-F238E27FC236}">
                  <a16:creationId xmlns:a16="http://schemas.microsoft.com/office/drawing/2014/main" id="{F6C98EDD-5BC8-4728-A6C6-D1B75812E93E}"/>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5062;p55">
              <a:extLst>
                <a:ext uri="{FF2B5EF4-FFF2-40B4-BE49-F238E27FC236}">
                  <a16:creationId xmlns:a16="http://schemas.microsoft.com/office/drawing/2014/main" id="{70D5F7FD-8E0B-48F5-9632-089FB7BA4608}"/>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5063;p55">
              <a:extLst>
                <a:ext uri="{FF2B5EF4-FFF2-40B4-BE49-F238E27FC236}">
                  <a16:creationId xmlns:a16="http://schemas.microsoft.com/office/drawing/2014/main" id="{5A87D541-5D4F-42E0-9092-6C6A016FE955}"/>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5064;p55">
              <a:extLst>
                <a:ext uri="{FF2B5EF4-FFF2-40B4-BE49-F238E27FC236}">
                  <a16:creationId xmlns:a16="http://schemas.microsoft.com/office/drawing/2014/main" id="{405505A2-7556-4235-A1E0-5F03121492A2}"/>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5065;p55">
              <a:extLst>
                <a:ext uri="{FF2B5EF4-FFF2-40B4-BE49-F238E27FC236}">
                  <a16:creationId xmlns:a16="http://schemas.microsoft.com/office/drawing/2014/main" id="{7B848C7E-214C-45EB-AC87-6FBE9A56DBD7}"/>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5066;p55">
              <a:extLst>
                <a:ext uri="{FF2B5EF4-FFF2-40B4-BE49-F238E27FC236}">
                  <a16:creationId xmlns:a16="http://schemas.microsoft.com/office/drawing/2014/main" id="{8EC1BC6A-7DFD-48BE-AF09-50AB056BFBE4}"/>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5067;p55">
              <a:extLst>
                <a:ext uri="{FF2B5EF4-FFF2-40B4-BE49-F238E27FC236}">
                  <a16:creationId xmlns:a16="http://schemas.microsoft.com/office/drawing/2014/main" id="{759182A7-5CAA-49BA-A15C-A2A273863409}"/>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5068;p55">
              <a:extLst>
                <a:ext uri="{FF2B5EF4-FFF2-40B4-BE49-F238E27FC236}">
                  <a16:creationId xmlns:a16="http://schemas.microsoft.com/office/drawing/2014/main" id="{A076CB89-3E12-43EF-86B4-365EC5765A64}"/>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5069;p55">
              <a:extLst>
                <a:ext uri="{FF2B5EF4-FFF2-40B4-BE49-F238E27FC236}">
                  <a16:creationId xmlns:a16="http://schemas.microsoft.com/office/drawing/2014/main" id="{97A671B7-9A66-49CF-B218-274636F937A1}"/>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5070;p55">
              <a:extLst>
                <a:ext uri="{FF2B5EF4-FFF2-40B4-BE49-F238E27FC236}">
                  <a16:creationId xmlns:a16="http://schemas.microsoft.com/office/drawing/2014/main" id="{894B368C-223C-4869-B1CA-3EF463FD1DEA}"/>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5071;p55">
              <a:extLst>
                <a:ext uri="{FF2B5EF4-FFF2-40B4-BE49-F238E27FC236}">
                  <a16:creationId xmlns:a16="http://schemas.microsoft.com/office/drawing/2014/main" id="{2AC59197-3DDA-497C-83DC-8187FF5EAC14}"/>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5072;p55">
              <a:extLst>
                <a:ext uri="{FF2B5EF4-FFF2-40B4-BE49-F238E27FC236}">
                  <a16:creationId xmlns:a16="http://schemas.microsoft.com/office/drawing/2014/main" id="{D9035B41-FCAF-43AE-A1DB-76D09AA6BED7}"/>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16" name="Google Shape;5073;p55">
              <a:extLst>
                <a:ext uri="{FF2B5EF4-FFF2-40B4-BE49-F238E27FC236}">
                  <a16:creationId xmlns:a16="http://schemas.microsoft.com/office/drawing/2014/main" id="{9796936C-2063-4BA4-9BB8-9D3FAC7153DC}"/>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5074;p55">
              <a:extLst>
                <a:ext uri="{FF2B5EF4-FFF2-40B4-BE49-F238E27FC236}">
                  <a16:creationId xmlns:a16="http://schemas.microsoft.com/office/drawing/2014/main" id="{7CD47774-3D89-4481-8CC0-162EC92C653E}"/>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5075;p55">
              <a:extLst>
                <a:ext uri="{FF2B5EF4-FFF2-40B4-BE49-F238E27FC236}">
                  <a16:creationId xmlns:a16="http://schemas.microsoft.com/office/drawing/2014/main" id="{C720517B-7B8B-4DED-AE2D-CC161D9F6BBD}"/>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5076;p55">
              <a:extLst>
                <a:ext uri="{FF2B5EF4-FFF2-40B4-BE49-F238E27FC236}">
                  <a16:creationId xmlns:a16="http://schemas.microsoft.com/office/drawing/2014/main" id="{5961F2AC-C9A7-4EF5-BACE-525C3DE73D36}"/>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5077;p55">
              <a:extLst>
                <a:ext uri="{FF2B5EF4-FFF2-40B4-BE49-F238E27FC236}">
                  <a16:creationId xmlns:a16="http://schemas.microsoft.com/office/drawing/2014/main" id="{7BE29C84-7EBC-47B7-95D7-DE40E0A5D411}"/>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5078;p55">
              <a:extLst>
                <a:ext uri="{FF2B5EF4-FFF2-40B4-BE49-F238E27FC236}">
                  <a16:creationId xmlns:a16="http://schemas.microsoft.com/office/drawing/2014/main" id="{47540296-B49A-4AFF-B9ED-33543633C9F4}"/>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5079;p55">
              <a:extLst>
                <a:ext uri="{FF2B5EF4-FFF2-40B4-BE49-F238E27FC236}">
                  <a16:creationId xmlns:a16="http://schemas.microsoft.com/office/drawing/2014/main" id="{CEEF6FF8-5D64-4F2C-A753-99F16ADB65ED}"/>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5080;p55">
              <a:extLst>
                <a:ext uri="{FF2B5EF4-FFF2-40B4-BE49-F238E27FC236}">
                  <a16:creationId xmlns:a16="http://schemas.microsoft.com/office/drawing/2014/main" id="{E57DF290-DA07-430B-B520-A259318786BD}"/>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5081;p55">
              <a:extLst>
                <a:ext uri="{FF2B5EF4-FFF2-40B4-BE49-F238E27FC236}">
                  <a16:creationId xmlns:a16="http://schemas.microsoft.com/office/drawing/2014/main" id="{8A78487D-3CFC-4F3E-8B29-6C5A25DDF8E5}"/>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5082;p55">
              <a:extLst>
                <a:ext uri="{FF2B5EF4-FFF2-40B4-BE49-F238E27FC236}">
                  <a16:creationId xmlns:a16="http://schemas.microsoft.com/office/drawing/2014/main" id="{B2FF2E15-6C3C-4C52-85A4-99996E5221F3}"/>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5083;p55">
              <a:extLst>
                <a:ext uri="{FF2B5EF4-FFF2-40B4-BE49-F238E27FC236}">
                  <a16:creationId xmlns:a16="http://schemas.microsoft.com/office/drawing/2014/main" id="{8ACA36D8-F590-464B-8CBE-869741C38CFE}"/>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5084;p55">
              <a:extLst>
                <a:ext uri="{FF2B5EF4-FFF2-40B4-BE49-F238E27FC236}">
                  <a16:creationId xmlns:a16="http://schemas.microsoft.com/office/drawing/2014/main" id="{33F74CDF-62B8-440B-9F41-A7454B9883E4}"/>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085;p55">
              <a:extLst>
                <a:ext uri="{FF2B5EF4-FFF2-40B4-BE49-F238E27FC236}">
                  <a16:creationId xmlns:a16="http://schemas.microsoft.com/office/drawing/2014/main" id="{95879B19-17A6-4E7C-A9A1-D5FBF4EA6CD0}"/>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9" name="Google Shape;5086;p55">
              <a:extLst>
                <a:ext uri="{FF2B5EF4-FFF2-40B4-BE49-F238E27FC236}">
                  <a16:creationId xmlns:a16="http://schemas.microsoft.com/office/drawing/2014/main" id="{FAA5F658-0379-4732-80B5-54B91F1AC823}"/>
                </a:ext>
              </a:extLst>
            </p:cNvPr>
            <p:cNvGrpSpPr/>
            <p:nvPr/>
          </p:nvGrpSpPr>
          <p:grpSpPr>
            <a:xfrm>
              <a:off x="3632736" y="3051591"/>
              <a:ext cx="63288" cy="45217"/>
              <a:chOff x="3450375" y="3038225"/>
              <a:chExt cx="132875" cy="99400"/>
            </a:xfrm>
          </p:grpSpPr>
          <p:sp>
            <p:nvSpPr>
              <p:cNvPr id="1765" name="Google Shape;5087;p55">
                <a:extLst>
                  <a:ext uri="{FF2B5EF4-FFF2-40B4-BE49-F238E27FC236}">
                    <a16:creationId xmlns:a16="http://schemas.microsoft.com/office/drawing/2014/main" id="{D0FF7753-5481-4E64-A66D-E30DACEFCEEC}"/>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088;p55">
                <a:extLst>
                  <a:ext uri="{FF2B5EF4-FFF2-40B4-BE49-F238E27FC236}">
                    <a16:creationId xmlns:a16="http://schemas.microsoft.com/office/drawing/2014/main" id="{68660F77-A2A0-4070-B933-5F206AE4B580}"/>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5089;p55">
              <a:extLst>
                <a:ext uri="{FF2B5EF4-FFF2-40B4-BE49-F238E27FC236}">
                  <a16:creationId xmlns:a16="http://schemas.microsoft.com/office/drawing/2014/main" id="{A053934A-DCE4-4977-B98F-C99196666510}"/>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5090;p55">
              <a:extLst>
                <a:ext uri="{FF2B5EF4-FFF2-40B4-BE49-F238E27FC236}">
                  <a16:creationId xmlns:a16="http://schemas.microsoft.com/office/drawing/2014/main" id="{3D50DD73-9D95-41D4-B864-8593DFBC6D33}"/>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5091;p55">
              <a:extLst>
                <a:ext uri="{FF2B5EF4-FFF2-40B4-BE49-F238E27FC236}">
                  <a16:creationId xmlns:a16="http://schemas.microsoft.com/office/drawing/2014/main" id="{9DB8C64A-A49A-4C6E-ACE2-32E5ED78035B}"/>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5092;p55">
              <a:extLst>
                <a:ext uri="{FF2B5EF4-FFF2-40B4-BE49-F238E27FC236}">
                  <a16:creationId xmlns:a16="http://schemas.microsoft.com/office/drawing/2014/main" id="{94061242-7FAC-43A8-A7CC-F82F23E83DC6}"/>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5093;p55">
              <a:extLst>
                <a:ext uri="{FF2B5EF4-FFF2-40B4-BE49-F238E27FC236}">
                  <a16:creationId xmlns:a16="http://schemas.microsoft.com/office/drawing/2014/main" id="{F493837F-AC92-439E-83BE-F8641ED75AB5}"/>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5094;p55">
              <a:extLst>
                <a:ext uri="{FF2B5EF4-FFF2-40B4-BE49-F238E27FC236}">
                  <a16:creationId xmlns:a16="http://schemas.microsoft.com/office/drawing/2014/main" id="{63E16F1D-23FB-4724-98C5-D0C95A689F93}"/>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5095;p55">
              <a:extLst>
                <a:ext uri="{FF2B5EF4-FFF2-40B4-BE49-F238E27FC236}">
                  <a16:creationId xmlns:a16="http://schemas.microsoft.com/office/drawing/2014/main" id="{0732C206-CEBC-4FF5-8EEF-F1D61E5DBCA1}"/>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5096;p55">
              <a:extLst>
                <a:ext uri="{FF2B5EF4-FFF2-40B4-BE49-F238E27FC236}">
                  <a16:creationId xmlns:a16="http://schemas.microsoft.com/office/drawing/2014/main" id="{F623CE74-9A32-4EF3-998F-234B6769D7DC}"/>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5097;p55">
              <a:extLst>
                <a:ext uri="{FF2B5EF4-FFF2-40B4-BE49-F238E27FC236}">
                  <a16:creationId xmlns:a16="http://schemas.microsoft.com/office/drawing/2014/main" id="{C3EC63A6-506B-4AB1-B001-9385C4D7CDFE}"/>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39" name="Google Shape;5098;p55">
              <a:extLst>
                <a:ext uri="{FF2B5EF4-FFF2-40B4-BE49-F238E27FC236}">
                  <a16:creationId xmlns:a16="http://schemas.microsoft.com/office/drawing/2014/main" id="{ABC0B33E-C874-4FE6-B2AA-9C79EA5D201C}"/>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5099;p55">
              <a:extLst>
                <a:ext uri="{FF2B5EF4-FFF2-40B4-BE49-F238E27FC236}">
                  <a16:creationId xmlns:a16="http://schemas.microsoft.com/office/drawing/2014/main" id="{B3E214AD-CE1D-4AC3-ABAB-65676E73C424}"/>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5100;p55">
              <a:extLst>
                <a:ext uri="{FF2B5EF4-FFF2-40B4-BE49-F238E27FC236}">
                  <a16:creationId xmlns:a16="http://schemas.microsoft.com/office/drawing/2014/main" id="{67A0758D-A955-465F-8864-FFA0538C3BEB}"/>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5101;p55">
              <a:extLst>
                <a:ext uri="{FF2B5EF4-FFF2-40B4-BE49-F238E27FC236}">
                  <a16:creationId xmlns:a16="http://schemas.microsoft.com/office/drawing/2014/main" id="{AA33AEA5-EEE4-4BE5-9C2C-2FEFA3ECC595}"/>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5102;p55">
              <a:extLst>
                <a:ext uri="{FF2B5EF4-FFF2-40B4-BE49-F238E27FC236}">
                  <a16:creationId xmlns:a16="http://schemas.microsoft.com/office/drawing/2014/main" id="{3BD7B184-3D64-40DF-986E-B0C15CA8B665}"/>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5103;p55">
              <a:extLst>
                <a:ext uri="{FF2B5EF4-FFF2-40B4-BE49-F238E27FC236}">
                  <a16:creationId xmlns:a16="http://schemas.microsoft.com/office/drawing/2014/main" id="{8B990AF1-E56E-4B39-B0D3-460CD82FCF3B}"/>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5104;p55">
              <a:extLst>
                <a:ext uri="{FF2B5EF4-FFF2-40B4-BE49-F238E27FC236}">
                  <a16:creationId xmlns:a16="http://schemas.microsoft.com/office/drawing/2014/main" id="{30DCFC34-619C-4E9C-B552-198068B25BF4}"/>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5105;p55">
              <a:extLst>
                <a:ext uri="{FF2B5EF4-FFF2-40B4-BE49-F238E27FC236}">
                  <a16:creationId xmlns:a16="http://schemas.microsoft.com/office/drawing/2014/main" id="{3D85A03F-A273-4F3E-9634-BA0A1C1F2454}"/>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5106;p55">
              <a:extLst>
                <a:ext uri="{FF2B5EF4-FFF2-40B4-BE49-F238E27FC236}">
                  <a16:creationId xmlns:a16="http://schemas.microsoft.com/office/drawing/2014/main" id="{61B744BC-6B23-4FA8-BE9C-4C20BFB3DDBC}"/>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5107;p55">
              <a:extLst>
                <a:ext uri="{FF2B5EF4-FFF2-40B4-BE49-F238E27FC236}">
                  <a16:creationId xmlns:a16="http://schemas.microsoft.com/office/drawing/2014/main" id="{932819FF-9376-4310-BDB0-58A9BFC836E6}"/>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49" name="Google Shape;5108;p55">
              <a:extLst>
                <a:ext uri="{FF2B5EF4-FFF2-40B4-BE49-F238E27FC236}">
                  <a16:creationId xmlns:a16="http://schemas.microsoft.com/office/drawing/2014/main" id="{7C897F42-53DA-4F27-BE13-A6CFA101C9F5}"/>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5109;p55">
              <a:extLst>
                <a:ext uri="{FF2B5EF4-FFF2-40B4-BE49-F238E27FC236}">
                  <a16:creationId xmlns:a16="http://schemas.microsoft.com/office/drawing/2014/main" id="{5EC68490-1269-4FAD-8046-B46F73CD4A7B}"/>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5110;p55">
              <a:extLst>
                <a:ext uri="{FF2B5EF4-FFF2-40B4-BE49-F238E27FC236}">
                  <a16:creationId xmlns:a16="http://schemas.microsoft.com/office/drawing/2014/main" id="{319C034F-9AFD-46C9-9786-70C5F8F024F2}"/>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5111;p55">
              <a:extLst>
                <a:ext uri="{FF2B5EF4-FFF2-40B4-BE49-F238E27FC236}">
                  <a16:creationId xmlns:a16="http://schemas.microsoft.com/office/drawing/2014/main" id="{A5CE90B9-1D4E-4A60-9AC2-C717AA48F6AC}"/>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5112;p55">
              <a:extLst>
                <a:ext uri="{FF2B5EF4-FFF2-40B4-BE49-F238E27FC236}">
                  <a16:creationId xmlns:a16="http://schemas.microsoft.com/office/drawing/2014/main" id="{6A34D618-A0B7-4F0D-9BAB-4D6922B55732}"/>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113;p55">
              <a:extLst>
                <a:ext uri="{FF2B5EF4-FFF2-40B4-BE49-F238E27FC236}">
                  <a16:creationId xmlns:a16="http://schemas.microsoft.com/office/drawing/2014/main" id="{454EB258-495A-4047-83FB-8892DEC77188}"/>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755" name="Google Shape;5114;p55">
              <a:extLst>
                <a:ext uri="{FF2B5EF4-FFF2-40B4-BE49-F238E27FC236}">
                  <a16:creationId xmlns:a16="http://schemas.microsoft.com/office/drawing/2014/main" id="{B173D68D-3E33-46C0-BC57-B0CD3B5136DE}"/>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115;p55">
              <a:extLst>
                <a:ext uri="{FF2B5EF4-FFF2-40B4-BE49-F238E27FC236}">
                  <a16:creationId xmlns:a16="http://schemas.microsoft.com/office/drawing/2014/main" id="{9315076D-5BDD-41F1-8CE4-5D8BF7946B2E}"/>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5116;p55">
              <a:extLst>
                <a:ext uri="{FF2B5EF4-FFF2-40B4-BE49-F238E27FC236}">
                  <a16:creationId xmlns:a16="http://schemas.microsoft.com/office/drawing/2014/main" id="{10E54663-EEF0-4436-8617-12BC70177B9C}"/>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117;p55">
              <a:extLst>
                <a:ext uri="{FF2B5EF4-FFF2-40B4-BE49-F238E27FC236}">
                  <a16:creationId xmlns:a16="http://schemas.microsoft.com/office/drawing/2014/main" id="{D7AAFC93-5710-452E-9EB4-6023C8597EB8}"/>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5118;p55">
              <a:extLst>
                <a:ext uri="{FF2B5EF4-FFF2-40B4-BE49-F238E27FC236}">
                  <a16:creationId xmlns:a16="http://schemas.microsoft.com/office/drawing/2014/main" id="{581BF2FD-2D32-4DFD-9C67-DD513CA55C4A}"/>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119;p55">
              <a:extLst>
                <a:ext uri="{FF2B5EF4-FFF2-40B4-BE49-F238E27FC236}">
                  <a16:creationId xmlns:a16="http://schemas.microsoft.com/office/drawing/2014/main" id="{87C4E2AC-C23C-406C-9892-A2C186B84EC5}"/>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5120;p55">
              <a:extLst>
                <a:ext uri="{FF2B5EF4-FFF2-40B4-BE49-F238E27FC236}">
                  <a16:creationId xmlns:a16="http://schemas.microsoft.com/office/drawing/2014/main" id="{5E662328-A171-4F12-9C3C-0E77110DCDE9}"/>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121;p55">
              <a:extLst>
                <a:ext uri="{FF2B5EF4-FFF2-40B4-BE49-F238E27FC236}">
                  <a16:creationId xmlns:a16="http://schemas.microsoft.com/office/drawing/2014/main" id="{3E3A3434-BB1A-4718-AC79-7D055FF093DD}"/>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5122;p55">
              <a:extLst>
                <a:ext uri="{FF2B5EF4-FFF2-40B4-BE49-F238E27FC236}">
                  <a16:creationId xmlns:a16="http://schemas.microsoft.com/office/drawing/2014/main" id="{2251607C-85A7-41D2-BD5B-E36ABC903A9A}"/>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123;p55">
              <a:extLst>
                <a:ext uri="{FF2B5EF4-FFF2-40B4-BE49-F238E27FC236}">
                  <a16:creationId xmlns:a16="http://schemas.microsoft.com/office/drawing/2014/main" id="{6480553E-2EF6-4164-9635-1C11A2FDA0A5}"/>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50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98" name="Google Shape;398;p28"/>
          <p:cNvSpPr txBox="1">
            <a:spLocks noGrp="1"/>
          </p:cNvSpPr>
          <p:nvPr>
            <p:ph type="title" idx="4294967295"/>
          </p:nvPr>
        </p:nvSpPr>
        <p:spPr>
          <a:xfrm>
            <a:off x="2795211" y="303427"/>
            <a:ext cx="5374589" cy="572700"/>
          </a:xfrm>
          <a:prstGeom prst="rect">
            <a:avLst/>
          </a:prstGeom>
        </p:spPr>
        <p:txBody>
          <a:bodyPr spcFirstLastPara="1" wrap="square" lIns="91425" tIns="91425" rIns="91425" bIns="91425" anchor="t" anchorCtr="0">
            <a:noAutofit/>
          </a:bodyPr>
          <a:lstStyle/>
          <a:p>
            <a:pPr lvl="0"/>
            <a:r>
              <a:rPr lang="en" sz="1800" dirty="0"/>
              <a:t>ANOVA on Life Expectancy for </a:t>
            </a:r>
            <a:r>
              <a:rPr lang="en" sz="1800" dirty="0">
                <a:solidFill>
                  <a:schemeClr val="tx1"/>
                </a:solidFill>
              </a:rPr>
              <a:t>Region</a:t>
            </a:r>
            <a:br>
              <a:rPr lang="en" sz="1800" dirty="0"/>
            </a:br>
            <a:br>
              <a:rPr lang="en" sz="1800" dirty="0"/>
            </a:br>
            <a:endParaRPr sz="1800" dirty="0"/>
          </a:p>
        </p:txBody>
      </p:sp>
      <p:sp>
        <p:nvSpPr>
          <p:cNvPr id="6" name="TextBox 5">
            <a:extLst>
              <a:ext uri="{FF2B5EF4-FFF2-40B4-BE49-F238E27FC236}">
                <a16:creationId xmlns:a16="http://schemas.microsoft.com/office/drawing/2014/main" id="{8BB7662D-132D-4A25-801E-A54BDF30C122}"/>
              </a:ext>
            </a:extLst>
          </p:cNvPr>
          <p:cNvSpPr txBox="1"/>
          <p:nvPr/>
        </p:nvSpPr>
        <p:spPr>
          <a:xfrm>
            <a:off x="531037" y="3656419"/>
            <a:ext cx="3765177" cy="830997"/>
          </a:xfrm>
          <a:prstGeom prst="rect">
            <a:avLst/>
          </a:prstGeom>
          <a:solidFill>
            <a:srgbClr val="FFB9BB"/>
          </a:solidFill>
        </p:spPr>
        <p:txBody>
          <a:bodyPr wrap="square" rtlCol="0">
            <a:spAutoFit/>
          </a:bodyPr>
          <a:lstStyle/>
          <a:p>
            <a:r>
              <a:rPr lang="en-IN" sz="1200" dirty="0"/>
              <a:t>After using Tukey’s adjustment for comparison of different regions based on life expectancy, we notice that the </a:t>
            </a:r>
            <a:r>
              <a:rPr lang="en-IN" sz="1200" b="1" dirty="0"/>
              <a:t>regions of Sub-Saharan Africa and South Asia differ significantly from other regions.</a:t>
            </a:r>
          </a:p>
        </p:txBody>
      </p:sp>
      <p:pic>
        <p:nvPicPr>
          <p:cNvPr id="3074" name="Picture 2">
            <a:extLst>
              <a:ext uri="{FF2B5EF4-FFF2-40B4-BE49-F238E27FC236}">
                <a16:creationId xmlns:a16="http://schemas.microsoft.com/office/drawing/2014/main" id="{8A9F691D-687F-4D4B-A4E8-7F7E3BEEA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160" y="907655"/>
            <a:ext cx="3973958" cy="39739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FA640624-847B-45EC-BE77-481E1B86CEBF}"/>
              </a:ext>
            </a:extLst>
          </p:cNvPr>
          <p:cNvGraphicFramePr>
            <a:graphicFrameLocks noGrp="1"/>
          </p:cNvGraphicFramePr>
          <p:nvPr>
            <p:extLst>
              <p:ext uri="{D42A27DB-BD31-4B8C-83A1-F6EECF244321}">
                <p14:modId xmlns:p14="http://schemas.microsoft.com/office/powerpoint/2010/main" val="1418104941"/>
              </p:ext>
            </p:extLst>
          </p:nvPr>
        </p:nvGraphicFramePr>
        <p:xfrm>
          <a:off x="912905" y="1407056"/>
          <a:ext cx="2804160" cy="1670689"/>
        </p:xfrm>
        <a:graphic>
          <a:graphicData uri="http://schemas.openxmlformats.org/drawingml/2006/table">
            <a:tbl>
              <a:tblPr>
                <a:tableStyleId>{638B1855-1B75-4FBE-930C-398BA8C253C6}</a:tableStyleId>
              </a:tblPr>
              <a:tblGrid>
                <a:gridCol w="306070">
                  <a:extLst>
                    <a:ext uri="{9D8B030D-6E8A-4147-A177-3AD203B41FA5}">
                      <a16:colId xmlns:a16="http://schemas.microsoft.com/office/drawing/2014/main" val="1677471648"/>
                    </a:ext>
                  </a:extLst>
                </a:gridCol>
                <a:gridCol w="356870">
                  <a:extLst>
                    <a:ext uri="{9D8B030D-6E8A-4147-A177-3AD203B41FA5}">
                      <a16:colId xmlns:a16="http://schemas.microsoft.com/office/drawing/2014/main" val="3595161713"/>
                    </a:ext>
                  </a:extLst>
                </a:gridCol>
                <a:gridCol w="356870">
                  <a:extLst>
                    <a:ext uri="{9D8B030D-6E8A-4147-A177-3AD203B41FA5}">
                      <a16:colId xmlns:a16="http://schemas.microsoft.com/office/drawing/2014/main" val="3456277184"/>
                    </a:ext>
                  </a:extLst>
                </a:gridCol>
                <a:gridCol w="356870">
                  <a:extLst>
                    <a:ext uri="{9D8B030D-6E8A-4147-A177-3AD203B41FA5}">
                      <a16:colId xmlns:a16="http://schemas.microsoft.com/office/drawing/2014/main" val="422494731"/>
                    </a:ext>
                  </a:extLst>
                </a:gridCol>
                <a:gridCol w="356870">
                  <a:extLst>
                    <a:ext uri="{9D8B030D-6E8A-4147-A177-3AD203B41FA5}">
                      <a16:colId xmlns:a16="http://schemas.microsoft.com/office/drawing/2014/main" val="3742595160"/>
                    </a:ext>
                  </a:extLst>
                </a:gridCol>
                <a:gridCol w="356870">
                  <a:extLst>
                    <a:ext uri="{9D8B030D-6E8A-4147-A177-3AD203B41FA5}">
                      <a16:colId xmlns:a16="http://schemas.microsoft.com/office/drawing/2014/main" val="808767747"/>
                    </a:ext>
                  </a:extLst>
                </a:gridCol>
                <a:gridCol w="356870">
                  <a:extLst>
                    <a:ext uri="{9D8B030D-6E8A-4147-A177-3AD203B41FA5}">
                      <a16:colId xmlns:a16="http://schemas.microsoft.com/office/drawing/2014/main" val="1392420029"/>
                    </a:ext>
                  </a:extLst>
                </a:gridCol>
                <a:gridCol w="356870">
                  <a:extLst>
                    <a:ext uri="{9D8B030D-6E8A-4147-A177-3AD203B41FA5}">
                      <a16:colId xmlns:a16="http://schemas.microsoft.com/office/drawing/2014/main" val="1898854654"/>
                    </a:ext>
                  </a:extLst>
                </a:gridCol>
              </a:tblGrid>
              <a:tr h="0">
                <a:tc gridSpan="8">
                  <a:txBody>
                    <a:bodyPr/>
                    <a:lstStyle/>
                    <a:p>
                      <a:pPr algn="ctr">
                        <a:lnSpc>
                          <a:spcPct val="107000"/>
                        </a:lnSpc>
                        <a:spcBef>
                          <a:spcPts val="145"/>
                        </a:spcBef>
                        <a:spcAft>
                          <a:spcPts val="145"/>
                        </a:spcAft>
                      </a:pPr>
                      <a:r>
                        <a:rPr lang="en-US" sz="900" b="1" dirty="0">
                          <a:solidFill>
                            <a:srgbClr val="000000"/>
                          </a:solidFill>
                          <a:effectLst/>
                        </a:rPr>
                        <a:t>Least Squares Means for effect Region</a:t>
                      </a:r>
                      <a:br>
                        <a:rPr lang="en-US" sz="900" b="1" dirty="0">
                          <a:solidFill>
                            <a:srgbClr val="000000"/>
                          </a:solidFill>
                          <a:effectLst/>
                        </a:rPr>
                      </a:br>
                      <a:r>
                        <a:rPr lang="en-US" sz="900" b="1" dirty="0" err="1">
                          <a:solidFill>
                            <a:srgbClr val="000000"/>
                          </a:solidFill>
                          <a:effectLst/>
                        </a:rPr>
                        <a:t>Pr</a:t>
                      </a:r>
                      <a:r>
                        <a:rPr lang="en-US" sz="900" b="1" dirty="0">
                          <a:solidFill>
                            <a:srgbClr val="000000"/>
                          </a:solidFill>
                          <a:effectLst/>
                        </a:rPr>
                        <a:t> &gt; |t| for H0: </a:t>
                      </a:r>
                      <a:r>
                        <a:rPr lang="en-US" sz="900" b="1" dirty="0" err="1">
                          <a:solidFill>
                            <a:srgbClr val="000000"/>
                          </a:solidFill>
                          <a:effectLst/>
                        </a:rPr>
                        <a:t>LSMean</a:t>
                      </a:r>
                      <a:r>
                        <a:rPr lang="en-US" sz="900" b="1" dirty="0">
                          <a:solidFill>
                            <a:srgbClr val="000000"/>
                          </a:solidFill>
                          <a:effectLst/>
                        </a:rPr>
                        <a:t>(</a:t>
                      </a:r>
                      <a:r>
                        <a:rPr lang="en-US" sz="900" b="1" dirty="0" err="1">
                          <a:solidFill>
                            <a:srgbClr val="000000"/>
                          </a:solidFill>
                          <a:effectLst/>
                        </a:rPr>
                        <a:t>i</a:t>
                      </a:r>
                      <a:r>
                        <a:rPr lang="en-US" sz="900" b="1" dirty="0">
                          <a:solidFill>
                            <a:srgbClr val="000000"/>
                          </a:solidFill>
                          <a:effectLst/>
                        </a:rPr>
                        <a:t>)=</a:t>
                      </a:r>
                      <a:r>
                        <a:rPr lang="en-US" sz="900" b="1" dirty="0" err="1">
                          <a:solidFill>
                            <a:srgbClr val="000000"/>
                          </a:solidFill>
                          <a:effectLst/>
                        </a:rPr>
                        <a:t>LSMean</a:t>
                      </a:r>
                      <a:r>
                        <a:rPr lang="en-US" sz="900" b="1" dirty="0">
                          <a:solidFill>
                            <a:srgbClr val="000000"/>
                          </a:solidFill>
                          <a:effectLst/>
                        </a:rPr>
                        <a:t>(j)</a:t>
                      </a:r>
                      <a:br>
                        <a:rPr lang="en-US" sz="900" b="1" dirty="0">
                          <a:solidFill>
                            <a:srgbClr val="000000"/>
                          </a:solidFill>
                          <a:effectLst/>
                        </a:rPr>
                      </a:br>
                      <a:br>
                        <a:rPr lang="en-US" sz="900" b="1" dirty="0">
                          <a:solidFill>
                            <a:srgbClr val="000000"/>
                          </a:solidFill>
                          <a:effectLst/>
                        </a:rPr>
                      </a:br>
                      <a:r>
                        <a:rPr lang="en-US" sz="900" b="1" dirty="0">
                          <a:solidFill>
                            <a:srgbClr val="000000"/>
                          </a:solidFill>
                          <a:effectLst/>
                        </a:rPr>
                        <a:t>Dependent Variable: </a:t>
                      </a:r>
                      <a:r>
                        <a:rPr lang="en-US" sz="900" b="1" dirty="0" err="1">
                          <a:solidFill>
                            <a:srgbClr val="000000"/>
                          </a:solidFill>
                          <a:effectLst/>
                        </a:rPr>
                        <a:t>LifeExpectancy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5641525"/>
                  </a:ext>
                </a:extLst>
              </a:tr>
              <a:tr h="0">
                <a:tc>
                  <a:txBody>
                    <a:bodyPr/>
                    <a:lstStyle/>
                    <a:p>
                      <a:pPr>
                        <a:lnSpc>
                          <a:spcPct val="107000"/>
                        </a:lnSpc>
                        <a:spcBef>
                          <a:spcPts val="145"/>
                        </a:spcBef>
                        <a:spcAft>
                          <a:spcPts val="145"/>
                        </a:spcAft>
                      </a:pPr>
                      <a:r>
                        <a:rPr lang="en-US" sz="900" b="1">
                          <a:solidFill>
                            <a:srgbClr val="000000"/>
                          </a:solidFill>
                          <a:effectLst/>
                        </a:rPr>
                        <a:t>i/j</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900" b="1">
                          <a:solidFill>
                            <a:srgbClr val="000000"/>
                          </a:solidFill>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670159"/>
                  </a:ext>
                </a:extLst>
              </a:tr>
              <a:tr h="0">
                <a:tc>
                  <a:txBody>
                    <a:bodyPr/>
                    <a:lstStyle/>
                    <a:p>
                      <a:pPr>
                        <a:lnSpc>
                          <a:spcPct val="107000"/>
                        </a:lnSpc>
                        <a:spcBef>
                          <a:spcPts val="145"/>
                        </a:spcBef>
                        <a:spcAft>
                          <a:spcPts val="145"/>
                        </a:spcAft>
                      </a:pPr>
                      <a:r>
                        <a:rPr lang="en-US" sz="900" b="1">
                          <a:solidFill>
                            <a:srgbClr val="000000"/>
                          </a:solidFill>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0.0083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0.9714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0.9975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0.2410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0.4940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394492"/>
                  </a:ext>
                </a:extLst>
              </a:tr>
              <a:tr h="0">
                <a:tc>
                  <a:txBody>
                    <a:bodyPr/>
                    <a:lstStyle/>
                    <a:p>
                      <a:pPr>
                        <a:lnSpc>
                          <a:spcPct val="107000"/>
                        </a:lnSpc>
                        <a:spcBef>
                          <a:spcPts val="145"/>
                        </a:spcBef>
                        <a:spcAft>
                          <a:spcPts val="145"/>
                        </a:spcAft>
                      </a:pPr>
                      <a:r>
                        <a:rPr lang="en-US" sz="900" b="1">
                          <a:solidFill>
                            <a:srgbClr val="000000"/>
                          </a:solidFill>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0.0083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0.1065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0.2376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0.9322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667058"/>
                  </a:ext>
                </a:extLst>
              </a:tr>
              <a:tr h="0">
                <a:tc>
                  <a:txBody>
                    <a:bodyPr/>
                    <a:lstStyle/>
                    <a:p>
                      <a:pPr>
                        <a:lnSpc>
                          <a:spcPct val="107000"/>
                        </a:lnSpc>
                        <a:spcBef>
                          <a:spcPts val="145"/>
                        </a:spcBef>
                        <a:spcAft>
                          <a:spcPts val="145"/>
                        </a:spcAft>
                      </a:pPr>
                      <a:r>
                        <a:rPr lang="en-US" sz="900" b="1">
                          <a:solidFill>
                            <a:srgbClr val="000000"/>
                          </a:solidFill>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0.9714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0.1065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1.0000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0.4270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0.1904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0587233"/>
                  </a:ext>
                </a:extLst>
              </a:tr>
              <a:tr h="0">
                <a:tc>
                  <a:txBody>
                    <a:bodyPr/>
                    <a:lstStyle/>
                    <a:p>
                      <a:pPr>
                        <a:lnSpc>
                          <a:spcPct val="107000"/>
                        </a:lnSpc>
                        <a:spcBef>
                          <a:spcPts val="145"/>
                        </a:spcBef>
                        <a:spcAft>
                          <a:spcPts val="145"/>
                        </a:spcAft>
                      </a:pPr>
                      <a:r>
                        <a:rPr lang="en-US" sz="900" b="1">
                          <a:solidFill>
                            <a:srgbClr val="000000"/>
                          </a:solidFill>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0.9975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0.2376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1.0000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0.4184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0.3307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837175"/>
                  </a:ext>
                </a:extLst>
              </a:tr>
              <a:tr h="0">
                <a:tc>
                  <a:txBody>
                    <a:bodyPr/>
                    <a:lstStyle/>
                    <a:p>
                      <a:pPr>
                        <a:lnSpc>
                          <a:spcPct val="107000"/>
                        </a:lnSpc>
                        <a:spcBef>
                          <a:spcPts val="145"/>
                        </a:spcBef>
                        <a:spcAft>
                          <a:spcPts val="145"/>
                        </a:spcAft>
                      </a:pPr>
                      <a:r>
                        <a:rPr lang="en-US" sz="900" b="1">
                          <a:solidFill>
                            <a:srgbClr val="000000"/>
                          </a:solidFill>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0.2410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0.9322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0.4270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0.4184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0.0314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604277"/>
                  </a:ext>
                </a:extLst>
              </a:tr>
              <a:tr h="0">
                <a:tc>
                  <a:txBody>
                    <a:bodyPr/>
                    <a:lstStyle/>
                    <a:p>
                      <a:pPr>
                        <a:lnSpc>
                          <a:spcPct val="107000"/>
                        </a:lnSpc>
                        <a:spcBef>
                          <a:spcPts val="145"/>
                        </a:spcBef>
                        <a:spcAft>
                          <a:spcPts val="145"/>
                        </a:spcAft>
                      </a:pPr>
                      <a:r>
                        <a:rPr lang="en-US" sz="900" b="1">
                          <a:solidFill>
                            <a:srgbClr val="000000"/>
                          </a:solidFill>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0.4940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0.0022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0.1904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0.3307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0.0314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491902"/>
                  </a:ext>
                </a:extLst>
              </a:tr>
              <a:tr h="0">
                <a:tc>
                  <a:txBody>
                    <a:bodyPr/>
                    <a:lstStyle/>
                    <a:p>
                      <a:pPr>
                        <a:lnSpc>
                          <a:spcPct val="107000"/>
                        </a:lnSpc>
                        <a:spcBef>
                          <a:spcPts val="145"/>
                        </a:spcBef>
                        <a:spcAft>
                          <a:spcPts val="145"/>
                        </a:spcAft>
                      </a:pPr>
                      <a:r>
                        <a:rPr lang="en-US" sz="900" b="1">
                          <a:solidFill>
                            <a:srgbClr val="000000"/>
                          </a:solidFill>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a:solidFill>
                            <a:srgbClr val="000000"/>
                          </a:solidFill>
                          <a:effectLst/>
                        </a:rPr>
                        <a:t>&lt;.0001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lnSpc>
                          <a:spcPct val="107000"/>
                        </a:lnSpc>
                        <a:spcBef>
                          <a:spcPts val="145"/>
                        </a:spcBef>
                        <a:spcAft>
                          <a:spcPts val="145"/>
                        </a:spcAft>
                      </a:pPr>
                      <a:r>
                        <a:rPr lang="en-US" sz="800" dirty="0">
                          <a:solidFill>
                            <a:srgbClr val="000000"/>
                          </a:solidFill>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415" marR="1841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781368"/>
                  </a:ext>
                </a:extLst>
              </a:tr>
            </a:tbl>
          </a:graphicData>
        </a:graphic>
      </p:graphicFrame>
      <p:grpSp>
        <p:nvGrpSpPr>
          <p:cNvPr id="266" name="Google Shape;4866;p55">
            <a:extLst>
              <a:ext uri="{FF2B5EF4-FFF2-40B4-BE49-F238E27FC236}">
                <a16:creationId xmlns:a16="http://schemas.microsoft.com/office/drawing/2014/main" id="{A23C4F5A-647E-4E7E-A342-1BAE58857710}"/>
              </a:ext>
            </a:extLst>
          </p:cNvPr>
          <p:cNvGrpSpPr/>
          <p:nvPr/>
        </p:nvGrpSpPr>
        <p:grpSpPr>
          <a:xfrm>
            <a:off x="1649365" y="212401"/>
            <a:ext cx="1331240" cy="754751"/>
            <a:chOff x="2654821" y="2311071"/>
            <a:chExt cx="2279715" cy="1262120"/>
          </a:xfrm>
        </p:grpSpPr>
        <p:grpSp>
          <p:nvGrpSpPr>
            <p:cNvPr id="267" name="Google Shape;4867;p55">
              <a:extLst>
                <a:ext uri="{FF2B5EF4-FFF2-40B4-BE49-F238E27FC236}">
                  <a16:creationId xmlns:a16="http://schemas.microsoft.com/office/drawing/2014/main" id="{C41EDC16-BF59-48B2-982D-726F6B259B55}"/>
                </a:ext>
              </a:extLst>
            </p:cNvPr>
            <p:cNvGrpSpPr/>
            <p:nvPr/>
          </p:nvGrpSpPr>
          <p:grpSpPr>
            <a:xfrm>
              <a:off x="4034269" y="2840745"/>
              <a:ext cx="40212" cy="36437"/>
              <a:chOff x="4293400" y="2574725"/>
              <a:chExt cx="84425" cy="80100"/>
            </a:xfrm>
          </p:grpSpPr>
          <p:sp>
            <p:nvSpPr>
              <p:cNvPr id="523" name="Google Shape;4868;p55">
                <a:extLst>
                  <a:ext uri="{FF2B5EF4-FFF2-40B4-BE49-F238E27FC236}">
                    <a16:creationId xmlns:a16="http://schemas.microsoft.com/office/drawing/2014/main" id="{EBBB2D40-63F4-436D-B8F0-9F7A800CAA85}"/>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524" name="Google Shape;4869;p55">
                <a:extLst>
                  <a:ext uri="{FF2B5EF4-FFF2-40B4-BE49-F238E27FC236}">
                    <a16:creationId xmlns:a16="http://schemas.microsoft.com/office/drawing/2014/main" id="{D1CD1436-827B-4ADB-867B-E6EB93515501}"/>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4870;p55">
              <a:extLst>
                <a:ext uri="{FF2B5EF4-FFF2-40B4-BE49-F238E27FC236}">
                  <a16:creationId xmlns:a16="http://schemas.microsoft.com/office/drawing/2014/main" id="{22C6118C-3B22-49CF-B62C-9428EE64BDE0}"/>
                </a:ext>
              </a:extLst>
            </p:cNvPr>
            <p:cNvGrpSpPr/>
            <p:nvPr/>
          </p:nvGrpSpPr>
          <p:grpSpPr>
            <a:xfrm>
              <a:off x="3894606" y="2334874"/>
              <a:ext cx="913198" cy="518984"/>
              <a:chOff x="4000175" y="1462675"/>
              <a:chExt cx="1917275" cy="1140875"/>
            </a:xfrm>
          </p:grpSpPr>
          <p:sp>
            <p:nvSpPr>
              <p:cNvPr id="515" name="Google Shape;4871;p55">
                <a:extLst>
                  <a:ext uri="{FF2B5EF4-FFF2-40B4-BE49-F238E27FC236}">
                    <a16:creationId xmlns:a16="http://schemas.microsoft.com/office/drawing/2014/main" id="{72AD5133-F248-47C5-A8E0-D67961EDAECB}"/>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516" name="Google Shape;4872;p55">
                <a:extLst>
                  <a:ext uri="{FF2B5EF4-FFF2-40B4-BE49-F238E27FC236}">
                    <a16:creationId xmlns:a16="http://schemas.microsoft.com/office/drawing/2014/main" id="{794599BA-2C5C-41CF-A501-D17D674105AE}"/>
                  </a:ext>
                </a:extLst>
              </p:cNvPr>
              <p:cNvGrpSpPr/>
              <p:nvPr/>
            </p:nvGrpSpPr>
            <p:grpSpPr>
              <a:xfrm>
                <a:off x="4000175" y="1462675"/>
                <a:ext cx="1917275" cy="1140875"/>
                <a:chOff x="4000175" y="1462675"/>
                <a:chExt cx="1917275" cy="1140875"/>
              </a:xfrm>
            </p:grpSpPr>
            <p:sp>
              <p:nvSpPr>
                <p:cNvPr id="517" name="Google Shape;4873;p55">
                  <a:extLst>
                    <a:ext uri="{FF2B5EF4-FFF2-40B4-BE49-F238E27FC236}">
                      <a16:creationId xmlns:a16="http://schemas.microsoft.com/office/drawing/2014/main" id="{56C9B951-A40C-4397-AFC4-8A06BFB310E2}"/>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518" name="Google Shape;4874;p55">
                  <a:extLst>
                    <a:ext uri="{FF2B5EF4-FFF2-40B4-BE49-F238E27FC236}">
                      <a16:creationId xmlns:a16="http://schemas.microsoft.com/office/drawing/2014/main" id="{6F4AB723-D493-4E69-9119-CDDE252F22D3}"/>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875;p55">
                  <a:extLst>
                    <a:ext uri="{FF2B5EF4-FFF2-40B4-BE49-F238E27FC236}">
                      <a16:creationId xmlns:a16="http://schemas.microsoft.com/office/drawing/2014/main" id="{9AB5D323-1053-453A-84BE-D331BA101FDC}"/>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876;p55">
                  <a:extLst>
                    <a:ext uri="{FF2B5EF4-FFF2-40B4-BE49-F238E27FC236}">
                      <a16:creationId xmlns:a16="http://schemas.microsoft.com/office/drawing/2014/main" id="{4BA5174C-B0C1-4684-9131-D16CE4509112}"/>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877;p55">
                  <a:extLst>
                    <a:ext uri="{FF2B5EF4-FFF2-40B4-BE49-F238E27FC236}">
                      <a16:creationId xmlns:a16="http://schemas.microsoft.com/office/drawing/2014/main" id="{A31C6F05-3E41-48AE-973A-0BF20E6D07C9}"/>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522" name="Google Shape;4878;p55">
                  <a:extLst>
                    <a:ext uri="{FF2B5EF4-FFF2-40B4-BE49-F238E27FC236}">
                      <a16:creationId xmlns:a16="http://schemas.microsoft.com/office/drawing/2014/main" id="{65A58E67-AD14-4E0C-AC3E-D103CBCF1529}"/>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 name="Google Shape;4879;p55">
              <a:extLst>
                <a:ext uri="{FF2B5EF4-FFF2-40B4-BE49-F238E27FC236}">
                  <a16:creationId xmlns:a16="http://schemas.microsoft.com/office/drawing/2014/main" id="{E8C06807-0E42-41F4-A8BF-24983A9AE203}"/>
                </a:ext>
              </a:extLst>
            </p:cNvPr>
            <p:cNvGrpSpPr/>
            <p:nvPr/>
          </p:nvGrpSpPr>
          <p:grpSpPr>
            <a:xfrm>
              <a:off x="3875768" y="2846704"/>
              <a:ext cx="44796" cy="47366"/>
              <a:chOff x="3960625" y="2587825"/>
              <a:chExt cx="94050" cy="104125"/>
            </a:xfrm>
          </p:grpSpPr>
          <p:sp>
            <p:nvSpPr>
              <p:cNvPr id="513" name="Google Shape;4880;p55">
                <a:extLst>
                  <a:ext uri="{FF2B5EF4-FFF2-40B4-BE49-F238E27FC236}">
                    <a16:creationId xmlns:a16="http://schemas.microsoft.com/office/drawing/2014/main" id="{FF65F834-1092-437F-874A-BA0D75C61B67}"/>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514" name="Google Shape;4881;p55">
                <a:extLst>
                  <a:ext uri="{FF2B5EF4-FFF2-40B4-BE49-F238E27FC236}">
                    <a16:creationId xmlns:a16="http://schemas.microsoft.com/office/drawing/2014/main" id="{4619B4F9-9C88-446D-9443-F2532B77054B}"/>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4882;p55">
              <a:extLst>
                <a:ext uri="{FF2B5EF4-FFF2-40B4-BE49-F238E27FC236}">
                  <a16:creationId xmlns:a16="http://schemas.microsoft.com/office/drawing/2014/main" id="{4E3A465D-0ED8-4CE8-B18B-A091F504F35C}"/>
                </a:ext>
              </a:extLst>
            </p:cNvPr>
            <p:cNvGrpSpPr/>
            <p:nvPr/>
          </p:nvGrpSpPr>
          <p:grpSpPr>
            <a:xfrm>
              <a:off x="3782759" y="2807162"/>
              <a:ext cx="82686" cy="85487"/>
              <a:chOff x="3765350" y="2500900"/>
              <a:chExt cx="173600" cy="187925"/>
            </a:xfrm>
          </p:grpSpPr>
          <p:sp>
            <p:nvSpPr>
              <p:cNvPr id="507" name="Google Shape;4883;p55">
                <a:extLst>
                  <a:ext uri="{FF2B5EF4-FFF2-40B4-BE49-F238E27FC236}">
                    <a16:creationId xmlns:a16="http://schemas.microsoft.com/office/drawing/2014/main" id="{84168E7F-E320-4D65-A4E7-139926AAEC4A}"/>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508" name="Google Shape;4884;p55">
                <a:extLst>
                  <a:ext uri="{FF2B5EF4-FFF2-40B4-BE49-F238E27FC236}">
                    <a16:creationId xmlns:a16="http://schemas.microsoft.com/office/drawing/2014/main" id="{9CBA0A86-3475-4840-BCE6-7B954F24A4E5}"/>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885;p55">
                <a:extLst>
                  <a:ext uri="{FF2B5EF4-FFF2-40B4-BE49-F238E27FC236}">
                    <a16:creationId xmlns:a16="http://schemas.microsoft.com/office/drawing/2014/main" id="{D90F398B-E6B7-4D69-B6F7-9D44F001B4DC}"/>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886;p55">
                <a:extLst>
                  <a:ext uri="{FF2B5EF4-FFF2-40B4-BE49-F238E27FC236}">
                    <a16:creationId xmlns:a16="http://schemas.microsoft.com/office/drawing/2014/main" id="{7DEBFEF4-06CA-4995-9C1A-5EEF91B3DB4D}"/>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887;p55">
                <a:extLst>
                  <a:ext uri="{FF2B5EF4-FFF2-40B4-BE49-F238E27FC236}">
                    <a16:creationId xmlns:a16="http://schemas.microsoft.com/office/drawing/2014/main" id="{679A476B-BF1B-472D-9D20-0AFDFC47C4F7}"/>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888;p55">
                <a:extLst>
                  <a:ext uri="{FF2B5EF4-FFF2-40B4-BE49-F238E27FC236}">
                    <a16:creationId xmlns:a16="http://schemas.microsoft.com/office/drawing/2014/main" id="{1FFA4B4D-7005-422E-9575-088FCDA65701}"/>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4889;p55">
              <a:extLst>
                <a:ext uri="{FF2B5EF4-FFF2-40B4-BE49-F238E27FC236}">
                  <a16:creationId xmlns:a16="http://schemas.microsoft.com/office/drawing/2014/main" id="{32818A18-073B-46C8-8A54-647C919E02CA}"/>
                </a:ext>
              </a:extLst>
            </p:cNvPr>
            <p:cNvGrpSpPr/>
            <p:nvPr/>
          </p:nvGrpSpPr>
          <p:grpSpPr>
            <a:xfrm>
              <a:off x="3775674" y="2798496"/>
              <a:ext cx="40545" cy="23564"/>
              <a:chOff x="3750475" y="2481850"/>
              <a:chExt cx="85125" cy="51800"/>
            </a:xfrm>
          </p:grpSpPr>
          <p:sp>
            <p:nvSpPr>
              <p:cNvPr id="505" name="Google Shape;4890;p55">
                <a:extLst>
                  <a:ext uri="{FF2B5EF4-FFF2-40B4-BE49-F238E27FC236}">
                    <a16:creationId xmlns:a16="http://schemas.microsoft.com/office/drawing/2014/main" id="{B50895CC-E790-4549-91DE-1143E33A3409}"/>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891;p55">
                <a:extLst>
                  <a:ext uri="{FF2B5EF4-FFF2-40B4-BE49-F238E27FC236}">
                    <a16:creationId xmlns:a16="http://schemas.microsoft.com/office/drawing/2014/main" id="{3EEAD401-06AA-4601-B3BC-250A5E8C0811}"/>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272" name="Google Shape;4892;p55">
              <a:extLst>
                <a:ext uri="{FF2B5EF4-FFF2-40B4-BE49-F238E27FC236}">
                  <a16:creationId xmlns:a16="http://schemas.microsoft.com/office/drawing/2014/main" id="{A2AA1790-4B66-43F0-BE54-6C0F0706D475}"/>
                </a:ext>
              </a:extLst>
            </p:cNvPr>
            <p:cNvGrpSpPr/>
            <p:nvPr/>
          </p:nvGrpSpPr>
          <p:grpSpPr>
            <a:xfrm>
              <a:off x="3716946" y="2776024"/>
              <a:ext cx="81971" cy="76912"/>
              <a:chOff x="3627175" y="2432450"/>
              <a:chExt cx="172100" cy="169075"/>
            </a:xfrm>
          </p:grpSpPr>
          <p:sp>
            <p:nvSpPr>
              <p:cNvPr id="502" name="Google Shape;4893;p55">
                <a:extLst>
                  <a:ext uri="{FF2B5EF4-FFF2-40B4-BE49-F238E27FC236}">
                    <a16:creationId xmlns:a16="http://schemas.microsoft.com/office/drawing/2014/main" id="{978EA424-5482-4BA3-B73B-837E0E02CFA3}"/>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894;p55">
                <a:extLst>
                  <a:ext uri="{FF2B5EF4-FFF2-40B4-BE49-F238E27FC236}">
                    <a16:creationId xmlns:a16="http://schemas.microsoft.com/office/drawing/2014/main" id="{0EC8E452-2CA6-4EAA-B7B6-D9DAEC06ADED}"/>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504" name="Google Shape;4895;p55">
                <a:extLst>
                  <a:ext uri="{FF2B5EF4-FFF2-40B4-BE49-F238E27FC236}">
                    <a16:creationId xmlns:a16="http://schemas.microsoft.com/office/drawing/2014/main" id="{37DAB11F-A3E5-4C7E-A71F-5BBADE736313}"/>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273" name="Google Shape;4896;p55">
              <a:extLst>
                <a:ext uri="{FF2B5EF4-FFF2-40B4-BE49-F238E27FC236}">
                  <a16:creationId xmlns:a16="http://schemas.microsoft.com/office/drawing/2014/main" id="{0C668A5D-4BFB-4556-9D59-A7440F562CEB}"/>
                </a:ext>
              </a:extLst>
            </p:cNvPr>
            <p:cNvGrpSpPr/>
            <p:nvPr/>
          </p:nvGrpSpPr>
          <p:grpSpPr>
            <a:xfrm>
              <a:off x="3685682" y="2845624"/>
              <a:ext cx="29311" cy="45055"/>
              <a:chOff x="3561536" y="2585450"/>
              <a:chExt cx="61539" cy="99045"/>
            </a:xfrm>
          </p:grpSpPr>
          <p:sp>
            <p:nvSpPr>
              <p:cNvPr id="500" name="Google Shape;4897;p55">
                <a:extLst>
                  <a:ext uri="{FF2B5EF4-FFF2-40B4-BE49-F238E27FC236}">
                    <a16:creationId xmlns:a16="http://schemas.microsoft.com/office/drawing/2014/main" id="{553629C1-E9B0-4039-A9B3-3743A52B241F}"/>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898;p55">
                <a:extLst>
                  <a:ext uri="{FF2B5EF4-FFF2-40B4-BE49-F238E27FC236}">
                    <a16:creationId xmlns:a16="http://schemas.microsoft.com/office/drawing/2014/main" id="{EB69C116-C440-4D25-9F8E-1B168389D1BC}"/>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274" name="Google Shape;4899;p55">
              <a:extLst>
                <a:ext uri="{FF2B5EF4-FFF2-40B4-BE49-F238E27FC236}">
                  <a16:creationId xmlns:a16="http://schemas.microsoft.com/office/drawing/2014/main" id="{1CEFA0D9-4884-469D-A8F2-1FB45AC240C7}"/>
                </a:ext>
              </a:extLst>
            </p:cNvPr>
            <p:cNvGrpSpPr/>
            <p:nvPr/>
          </p:nvGrpSpPr>
          <p:grpSpPr>
            <a:xfrm>
              <a:off x="3849905" y="2572252"/>
              <a:ext cx="74339" cy="119559"/>
              <a:chOff x="3906325" y="1984500"/>
              <a:chExt cx="156075" cy="262825"/>
            </a:xfrm>
          </p:grpSpPr>
          <p:sp>
            <p:nvSpPr>
              <p:cNvPr id="498" name="Google Shape;4900;p55">
                <a:extLst>
                  <a:ext uri="{FF2B5EF4-FFF2-40B4-BE49-F238E27FC236}">
                    <a16:creationId xmlns:a16="http://schemas.microsoft.com/office/drawing/2014/main" id="{A040F9F9-3A7A-482A-BD64-160CDA53A421}"/>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499" name="Google Shape;4901;p55">
                <a:extLst>
                  <a:ext uri="{FF2B5EF4-FFF2-40B4-BE49-F238E27FC236}">
                    <a16:creationId xmlns:a16="http://schemas.microsoft.com/office/drawing/2014/main" id="{9D924549-BECE-4725-9246-35722058D914}"/>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4902;p55">
              <a:extLst>
                <a:ext uri="{FF2B5EF4-FFF2-40B4-BE49-F238E27FC236}">
                  <a16:creationId xmlns:a16="http://schemas.microsoft.com/office/drawing/2014/main" id="{BB7C968D-79BC-4211-9C74-7E8229C0459A}"/>
                </a:ext>
              </a:extLst>
            </p:cNvPr>
            <p:cNvGrpSpPr/>
            <p:nvPr/>
          </p:nvGrpSpPr>
          <p:grpSpPr>
            <a:xfrm>
              <a:off x="2654821" y="2414345"/>
              <a:ext cx="667570" cy="558731"/>
              <a:chOff x="1397225" y="1637375"/>
              <a:chExt cx="1401575" cy="1228250"/>
            </a:xfrm>
          </p:grpSpPr>
          <p:sp>
            <p:nvSpPr>
              <p:cNvPr id="494" name="Google Shape;4903;p55">
                <a:extLst>
                  <a:ext uri="{FF2B5EF4-FFF2-40B4-BE49-F238E27FC236}">
                    <a16:creationId xmlns:a16="http://schemas.microsoft.com/office/drawing/2014/main" id="{0C3AA5E9-4C86-4E16-82C9-ADE46C2DC3C6}"/>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495" name="Google Shape;4904;p55">
                <a:extLst>
                  <a:ext uri="{FF2B5EF4-FFF2-40B4-BE49-F238E27FC236}">
                    <a16:creationId xmlns:a16="http://schemas.microsoft.com/office/drawing/2014/main" id="{179D9498-84DB-4577-A332-874543FF281E}"/>
                  </a:ext>
                </a:extLst>
              </p:cNvPr>
              <p:cNvGrpSpPr/>
              <p:nvPr/>
            </p:nvGrpSpPr>
            <p:grpSpPr>
              <a:xfrm>
                <a:off x="1397225" y="1637375"/>
                <a:ext cx="1398775" cy="1228250"/>
                <a:chOff x="1397225" y="1637375"/>
                <a:chExt cx="1398775" cy="1228250"/>
              </a:xfrm>
            </p:grpSpPr>
            <p:sp>
              <p:nvSpPr>
                <p:cNvPr id="496" name="Google Shape;4905;p55">
                  <a:extLst>
                    <a:ext uri="{FF2B5EF4-FFF2-40B4-BE49-F238E27FC236}">
                      <a16:creationId xmlns:a16="http://schemas.microsoft.com/office/drawing/2014/main" id="{40534177-8FC2-495E-BE19-36D5A389E3B5}"/>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06;p55">
                  <a:extLst>
                    <a:ext uri="{FF2B5EF4-FFF2-40B4-BE49-F238E27FC236}">
                      <a16:creationId xmlns:a16="http://schemas.microsoft.com/office/drawing/2014/main" id="{1591C904-4282-4A7B-B4EC-F18F48CF7B2C}"/>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4907;p55">
              <a:extLst>
                <a:ext uri="{FF2B5EF4-FFF2-40B4-BE49-F238E27FC236}">
                  <a16:creationId xmlns:a16="http://schemas.microsoft.com/office/drawing/2014/main" id="{2CE8333F-8A7F-48FF-8310-361D1F90F3C6}"/>
                </a:ext>
              </a:extLst>
            </p:cNvPr>
            <p:cNvGrpSpPr/>
            <p:nvPr/>
          </p:nvGrpSpPr>
          <p:grpSpPr>
            <a:xfrm>
              <a:off x="3230417" y="3103734"/>
              <a:ext cx="282982" cy="280332"/>
              <a:chOff x="2605700" y="3152850"/>
              <a:chExt cx="594125" cy="616250"/>
            </a:xfrm>
          </p:grpSpPr>
          <p:sp>
            <p:nvSpPr>
              <p:cNvPr id="492" name="Google Shape;4908;p55">
                <a:extLst>
                  <a:ext uri="{FF2B5EF4-FFF2-40B4-BE49-F238E27FC236}">
                    <a16:creationId xmlns:a16="http://schemas.microsoft.com/office/drawing/2014/main" id="{C93F7EBD-5A61-4618-8CD3-E6845728931C}"/>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493" name="Google Shape;4909;p55">
                <a:extLst>
                  <a:ext uri="{FF2B5EF4-FFF2-40B4-BE49-F238E27FC236}">
                    <a16:creationId xmlns:a16="http://schemas.microsoft.com/office/drawing/2014/main" id="{8BF6C913-2223-46F3-94B6-829C777B7D72}"/>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277" name="Google Shape;4910;p55">
              <a:extLst>
                <a:ext uri="{FF2B5EF4-FFF2-40B4-BE49-F238E27FC236}">
                  <a16:creationId xmlns:a16="http://schemas.microsoft.com/office/drawing/2014/main" id="{50623440-8F8C-4E37-9A36-5EA3F3D4B583}"/>
                </a:ext>
              </a:extLst>
            </p:cNvPr>
            <p:cNvGrpSpPr/>
            <p:nvPr/>
          </p:nvGrpSpPr>
          <p:grpSpPr>
            <a:xfrm>
              <a:off x="3265985" y="3226989"/>
              <a:ext cx="87151" cy="346202"/>
              <a:chOff x="2680375" y="3423800"/>
              <a:chExt cx="182975" cy="761050"/>
            </a:xfrm>
          </p:grpSpPr>
          <p:sp>
            <p:nvSpPr>
              <p:cNvPr id="490" name="Google Shape;4911;p55">
                <a:extLst>
                  <a:ext uri="{FF2B5EF4-FFF2-40B4-BE49-F238E27FC236}">
                    <a16:creationId xmlns:a16="http://schemas.microsoft.com/office/drawing/2014/main" id="{DADD420D-8A7A-4823-BF6A-487FFC0410C7}"/>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491" name="Google Shape;4912;p55">
                <a:extLst>
                  <a:ext uri="{FF2B5EF4-FFF2-40B4-BE49-F238E27FC236}">
                    <a16:creationId xmlns:a16="http://schemas.microsoft.com/office/drawing/2014/main" id="{7243F865-D2E3-4D3E-99B6-80D19C033F8E}"/>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4913;p55">
              <a:extLst>
                <a:ext uri="{FF2B5EF4-FFF2-40B4-BE49-F238E27FC236}">
                  <a16:creationId xmlns:a16="http://schemas.microsoft.com/office/drawing/2014/main" id="{59FB21CF-D349-4C8A-A3E2-41C77C599C0B}"/>
                </a:ext>
              </a:extLst>
            </p:cNvPr>
            <p:cNvGrpSpPr/>
            <p:nvPr/>
          </p:nvGrpSpPr>
          <p:grpSpPr>
            <a:xfrm>
              <a:off x="3855466" y="3289811"/>
              <a:ext cx="112514" cy="94210"/>
              <a:chOff x="3918000" y="3561900"/>
              <a:chExt cx="236225" cy="207100"/>
            </a:xfrm>
          </p:grpSpPr>
          <p:sp>
            <p:nvSpPr>
              <p:cNvPr id="488" name="Google Shape;4914;p55">
                <a:extLst>
                  <a:ext uri="{FF2B5EF4-FFF2-40B4-BE49-F238E27FC236}">
                    <a16:creationId xmlns:a16="http://schemas.microsoft.com/office/drawing/2014/main" id="{27C5547E-3322-4F7B-B57B-989E0B80C60B}"/>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489" name="Google Shape;4915;p55">
                <a:extLst>
                  <a:ext uri="{FF2B5EF4-FFF2-40B4-BE49-F238E27FC236}">
                    <a16:creationId xmlns:a16="http://schemas.microsoft.com/office/drawing/2014/main" id="{FC4777DD-B134-448C-B378-645546155932}"/>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4916;p55">
              <a:extLst>
                <a:ext uri="{FF2B5EF4-FFF2-40B4-BE49-F238E27FC236}">
                  <a16:creationId xmlns:a16="http://schemas.microsoft.com/office/drawing/2014/main" id="{EA8F983D-062A-474E-91C9-70375658C3FE}"/>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917;p55">
              <a:extLst>
                <a:ext uri="{FF2B5EF4-FFF2-40B4-BE49-F238E27FC236}">
                  <a16:creationId xmlns:a16="http://schemas.microsoft.com/office/drawing/2014/main" id="{5BF5F4E5-4ED8-4E8A-8C67-0BFD1599FACF}"/>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918;p55">
              <a:extLst>
                <a:ext uri="{FF2B5EF4-FFF2-40B4-BE49-F238E27FC236}">
                  <a16:creationId xmlns:a16="http://schemas.microsoft.com/office/drawing/2014/main" id="{531D8AF7-1FCE-4BAD-9C63-2AE91929DEAB}"/>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82" name="Google Shape;4919;p55">
              <a:extLst>
                <a:ext uri="{FF2B5EF4-FFF2-40B4-BE49-F238E27FC236}">
                  <a16:creationId xmlns:a16="http://schemas.microsoft.com/office/drawing/2014/main" id="{C3799D43-C05C-450C-94AB-ECBD6030BB77}"/>
                </a:ext>
              </a:extLst>
            </p:cNvPr>
            <p:cNvGrpSpPr/>
            <p:nvPr/>
          </p:nvGrpSpPr>
          <p:grpSpPr>
            <a:xfrm>
              <a:off x="2905224" y="2311071"/>
              <a:ext cx="596721" cy="528992"/>
              <a:chOff x="1922950" y="1410350"/>
              <a:chExt cx="1252825" cy="1162875"/>
            </a:xfrm>
          </p:grpSpPr>
          <p:sp>
            <p:nvSpPr>
              <p:cNvPr id="472" name="Google Shape;4920;p55">
                <a:extLst>
                  <a:ext uri="{FF2B5EF4-FFF2-40B4-BE49-F238E27FC236}">
                    <a16:creationId xmlns:a16="http://schemas.microsoft.com/office/drawing/2014/main" id="{345F9ABE-D2A7-40D4-A242-38041628FB04}"/>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921;p55">
                <a:extLst>
                  <a:ext uri="{FF2B5EF4-FFF2-40B4-BE49-F238E27FC236}">
                    <a16:creationId xmlns:a16="http://schemas.microsoft.com/office/drawing/2014/main" id="{DF3D0FD3-F537-4223-95AF-7D8DC38D39ED}"/>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922;p55">
                <a:extLst>
                  <a:ext uri="{FF2B5EF4-FFF2-40B4-BE49-F238E27FC236}">
                    <a16:creationId xmlns:a16="http://schemas.microsoft.com/office/drawing/2014/main" id="{95760203-59C6-415A-8159-055339C47EA8}"/>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923;p55">
                <a:extLst>
                  <a:ext uri="{FF2B5EF4-FFF2-40B4-BE49-F238E27FC236}">
                    <a16:creationId xmlns:a16="http://schemas.microsoft.com/office/drawing/2014/main" id="{67433D11-6CD5-442B-ADFA-6F333111E3D9}"/>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924;p55">
                <a:extLst>
                  <a:ext uri="{FF2B5EF4-FFF2-40B4-BE49-F238E27FC236}">
                    <a16:creationId xmlns:a16="http://schemas.microsoft.com/office/drawing/2014/main" id="{3B51C1E6-7F35-47DB-8510-A33863F3BC36}"/>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925;p55">
                <a:extLst>
                  <a:ext uri="{FF2B5EF4-FFF2-40B4-BE49-F238E27FC236}">
                    <a16:creationId xmlns:a16="http://schemas.microsoft.com/office/drawing/2014/main" id="{7757DFB8-6045-4105-BA53-CF40BC2A7AE3}"/>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926;p55">
                <a:extLst>
                  <a:ext uri="{FF2B5EF4-FFF2-40B4-BE49-F238E27FC236}">
                    <a16:creationId xmlns:a16="http://schemas.microsoft.com/office/drawing/2014/main" id="{247646FC-D984-4BC5-8B6F-EDB6D9163BF6}"/>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927;p55">
                <a:extLst>
                  <a:ext uri="{FF2B5EF4-FFF2-40B4-BE49-F238E27FC236}">
                    <a16:creationId xmlns:a16="http://schemas.microsoft.com/office/drawing/2014/main" id="{B6B2C974-E0EB-4F54-84F7-8CA4FFC55F1F}"/>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928;p55">
                <a:extLst>
                  <a:ext uri="{FF2B5EF4-FFF2-40B4-BE49-F238E27FC236}">
                    <a16:creationId xmlns:a16="http://schemas.microsoft.com/office/drawing/2014/main" id="{0C9613C1-73C0-4238-9343-DE2ABBCE9765}"/>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929;p55">
                <a:extLst>
                  <a:ext uri="{FF2B5EF4-FFF2-40B4-BE49-F238E27FC236}">
                    <a16:creationId xmlns:a16="http://schemas.microsoft.com/office/drawing/2014/main" id="{FCC57C4F-8D04-4173-BF7A-CCA04EEFAE37}"/>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930;p55">
                <a:extLst>
                  <a:ext uri="{FF2B5EF4-FFF2-40B4-BE49-F238E27FC236}">
                    <a16:creationId xmlns:a16="http://schemas.microsoft.com/office/drawing/2014/main" id="{F8A43B9A-51F7-460B-88DA-F1495BBB068F}"/>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931;p55">
                <a:extLst>
                  <a:ext uri="{FF2B5EF4-FFF2-40B4-BE49-F238E27FC236}">
                    <a16:creationId xmlns:a16="http://schemas.microsoft.com/office/drawing/2014/main" id="{59CDFA34-1187-48D3-8831-9BB8A9CC4C1F}"/>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932;p55">
                <a:extLst>
                  <a:ext uri="{FF2B5EF4-FFF2-40B4-BE49-F238E27FC236}">
                    <a16:creationId xmlns:a16="http://schemas.microsoft.com/office/drawing/2014/main" id="{9C9D76A6-9BA2-4914-9DE4-054C0AFBF8D7}"/>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933;p55">
                <a:extLst>
                  <a:ext uri="{FF2B5EF4-FFF2-40B4-BE49-F238E27FC236}">
                    <a16:creationId xmlns:a16="http://schemas.microsoft.com/office/drawing/2014/main" id="{49553FD5-27D4-4D1F-99A7-57BBA374AAF1}"/>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934;p55">
                <a:extLst>
                  <a:ext uri="{FF2B5EF4-FFF2-40B4-BE49-F238E27FC236}">
                    <a16:creationId xmlns:a16="http://schemas.microsoft.com/office/drawing/2014/main" id="{C7B9C845-43F0-4E69-9200-4DFA91C1CB46}"/>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935;p55">
                <a:extLst>
                  <a:ext uri="{FF2B5EF4-FFF2-40B4-BE49-F238E27FC236}">
                    <a16:creationId xmlns:a16="http://schemas.microsoft.com/office/drawing/2014/main" id="{4BDB953E-FD5D-4816-9292-30B833E1EF8B}"/>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283" name="Google Shape;4936;p55">
              <a:extLst>
                <a:ext uri="{FF2B5EF4-FFF2-40B4-BE49-F238E27FC236}">
                  <a16:creationId xmlns:a16="http://schemas.microsoft.com/office/drawing/2014/main" id="{04B98B35-EDEE-45D8-B32C-6714DB71BE4E}"/>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937;p55">
              <a:extLst>
                <a:ext uri="{FF2B5EF4-FFF2-40B4-BE49-F238E27FC236}">
                  <a16:creationId xmlns:a16="http://schemas.microsoft.com/office/drawing/2014/main" id="{3EB5790E-F454-4A3C-ACB3-A081B8446D8B}"/>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938;p55">
              <a:extLst>
                <a:ext uri="{FF2B5EF4-FFF2-40B4-BE49-F238E27FC236}">
                  <a16:creationId xmlns:a16="http://schemas.microsoft.com/office/drawing/2014/main" id="{5315BFB2-D60B-411A-A1CA-9DF7C1830CCD}"/>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939;p55">
              <a:extLst>
                <a:ext uri="{FF2B5EF4-FFF2-40B4-BE49-F238E27FC236}">
                  <a16:creationId xmlns:a16="http://schemas.microsoft.com/office/drawing/2014/main" id="{AA98AF68-3906-4B7E-8E72-2B6C4D480545}"/>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940;p55">
              <a:extLst>
                <a:ext uri="{FF2B5EF4-FFF2-40B4-BE49-F238E27FC236}">
                  <a16:creationId xmlns:a16="http://schemas.microsoft.com/office/drawing/2014/main" id="{38A9EB0C-92DF-4E36-A410-DE7FC4E22CC9}"/>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941;p55">
              <a:extLst>
                <a:ext uri="{FF2B5EF4-FFF2-40B4-BE49-F238E27FC236}">
                  <a16:creationId xmlns:a16="http://schemas.microsoft.com/office/drawing/2014/main" id="{056AA71B-CD62-4955-BD3A-AC01F5CB4F74}"/>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942;p55">
              <a:extLst>
                <a:ext uri="{FF2B5EF4-FFF2-40B4-BE49-F238E27FC236}">
                  <a16:creationId xmlns:a16="http://schemas.microsoft.com/office/drawing/2014/main" id="{6EB4A737-5CB2-4DDA-A0F8-37DDE8DED76D}"/>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943;p55">
              <a:extLst>
                <a:ext uri="{FF2B5EF4-FFF2-40B4-BE49-F238E27FC236}">
                  <a16:creationId xmlns:a16="http://schemas.microsoft.com/office/drawing/2014/main" id="{0868CF15-326B-4CD6-8E83-35A6430649C5}"/>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944;p55">
              <a:extLst>
                <a:ext uri="{FF2B5EF4-FFF2-40B4-BE49-F238E27FC236}">
                  <a16:creationId xmlns:a16="http://schemas.microsoft.com/office/drawing/2014/main" id="{84F03A7F-F2B1-4AF8-AD1C-98AD0C5867D9}"/>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945;p55">
              <a:extLst>
                <a:ext uri="{FF2B5EF4-FFF2-40B4-BE49-F238E27FC236}">
                  <a16:creationId xmlns:a16="http://schemas.microsoft.com/office/drawing/2014/main" id="{9BAA49AE-D12D-442B-BA77-EFF1E77350AF}"/>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946;p55">
              <a:extLst>
                <a:ext uri="{FF2B5EF4-FFF2-40B4-BE49-F238E27FC236}">
                  <a16:creationId xmlns:a16="http://schemas.microsoft.com/office/drawing/2014/main" id="{50B3D7D4-3D3D-4EB6-8938-FB1F823DE143}"/>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947;p55">
              <a:extLst>
                <a:ext uri="{FF2B5EF4-FFF2-40B4-BE49-F238E27FC236}">
                  <a16:creationId xmlns:a16="http://schemas.microsoft.com/office/drawing/2014/main" id="{11A666A1-14A6-41AF-839F-EC72B407118A}"/>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948;p55">
              <a:extLst>
                <a:ext uri="{FF2B5EF4-FFF2-40B4-BE49-F238E27FC236}">
                  <a16:creationId xmlns:a16="http://schemas.microsoft.com/office/drawing/2014/main" id="{8A74ED3A-DE47-48AB-BE67-53E12CB92F5A}"/>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949;p55">
              <a:extLst>
                <a:ext uri="{FF2B5EF4-FFF2-40B4-BE49-F238E27FC236}">
                  <a16:creationId xmlns:a16="http://schemas.microsoft.com/office/drawing/2014/main" id="{678A2592-026E-44BB-BC53-EBA68E631B09}"/>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950;p55">
              <a:extLst>
                <a:ext uri="{FF2B5EF4-FFF2-40B4-BE49-F238E27FC236}">
                  <a16:creationId xmlns:a16="http://schemas.microsoft.com/office/drawing/2014/main" id="{A0B96214-45C7-4F6A-AB46-7A77034B227A}"/>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951;p55">
              <a:extLst>
                <a:ext uri="{FF2B5EF4-FFF2-40B4-BE49-F238E27FC236}">
                  <a16:creationId xmlns:a16="http://schemas.microsoft.com/office/drawing/2014/main" id="{27DF3FE6-8E4C-4F44-A443-D602832C58BC}"/>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952;p55">
              <a:extLst>
                <a:ext uri="{FF2B5EF4-FFF2-40B4-BE49-F238E27FC236}">
                  <a16:creationId xmlns:a16="http://schemas.microsoft.com/office/drawing/2014/main" id="{4070F3A0-44CA-4F14-A8E9-ABD2D4A1BA19}"/>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953;p55">
              <a:extLst>
                <a:ext uri="{FF2B5EF4-FFF2-40B4-BE49-F238E27FC236}">
                  <a16:creationId xmlns:a16="http://schemas.microsoft.com/office/drawing/2014/main" id="{7A3D976E-8CEC-498A-9BFD-B1E3F429721C}"/>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954;p55">
              <a:extLst>
                <a:ext uri="{FF2B5EF4-FFF2-40B4-BE49-F238E27FC236}">
                  <a16:creationId xmlns:a16="http://schemas.microsoft.com/office/drawing/2014/main" id="{1A67B349-39A6-46CA-B8F2-C1D016D6AB63}"/>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955;p55">
              <a:extLst>
                <a:ext uri="{FF2B5EF4-FFF2-40B4-BE49-F238E27FC236}">
                  <a16:creationId xmlns:a16="http://schemas.microsoft.com/office/drawing/2014/main" id="{57229B38-D5F9-40C9-88B9-12B97691574A}"/>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03" name="Google Shape;4956;p55">
              <a:extLst>
                <a:ext uri="{FF2B5EF4-FFF2-40B4-BE49-F238E27FC236}">
                  <a16:creationId xmlns:a16="http://schemas.microsoft.com/office/drawing/2014/main" id="{A56A62FA-B97E-484A-8517-49EA74233715}"/>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04" name="Google Shape;4957;p55">
              <a:extLst>
                <a:ext uri="{FF2B5EF4-FFF2-40B4-BE49-F238E27FC236}">
                  <a16:creationId xmlns:a16="http://schemas.microsoft.com/office/drawing/2014/main" id="{DFED15AA-8C9F-48D7-BC42-9EDF05065DF1}"/>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4958;p55">
              <a:extLst>
                <a:ext uri="{FF2B5EF4-FFF2-40B4-BE49-F238E27FC236}">
                  <a16:creationId xmlns:a16="http://schemas.microsoft.com/office/drawing/2014/main" id="{887CAF13-24EA-4800-8825-A4BDACAAECA5}"/>
                </a:ext>
              </a:extLst>
            </p:cNvPr>
            <p:cNvGrpSpPr/>
            <p:nvPr/>
          </p:nvGrpSpPr>
          <p:grpSpPr>
            <a:xfrm>
              <a:off x="3280929" y="3294542"/>
              <a:ext cx="109894" cy="272224"/>
              <a:chOff x="2711750" y="3572300"/>
              <a:chExt cx="230725" cy="598425"/>
            </a:xfrm>
          </p:grpSpPr>
          <p:sp>
            <p:nvSpPr>
              <p:cNvPr id="470" name="Google Shape;4959;p55">
                <a:extLst>
                  <a:ext uri="{FF2B5EF4-FFF2-40B4-BE49-F238E27FC236}">
                    <a16:creationId xmlns:a16="http://schemas.microsoft.com/office/drawing/2014/main" id="{D64DB856-0BAB-4374-B762-46B75E4F92A2}"/>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960;p55">
                <a:extLst>
                  <a:ext uri="{FF2B5EF4-FFF2-40B4-BE49-F238E27FC236}">
                    <a16:creationId xmlns:a16="http://schemas.microsoft.com/office/drawing/2014/main" id="{4737F065-C6F6-46A6-AEA2-26AE4D41DFC1}"/>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4961;p55">
              <a:extLst>
                <a:ext uri="{FF2B5EF4-FFF2-40B4-BE49-F238E27FC236}">
                  <a16:creationId xmlns:a16="http://schemas.microsoft.com/office/drawing/2014/main" id="{E7D02562-D6BB-4F8F-8D5F-9E88B3E4C504}"/>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4962;p55">
              <a:extLst>
                <a:ext uri="{FF2B5EF4-FFF2-40B4-BE49-F238E27FC236}">
                  <a16:creationId xmlns:a16="http://schemas.microsoft.com/office/drawing/2014/main" id="{DCE00E2C-D3A8-4FB1-95E4-0517FD4D89C1}"/>
                </a:ext>
              </a:extLst>
            </p:cNvPr>
            <p:cNvGrpSpPr/>
            <p:nvPr/>
          </p:nvGrpSpPr>
          <p:grpSpPr>
            <a:xfrm>
              <a:off x="3790439" y="2408636"/>
              <a:ext cx="73017" cy="75684"/>
              <a:chOff x="3781475" y="1624825"/>
              <a:chExt cx="153300" cy="166375"/>
            </a:xfrm>
          </p:grpSpPr>
          <p:sp>
            <p:nvSpPr>
              <p:cNvPr id="466" name="Google Shape;4963;p55">
                <a:extLst>
                  <a:ext uri="{FF2B5EF4-FFF2-40B4-BE49-F238E27FC236}">
                    <a16:creationId xmlns:a16="http://schemas.microsoft.com/office/drawing/2014/main" id="{0AF4C669-26C0-40D2-A6D7-94C54A419FE4}"/>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964;p55">
                <a:extLst>
                  <a:ext uri="{FF2B5EF4-FFF2-40B4-BE49-F238E27FC236}">
                    <a16:creationId xmlns:a16="http://schemas.microsoft.com/office/drawing/2014/main" id="{D40898AD-FB1D-4C04-A917-742A010393A6}"/>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965;p55">
                <a:extLst>
                  <a:ext uri="{FF2B5EF4-FFF2-40B4-BE49-F238E27FC236}">
                    <a16:creationId xmlns:a16="http://schemas.microsoft.com/office/drawing/2014/main" id="{163F8915-DDB8-4F38-AE9C-42E50E365BE8}"/>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966;p55">
                <a:extLst>
                  <a:ext uri="{FF2B5EF4-FFF2-40B4-BE49-F238E27FC236}">
                    <a16:creationId xmlns:a16="http://schemas.microsoft.com/office/drawing/2014/main" id="{0BD99B14-DA43-4CE2-9A03-65974C96AA0F}"/>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4967;p55">
              <a:extLst>
                <a:ext uri="{FF2B5EF4-FFF2-40B4-BE49-F238E27FC236}">
                  <a16:creationId xmlns:a16="http://schemas.microsoft.com/office/drawing/2014/main" id="{4E4D726E-20BA-4D0E-A592-A64CB0273CD0}"/>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968;p55">
              <a:extLst>
                <a:ext uri="{FF2B5EF4-FFF2-40B4-BE49-F238E27FC236}">
                  <a16:creationId xmlns:a16="http://schemas.microsoft.com/office/drawing/2014/main" id="{BCA0687F-2F32-4563-B2CD-8034C3829B4C}"/>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969;p55">
              <a:extLst>
                <a:ext uri="{FF2B5EF4-FFF2-40B4-BE49-F238E27FC236}">
                  <a16:creationId xmlns:a16="http://schemas.microsoft.com/office/drawing/2014/main" id="{84113C04-B3FE-4CC8-960E-65C0B496EBFC}"/>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970;p55">
              <a:extLst>
                <a:ext uri="{FF2B5EF4-FFF2-40B4-BE49-F238E27FC236}">
                  <a16:creationId xmlns:a16="http://schemas.microsoft.com/office/drawing/2014/main" id="{5378F414-32DF-4707-8069-8476B9E7A062}"/>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971;p55">
              <a:extLst>
                <a:ext uri="{FF2B5EF4-FFF2-40B4-BE49-F238E27FC236}">
                  <a16:creationId xmlns:a16="http://schemas.microsoft.com/office/drawing/2014/main" id="{50E0377E-E176-473F-A9C6-B6D4995B1521}"/>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972;p55">
              <a:extLst>
                <a:ext uri="{FF2B5EF4-FFF2-40B4-BE49-F238E27FC236}">
                  <a16:creationId xmlns:a16="http://schemas.microsoft.com/office/drawing/2014/main" id="{22BACE52-343C-4499-85E4-530C1893BD38}"/>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973;p55">
              <a:extLst>
                <a:ext uri="{FF2B5EF4-FFF2-40B4-BE49-F238E27FC236}">
                  <a16:creationId xmlns:a16="http://schemas.microsoft.com/office/drawing/2014/main" id="{829FFC0C-F944-4020-B7D3-5A207F9F5F13}"/>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4974;p55">
              <a:extLst>
                <a:ext uri="{FF2B5EF4-FFF2-40B4-BE49-F238E27FC236}">
                  <a16:creationId xmlns:a16="http://schemas.microsoft.com/office/drawing/2014/main" id="{83FDCD34-DBF5-4C2B-9581-380DEC17E013}"/>
                </a:ext>
              </a:extLst>
            </p:cNvPr>
            <p:cNvGrpSpPr/>
            <p:nvPr/>
          </p:nvGrpSpPr>
          <p:grpSpPr>
            <a:xfrm>
              <a:off x="4403342" y="3107749"/>
              <a:ext cx="316680" cy="101374"/>
              <a:chOff x="5068275" y="3161675"/>
              <a:chExt cx="664875" cy="222850"/>
            </a:xfrm>
          </p:grpSpPr>
          <p:sp>
            <p:nvSpPr>
              <p:cNvPr id="462" name="Google Shape;4975;p55">
                <a:extLst>
                  <a:ext uri="{FF2B5EF4-FFF2-40B4-BE49-F238E27FC236}">
                    <a16:creationId xmlns:a16="http://schemas.microsoft.com/office/drawing/2014/main" id="{1EF9DA47-063B-4EEA-B685-DB3F8A92CB7F}"/>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976;p55">
                <a:extLst>
                  <a:ext uri="{FF2B5EF4-FFF2-40B4-BE49-F238E27FC236}">
                    <a16:creationId xmlns:a16="http://schemas.microsoft.com/office/drawing/2014/main" id="{C276FD2E-5C7D-4D0A-9B30-5175912E6313}"/>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977;p55">
                <a:extLst>
                  <a:ext uri="{FF2B5EF4-FFF2-40B4-BE49-F238E27FC236}">
                    <a16:creationId xmlns:a16="http://schemas.microsoft.com/office/drawing/2014/main" id="{3DACF8FF-1C09-411A-80C7-1B45150E026E}"/>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978;p55">
                <a:extLst>
                  <a:ext uri="{FF2B5EF4-FFF2-40B4-BE49-F238E27FC236}">
                    <a16:creationId xmlns:a16="http://schemas.microsoft.com/office/drawing/2014/main" id="{E27F3BDC-C159-456C-9A04-98697586082F}"/>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4979;p55">
              <a:extLst>
                <a:ext uri="{FF2B5EF4-FFF2-40B4-BE49-F238E27FC236}">
                  <a16:creationId xmlns:a16="http://schemas.microsoft.com/office/drawing/2014/main" id="{85E10A99-253D-4311-979E-515520FFCA2A}"/>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980;p55">
              <a:extLst>
                <a:ext uri="{FF2B5EF4-FFF2-40B4-BE49-F238E27FC236}">
                  <a16:creationId xmlns:a16="http://schemas.microsoft.com/office/drawing/2014/main" id="{7EC8D32E-ADB4-47C0-9F01-FDF98C52966F}"/>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981;p55">
              <a:extLst>
                <a:ext uri="{FF2B5EF4-FFF2-40B4-BE49-F238E27FC236}">
                  <a16:creationId xmlns:a16="http://schemas.microsoft.com/office/drawing/2014/main" id="{59109E3E-140C-464B-996C-72DF44EE64D2}"/>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982;p55">
              <a:extLst>
                <a:ext uri="{FF2B5EF4-FFF2-40B4-BE49-F238E27FC236}">
                  <a16:creationId xmlns:a16="http://schemas.microsoft.com/office/drawing/2014/main" id="{13356737-E59F-4B4A-BAA3-7FBC9FE62D1E}"/>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983;p55">
              <a:extLst>
                <a:ext uri="{FF2B5EF4-FFF2-40B4-BE49-F238E27FC236}">
                  <a16:creationId xmlns:a16="http://schemas.microsoft.com/office/drawing/2014/main" id="{DC9C432D-286E-49F6-8AF9-7941655A0165}"/>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984;p55">
              <a:extLst>
                <a:ext uri="{FF2B5EF4-FFF2-40B4-BE49-F238E27FC236}">
                  <a16:creationId xmlns:a16="http://schemas.microsoft.com/office/drawing/2014/main" id="{16A30A93-7827-40A3-B334-A8DB31EEDFC6}"/>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985;p55">
              <a:extLst>
                <a:ext uri="{FF2B5EF4-FFF2-40B4-BE49-F238E27FC236}">
                  <a16:creationId xmlns:a16="http://schemas.microsoft.com/office/drawing/2014/main" id="{5F3F20A6-B91D-4A6E-A6B8-A9C193BA1E3B}"/>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986;p55">
              <a:extLst>
                <a:ext uri="{FF2B5EF4-FFF2-40B4-BE49-F238E27FC236}">
                  <a16:creationId xmlns:a16="http://schemas.microsoft.com/office/drawing/2014/main" id="{60918774-03A2-4053-9A57-29061A60208A}"/>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987;p55">
              <a:extLst>
                <a:ext uri="{FF2B5EF4-FFF2-40B4-BE49-F238E27FC236}">
                  <a16:creationId xmlns:a16="http://schemas.microsoft.com/office/drawing/2014/main" id="{8B513B65-A10C-4C9D-BFB2-15EC8B6ED2A4}"/>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988;p55">
              <a:extLst>
                <a:ext uri="{FF2B5EF4-FFF2-40B4-BE49-F238E27FC236}">
                  <a16:creationId xmlns:a16="http://schemas.microsoft.com/office/drawing/2014/main" id="{BC2685C9-84A6-4B1E-90FB-A53FEA2C16CD}"/>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989;p55">
              <a:extLst>
                <a:ext uri="{FF2B5EF4-FFF2-40B4-BE49-F238E27FC236}">
                  <a16:creationId xmlns:a16="http://schemas.microsoft.com/office/drawing/2014/main" id="{E209F1D9-3C02-41CF-9B81-D1E844CD1632}"/>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990;p55">
              <a:extLst>
                <a:ext uri="{FF2B5EF4-FFF2-40B4-BE49-F238E27FC236}">
                  <a16:creationId xmlns:a16="http://schemas.microsoft.com/office/drawing/2014/main" id="{D33B2E14-ACF9-4C1C-88B5-4CA4B04FDFAA}"/>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991;p55">
              <a:extLst>
                <a:ext uri="{FF2B5EF4-FFF2-40B4-BE49-F238E27FC236}">
                  <a16:creationId xmlns:a16="http://schemas.microsoft.com/office/drawing/2014/main" id="{6A7BEC60-9F5B-427E-9201-10D5D85F2E6F}"/>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992;p55">
              <a:extLst>
                <a:ext uri="{FF2B5EF4-FFF2-40B4-BE49-F238E27FC236}">
                  <a16:creationId xmlns:a16="http://schemas.microsoft.com/office/drawing/2014/main" id="{F269A826-35BE-4984-9E8B-D864DB6E7C58}"/>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993;p55">
              <a:extLst>
                <a:ext uri="{FF2B5EF4-FFF2-40B4-BE49-F238E27FC236}">
                  <a16:creationId xmlns:a16="http://schemas.microsoft.com/office/drawing/2014/main" id="{CA51B262-5A28-4496-B626-AC45316BE446}"/>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994;p55">
              <a:extLst>
                <a:ext uri="{FF2B5EF4-FFF2-40B4-BE49-F238E27FC236}">
                  <a16:creationId xmlns:a16="http://schemas.microsoft.com/office/drawing/2014/main" id="{9C693E35-F768-4D8F-95E9-D53D5460ABC7}"/>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995;p55">
              <a:extLst>
                <a:ext uri="{FF2B5EF4-FFF2-40B4-BE49-F238E27FC236}">
                  <a16:creationId xmlns:a16="http://schemas.microsoft.com/office/drawing/2014/main" id="{FFB063FA-072C-4AB9-95DE-DBE74F0CAB06}"/>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996;p55">
              <a:extLst>
                <a:ext uri="{FF2B5EF4-FFF2-40B4-BE49-F238E27FC236}">
                  <a16:creationId xmlns:a16="http://schemas.microsoft.com/office/drawing/2014/main" id="{85D72C2C-ADAE-42EE-A603-F8E25A787AA1}"/>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997;p55">
              <a:extLst>
                <a:ext uri="{FF2B5EF4-FFF2-40B4-BE49-F238E27FC236}">
                  <a16:creationId xmlns:a16="http://schemas.microsoft.com/office/drawing/2014/main" id="{CB4953C5-941D-4D8C-8411-0A809FDE91E0}"/>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998;p55">
              <a:extLst>
                <a:ext uri="{FF2B5EF4-FFF2-40B4-BE49-F238E27FC236}">
                  <a16:creationId xmlns:a16="http://schemas.microsoft.com/office/drawing/2014/main" id="{0EBC2914-F3BD-4A89-B08F-3532D92D6342}"/>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999;p55">
              <a:extLst>
                <a:ext uri="{FF2B5EF4-FFF2-40B4-BE49-F238E27FC236}">
                  <a16:creationId xmlns:a16="http://schemas.microsoft.com/office/drawing/2014/main" id="{848A2D45-6CB3-4AF6-B417-568CEDAB564F}"/>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000;p55">
              <a:extLst>
                <a:ext uri="{FF2B5EF4-FFF2-40B4-BE49-F238E27FC236}">
                  <a16:creationId xmlns:a16="http://schemas.microsoft.com/office/drawing/2014/main" id="{E5BE7498-D108-4CA1-A648-A5A11880EAF0}"/>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001;p55">
              <a:extLst>
                <a:ext uri="{FF2B5EF4-FFF2-40B4-BE49-F238E27FC236}">
                  <a16:creationId xmlns:a16="http://schemas.microsoft.com/office/drawing/2014/main" id="{F94435C0-A737-43D9-A640-FE892D15F2F3}"/>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002;p55">
              <a:extLst>
                <a:ext uri="{FF2B5EF4-FFF2-40B4-BE49-F238E27FC236}">
                  <a16:creationId xmlns:a16="http://schemas.microsoft.com/office/drawing/2014/main" id="{03A9510B-031F-4FB4-9A3F-DC7CEC061F38}"/>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003;p55">
              <a:extLst>
                <a:ext uri="{FF2B5EF4-FFF2-40B4-BE49-F238E27FC236}">
                  <a16:creationId xmlns:a16="http://schemas.microsoft.com/office/drawing/2014/main" id="{F6DAF410-ADFA-491E-AA71-2DE4DF9074B2}"/>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004;p55">
              <a:extLst>
                <a:ext uri="{FF2B5EF4-FFF2-40B4-BE49-F238E27FC236}">
                  <a16:creationId xmlns:a16="http://schemas.microsoft.com/office/drawing/2014/main" id="{B708FB63-3182-4212-9B33-5593BD59023C}"/>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005;p55">
              <a:extLst>
                <a:ext uri="{FF2B5EF4-FFF2-40B4-BE49-F238E27FC236}">
                  <a16:creationId xmlns:a16="http://schemas.microsoft.com/office/drawing/2014/main" id="{827DABB7-6C45-4085-B39F-1467E9F80D5D}"/>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006;p55">
              <a:extLst>
                <a:ext uri="{FF2B5EF4-FFF2-40B4-BE49-F238E27FC236}">
                  <a16:creationId xmlns:a16="http://schemas.microsoft.com/office/drawing/2014/main" id="{3995D832-1387-4C5F-9379-1115C1C4F116}"/>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007;p55">
              <a:extLst>
                <a:ext uri="{FF2B5EF4-FFF2-40B4-BE49-F238E27FC236}">
                  <a16:creationId xmlns:a16="http://schemas.microsoft.com/office/drawing/2014/main" id="{FAB529E0-9836-4E3A-BDE9-403260CF82AD}"/>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5008;p55">
              <a:extLst>
                <a:ext uri="{FF2B5EF4-FFF2-40B4-BE49-F238E27FC236}">
                  <a16:creationId xmlns:a16="http://schemas.microsoft.com/office/drawing/2014/main" id="{D200373A-ABCC-4A8B-9F4C-19AC85279BF7}"/>
                </a:ext>
              </a:extLst>
            </p:cNvPr>
            <p:cNvGrpSpPr/>
            <p:nvPr/>
          </p:nvGrpSpPr>
          <p:grpSpPr>
            <a:xfrm>
              <a:off x="3697513" y="2707266"/>
              <a:ext cx="59549" cy="79733"/>
              <a:chOff x="3586375" y="2281300"/>
              <a:chExt cx="125025" cy="175275"/>
            </a:xfrm>
          </p:grpSpPr>
          <p:sp>
            <p:nvSpPr>
              <p:cNvPr id="460" name="Google Shape;5009;p55">
                <a:extLst>
                  <a:ext uri="{FF2B5EF4-FFF2-40B4-BE49-F238E27FC236}">
                    <a16:creationId xmlns:a16="http://schemas.microsoft.com/office/drawing/2014/main" id="{71220DE6-CBA1-4936-80E5-CF2CFF410F86}"/>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010;p55">
                <a:extLst>
                  <a:ext uri="{FF2B5EF4-FFF2-40B4-BE49-F238E27FC236}">
                    <a16:creationId xmlns:a16="http://schemas.microsoft.com/office/drawing/2014/main" id="{773F54FE-89ED-4F36-8A06-B24B3F95777B}"/>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5011;p55">
              <a:extLst>
                <a:ext uri="{FF2B5EF4-FFF2-40B4-BE49-F238E27FC236}">
                  <a16:creationId xmlns:a16="http://schemas.microsoft.com/office/drawing/2014/main" id="{E0901DF9-035A-454A-8692-888587EA5489}"/>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5012;p55">
              <a:extLst>
                <a:ext uri="{FF2B5EF4-FFF2-40B4-BE49-F238E27FC236}">
                  <a16:creationId xmlns:a16="http://schemas.microsoft.com/office/drawing/2014/main" id="{83E5A30B-CBA3-4B55-9F24-B16E7292ACC2}"/>
                </a:ext>
              </a:extLst>
            </p:cNvPr>
            <p:cNvGrpSpPr/>
            <p:nvPr/>
          </p:nvGrpSpPr>
          <p:grpSpPr>
            <a:xfrm>
              <a:off x="4513224" y="3221724"/>
              <a:ext cx="274563" cy="280321"/>
              <a:chOff x="5298975" y="3412225"/>
              <a:chExt cx="576450" cy="616225"/>
            </a:xfrm>
          </p:grpSpPr>
          <p:sp>
            <p:nvSpPr>
              <p:cNvPr id="458" name="Google Shape;5013;p55">
                <a:extLst>
                  <a:ext uri="{FF2B5EF4-FFF2-40B4-BE49-F238E27FC236}">
                    <a16:creationId xmlns:a16="http://schemas.microsoft.com/office/drawing/2014/main" id="{16632ED4-0B34-4DBF-81A5-A96C4C6EADF0}"/>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59" name="Google Shape;5014;p55">
                <a:extLst>
                  <a:ext uri="{FF2B5EF4-FFF2-40B4-BE49-F238E27FC236}">
                    <a16:creationId xmlns:a16="http://schemas.microsoft.com/office/drawing/2014/main" id="{71C903F5-20B2-41E4-ACB7-D22436A3BB1F}"/>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5015;p55">
              <a:extLst>
                <a:ext uri="{FF2B5EF4-FFF2-40B4-BE49-F238E27FC236}">
                  <a16:creationId xmlns:a16="http://schemas.microsoft.com/office/drawing/2014/main" id="{20B9802D-9523-4AA1-95A3-609CFE058E48}"/>
                </a:ext>
              </a:extLst>
            </p:cNvPr>
            <p:cNvGrpSpPr/>
            <p:nvPr/>
          </p:nvGrpSpPr>
          <p:grpSpPr>
            <a:xfrm>
              <a:off x="4824403" y="3421846"/>
              <a:ext cx="110132" cy="130647"/>
              <a:chOff x="5952300" y="3852150"/>
              <a:chExt cx="231225" cy="287200"/>
            </a:xfrm>
          </p:grpSpPr>
          <p:sp>
            <p:nvSpPr>
              <p:cNvPr id="456" name="Google Shape;5016;p55">
                <a:extLst>
                  <a:ext uri="{FF2B5EF4-FFF2-40B4-BE49-F238E27FC236}">
                    <a16:creationId xmlns:a16="http://schemas.microsoft.com/office/drawing/2014/main" id="{A36FAA1E-4D6D-4059-9227-8DB4EA309D49}"/>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017;p55">
                <a:extLst>
                  <a:ext uri="{FF2B5EF4-FFF2-40B4-BE49-F238E27FC236}">
                    <a16:creationId xmlns:a16="http://schemas.microsoft.com/office/drawing/2014/main" id="{E5F93999-E008-4CCE-BDB0-83D02C46696A}"/>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5018;p55">
              <a:extLst>
                <a:ext uri="{FF2B5EF4-FFF2-40B4-BE49-F238E27FC236}">
                  <a16:creationId xmlns:a16="http://schemas.microsoft.com/office/drawing/2014/main" id="{BAD95B91-2FCF-4775-AA71-093CCDC9D27D}"/>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019;p55">
              <a:extLst>
                <a:ext uri="{FF2B5EF4-FFF2-40B4-BE49-F238E27FC236}">
                  <a16:creationId xmlns:a16="http://schemas.microsoft.com/office/drawing/2014/main" id="{F0086EBD-6219-47E8-AF8B-2493ECECDFDA}"/>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020;p55">
              <a:extLst>
                <a:ext uri="{FF2B5EF4-FFF2-40B4-BE49-F238E27FC236}">
                  <a16:creationId xmlns:a16="http://schemas.microsoft.com/office/drawing/2014/main" id="{24A289B1-DBE1-4E2A-9406-BBF6C2558A50}"/>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021;p55">
              <a:extLst>
                <a:ext uri="{FF2B5EF4-FFF2-40B4-BE49-F238E27FC236}">
                  <a16:creationId xmlns:a16="http://schemas.microsoft.com/office/drawing/2014/main" id="{3A78A0E6-8D86-4301-BFD7-D0204F12DD55}"/>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022;p55">
              <a:extLst>
                <a:ext uri="{FF2B5EF4-FFF2-40B4-BE49-F238E27FC236}">
                  <a16:creationId xmlns:a16="http://schemas.microsoft.com/office/drawing/2014/main" id="{EA7F5EC5-BF0E-47BC-8040-DD5D1A62D7CC}"/>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023;p55">
              <a:extLst>
                <a:ext uri="{FF2B5EF4-FFF2-40B4-BE49-F238E27FC236}">
                  <a16:creationId xmlns:a16="http://schemas.microsoft.com/office/drawing/2014/main" id="{E4AE2834-CEB7-406C-9FB7-202674501E82}"/>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024;p55">
              <a:extLst>
                <a:ext uri="{FF2B5EF4-FFF2-40B4-BE49-F238E27FC236}">
                  <a16:creationId xmlns:a16="http://schemas.microsoft.com/office/drawing/2014/main" id="{43F13419-CE94-4DDD-91B3-39DF6A093E21}"/>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025;p55">
              <a:extLst>
                <a:ext uri="{FF2B5EF4-FFF2-40B4-BE49-F238E27FC236}">
                  <a16:creationId xmlns:a16="http://schemas.microsoft.com/office/drawing/2014/main" id="{CD08D06C-BE50-49B6-8F31-D9B0DB579049}"/>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5026;p55">
              <a:extLst>
                <a:ext uri="{FF2B5EF4-FFF2-40B4-BE49-F238E27FC236}">
                  <a16:creationId xmlns:a16="http://schemas.microsoft.com/office/drawing/2014/main" id="{1DB50B7A-638B-4CE4-9320-635898661DC0}"/>
                </a:ext>
              </a:extLst>
            </p:cNvPr>
            <p:cNvGrpSpPr/>
            <p:nvPr/>
          </p:nvGrpSpPr>
          <p:grpSpPr>
            <a:xfrm>
              <a:off x="4295710" y="3079670"/>
              <a:ext cx="14968" cy="27135"/>
              <a:chOff x="4842300" y="3099950"/>
              <a:chExt cx="31425" cy="59650"/>
            </a:xfrm>
          </p:grpSpPr>
          <p:sp>
            <p:nvSpPr>
              <p:cNvPr id="452" name="Google Shape;5027;p55">
                <a:extLst>
                  <a:ext uri="{FF2B5EF4-FFF2-40B4-BE49-F238E27FC236}">
                    <a16:creationId xmlns:a16="http://schemas.microsoft.com/office/drawing/2014/main" id="{E2AC1F17-EE74-4A58-98B3-CAD848773A6B}"/>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028;p55">
                <a:extLst>
                  <a:ext uri="{FF2B5EF4-FFF2-40B4-BE49-F238E27FC236}">
                    <a16:creationId xmlns:a16="http://schemas.microsoft.com/office/drawing/2014/main" id="{3CB98A74-558A-4D1A-8BBE-2093E5DC8F88}"/>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029;p55">
                <a:extLst>
                  <a:ext uri="{FF2B5EF4-FFF2-40B4-BE49-F238E27FC236}">
                    <a16:creationId xmlns:a16="http://schemas.microsoft.com/office/drawing/2014/main" id="{F9284655-38AA-416C-B23B-D7605835AFEA}"/>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030;p55">
                <a:extLst>
                  <a:ext uri="{FF2B5EF4-FFF2-40B4-BE49-F238E27FC236}">
                    <a16:creationId xmlns:a16="http://schemas.microsoft.com/office/drawing/2014/main" id="{1BAB6385-8E99-4AED-91B7-505DA1F4C6A2}"/>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5031;p55">
              <a:extLst>
                <a:ext uri="{FF2B5EF4-FFF2-40B4-BE49-F238E27FC236}">
                  <a16:creationId xmlns:a16="http://schemas.microsoft.com/office/drawing/2014/main" id="{5D76B24A-50A8-4B8F-9B50-FDBEA048AA4B}"/>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032;p55">
              <a:extLst>
                <a:ext uri="{FF2B5EF4-FFF2-40B4-BE49-F238E27FC236}">
                  <a16:creationId xmlns:a16="http://schemas.microsoft.com/office/drawing/2014/main" id="{941675D7-14D9-48C3-BFCE-62DDA3D2C687}"/>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033;p55">
              <a:extLst>
                <a:ext uri="{FF2B5EF4-FFF2-40B4-BE49-F238E27FC236}">
                  <a16:creationId xmlns:a16="http://schemas.microsoft.com/office/drawing/2014/main" id="{1639DF23-BFB0-4373-9527-D6A4B113F64F}"/>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034;p55">
              <a:extLst>
                <a:ext uri="{FF2B5EF4-FFF2-40B4-BE49-F238E27FC236}">
                  <a16:creationId xmlns:a16="http://schemas.microsoft.com/office/drawing/2014/main" id="{8B1A0265-D473-4F95-9647-09D756953DE0}"/>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035;p55">
              <a:extLst>
                <a:ext uri="{FF2B5EF4-FFF2-40B4-BE49-F238E27FC236}">
                  <a16:creationId xmlns:a16="http://schemas.microsoft.com/office/drawing/2014/main" id="{101892D4-D790-4A3E-B4E5-6039C27DBC56}"/>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036;p55">
              <a:extLst>
                <a:ext uri="{FF2B5EF4-FFF2-40B4-BE49-F238E27FC236}">
                  <a16:creationId xmlns:a16="http://schemas.microsoft.com/office/drawing/2014/main" id="{256753CC-B1FB-4D5C-94EF-7982F1ABEC4C}"/>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037;p55">
              <a:extLst>
                <a:ext uri="{FF2B5EF4-FFF2-40B4-BE49-F238E27FC236}">
                  <a16:creationId xmlns:a16="http://schemas.microsoft.com/office/drawing/2014/main" id="{455F2E0C-CE24-41F9-88D7-4050F44B275D}"/>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038;p55">
              <a:extLst>
                <a:ext uri="{FF2B5EF4-FFF2-40B4-BE49-F238E27FC236}">
                  <a16:creationId xmlns:a16="http://schemas.microsoft.com/office/drawing/2014/main" id="{2F76AF44-7FB6-4806-9A40-EA6670A3C45E}"/>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5039;p55">
              <a:extLst>
                <a:ext uri="{FF2B5EF4-FFF2-40B4-BE49-F238E27FC236}">
                  <a16:creationId xmlns:a16="http://schemas.microsoft.com/office/drawing/2014/main" id="{57F23187-A6CF-451F-945A-B20C4128B1E4}"/>
                </a:ext>
              </a:extLst>
            </p:cNvPr>
            <p:cNvGrpSpPr/>
            <p:nvPr/>
          </p:nvGrpSpPr>
          <p:grpSpPr>
            <a:xfrm>
              <a:off x="3831056" y="2816010"/>
              <a:ext cx="37378" cy="27612"/>
              <a:chOff x="3866750" y="2520350"/>
              <a:chExt cx="78475" cy="60700"/>
            </a:xfrm>
          </p:grpSpPr>
          <p:sp>
            <p:nvSpPr>
              <p:cNvPr id="448" name="Google Shape;5040;p55">
                <a:extLst>
                  <a:ext uri="{FF2B5EF4-FFF2-40B4-BE49-F238E27FC236}">
                    <a16:creationId xmlns:a16="http://schemas.microsoft.com/office/drawing/2014/main" id="{6D24FF28-6FA1-4964-9ADD-9C4F39CBA7EF}"/>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041;p55">
                <a:extLst>
                  <a:ext uri="{FF2B5EF4-FFF2-40B4-BE49-F238E27FC236}">
                    <a16:creationId xmlns:a16="http://schemas.microsoft.com/office/drawing/2014/main" id="{71DC9037-57AA-4D43-BE41-3866799786EC}"/>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042;p55">
                <a:extLst>
                  <a:ext uri="{FF2B5EF4-FFF2-40B4-BE49-F238E27FC236}">
                    <a16:creationId xmlns:a16="http://schemas.microsoft.com/office/drawing/2014/main" id="{206826F7-4BD0-46D2-A614-264E85FCD65D}"/>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043;p55">
                <a:extLst>
                  <a:ext uri="{FF2B5EF4-FFF2-40B4-BE49-F238E27FC236}">
                    <a16:creationId xmlns:a16="http://schemas.microsoft.com/office/drawing/2014/main" id="{886F0DF9-9EA9-4684-B5F9-F78272DB1D6C}"/>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5044;p55">
              <a:extLst>
                <a:ext uri="{FF2B5EF4-FFF2-40B4-BE49-F238E27FC236}">
                  <a16:creationId xmlns:a16="http://schemas.microsoft.com/office/drawing/2014/main" id="{39B05C4D-CD43-42E3-BAE1-EEFCFCE7D796}"/>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045;p55">
              <a:extLst>
                <a:ext uri="{FF2B5EF4-FFF2-40B4-BE49-F238E27FC236}">
                  <a16:creationId xmlns:a16="http://schemas.microsoft.com/office/drawing/2014/main" id="{C8B3625C-CD2B-4C25-A585-49533E5BEF5B}"/>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046;p55">
              <a:extLst>
                <a:ext uri="{FF2B5EF4-FFF2-40B4-BE49-F238E27FC236}">
                  <a16:creationId xmlns:a16="http://schemas.microsoft.com/office/drawing/2014/main" id="{2DBCA6CF-AAA3-40E7-9E3F-96007CBC973E}"/>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047;p55">
              <a:extLst>
                <a:ext uri="{FF2B5EF4-FFF2-40B4-BE49-F238E27FC236}">
                  <a16:creationId xmlns:a16="http://schemas.microsoft.com/office/drawing/2014/main" id="{B67F7544-BEAA-409C-A335-93EF3899FBE1}"/>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048;p55">
              <a:extLst>
                <a:ext uri="{FF2B5EF4-FFF2-40B4-BE49-F238E27FC236}">
                  <a16:creationId xmlns:a16="http://schemas.microsoft.com/office/drawing/2014/main" id="{477EAD3C-4B63-4524-BE51-940458322DF7}"/>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049;p55">
              <a:extLst>
                <a:ext uri="{FF2B5EF4-FFF2-40B4-BE49-F238E27FC236}">
                  <a16:creationId xmlns:a16="http://schemas.microsoft.com/office/drawing/2014/main" id="{4B14413F-672A-44AE-A086-6556F2E81FC1}"/>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050;p55">
              <a:extLst>
                <a:ext uri="{FF2B5EF4-FFF2-40B4-BE49-F238E27FC236}">
                  <a16:creationId xmlns:a16="http://schemas.microsoft.com/office/drawing/2014/main" id="{7BCC5636-390F-4E99-B1BA-E7DBBBAD1114}"/>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051;p55">
              <a:extLst>
                <a:ext uri="{FF2B5EF4-FFF2-40B4-BE49-F238E27FC236}">
                  <a16:creationId xmlns:a16="http://schemas.microsoft.com/office/drawing/2014/main" id="{61DAFDA5-BAF5-4013-99F8-175D95DBEBBD}"/>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052;p55">
              <a:extLst>
                <a:ext uri="{FF2B5EF4-FFF2-40B4-BE49-F238E27FC236}">
                  <a16:creationId xmlns:a16="http://schemas.microsoft.com/office/drawing/2014/main" id="{019D8727-3B07-4A48-BF71-E0429630AD97}"/>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053;p55">
              <a:extLst>
                <a:ext uri="{FF2B5EF4-FFF2-40B4-BE49-F238E27FC236}">
                  <a16:creationId xmlns:a16="http://schemas.microsoft.com/office/drawing/2014/main" id="{E2F586BD-3070-4589-9102-056B0059117D}"/>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054;p55">
              <a:extLst>
                <a:ext uri="{FF2B5EF4-FFF2-40B4-BE49-F238E27FC236}">
                  <a16:creationId xmlns:a16="http://schemas.microsoft.com/office/drawing/2014/main" id="{2631145C-501E-4A9C-8261-CE880B6B309E}"/>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055;p55">
              <a:extLst>
                <a:ext uri="{FF2B5EF4-FFF2-40B4-BE49-F238E27FC236}">
                  <a16:creationId xmlns:a16="http://schemas.microsoft.com/office/drawing/2014/main" id="{EC38F4EC-2093-4F46-8D86-D23182C425CD}"/>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056;p55">
              <a:extLst>
                <a:ext uri="{FF2B5EF4-FFF2-40B4-BE49-F238E27FC236}">
                  <a16:creationId xmlns:a16="http://schemas.microsoft.com/office/drawing/2014/main" id="{19CB58C8-1DD1-48AF-84AA-D175073B5700}"/>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57;p55">
              <a:extLst>
                <a:ext uri="{FF2B5EF4-FFF2-40B4-BE49-F238E27FC236}">
                  <a16:creationId xmlns:a16="http://schemas.microsoft.com/office/drawing/2014/main" id="{292539C5-3C7F-41D6-8E4D-8060C13488C8}"/>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58;p55">
              <a:extLst>
                <a:ext uri="{FF2B5EF4-FFF2-40B4-BE49-F238E27FC236}">
                  <a16:creationId xmlns:a16="http://schemas.microsoft.com/office/drawing/2014/main" id="{9D1BE355-468B-405D-B9C9-E0F9946CE5B4}"/>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59;p55">
              <a:extLst>
                <a:ext uri="{FF2B5EF4-FFF2-40B4-BE49-F238E27FC236}">
                  <a16:creationId xmlns:a16="http://schemas.microsoft.com/office/drawing/2014/main" id="{DF20DC13-C61A-4FC5-8098-B631B89FF173}"/>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60;p55">
              <a:extLst>
                <a:ext uri="{FF2B5EF4-FFF2-40B4-BE49-F238E27FC236}">
                  <a16:creationId xmlns:a16="http://schemas.microsoft.com/office/drawing/2014/main" id="{A7961C7E-D70B-4A14-BA78-0549277125DF}"/>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84" name="Google Shape;5061;p55">
              <a:extLst>
                <a:ext uri="{FF2B5EF4-FFF2-40B4-BE49-F238E27FC236}">
                  <a16:creationId xmlns:a16="http://schemas.microsoft.com/office/drawing/2014/main" id="{15F8249D-15B3-427C-BC5B-4E29E32B1582}"/>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62;p55">
              <a:extLst>
                <a:ext uri="{FF2B5EF4-FFF2-40B4-BE49-F238E27FC236}">
                  <a16:creationId xmlns:a16="http://schemas.microsoft.com/office/drawing/2014/main" id="{E527416C-3F1C-490C-9E95-6D624D6CB191}"/>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63;p55">
              <a:extLst>
                <a:ext uri="{FF2B5EF4-FFF2-40B4-BE49-F238E27FC236}">
                  <a16:creationId xmlns:a16="http://schemas.microsoft.com/office/drawing/2014/main" id="{DE78E96E-406F-42EB-A2C4-A5C4C543CB5D}"/>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64;p55">
              <a:extLst>
                <a:ext uri="{FF2B5EF4-FFF2-40B4-BE49-F238E27FC236}">
                  <a16:creationId xmlns:a16="http://schemas.microsoft.com/office/drawing/2014/main" id="{F37E0696-D249-4307-B0E1-6BB95F31EC69}"/>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65;p55">
              <a:extLst>
                <a:ext uri="{FF2B5EF4-FFF2-40B4-BE49-F238E27FC236}">
                  <a16:creationId xmlns:a16="http://schemas.microsoft.com/office/drawing/2014/main" id="{196A88D2-3E48-42EB-9B91-6C521D810F6E}"/>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066;p55">
              <a:extLst>
                <a:ext uri="{FF2B5EF4-FFF2-40B4-BE49-F238E27FC236}">
                  <a16:creationId xmlns:a16="http://schemas.microsoft.com/office/drawing/2014/main" id="{4BBEDDD4-36B9-4C22-BD78-2776FB8ACDBB}"/>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067;p55">
              <a:extLst>
                <a:ext uri="{FF2B5EF4-FFF2-40B4-BE49-F238E27FC236}">
                  <a16:creationId xmlns:a16="http://schemas.microsoft.com/office/drawing/2014/main" id="{0C322ED6-08F5-41E1-A0F1-D44BBF27C69C}"/>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068;p55">
              <a:extLst>
                <a:ext uri="{FF2B5EF4-FFF2-40B4-BE49-F238E27FC236}">
                  <a16:creationId xmlns:a16="http://schemas.microsoft.com/office/drawing/2014/main" id="{CF522A07-9878-4454-9FEA-BD2C9A95A9CF}"/>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069;p55">
              <a:extLst>
                <a:ext uri="{FF2B5EF4-FFF2-40B4-BE49-F238E27FC236}">
                  <a16:creationId xmlns:a16="http://schemas.microsoft.com/office/drawing/2014/main" id="{85C8C225-C7BC-40F9-B7FB-F233723E3032}"/>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070;p55">
              <a:extLst>
                <a:ext uri="{FF2B5EF4-FFF2-40B4-BE49-F238E27FC236}">
                  <a16:creationId xmlns:a16="http://schemas.microsoft.com/office/drawing/2014/main" id="{05CF472F-62B2-4456-8D54-61FCA1E634A9}"/>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071;p55">
              <a:extLst>
                <a:ext uri="{FF2B5EF4-FFF2-40B4-BE49-F238E27FC236}">
                  <a16:creationId xmlns:a16="http://schemas.microsoft.com/office/drawing/2014/main" id="{60FF794C-6C44-4B23-9CE8-687EFEEE3EB7}"/>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072;p55">
              <a:extLst>
                <a:ext uri="{FF2B5EF4-FFF2-40B4-BE49-F238E27FC236}">
                  <a16:creationId xmlns:a16="http://schemas.microsoft.com/office/drawing/2014/main" id="{2A23368C-3C29-4968-B452-8726332F661A}"/>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96" name="Google Shape;5073;p55">
              <a:extLst>
                <a:ext uri="{FF2B5EF4-FFF2-40B4-BE49-F238E27FC236}">
                  <a16:creationId xmlns:a16="http://schemas.microsoft.com/office/drawing/2014/main" id="{A629A585-3E00-433B-9EF5-9D4387677D51}"/>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074;p55">
              <a:extLst>
                <a:ext uri="{FF2B5EF4-FFF2-40B4-BE49-F238E27FC236}">
                  <a16:creationId xmlns:a16="http://schemas.microsoft.com/office/drawing/2014/main" id="{E4F63D30-3A36-4F35-87CB-BCADBCE94CAC}"/>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075;p55">
              <a:extLst>
                <a:ext uri="{FF2B5EF4-FFF2-40B4-BE49-F238E27FC236}">
                  <a16:creationId xmlns:a16="http://schemas.microsoft.com/office/drawing/2014/main" id="{2885612C-7E87-4243-8C9F-A13DEDA551DF}"/>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076;p55">
              <a:extLst>
                <a:ext uri="{FF2B5EF4-FFF2-40B4-BE49-F238E27FC236}">
                  <a16:creationId xmlns:a16="http://schemas.microsoft.com/office/drawing/2014/main" id="{4757DBF2-AB4F-44DF-B81F-43936760B8A5}"/>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077;p55">
              <a:extLst>
                <a:ext uri="{FF2B5EF4-FFF2-40B4-BE49-F238E27FC236}">
                  <a16:creationId xmlns:a16="http://schemas.microsoft.com/office/drawing/2014/main" id="{F50A9DB0-BE84-4B33-8724-8838B591FDF4}"/>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078;p55">
              <a:extLst>
                <a:ext uri="{FF2B5EF4-FFF2-40B4-BE49-F238E27FC236}">
                  <a16:creationId xmlns:a16="http://schemas.microsoft.com/office/drawing/2014/main" id="{F7073192-DB6F-469B-917B-A61D1F1F030E}"/>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079;p55">
              <a:extLst>
                <a:ext uri="{FF2B5EF4-FFF2-40B4-BE49-F238E27FC236}">
                  <a16:creationId xmlns:a16="http://schemas.microsoft.com/office/drawing/2014/main" id="{3CFB2EB5-F644-466E-8FD1-FB5E8C038764}"/>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080;p55">
              <a:extLst>
                <a:ext uri="{FF2B5EF4-FFF2-40B4-BE49-F238E27FC236}">
                  <a16:creationId xmlns:a16="http://schemas.microsoft.com/office/drawing/2014/main" id="{5E9798A6-029C-49DB-B112-29821D4AE745}"/>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081;p55">
              <a:extLst>
                <a:ext uri="{FF2B5EF4-FFF2-40B4-BE49-F238E27FC236}">
                  <a16:creationId xmlns:a16="http://schemas.microsoft.com/office/drawing/2014/main" id="{6F5FA666-819B-4452-95D7-9101F477A1B8}"/>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082;p55">
              <a:extLst>
                <a:ext uri="{FF2B5EF4-FFF2-40B4-BE49-F238E27FC236}">
                  <a16:creationId xmlns:a16="http://schemas.microsoft.com/office/drawing/2014/main" id="{333D37A3-1FF7-4A32-A3A4-BD06BD13BC1E}"/>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083;p55">
              <a:extLst>
                <a:ext uri="{FF2B5EF4-FFF2-40B4-BE49-F238E27FC236}">
                  <a16:creationId xmlns:a16="http://schemas.microsoft.com/office/drawing/2014/main" id="{8E0CCEBF-C7A7-4CF9-8C42-D324D9CE39E7}"/>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084;p55">
              <a:extLst>
                <a:ext uri="{FF2B5EF4-FFF2-40B4-BE49-F238E27FC236}">
                  <a16:creationId xmlns:a16="http://schemas.microsoft.com/office/drawing/2014/main" id="{84D99151-0A87-439D-B834-E25EFA1572B3}"/>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085;p55">
              <a:extLst>
                <a:ext uri="{FF2B5EF4-FFF2-40B4-BE49-F238E27FC236}">
                  <a16:creationId xmlns:a16="http://schemas.microsoft.com/office/drawing/2014/main" id="{982AB34B-78BD-49BB-8EB2-647E27E845F7}"/>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5086;p55">
              <a:extLst>
                <a:ext uri="{FF2B5EF4-FFF2-40B4-BE49-F238E27FC236}">
                  <a16:creationId xmlns:a16="http://schemas.microsoft.com/office/drawing/2014/main" id="{D0186EC3-2A75-4AB4-9FC4-F4946EE8CECE}"/>
                </a:ext>
              </a:extLst>
            </p:cNvPr>
            <p:cNvGrpSpPr/>
            <p:nvPr/>
          </p:nvGrpSpPr>
          <p:grpSpPr>
            <a:xfrm>
              <a:off x="3632736" y="3051591"/>
              <a:ext cx="63288" cy="45217"/>
              <a:chOff x="3450375" y="3038225"/>
              <a:chExt cx="132875" cy="99400"/>
            </a:xfrm>
          </p:grpSpPr>
          <p:sp>
            <p:nvSpPr>
              <p:cNvPr id="446" name="Google Shape;5087;p55">
                <a:extLst>
                  <a:ext uri="{FF2B5EF4-FFF2-40B4-BE49-F238E27FC236}">
                    <a16:creationId xmlns:a16="http://schemas.microsoft.com/office/drawing/2014/main" id="{D3CE6771-3556-42D4-AA81-C52A5D4675D7}"/>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088;p55">
                <a:extLst>
                  <a:ext uri="{FF2B5EF4-FFF2-40B4-BE49-F238E27FC236}">
                    <a16:creationId xmlns:a16="http://schemas.microsoft.com/office/drawing/2014/main" id="{E934C9AC-F4E6-48AE-BA92-6A7EA7903F94}"/>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5089;p55">
              <a:extLst>
                <a:ext uri="{FF2B5EF4-FFF2-40B4-BE49-F238E27FC236}">
                  <a16:creationId xmlns:a16="http://schemas.microsoft.com/office/drawing/2014/main" id="{890633AD-658F-4363-B152-3BC1665119EF}"/>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090;p55">
              <a:extLst>
                <a:ext uri="{FF2B5EF4-FFF2-40B4-BE49-F238E27FC236}">
                  <a16:creationId xmlns:a16="http://schemas.microsoft.com/office/drawing/2014/main" id="{FE1577C6-8904-44E0-A97C-E2C453FE17EE}"/>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091;p55">
              <a:extLst>
                <a:ext uri="{FF2B5EF4-FFF2-40B4-BE49-F238E27FC236}">
                  <a16:creationId xmlns:a16="http://schemas.microsoft.com/office/drawing/2014/main" id="{B5E8349D-F203-49B1-B453-5552616C7D28}"/>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092;p55">
              <a:extLst>
                <a:ext uri="{FF2B5EF4-FFF2-40B4-BE49-F238E27FC236}">
                  <a16:creationId xmlns:a16="http://schemas.microsoft.com/office/drawing/2014/main" id="{CAA517F7-2AF5-49DB-B7AC-6CCEEB2E696C}"/>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093;p55">
              <a:extLst>
                <a:ext uri="{FF2B5EF4-FFF2-40B4-BE49-F238E27FC236}">
                  <a16:creationId xmlns:a16="http://schemas.microsoft.com/office/drawing/2014/main" id="{C322E23B-994B-467A-BB24-F10757736BA8}"/>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094;p55">
              <a:extLst>
                <a:ext uri="{FF2B5EF4-FFF2-40B4-BE49-F238E27FC236}">
                  <a16:creationId xmlns:a16="http://schemas.microsoft.com/office/drawing/2014/main" id="{61DBF85E-B991-498A-A539-EB4F9E294718}"/>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095;p55">
              <a:extLst>
                <a:ext uri="{FF2B5EF4-FFF2-40B4-BE49-F238E27FC236}">
                  <a16:creationId xmlns:a16="http://schemas.microsoft.com/office/drawing/2014/main" id="{B535B0C5-D10D-4E13-BA2A-A5FB8A66FB96}"/>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096;p55">
              <a:extLst>
                <a:ext uri="{FF2B5EF4-FFF2-40B4-BE49-F238E27FC236}">
                  <a16:creationId xmlns:a16="http://schemas.microsoft.com/office/drawing/2014/main" id="{4E370584-42B6-464C-9C1B-521860F8CF83}"/>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097;p55">
              <a:extLst>
                <a:ext uri="{FF2B5EF4-FFF2-40B4-BE49-F238E27FC236}">
                  <a16:creationId xmlns:a16="http://schemas.microsoft.com/office/drawing/2014/main" id="{C25F7F7D-74F0-40C5-9ADE-D82CED47F6C2}"/>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20" name="Google Shape;5098;p55">
              <a:extLst>
                <a:ext uri="{FF2B5EF4-FFF2-40B4-BE49-F238E27FC236}">
                  <a16:creationId xmlns:a16="http://schemas.microsoft.com/office/drawing/2014/main" id="{6A52A7BC-6FCD-4693-A5DC-0643B4C2B2E5}"/>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099;p55">
              <a:extLst>
                <a:ext uri="{FF2B5EF4-FFF2-40B4-BE49-F238E27FC236}">
                  <a16:creationId xmlns:a16="http://schemas.microsoft.com/office/drawing/2014/main" id="{6FC2A4D6-397E-4516-A26F-8298020B60A1}"/>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100;p55">
              <a:extLst>
                <a:ext uri="{FF2B5EF4-FFF2-40B4-BE49-F238E27FC236}">
                  <a16:creationId xmlns:a16="http://schemas.microsoft.com/office/drawing/2014/main" id="{0306360A-1142-4305-98AA-78020C9C350E}"/>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01;p55">
              <a:extLst>
                <a:ext uri="{FF2B5EF4-FFF2-40B4-BE49-F238E27FC236}">
                  <a16:creationId xmlns:a16="http://schemas.microsoft.com/office/drawing/2014/main" id="{F580C2D3-CA29-4C30-BEF2-D4E618CEC0ED}"/>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102;p55">
              <a:extLst>
                <a:ext uri="{FF2B5EF4-FFF2-40B4-BE49-F238E27FC236}">
                  <a16:creationId xmlns:a16="http://schemas.microsoft.com/office/drawing/2014/main" id="{5AD95390-EC28-47F6-8308-21A8ABB7C7A6}"/>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03;p55">
              <a:extLst>
                <a:ext uri="{FF2B5EF4-FFF2-40B4-BE49-F238E27FC236}">
                  <a16:creationId xmlns:a16="http://schemas.microsoft.com/office/drawing/2014/main" id="{90D0BC10-83CC-4FCB-9A48-107B8FD8EBD0}"/>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04;p55">
              <a:extLst>
                <a:ext uri="{FF2B5EF4-FFF2-40B4-BE49-F238E27FC236}">
                  <a16:creationId xmlns:a16="http://schemas.microsoft.com/office/drawing/2014/main" id="{D0A071D4-6AA9-4924-B63C-684A03CACCB4}"/>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05;p55">
              <a:extLst>
                <a:ext uri="{FF2B5EF4-FFF2-40B4-BE49-F238E27FC236}">
                  <a16:creationId xmlns:a16="http://schemas.microsoft.com/office/drawing/2014/main" id="{101238B2-E6CD-4A31-AECA-729C1232E02C}"/>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06;p55">
              <a:extLst>
                <a:ext uri="{FF2B5EF4-FFF2-40B4-BE49-F238E27FC236}">
                  <a16:creationId xmlns:a16="http://schemas.microsoft.com/office/drawing/2014/main" id="{B4901B4B-F930-4D1B-AFE8-E1EA7442D5FD}"/>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107;p55">
              <a:extLst>
                <a:ext uri="{FF2B5EF4-FFF2-40B4-BE49-F238E27FC236}">
                  <a16:creationId xmlns:a16="http://schemas.microsoft.com/office/drawing/2014/main" id="{676B50E2-AD49-447E-BEBE-810AADD0E0AB}"/>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30" name="Google Shape;5108;p55">
              <a:extLst>
                <a:ext uri="{FF2B5EF4-FFF2-40B4-BE49-F238E27FC236}">
                  <a16:creationId xmlns:a16="http://schemas.microsoft.com/office/drawing/2014/main" id="{24E6A2E8-C51B-467A-A09E-6C8B76C039C3}"/>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109;p55">
              <a:extLst>
                <a:ext uri="{FF2B5EF4-FFF2-40B4-BE49-F238E27FC236}">
                  <a16:creationId xmlns:a16="http://schemas.microsoft.com/office/drawing/2014/main" id="{DA8B5E29-AEFD-4D0D-B1DA-85152A3061F5}"/>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110;p55">
              <a:extLst>
                <a:ext uri="{FF2B5EF4-FFF2-40B4-BE49-F238E27FC236}">
                  <a16:creationId xmlns:a16="http://schemas.microsoft.com/office/drawing/2014/main" id="{E386F9FB-AF77-49C5-840E-28759820643A}"/>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111;p55">
              <a:extLst>
                <a:ext uri="{FF2B5EF4-FFF2-40B4-BE49-F238E27FC236}">
                  <a16:creationId xmlns:a16="http://schemas.microsoft.com/office/drawing/2014/main" id="{59541546-4F9C-48E4-AB15-54AE3242F12B}"/>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112;p55">
              <a:extLst>
                <a:ext uri="{FF2B5EF4-FFF2-40B4-BE49-F238E27FC236}">
                  <a16:creationId xmlns:a16="http://schemas.microsoft.com/office/drawing/2014/main" id="{95BB45E7-C92F-41A7-85B2-5F59971174E3}"/>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113;p55">
              <a:extLst>
                <a:ext uri="{FF2B5EF4-FFF2-40B4-BE49-F238E27FC236}">
                  <a16:creationId xmlns:a16="http://schemas.microsoft.com/office/drawing/2014/main" id="{8EE37995-A5D5-4A0C-BE5D-153A62B7F944}"/>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436" name="Google Shape;5114;p55">
              <a:extLst>
                <a:ext uri="{FF2B5EF4-FFF2-40B4-BE49-F238E27FC236}">
                  <a16:creationId xmlns:a16="http://schemas.microsoft.com/office/drawing/2014/main" id="{AEA503C5-8771-49DF-B670-C88CA1FD6CFA}"/>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115;p55">
              <a:extLst>
                <a:ext uri="{FF2B5EF4-FFF2-40B4-BE49-F238E27FC236}">
                  <a16:creationId xmlns:a16="http://schemas.microsoft.com/office/drawing/2014/main" id="{88739414-EC52-488E-BB0B-4D52E2D52375}"/>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116;p55">
              <a:extLst>
                <a:ext uri="{FF2B5EF4-FFF2-40B4-BE49-F238E27FC236}">
                  <a16:creationId xmlns:a16="http://schemas.microsoft.com/office/drawing/2014/main" id="{7DA5275E-BEC8-42D6-9ED3-788D1364412B}"/>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117;p55">
              <a:extLst>
                <a:ext uri="{FF2B5EF4-FFF2-40B4-BE49-F238E27FC236}">
                  <a16:creationId xmlns:a16="http://schemas.microsoft.com/office/drawing/2014/main" id="{01226B15-1A1D-4782-856E-1222A34A0529}"/>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118;p55">
              <a:extLst>
                <a:ext uri="{FF2B5EF4-FFF2-40B4-BE49-F238E27FC236}">
                  <a16:creationId xmlns:a16="http://schemas.microsoft.com/office/drawing/2014/main" id="{E2DE4ED9-0C53-4EEE-A2C2-855781904711}"/>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119;p55">
              <a:extLst>
                <a:ext uri="{FF2B5EF4-FFF2-40B4-BE49-F238E27FC236}">
                  <a16:creationId xmlns:a16="http://schemas.microsoft.com/office/drawing/2014/main" id="{C21C9C28-6DFE-4AE6-B970-1AA1B74488A6}"/>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120;p55">
              <a:extLst>
                <a:ext uri="{FF2B5EF4-FFF2-40B4-BE49-F238E27FC236}">
                  <a16:creationId xmlns:a16="http://schemas.microsoft.com/office/drawing/2014/main" id="{72E59BBD-6E95-4D1E-905A-1545B091228A}"/>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121;p55">
              <a:extLst>
                <a:ext uri="{FF2B5EF4-FFF2-40B4-BE49-F238E27FC236}">
                  <a16:creationId xmlns:a16="http://schemas.microsoft.com/office/drawing/2014/main" id="{74A17225-FAAC-4440-80B2-2C91328C527C}"/>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122;p55">
              <a:extLst>
                <a:ext uri="{FF2B5EF4-FFF2-40B4-BE49-F238E27FC236}">
                  <a16:creationId xmlns:a16="http://schemas.microsoft.com/office/drawing/2014/main" id="{1C79A9CF-8D38-46F9-9BBB-62BEC5C36233}"/>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123;p55">
              <a:extLst>
                <a:ext uri="{FF2B5EF4-FFF2-40B4-BE49-F238E27FC236}">
                  <a16:creationId xmlns:a16="http://schemas.microsoft.com/office/drawing/2014/main" id="{FB78636E-682E-4E0E-A087-BDD49E49057E}"/>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0510391"/>
      </p:ext>
    </p:extLst>
  </p:cSld>
  <p:clrMapOvr>
    <a:masterClrMapping/>
  </p:clrMapOvr>
</p:sld>
</file>

<file path=ppt/theme/theme1.xml><?xml version="1.0" encoding="utf-8"?>
<a:theme xmlns:a="http://schemas.openxmlformats.org/drawingml/2006/main" name="Immunology Clinical Case by Slides Go">
  <a:themeElements>
    <a:clrScheme name="Simple Light">
      <a:dk1>
        <a:srgbClr val="000000"/>
      </a:dk1>
      <a:lt1>
        <a:srgbClr val="FFFFFF"/>
      </a:lt1>
      <a:dk2>
        <a:srgbClr val="44637F"/>
      </a:dk2>
      <a:lt2>
        <a:srgbClr val="EBF2F2"/>
      </a:lt2>
      <a:accent1>
        <a:srgbClr val="4F6F8C"/>
      </a:accent1>
      <a:accent2>
        <a:srgbClr val="495F8C"/>
      </a:accent2>
      <a:accent3>
        <a:srgbClr val="A1B2C2"/>
      </a:accent3>
      <a:accent4>
        <a:srgbClr val="A8BBBF"/>
      </a:accent4>
      <a:accent5>
        <a:srgbClr val="CFDAE2"/>
      </a:accent5>
      <a:accent6>
        <a:srgbClr val="ECF0F3"/>
      </a:accent6>
      <a:hlink>
        <a:srgbClr val="4F6F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2026</TotalTime>
  <Words>2259</Words>
  <Application>Microsoft Office PowerPoint</Application>
  <PresentationFormat>On-screen Show (16:9)</PresentationFormat>
  <Paragraphs>721</Paragraphs>
  <Slides>25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Old Standard TT</vt:lpstr>
      <vt:lpstr>Wingdings</vt:lpstr>
      <vt:lpstr>Cambria Math</vt:lpstr>
      <vt:lpstr>Roboto</vt:lpstr>
      <vt:lpstr>Arial</vt:lpstr>
      <vt:lpstr>Roboto Slab</vt:lpstr>
      <vt:lpstr>Roboto Slab Regular</vt:lpstr>
      <vt:lpstr>Times New Roman</vt:lpstr>
      <vt:lpstr>Bahnschrift</vt:lpstr>
      <vt:lpstr>Immunology Clinical Case by Slides Go</vt:lpstr>
      <vt:lpstr>Life Expectancy Analysis</vt:lpstr>
      <vt:lpstr>Overview</vt:lpstr>
      <vt:lpstr>PowerPoint Presentation</vt:lpstr>
      <vt:lpstr>PowerPoint Presentation</vt:lpstr>
      <vt:lpstr>Research Problem</vt:lpstr>
      <vt:lpstr>Organization and Dataset</vt:lpstr>
      <vt:lpstr>Descriptive Summary of Life Expectancy  </vt:lpstr>
      <vt:lpstr>ANOVA on Life Expectancy for Region  </vt:lpstr>
      <vt:lpstr>ANOVA on Life Expectancy for Region  </vt:lpstr>
      <vt:lpstr>ANOVA on Life Expectancy for Income Group </vt:lpstr>
      <vt:lpstr>ANOVA on Life Expectancy for Income Group  </vt:lpstr>
      <vt:lpstr>Correlation of Diseases and Immunization related predictors with Life Expectancy</vt:lpstr>
      <vt:lpstr>Correlation of Infrastructure related predictors with Life Expectancy</vt:lpstr>
      <vt:lpstr>Correlation of Economic predictors with Life Expectancy</vt:lpstr>
      <vt:lpstr>Correlation of Environment and Education related predictors with Life Expectancy</vt:lpstr>
      <vt:lpstr>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Clinical Case</dc:title>
  <dc:creator>ADITI</dc:creator>
  <cp:lastModifiedBy>Vishu Gupta</cp:lastModifiedBy>
  <cp:revision>98</cp:revision>
  <dcterms:modified xsi:type="dcterms:W3CDTF">2020-07-24T04:59:41Z</dcterms:modified>
</cp:coreProperties>
</file>