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5F81A-43C1-4BFE-8F95-B2F45F901130}" v="22" dt="2023-12-12T10:25:56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42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2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73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98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6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09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52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18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463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96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FF6-15B9-44CA-B4D0-166ECCB7AB4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C59C-E6D9-4C14-B7D4-06F6B76831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6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ABFF6-15B9-44CA-B4D0-166ECCB7AB43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C59C-E6D9-4C14-B7D4-06F6B768314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31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9231" cy="133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3491346" y="741412"/>
            <a:ext cx="7805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DIPARTIMENTO DI SCIENZE MATEMATICHE, INFORMATICHE E FISICHE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538288" y="1624526"/>
            <a:ext cx="911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Corso di laurea in Informatica</a:t>
            </a:r>
            <a:endParaRPr lang="it-IT" i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59744" y="3306501"/>
            <a:ext cx="867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Prof. Gabriele Puppis					Riccardo Cavasin	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980887" y="2441397"/>
            <a:ext cx="6389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Implementazione in Erlang dell'algoritmo GHS per il calcolo di un Albero Minimo di Copertura</a:t>
            </a:r>
          </a:p>
        </p:txBody>
      </p:sp>
      <p:sp>
        <p:nvSpPr>
          <p:cNvPr id="7" name="Rettangolo 6"/>
          <p:cNvSpPr/>
          <p:nvPr/>
        </p:nvSpPr>
        <p:spPr>
          <a:xfrm>
            <a:off x="4646244" y="6302200"/>
            <a:ext cx="2899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anno accademico 2022/2023</a:t>
            </a:r>
          </a:p>
        </p:txBody>
      </p:sp>
    </p:spTree>
    <p:extLst>
      <p:ext uri="{BB962C8B-B14F-4D97-AF65-F5344CB8AC3E}">
        <p14:creationId xmlns:p14="http://schemas.microsoft.com/office/powerpoint/2010/main" val="99433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nderedEvents">
            <a:hlinkClick r:id="" action="ppaction://media"/>
            <a:extLst>
              <a:ext uri="{FF2B5EF4-FFF2-40B4-BE49-F238E27FC236}">
                <a16:creationId xmlns:a16="http://schemas.microsoft.com/office/drawing/2014/main" id="{5BFC49EB-E2B5-9D83-F824-D8D93C45E72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64661" y="1610683"/>
            <a:ext cx="6756592" cy="3800583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3496886" y="739832"/>
            <a:ext cx="82323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DIPARTIMENTO DI SCIENZE MATEMATICHE, INFORMATICHE E FISICHE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E1A054A5-BA37-6B9E-F0F6-6AD220A99660}"/>
              </a:ext>
            </a:extLst>
          </p:cNvPr>
          <p:cNvGrpSpPr>
            <a:grpSpLocks noChangeAspect="1"/>
          </p:cNvGrpSpPr>
          <p:nvPr/>
        </p:nvGrpSpPr>
        <p:grpSpPr>
          <a:xfrm>
            <a:off x="447785" y="5163930"/>
            <a:ext cx="11492799" cy="1852767"/>
            <a:chOff x="706019" y="5213007"/>
            <a:chExt cx="11971665" cy="1929966"/>
          </a:xfrm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95E09C8B-7CAB-C2A0-7353-F2D2C2F82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38443" y="5566623"/>
              <a:ext cx="4007182" cy="1222735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DC3A308D-D99D-32DC-7738-BEA8D006C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53388" y="5213007"/>
              <a:ext cx="3624296" cy="1929966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AFF05ADC-DD4F-3780-C409-0D4786C20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6019" y="5566623"/>
              <a:ext cx="1708589" cy="1222734"/>
            </a:xfrm>
            <a:prstGeom prst="rect">
              <a:avLst/>
            </a:prstGeom>
          </p:spPr>
        </p:pic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D8E01919-E79A-940A-6FFD-AEC74966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722371" y="5566723"/>
              <a:ext cx="1708309" cy="1222534"/>
            </a:xfrm>
            <a:prstGeom prst="rect">
              <a:avLst/>
            </a:prstGeom>
          </p:spPr>
        </p:pic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9341F883-8054-34BA-4287-7B4F922BCB1A}"/>
                </a:ext>
              </a:extLst>
            </p:cNvPr>
            <p:cNvCxnSpPr>
              <a:cxnSpLocks/>
            </p:cNvCxnSpPr>
            <p:nvPr/>
          </p:nvCxnSpPr>
          <p:spPr>
            <a:xfrm>
              <a:off x="4584562" y="5718654"/>
              <a:ext cx="0" cy="91867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2B951A90-6BF7-D3C1-EA06-E7FCFFA2F911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90" y="5718654"/>
              <a:ext cx="0" cy="91867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EC30F7C4-1EAE-BFA0-337D-3B5ED1EE40DF}"/>
                </a:ext>
              </a:extLst>
            </p:cNvPr>
            <p:cNvCxnSpPr>
              <a:cxnSpLocks/>
            </p:cNvCxnSpPr>
            <p:nvPr/>
          </p:nvCxnSpPr>
          <p:spPr>
            <a:xfrm>
              <a:off x="8899506" y="5718654"/>
              <a:ext cx="0" cy="918672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magine 9" descr="Immagine che contiene testo, schermata, Carattere">
            <a:extLst>
              <a:ext uri="{FF2B5EF4-FFF2-40B4-BE49-F238E27FC236}">
                <a16:creationId xmlns:a16="http://schemas.microsoft.com/office/drawing/2014/main" id="{A151FF3E-FD1E-3245-0A6B-4D91A89195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67" y="285919"/>
            <a:ext cx="4425500" cy="1249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2B5C45-13E7-DBC7-F6D2-46F31F0B2FEB}"/>
              </a:ext>
            </a:extLst>
          </p:cNvPr>
          <p:cNvSpPr txBox="1"/>
          <p:nvPr/>
        </p:nvSpPr>
        <p:spPr>
          <a:xfrm>
            <a:off x="41944" y="726059"/>
            <a:ext cx="512238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Algoritmo GHS (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Gallager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-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Humblet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-Spira) per il calcolo distribuito dell'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albero minimo di copertura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nella forma di un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sink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tree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Implementazione in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Erlang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linguaggio funzionale basato sul modello di calcolo distribuito ad attori.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Comunicazione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point-to-point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basata su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scambio messaggi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senza condivisione di memoria.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643D3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Esempio applicativo: calcolo dei cammini di ampiezza massima fra coppie di nodi.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9582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  <p:extLst>
    <p:ext uri="{E180D4A7-C9FB-4DFB-919C-405C955672EB}">
      <p14:showEvtLst xmlns:p14="http://schemas.microsoft.com/office/powerpoint/2010/main">
        <p14:playEvt time="4" objId="2"/>
        <p14:stopEvt time="58229" objId="2"/>
      </p14:showEvtLst>
    </p:ext>
  </p:extLs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974b0-9b50-4fd7-b693-ebff31e9f88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940D80746E144082B707BEAC473C41" ma:contentTypeVersion="16" ma:contentTypeDescription="Creare un nuovo documento." ma:contentTypeScope="" ma:versionID="6cb796c52f8ff616c0a059217b822a1f">
  <xsd:schema xmlns:xsd="http://www.w3.org/2001/XMLSchema" xmlns:xs="http://www.w3.org/2001/XMLSchema" xmlns:p="http://schemas.microsoft.com/office/2006/metadata/properties" xmlns:ns3="484e58ae-2b38-4f25-b32a-c26c0767fe58" xmlns:ns4="94e974b0-9b50-4fd7-b693-ebff31e9f880" targetNamespace="http://schemas.microsoft.com/office/2006/metadata/properties" ma:root="true" ma:fieldsID="151a041d77b71e4335cf52ec90cad5a0" ns3:_="" ns4:_="">
    <xsd:import namespace="484e58ae-2b38-4f25-b32a-c26c0767fe58"/>
    <xsd:import namespace="94e974b0-9b50-4fd7-b693-ebff31e9f88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e58ae-2b38-4f25-b32a-c26c0767fe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974b0-9b50-4fd7-b693-ebff31e9f8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0810D1-350C-4625-8C23-087313757C34}">
  <ds:schemaRefs>
    <ds:schemaRef ds:uri="484e58ae-2b38-4f25-b32a-c26c0767fe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4e974b0-9b50-4fd7-b693-ebff31e9f880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436D043-DA48-46E7-9DB5-7087974DE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0AE499-A959-4DAE-9BFB-3BBD9CCEDB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4e58ae-2b38-4f25-b32a-c26c0767fe58"/>
    <ds:schemaRef ds:uri="94e974b0-9b50-4fd7-b693-ebff31e9f8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10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7</cp:revision>
  <dcterms:created xsi:type="dcterms:W3CDTF">2023-07-04T09:04:56Z</dcterms:created>
  <dcterms:modified xsi:type="dcterms:W3CDTF">2023-12-12T10:25:59Z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0x0101001E940D80746E144082B707BEAC473C41</vt:lpwstr>
  </property>
  <property fmtid="{D5CDD505-2E9C-101B-9397-08002B2CF9AE}" pid="3" name="_MarkAsFinal">
    <vt:bool>true</vt:bool>
  </property>
</Properties>
</file>