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9" r:id="rId1"/>
  </p:sldMasterIdLst>
  <p:sldIdLst>
    <p:sldId id="263" r:id="rId2"/>
    <p:sldId id="260" r:id="rId3"/>
    <p:sldId id="262" r:id="rId4"/>
    <p:sldId id="269" r:id="rId5"/>
    <p:sldId id="261" r:id="rId6"/>
    <p:sldId id="274" r:id="rId7"/>
    <p:sldId id="275" r:id="rId8"/>
    <p:sldId id="257" r:id="rId9"/>
    <p:sldId id="259" r:id="rId10"/>
    <p:sldId id="266" r:id="rId11"/>
    <p:sldId id="272" r:id="rId12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Futura Bk" panose="020B0502020204020303" charset="0"/>
      <p:regular r:id="rId19"/>
    </p:embeddedFont>
  </p:embeddedFont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1A86AC-EF42-423C-854E-D36D4AF2517D}" v="4" dt="2019-07-28T11:32:13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103" d="100"/>
          <a:sy n="103" d="100"/>
        </p:scale>
        <p:origin x="72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" userId="2369e194e6fc5dea" providerId="Windows Live" clId="Web-{332E07C8-EAAD-4AD9-8C45-89DA485DF39E}"/>
  </pc:docChgLst>
  <pc:docChgLst>
    <pc:chgData name="Riccardo Cavasin" userId="3e6dbcdc-4322-4732-bb66-da9766965efa" providerId="ADAL" clId="{FB1A86AC-EF42-423C-854E-D36D4AF2517D}"/>
    <pc:docChg chg="undo custSel delSld modSld sldOrd">
      <pc:chgData name="Riccardo Cavasin" userId="3e6dbcdc-4322-4732-bb66-da9766965efa" providerId="ADAL" clId="{FB1A86AC-EF42-423C-854E-D36D4AF2517D}" dt="2019-07-28T11:34:01.938" v="118" actId="1076"/>
      <pc:docMkLst>
        <pc:docMk/>
      </pc:docMkLst>
      <pc:sldChg chg="modSp">
        <pc:chgData name="Riccardo Cavasin" userId="3e6dbcdc-4322-4732-bb66-da9766965efa" providerId="ADAL" clId="{FB1A86AC-EF42-423C-854E-D36D4AF2517D}" dt="2019-07-28T11:33:30.153" v="113" actId="1076"/>
        <pc:sldMkLst>
          <pc:docMk/>
          <pc:sldMk cId="751678498" sldId="257"/>
        </pc:sldMkLst>
        <pc:spChg chg="mod">
          <ac:chgData name="Riccardo Cavasin" userId="3e6dbcdc-4322-4732-bb66-da9766965efa" providerId="ADAL" clId="{FB1A86AC-EF42-423C-854E-D36D4AF2517D}" dt="2019-07-28T11:33:30.153" v="113" actId="1076"/>
          <ac:spMkLst>
            <pc:docMk/>
            <pc:sldMk cId="751678498" sldId="257"/>
            <ac:spMk id="2" creationId="{00000000-0000-0000-0000-000000000000}"/>
          </ac:spMkLst>
        </pc:spChg>
      </pc:sldChg>
      <pc:sldChg chg="del">
        <pc:chgData name="Riccardo Cavasin" userId="3e6dbcdc-4322-4732-bb66-da9766965efa" providerId="ADAL" clId="{FB1A86AC-EF42-423C-854E-D36D4AF2517D}" dt="2019-07-28T11:13:08.852" v="3" actId="47"/>
        <pc:sldMkLst>
          <pc:docMk/>
          <pc:sldMk cId="2752217086" sldId="258"/>
        </pc:sldMkLst>
      </pc:sldChg>
      <pc:sldChg chg="modSp ord">
        <pc:chgData name="Riccardo Cavasin" userId="3e6dbcdc-4322-4732-bb66-da9766965efa" providerId="ADAL" clId="{FB1A86AC-EF42-423C-854E-D36D4AF2517D}" dt="2019-07-28T11:33:54.113" v="116" actId="1076"/>
        <pc:sldMkLst>
          <pc:docMk/>
          <pc:sldMk cId="129126725" sldId="259"/>
        </pc:sldMkLst>
        <pc:spChg chg="mod">
          <ac:chgData name="Riccardo Cavasin" userId="3e6dbcdc-4322-4732-bb66-da9766965efa" providerId="ADAL" clId="{FB1A86AC-EF42-423C-854E-D36D4AF2517D}" dt="2019-07-28T11:33:54.113" v="116" actId="1076"/>
          <ac:spMkLst>
            <pc:docMk/>
            <pc:sldMk cId="129126725" sldId="259"/>
            <ac:spMk id="2" creationId="{00000000-0000-0000-0000-000000000000}"/>
          </ac:spMkLst>
        </pc:spChg>
      </pc:sldChg>
      <pc:sldChg chg="modSp">
        <pc:chgData name="Riccardo Cavasin" userId="3e6dbcdc-4322-4732-bb66-da9766965efa" providerId="ADAL" clId="{FB1A86AC-EF42-423C-854E-D36D4AF2517D}" dt="2019-07-28T11:28:09.540" v="63" actId="790"/>
        <pc:sldMkLst>
          <pc:docMk/>
          <pc:sldMk cId="3042216225" sldId="260"/>
        </pc:sldMkLst>
        <pc:spChg chg="mod">
          <ac:chgData name="Riccardo Cavasin" userId="3e6dbcdc-4322-4732-bb66-da9766965efa" providerId="ADAL" clId="{FB1A86AC-EF42-423C-854E-D36D4AF2517D}" dt="2019-07-28T11:28:09.540" v="63" actId="790"/>
          <ac:spMkLst>
            <pc:docMk/>
            <pc:sldMk cId="3042216225" sldId="260"/>
            <ac:spMk id="3" creationId="{00000000-0000-0000-0000-000000000000}"/>
          </ac:spMkLst>
        </pc:spChg>
      </pc:sldChg>
      <pc:sldChg chg="modSp">
        <pc:chgData name="Riccardo Cavasin" userId="3e6dbcdc-4322-4732-bb66-da9766965efa" providerId="ADAL" clId="{FB1A86AC-EF42-423C-854E-D36D4AF2517D}" dt="2019-07-28T11:28:43.667" v="65" actId="790"/>
        <pc:sldMkLst>
          <pc:docMk/>
          <pc:sldMk cId="2808337916" sldId="261"/>
        </pc:sldMkLst>
        <pc:spChg chg="mod">
          <ac:chgData name="Riccardo Cavasin" userId="3e6dbcdc-4322-4732-bb66-da9766965efa" providerId="ADAL" clId="{FB1A86AC-EF42-423C-854E-D36D4AF2517D}" dt="2019-07-28T11:28:43.667" v="65" actId="790"/>
          <ac:spMkLst>
            <pc:docMk/>
            <pc:sldMk cId="2808337916" sldId="261"/>
            <ac:spMk id="3" creationId="{00000000-0000-0000-0000-000000000000}"/>
          </ac:spMkLst>
        </pc:spChg>
        <pc:spChg chg="mod">
          <ac:chgData name="Riccardo Cavasin" userId="3e6dbcdc-4322-4732-bb66-da9766965efa" providerId="ADAL" clId="{FB1A86AC-EF42-423C-854E-D36D4AF2517D}" dt="2019-07-28T11:28:43.667" v="65" actId="790"/>
          <ac:spMkLst>
            <pc:docMk/>
            <pc:sldMk cId="2808337916" sldId="261"/>
            <ac:spMk id="6" creationId="{00000000-0000-0000-0000-000000000000}"/>
          </ac:spMkLst>
        </pc:spChg>
        <pc:spChg chg="mod">
          <ac:chgData name="Riccardo Cavasin" userId="3e6dbcdc-4322-4732-bb66-da9766965efa" providerId="ADAL" clId="{FB1A86AC-EF42-423C-854E-D36D4AF2517D}" dt="2019-07-28T11:28:43.667" v="65" actId="790"/>
          <ac:spMkLst>
            <pc:docMk/>
            <pc:sldMk cId="2808337916" sldId="261"/>
            <ac:spMk id="7" creationId="{00000000-0000-0000-0000-000000000000}"/>
          </ac:spMkLst>
        </pc:spChg>
      </pc:sldChg>
      <pc:sldChg chg="modSp">
        <pc:chgData name="Riccardo Cavasin" userId="3e6dbcdc-4322-4732-bb66-da9766965efa" providerId="ADAL" clId="{FB1A86AC-EF42-423C-854E-D36D4AF2517D}" dt="2019-07-28T11:34:01.938" v="118" actId="1076"/>
        <pc:sldMkLst>
          <pc:docMk/>
          <pc:sldMk cId="3867265915" sldId="266"/>
        </pc:sldMkLst>
        <pc:spChg chg="mod">
          <ac:chgData name="Riccardo Cavasin" userId="3e6dbcdc-4322-4732-bb66-da9766965efa" providerId="ADAL" clId="{FB1A86AC-EF42-423C-854E-D36D4AF2517D}" dt="2019-07-28T11:34:01.938" v="118" actId="1076"/>
          <ac:spMkLst>
            <pc:docMk/>
            <pc:sldMk cId="3867265915" sldId="266"/>
            <ac:spMk id="4" creationId="{00000000-0000-0000-0000-000000000000}"/>
          </ac:spMkLst>
        </pc:spChg>
      </pc:sldChg>
      <pc:sldChg chg="del">
        <pc:chgData name="Riccardo Cavasin" userId="3e6dbcdc-4322-4732-bb66-da9766965efa" providerId="ADAL" clId="{FB1A86AC-EF42-423C-854E-D36D4AF2517D}" dt="2019-07-28T11:13:28.129" v="5" actId="47"/>
        <pc:sldMkLst>
          <pc:docMk/>
          <pc:sldMk cId="3416702766" sldId="267"/>
        </pc:sldMkLst>
      </pc:sldChg>
      <pc:sldChg chg="del">
        <pc:chgData name="Riccardo Cavasin" userId="3e6dbcdc-4322-4732-bb66-da9766965efa" providerId="ADAL" clId="{FB1A86AC-EF42-423C-854E-D36D4AF2517D}" dt="2019-07-28T11:13:33.310" v="6" actId="47"/>
        <pc:sldMkLst>
          <pc:docMk/>
          <pc:sldMk cId="3341780462" sldId="268"/>
        </pc:sldMkLst>
      </pc:sldChg>
      <pc:sldChg chg="modSp">
        <pc:chgData name="Riccardo Cavasin" userId="3e6dbcdc-4322-4732-bb66-da9766965efa" providerId="ADAL" clId="{FB1A86AC-EF42-423C-854E-D36D4AF2517D}" dt="2019-07-28T11:28:27.354" v="64" actId="790"/>
        <pc:sldMkLst>
          <pc:docMk/>
          <pc:sldMk cId="2639051116" sldId="269"/>
        </pc:sldMkLst>
        <pc:spChg chg="mod">
          <ac:chgData name="Riccardo Cavasin" userId="3e6dbcdc-4322-4732-bb66-da9766965efa" providerId="ADAL" clId="{FB1A86AC-EF42-423C-854E-D36D4AF2517D}" dt="2019-07-28T11:28:27.354" v="64" actId="790"/>
          <ac:spMkLst>
            <pc:docMk/>
            <pc:sldMk cId="2639051116" sldId="269"/>
            <ac:spMk id="4" creationId="{00000000-0000-0000-0000-000000000000}"/>
          </ac:spMkLst>
        </pc:spChg>
      </pc:sldChg>
      <pc:sldChg chg="del">
        <pc:chgData name="Riccardo Cavasin" userId="3e6dbcdc-4322-4732-bb66-da9766965efa" providerId="ADAL" clId="{FB1A86AC-EF42-423C-854E-D36D4AF2517D}" dt="2019-07-28T11:12:29.111" v="1" actId="47"/>
        <pc:sldMkLst>
          <pc:docMk/>
          <pc:sldMk cId="2440213466" sldId="270"/>
        </pc:sldMkLst>
      </pc:sldChg>
      <pc:sldChg chg="modSp del">
        <pc:chgData name="Riccardo Cavasin" userId="3e6dbcdc-4322-4732-bb66-da9766965efa" providerId="ADAL" clId="{FB1A86AC-EF42-423C-854E-D36D4AF2517D}" dt="2019-07-28T11:23:25.194" v="51" actId="2696"/>
        <pc:sldMkLst>
          <pc:docMk/>
          <pc:sldMk cId="859708230" sldId="271"/>
        </pc:sldMkLst>
        <pc:spChg chg="mod">
          <ac:chgData name="Riccardo Cavasin" userId="3e6dbcdc-4322-4732-bb66-da9766965efa" providerId="ADAL" clId="{FB1A86AC-EF42-423C-854E-D36D4AF2517D}" dt="2019-07-28T11:16:19.427" v="13" actId="790"/>
          <ac:spMkLst>
            <pc:docMk/>
            <pc:sldMk cId="859708230" sldId="271"/>
            <ac:spMk id="2" creationId="{00000000-0000-0000-0000-000000000000}"/>
          </ac:spMkLst>
        </pc:spChg>
      </pc:sldChg>
      <pc:sldChg chg="modSp">
        <pc:chgData name="Riccardo Cavasin" userId="3e6dbcdc-4322-4732-bb66-da9766965efa" providerId="ADAL" clId="{FB1A86AC-EF42-423C-854E-D36D4AF2517D}" dt="2019-07-28T11:32:40.370" v="109" actId="14100"/>
        <pc:sldMkLst>
          <pc:docMk/>
          <pc:sldMk cId="1848653675" sldId="272"/>
        </pc:sldMkLst>
        <pc:spChg chg="mod">
          <ac:chgData name="Riccardo Cavasin" userId="3e6dbcdc-4322-4732-bb66-da9766965efa" providerId="ADAL" clId="{FB1A86AC-EF42-423C-854E-D36D4AF2517D}" dt="2019-07-28T11:32:40.370" v="109" actId="14100"/>
          <ac:spMkLst>
            <pc:docMk/>
            <pc:sldMk cId="1848653675" sldId="272"/>
            <ac:spMk id="2" creationId="{00000000-0000-0000-0000-000000000000}"/>
          </ac:spMkLst>
        </pc:spChg>
        <pc:spChg chg="mod">
          <ac:chgData name="Riccardo Cavasin" userId="3e6dbcdc-4322-4732-bb66-da9766965efa" providerId="ADAL" clId="{FB1A86AC-EF42-423C-854E-D36D4AF2517D}" dt="2019-07-28T11:29:50.619" v="71" actId="790"/>
          <ac:spMkLst>
            <pc:docMk/>
            <pc:sldMk cId="1848653675" sldId="272"/>
            <ac:spMk id="3" creationId="{00000000-0000-0000-0000-000000000000}"/>
          </ac:spMkLst>
        </pc:spChg>
      </pc:sldChg>
      <pc:sldChg chg="del">
        <pc:chgData name="Riccardo Cavasin" userId="3e6dbcdc-4322-4732-bb66-da9766965efa" providerId="ADAL" clId="{FB1A86AC-EF42-423C-854E-D36D4AF2517D}" dt="2019-07-28T11:22:25.812" v="14" actId="2696"/>
        <pc:sldMkLst>
          <pc:docMk/>
          <pc:sldMk cId="201505978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7/28/2019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7/28/2019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7/28/2019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71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7/28/2019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2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7/28/2019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2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7/28/2019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2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7/28/2019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3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7/28/2019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2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7/28/2019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8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7/28/2019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0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7/28/2019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0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7/28/2019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0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952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0"/>
            <a:ext cx="12192000" cy="1157579"/>
          </a:xfrm>
          <a:prstGeom prst="rect">
            <a:avLst/>
          </a:prstGeom>
        </p:spPr>
        <p:txBody>
          <a:bodyPr vert="horz" lIns="91440" tIns="360000" rIns="91440" bIns="45720" rtlCol="0" anchor="ctr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5400">
                <a:solidFill>
                  <a:schemeClr val="bg1"/>
                </a:solidFill>
                <a:latin typeface="Futura Bk" panose="020B05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Server Interface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129" y="1388906"/>
            <a:ext cx="5346655" cy="3651821"/>
          </a:xfrm>
          <a:prstGeom prst="rect">
            <a:avLst/>
          </a:prstGeom>
        </p:spPr>
      </p:pic>
      <p:pic>
        <p:nvPicPr>
          <p:cNvPr id="27" name="Immagin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36" y="2540577"/>
            <a:ext cx="5346655" cy="36518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7265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687054"/>
            <a:ext cx="12192000" cy="840230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Futura Bk" panose="020B0502020204020303" pitchFamily="34" charset="0"/>
              </a:rPr>
              <a:t>Thank you for your attention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0" y="3935413"/>
            <a:ext cx="1219200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800">
                <a:solidFill>
                  <a:schemeClr val="bg1"/>
                </a:solidFill>
                <a:latin typeface="Futura Bk" panose="020B0502020204020303" pitchFamily="34" charset="0"/>
              </a:rPr>
              <a:t>13</a:t>
            </a:r>
          </a:p>
          <a:p>
            <a:pPr algn="ctr"/>
            <a:r>
              <a:rPr lang="en-US" sz="4000">
                <a:solidFill>
                  <a:schemeClr val="bg1"/>
                </a:solidFill>
                <a:latin typeface="Futura Bk" panose="020B0502020204020303" pitchFamily="34" charset="0"/>
              </a:rPr>
              <a:t> thirteen</a:t>
            </a:r>
          </a:p>
        </p:txBody>
      </p:sp>
    </p:spTree>
    <p:extLst>
      <p:ext uri="{BB962C8B-B14F-4D97-AF65-F5344CB8AC3E}">
        <p14:creationId xmlns:p14="http://schemas.microsoft.com/office/powerpoint/2010/main" val="1848653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0" y="928314"/>
            <a:ext cx="12192000" cy="50013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>
                <a:solidFill>
                  <a:schemeClr val="bg1"/>
                </a:solidFill>
                <a:latin typeface="Futura Bk" panose="020B0502020204020303" pitchFamily="34" charset="0"/>
              </a:rPr>
              <a:t>13</a:t>
            </a:r>
          </a:p>
          <a:p>
            <a:pPr algn="ctr"/>
            <a:r>
              <a:rPr lang="en-US" sz="7200">
                <a:solidFill>
                  <a:schemeClr val="bg1"/>
                </a:solidFill>
                <a:latin typeface="Futura Bk" panose="020B0502020204020303" pitchFamily="34" charset="0"/>
              </a:rPr>
              <a:t> thirteen</a:t>
            </a:r>
          </a:p>
        </p:txBody>
      </p:sp>
    </p:spTree>
    <p:extLst>
      <p:ext uri="{BB962C8B-B14F-4D97-AF65-F5344CB8AC3E}">
        <p14:creationId xmlns:p14="http://schemas.microsoft.com/office/powerpoint/2010/main" val="304221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redits"/>
          <p:cNvGrpSpPr/>
          <p:nvPr/>
        </p:nvGrpSpPr>
        <p:grpSpPr>
          <a:xfrm>
            <a:off x="3038473" y="1351506"/>
            <a:ext cx="9153527" cy="11292694"/>
            <a:chOff x="3038473" y="1351506"/>
            <a:chExt cx="9153527" cy="11292694"/>
          </a:xfrm>
        </p:grpSpPr>
        <p:sp>
          <p:nvSpPr>
            <p:cNvPr id="3" name="title"/>
            <p:cNvSpPr txBox="1"/>
            <p:nvPr/>
          </p:nvSpPr>
          <p:spPr>
            <a:xfrm>
              <a:off x="3038474" y="1351506"/>
              <a:ext cx="9153525" cy="41549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8800" dirty="0">
                  <a:solidFill>
                    <a:schemeClr val="bg1"/>
                  </a:solidFill>
                  <a:latin typeface="Futura Bk" panose="020B0502020204020303" pitchFamily="34" charset="0"/>
                </a:rPr>
                <a:t>In</a:t>
              </a:r>
            </a:p>
            <a:p>
              <a:r>
                <a:rPr lang="en-US" sz="8800" dirty="0">
                  <a:solidFill>
                    <a:schemeClr val="bg1"/>
                  </a:solidFill>
                  <a:latin typeface="Futura Bk" panose="020B0502020204020303" pitchFamily="34" charset="0"/>
                </a:rPr>
                <a:t>Alphabetical</a:t>
              </a:r>
            </a:p>
            <a:p>
              <a:r>
                <a:rPr lang="en-US" sz="8800" dirty="0">
                  <a:solidFill>
                    <a:schemeClr val="bg1"/>
                  </a:solidFill>
                  <a:latin typeface="Futura Bk" panose="020B0502020204020303" pitchFamily="34" charset="0"/>
                </a:rPr>
                <a:t>Order</a:t>
              </a:r>
              <a:endParaRPr lang="en-US" sz="4000" dirty="0">
                <a:solidFill>
                  <a:schemeClr val="bg1"/>
                </a:solidFill>
                <a:latin typeface="Futura Bk" panose="020B0502020204020303" pitchFamily="34" charset="0"/>
              </a:endParaRPr>
            </a:p>
          </p:txBody>
        </p:sp>
        <p:sp>
          <p:nvSpPr>
            <p:cNvPr id="4" name="cavasin"/>
            <p:cNvSpPr txBox="1"/>
            <p:nvPr/>
          </p:nvSpPr>
          <p:spPr>
            <a:xfrm>
              <a:off x="3038475" y="6858000"/>
              <a:ext cx="9153525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8800" dirty="0">
                  <a:solidFill>
                    <a:schemeClr val="bg1"/>
                  </a:solidFill>
                  <a:latin typeface="Futura Bk" panose="020B0502020204020303" pitchFamily="34" charset="0"/>
                </a:rPr>
                <a:t>Riccardo </a:t>
              </a:r>
              <a:r>
                <a:rPr lang="en-US" sz="8800" dirty="0" err="1">
                  <a:solidFill>
                    <a:schemeClr val="bg1"/>
                  </a:solidFill>
                  <a:latin typeface="Futura Bk" panose="020B0502020204020303" pitchFamily="34" charset="0"/>
                </a:rPr>
                <a:t>Cavasin</a:t>
              </a:r>
              <a:endParaRPr lang="en-US" sz="4000" dirty="0">
                <a:solidFill>
                  <a:schemeClr val="bg1"/>
                </a:solidFill>
                <a:latin typeface="Futura Bk" panose="020B0502020204020303" pitchFamily="34" charset="0"/>
              </a:endParaRPr>
            </a:p>
          </p:txBody>
        </p:sp>
        <p:sp>
          <p:nvSpPr>
            <p:cNvPr id="5" name="gasparini"/>
            <p:cNvSpPr txBox="1"/>
            <p:nvPr/>
          </p:nvSpPr>
          <p:spPr>
            <a:xfrm>
              <a:off x="3038475" y="8304550"/>
              <a:ext cx="9153525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8800" dirty="0">
                  <a:solidFill>
                    <a:schemeClr val="bg1"/>
                  </a:solidFill>
                  <a:latin typeface="Futura Bk" panose="020B0502020204020303" pitchFamily="34" charset="0"/>
                </a:rPr>
                <a:t>Andrea Gasparini</a:t>
              </a:r>
              <a:endParaRPr lang="en-US" sz="4000" dirty="0">
                <a:solidFill>
                  <a:schemeClr val="bg1"/>
                </a:solidFill>
                <a:latin typeface="Futura Bk" panose="020B0502020204020303" pitchFamily="34" charset="0"/>
              </a:endParaRPr>
            </a:p>
          </p:txBody>
        </p:sp>
        <p:sp>
          <p:nvSpPr>
            <p:cNvPr id="6" name="gregori"/>
            <p:cNvSpPr txBox="1"/>
            <p:nvPr/>
          </p:nvSpPr>
          <p:spPr>
            <a:xfrm>
              <a:off x="3038473" y="9751100"/>
              <a:ext cx="9153525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8800" dirty="0">
                  <a:solidFill>
                    <a:schemeClr val="bg1"/>
                  </a:solidFill>
                  <a:latin typeface="Futura Bk" panose="020B0502020204020303" pitchFamily="34" charset="0"/>
                </a:rPr>
                <a:t>Simone </a:t>
              </a:r>
              <a:r>
                <a:rPr lang="en-US" sz="8800" dirty="0" err="1">
                  <a:solidFill>
                    <a:schemeClr val="bg1"/>
                  </a:solidFill>
                  <a:latin typeface="Futura Bk" panose="020B0502020204020303" pitchFamily="34" charset="0"/>
                </a:rPr>
                <a:t>Gregori</a:t>
              </a:r>
              <a:endParaRPr lang="en-US" sz="4000" dirty="0">
                <a:solidFill>
                  <a:schemeClr val="bg1"/>
                </a:solidFill>
                <a:latin typeface="Futura Bk" panose="020B0502020204020303" pitchFamily="34" charset="0"/>
              </a:endParaRPr>
            </a:p>
          </p:txBody>
        </p:sp>
        <p:sp>
          <p:nvSpPr>
            <p:cNvPr id="7" name="polese"/>
            <p:cNvSpPr txBox="1"/>
            <p:nvPr/>
          </p:nvSpPr>
          <p:spPr>
            <a:xfrm>
              <a:off x="3038475" y="11197650"/>
              <a:ext cx="9153525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8800" dirty="0">
                  <a:solidFill>
                    <a:schemeClr val="bg1"/>
                  </a:solidFill>
                  <a:latin typeface="Futura Bk" panose="020B0502020204020303" pitchFamily="34" charset="0"/>
                </a:rPr>
                <a:t>Andrea </a:t>
              </a:r>
              <a:r>
                <a:rPr lang="en-US" sz="8800" dirty="0" err="1">
                  <a:solidFill>
                    <a:schemeClr val="bg1"/>
                  </a:solidFill>
                  <a:latin typeface="Futura Bk" panose="020B0502020204020303" pitchFamily="34" charset="0"/>
                </a:rPr>
                <a:t>Polese</a:t>
              </a:r>
              <a:endParaRPr lang="en-US" sz="4000" dirty="0">
                <a:solidFill>
                  <a:schemeClr val="bg1"/>
                </a:solidFill>
                <a:latin typeface="Futura Bk" panose="020B0502020204020303" pitchFamily="34" charset="0"/>
              </a:endParaRPr>
            </a:p>
          </p:txBody>
        </p:sp>
      </p:grpSp>
      <p:sp>
        <p:nvSpPr>
          <p:cNvPr id="8" name="thanks"/>
          <p:cNvSpPr txBox="1"/>
          <p:nvPr/>
        </p:nvSpPr>
        <p:spPr>
          <a:xfrm>
            <a:off x="3038471" y="12644200"/>
            <a:ext cx="915352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Futura Bk" panose="020B0502020204020303" pitchFamily="34" charset="0"/>
              </a:rPr>
              <a:t>Thanks to </a:t>
            </a:r>
            <a:r>
              <a:rPr lang="en-US" sz="5400" dirty="0" err="1">
                <a:solidFill>
                  <a:schemeClr val="bg1"/>
                </a:solidFill>
                <a:latin typeface="Futura Bk" panose="020B0502020204020303" pitchFamily="34" charset="0"/>
              </a:rPr>
              <a:t>Alvise</a:t>
            </a:r>
            <a:r>
              <a:rPr lang="en-US" sz="5400" dirty="0">
                <a:solidFill>
                  <a:schemeClr val="bg1"/>
                </a:solidFill>
                <a:latin typeface="Futura Bk" panose="020B0502020204020303" pitchFamily="34" charset="0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Futura Bk" panose="020B0502020204020303" pitchFamily="34" charset="0"/>
              </a:rPr>
              <a:t>Bruniera</a:t>
            </a:r>
            <a:endParaRPr lang="en-US" sz="2000" dirty="0">
              <a:solidFill>
                <a:schemeClr val="bg1"/>
              </a:solidFill>
              <a:latin typeface="Futura B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79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7 L 6.25E-7 -0.21736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21736 L 6.25E-7 -0.42431 " pathEditMode="relative" rAng="0" ptsTypes="AA">
                                      <p:cBhvr>
                                        <p:cTn id="10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64005 L 6.25E-7 -0.42431 " pathEditMode="relative" rAng="0" ptsTypes="AA">
                                      <p:cBhvr>
                                        <p:cTn id="14" dur="1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64005 L 6.25E-7 -0.84398 " pathEditMode="relative" rAng="0" ptsTypes="AA">
                                      <p:cBhvr>
                                        <p:cTn id="1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84398 L 6.25E-7 -1.04259 " pathEditMode="relative" rAng="0" ptsTypes="AA">
                                      <p:cBhvr>
                                        <p:cTn id="22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93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84699 L 6.25E-7 -0.98588 " pathEditMode="relative" rAng="0" ptsTypes="AA">
                                      <p:cBhvr>
                                        <p:cTn id="24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0"/>
            <a:ext cx="9601200" cy="6858000"/>
          </a:xfrm>
          <a:prstGeom prst="rect">
            <a:avLst/>
          </a:prstGeom>
        </p:spPr>
      </p:pic>
      <p:sp>
        <p:nvSpPr>
          <p:cNvPr id="4" name="thanks"/>
          <p:cNvSpPr txBox="1"/>
          <p:nvPr/>
        </p:nvSpPr>
        <p:spPr>
          <a:xfrm>
            <a:off x="4390979" y="2967335"/>
            <a:ext cx="261032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Futura Bk" panose="020B0502020204020303" pitchFamily="34" charset="0"/>
              </a:rPr>
              <a:t>Presents</a:t>
            </a:r>
            <a:endParaRPr lang="en-US" sz="2000">
              <a:solidFill>
                <a:schemeClr val="bg1"/>
              </a:solidFill>
              <a:latin typeface="Futura B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051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00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landscape"/>
          <p:cNvGrpSpPr/>
          <p:nvPr/>
        </p:nvGrpSpPr>
        <p:grpSpPr>
          <a:xfrm>
            <a:off x="0" y="0"/>
            <a:ext cx="19202404" cy="6858000"/>
            <a:chOff x="0" y="0"/>
            <a:chExt cx="19202404" cy="6858000"/>
          </a:xfrm>
        </p:grpSpPr>
        <p:pic>
          <p:nvPicPr>
            <p:cNvPr id="2" name="city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9202404" cy="6858000"/>
            </a:xfrm>
            <a:prstGeom prst="rect">
              <a:avLst/>
            </a:prstGeom>
          </p:spPr>
        </p:pic>
        <p:sp>
          <p:nvSpPr>
            <p:cNvPr id="3" name="title"/>
            <p:cNvSpPr txBox="1"/>
            <p:nvPr/>
          </p:nvSpPr>
          <p:spPr>
            <a:xfrm>
              <a:off x="0" y="61555"/>
              <a:ext cx="19202404" cy="20928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500">
                  <a:solidFill>
                    <a:schemeClr val="bg1"/>
                  </a:solidFill>
                  <a:latin typeface="Futura Bk" panose="020B0502020204020303" pitchFamily="34" charset="0"/>
                </a:rPr>
                <a:t>Space Invaders 1978</a:t>
              </a:r>
            </a:p>
          </p:txBody>
        </p:sp>
      </p:grpSp>
      <p:grpSp>
        <p:nvGrpSpPr>
          <p:cNvPr id="10" name="light"/>
          <p:cNvGrpSpPr/>
          <p:nvPr/>
        </p:nvGrpSpPr>
        <p:grpSpPr>
          <a:xfrm>
            <a:off x="8969546" y="1714828"/>
            <a:ext cx="2616696" cy="4670616"/>
            <a:chOff x="8969546" y="1714828"/>
            <a:chExt cx="2616696" cy="4670616"/>
          </a:xfrm>
        </p:grpSpPr>
        <p:sp>
          <p:nvSpPr>
            <p:cNvPr id="6" name="2"/>
            <p:cNvSpPr/>
            <p:nvPr/>
          </p:nvSpPr>
          <p:spPr>
            <a:xfrm rot="1498479">
              <a:off x="8969546" y="1714828"/>
              <a:ext cx="359271" cy="3454512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1"/>
            <p:cNvSpPr/>
            <p:nvPr/>
          </p:nvSpPr>
          <p:spPr>
            <a:xfrm rot="20010488">
              <a:off x="11226971" y="1714828"/>
              <a:ext cx="359271" cy="3454512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enemy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0251" y="4746171"/>
              <a:ext cx="1639273" cy="16392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833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:push dir="u"/>
      </p:transition>
    </mc:Choice>
    <mc:Fallback xmlns="">
      <p:transition spd="slow" advClick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7591 0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enem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251" y="4746171"/>
            <a:ext cx="1639273" cy="163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16" y="0"/>
            <a:ext cx="11722568" cy="685800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739" y="1627562"/>
            <a:ext cx="2674523" cy="360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56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7579"/>
          </a:xfrm>
        </p:spPr>
        <p:txBody>
          <a:bodyPr vert="horz" lIns="91440" tIns="360000" rIns="91440" bIns="45720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Futura Bk" panose="020B0502020204020303" pitchFamily="34" charset="0"/>
              </a:rPr>
              <a:t>Client Interface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341" y="1636059"/>
            <a:ext cx="5342859" cy="318426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84" y="3227546"/>
            <a:ext cx="5342859" cy="318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78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7579"/>
          </a:xfrm>
        </p:spPr>
        <p:txBody>
          <a:bodyPr vert="horz" lIns="91440" tIns="360000" rIns="91440" bIns="45720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Futura Bk" panose="020B0502020204020303" pitchFamily="34" charset="0"/>
              </a:rPr>
              <a:t>Client Lobby Interface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304" y="1542407"/>
            <a:ext cx="5346655" cy="318238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34" y="3205469"/>
            <a:ext cx="5346655" cy="318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6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35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Calibri Light</vt:lpstr>
      <vt:lpstr>Futura Bk</vt:lpstr>
      <vt:lpstr>Calibri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Client Interface</vt:lpstr>
      <vt:lpstr>Client Lobby Interface</vt:lpstr>
      <vt:lpstr>Presentazione standard di PowerPoint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invader</dc:title>
  <dc:creator>Dan</dc:creator>
  <cp:lastModifiedBy>ArtemisHTML Fowl</cp:lastModifiedBy>
  <cp:revision>41</cp:revision>
  <dcterms:created xsi:type="dcterms:W3CDTF">2017-12-20T18:27:41Z</dcterms:created>
  <dcterms:modified xsi:type="dcterms:W3CDTF">2019-07-28T11:34:05Z</dcterms:modified>
</cp:coreProperties>
</file>