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0" r:id="rId4"/>
    <p:sldId id="294" r:id="rId5"/>
    <p:sldId id="295" r:id="rId6"/>
    <p:sldId id="296" r:id="rId7"/>
    <p:sldId id="291" r:id="rId8"/>
    <p:sldId id="297" r:id="rId9"/>
    <p:sldId id="293" r:id="rId10"/>
    <p:sldId id="292" r:id="rId11"/>
    <p:sldId id="283" r:id="rId1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3" autoAdjust="0"/>
    <p:restoredTop sz="94682"/>
  </p:normalViewPr>
  <p:slideViewPr>
    <p:cSldViewPr snapToGrid="0">
      <p:cViewPr varScale="1">
        <p:scale>
          <a:sx n="112" d="100"/>
          <a:sy n="112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dio Kuhn" userId="8b1b7ba178fbd0f7" providerId="LiveId" clId="{C95FAE64-E24D-4D4E-B6A0-BB2E01C2333E}"/>
    <pc:docChg chg="modSld">
      <pc:chgData name="Lucidio Kuhn" userId="8b1b7ba178fbd0f7" providerId="LiveId" clId="{C95FAE64-E24D-4D4E-B6A0-BB2E01C2333E}" dt="2023-05-16T20:45:31.457" v="13" actId="20577"/>
      <pc:docMkLst>
        <pc:docMk/>
      </pc:docMkLst>
      <pc:sldChg chg="modSp mod">
        <pc:chgData name="Lucidio Kuhn" userId="8b1b7ba178fbd0f7" providerId="LiveId" clId="{C95FAE64-E24D-4D4E-B6A0-BB2E01C2333E}" dt="2023-05-16T20:45:31.457" v="13" actId="20577"/>
        <pc:sldMkLst>
          <pc:docMk/>
          <pc:sldMk cId="1445308191" sldId="292"/>
        </pc:sldMkLst>
        <pc:spChg chg="mod">
          <ac:chgData name="Lucidio Kuhn" userId="8b1b7ba178fbd0f7" providerId="LiveId" clId="{C95FAE64-E24D-4D4E-B6A0-BB2E01C2333E}" dt="2023-05-16T20:45:22.190" v="6" actId="20577"/>
          <ac:spMkLst>
            <pc:docMk/>
            <pc:sldMk cId="1445308191" sldId="292"/>
            <ac:spMk id="18" creationId="{903B82D4-C1C2-947A-8D12-0F63F45C7051}"/>
          </ac:spMkLst>
        </pc:spChg>
        <pc:spChg chg="mod">
          <ac:chgData name="Lucidio Kuhn" userId="8b1b7ba178fbd0f7" providerId="LiveId" clId="{C95FAE64-E24D-4D4E-B6A0-BB2E01C2333E}" dt="2023-05-16T20:45:31.457" v="13" actId="20577"/>
          <ac:spMkLst>
            <pc:docMk/>
            <pc:sldMk cId="1445308191" sldId="292"/>
            <ac:spMk id="19" creationId="{1145ABDF-F170-548A-72C0-1B59E7DE5570}"/>
          </ac:spMkLst>
        </pc:spChg>
      </pc:sldChg>
    </pc:docChg>
  </pc:docChgLst>
  <pc:docChgLst>
    <pc:chgData name="Lucidio Mayer Kuhn Filho" userId="8b1b7ba178fbd0f7" providerId="LiveId" clId="{4B71C25A-38AB-5E43-A25D-6B601497DCBC}"/>
    <pc:docChg chg="undo custSel addSld delSld modSld sldOrd">
      <pc:chgData name="Lucidio Mayer Kuhn Filho" userId="8b1b7ba178fbd0f7" providerId="LiveId" clId="{4B71C25A-38AB-5E43-A25D-6B601497DCBC}" dt="2023-01-18T15:50:05.700" v="1262" actId="20577"/>
      <pc:docMkLst>
        <pc:docMk/>
      </pc:docMkLst>
      <pc:sldChg chg="addSp delSp modSp mod setBg addAnim modAnim setClrOvrMap">
        <pc:chgData name="Lucidio Mayer Kuhn Filho" userId="8b1b7ba178fbd0f7" providerId="LiveId" clId="{4B71C25A-38AB-5E43-A25D-6B601497DCBC}" dt="2023-01-18T15:48:49.351" v="1243" actId="14100"/>
        <pc:sldMkLst>
          <pc:docMk/>
          <pc:sldMk cId="2907115878" sldId="256"/>
        </pc:sldMkLst>
        <pc:spChg chg="mod">
          <ac:chgData name="Lucidio Mayer Kuhn Filho" userId="8b1b7ba178fbd0f7" providerId="LiveId" clId="{4B71C25A-38AB-5E43-A25D-6B601497DCBC}" dt="2023-01-18T15:48:49.351" v="1243" actId="14100"/>
          <ac:spMkLst>
            <pc:docMk/>
            <pc:sldMk cId="2907115878" sldId="256"/>
            <ac:spMk id="2" creationId="{49290F3E-DC0C-4A37-8B9A-D3193C5E6438}"/>
          </ac:spMkLst>
        </pc:spChg>
        <pc:spChg chg="mod">
          <ac:chgData name="Lucidio Mayer Kuhn Filho" userId="8b1b7ba178fbd0f7" providerId="LiveId" clId="{4B71C25A-38AB-5E43-A25D-6B601497DCBC}" dt="2023-01-18T01:15:04.500" v="740" actId="121"/>
          <ac:spMkLst>
            <pc:docMk/>
            <pc:sldMk cId="2907115878" sldId="256"/>
            <ac:spMk id="3" creationId="{D0BBC4EE-D8B7-4720-B6B8-364C4B1E828B}"/>
          </ac:spMkLst>
        </pc:spChg>
        <pc:spChg chg="del">
          <ac:chgData name="Lucidio Mayer Kuhn Filho" userId="8b1b7ba178fbd0f7" providerId="LiveId" clId="{4B71C25A-38AB-5E43-A25D-6B601497DCBC}" dt="2023-01-14T00:01:45.821" v="713" actId="26606"/>
          <ac:spMkLst>
            <pc:docMk/>
            <pc:sldMk cId="2907115878" sldId="256"/>
            <ac:spMk id="8" creationId="{C66F2F30-5DC0-44A0-BFA6-E12F46ED16DA}"/>
          </ac:spMkLst>
        </pc:spChg>
        <pc:spChg chg="del">
          <ac:chgData name="Lucidio Mayer Kuhn Filho" userId="8b1b7ba178fbd0f7" providerId="LiveId" clId="{4B71C25A-38AB-5E43-A25D-6B601497DCBC}" dt="2023-01-14T00:01:45.821" v="713" actId="26606"/>
          <ac:spMkLst>
            <pc:docMk/>
            <pc:sldMk cId="2907115878" sldId="256"/>
            <ac:spMk id="10" creationId="{85872F57-7F42-4F97-8391-DDC8D0054C03}"/>
          </ac:spMkLst>
        </pc:spChg>
        <pc:spChg chg="del">
          <ac:chgData name="Lucidio Mayer Kuhn Filho" userId="8b1b7ba178fbd0f7" providerId="LiveId" clId="{4B71C25A-38AB-5E43-A25D-6B601497DCBC}" dt="2023-01-14T00:01:45.821" v="713" actId="26606"/>
          <ac:spMkLst>
            <pc:docMk/>
            <pc:sldMk cId="2907115878" sldId="256"/>
            <ac:spMk id="12" creationId="{04DC2037-48A0-4F22-B9D4-8EAEBC780AB4}"/>
          </ac:spMkLst>
        </pc:spChg>
        <pc:spChg chg="del">
          <ac:chgData name="Lucidio Mayer Kuhn Filho" userId="8b1b7ba178fbd0f7" providerId="LiveId" clId="{4B71C25A-38AB-5E43-A25D-6B601497DCBC}" dt="2023-01-14T00:01:45.821" v="713" actId="26606"/>
          <ac:spMkLst>
            <pc:docMk/>
            <pc:sldMk cId="2907115878" sldId="256"/>
            <ac:spMk id="14" creationId="{0006CBFD-ADA0-43D1-9332-9C34CA1C76ED}"/>
          </ac:spMkLst>
        </pc:spChg>
        <pc:spChg chg="del">
          <ac:chgData name="Lucidio Mayer Kuhn Filho" userId="8b1b7ba178fbd0f7" providerId="LiveId" clId="{4B71C25A-38AB-5E43-A25D-6B601497DCBC}" dt="2023-01-14T00:01:45.821" v="713" actId="26606"/>
          <ac:spMkLst>
            <pc:docMk/>
            <pc:sldMk cId="2907115878" sldId="256"/>
            <ac:spMk id="16" creationId="{2B931666-F28F-45F3-A074-66D2272D580B}"/>
          </ac:spMkLst>
        </pc:spChg>
        <pc:spChg chg="add del">
          <ac:chgData name="Lucidio Mayer Kuhn Filho" userId="8b1b7ba178fbd0f7" providerId="LiveId" clId="{4B71C25A-38AB-5E43-A25D-6B601497DCBC}" dt="2023-01-14T00:03:31.552" v="720" actId="26606"/>
          <ac:spMkLst>
            <pc:docMk/>
            <pc:sldMk cId="2907115878" sldId="256"/>
            <ac:spMk id="22" creationId="{E49CC64F-7275-4E33-961B-0C5CDC439875}"/>
          </ac:spMkLst>
        </pc:spChg>
        <pc:spChg chg="add del">
          <ac:chgData name="Lucidio Mayer Kuhn Filho" userId="8b1b7ba178fbd0f7" providerId="LiveId" clId="{4B71C25A-38AB-5E43-A25D-6B601497DCBC}" dt="2023-01-14T00:03:31.526" v="719" actId="26606"/>
          <ac:spMkLst>
            <pc:docMk/>
            <pc:sldMk cId="2907115878" sldId="256"/>
            <ac:spMk id="27" creationId="{0671A8AE-40A1-4631-A6B8-581AFF065482}"/>
          </ac:spMkLst>
        </pc:spChg>
        <pc:spChg chg="add del">
          <ac:chgData name="Lucidio Mayer Kuhn Filho" userId="8b1b7ba178fbd0f7" providerId="LiveId" clId="{4B71C25A-38AB-5E43-A25D-6B601497DCBC}" dt="2023-01-14T00:03:31.526" v="719" actId="26606"/>
          <ac:spMkLst>
            <pc:docMk/>
            <pc:sldMk cId="2907115878" sldId="256"/>
            <ac:spMk id="29" creationId="{AB58EF07-17C2-48CF-ABB0-EEF1F17CB8F0}"/>
          </ac:spMkLst>
        </pc:spChg>
        <pc:spChg chg="add del">
          <ac:chgData name="Lucidio Mayer Kuhn Filho" userId="8b1b7ba178fbd0f7" providerId="LiveId" clId="{4B71C25A-38AB-5E43-A25D-6B601497DCBC}" dt="2023-01-14T00:03:31.526" v="719" actId="26606"/>
          <ac:spMkLst>
            <pc:docMk/>
            <pc:sldMk cId="2907115878" sldId="256"/>
            <ac:spMk id="31" creationId="{AF2F604E-43BE-4DC3-B983-E071523364F8}"/>
          </ac:spMkLst>
        </pc:spChg>
        <pc:spChg chg="add del">
          <ac:chgData name="Lucidio Mayer Kuhn Filho" userId="8b1b7ba178fbd0f7" providerId="LiveId" clId="{4B71C25A-38AB-5E43-A25D-6B601497DCBC}" dt="2023-01-14T00:03:31.526" v="719" actId="26606"/>
          <ac:spMkLst>
            <pc:docMk/>
            <pc:sldMk cId="2907115878" sldId="256"/>
            <ac:spMk id="33" creationId="{08C9B587-E65E-4B52-B37C-ABEBB6E87928}"/>
          </ac:spMkLst>
        </pc:spChg>
        <pc:spChg chg="add">
          <ac:chgData name="Lucidio Mayer Kuhn Filho" userId="8b1b7ba178fbd0f7" providerId="LiveId" clId="{4B71C25A-38AB-5E43-A25D-6B601497DCBC}" dt="2023-01-14T00:03:31.552" v="720" actId="26606"/>
          <ac:spMkLst>
            <pc:docMk/>
            <pc:sldMk cId="2907115878" sldId="256"/>
            <ac:spMk id="35" creationId="{71B2258F-86CA-4D4D-8270-BC05FCDEBFB3}"/>
          </ac:spMkLst>
        </pc:spChg>
        <pc:picChg chg="add mod ord">
          <ac:chgData name="Lucidio Mayer Kuhn Filho" userId="8b1b7ba178fbd0f7" providerId="LiveId" clId="{4B71C25A-38AB-5E43-A25D-6B601497DCBC}" dt="2023-01-18T15:48:08.255" v="1234" actId="1076"/>
          <ac:picMkLst>
            <pc:docMk/>
            <pc:sldMk cId="2907115878" sldId="256"/>
            <ac:picMk id="5" creationId="{3804E544-1BEE-9765-1D11-00264187FDC3}"/>
          </ac:picMkLst>
        </pc:picChg>
        <pc:picChg chg="add del">
          <ac:chgData name="Lucidio Mayer Kuhn Filho" userId="8b1b7ba178fbd0f7" providerId="LiveId" clId="{4B71C25A-38AB-5E43-A25D-6B601497DCBC}" dt="2023-01-14T00:01:58.512" v="716" actId="478"/>
          <ac:picMkLst>
            <pc:docMk/>
            <pc:sldMk cId="2907115878" sldId="256"/>
            <ac:picMk id="18" creationId="{F0D7E617-0E9F-F0A1-1A1A-7FD3E27F1074}"/>
          </ac:picMkLst>
        </pc:picChg>
      </pc:sldChg>
      <pc:sldChg chg="addSp delSp modSp add del mod setBg">
        <pc:chgData name="Lucidio Mayer Kuhn Filho" userId="8b1b7ba178fbd0f7" providerId="LiveId" clId="{4B71C25A-38AB-5E43-A25D-6B601497DCBC}" dt="2023-01-13T23:30:21.832" v="386" actId="2696"/>
        <pc:sldMkLst>
          <pc:docMk/>
          <pc:sldMk cId="2675945243" sldId="258"/>
        </pc:sldMkLst>
        <pc:spChg chg="mod">
          <ac:chgData name="Lucidio Mayer Kuhn Filho" userId="8b1b7ba178fbd0f7" providerId="LiveId" clId="{4B71C25A-38AB-5E43-A25D-6B601497DCBC}" dt="2023-01-13T23:26:50.999" v="359" actId="207"/>
          <ac:spMkLst>
            <pc:docMk/>
            <pc:sldMk cId="2675945243" sldId="258"/>
            <ac:spMk id="2" creationId="{B64FC2C2-618E-41E9-809C-930F469103CB}"/>
          </ac:spMkLst>
        </pc:spChg>
        <pc:spChg chg="add del mod">
          <ac:chgData name="Lucidio Mayer Kuhn Filho" userId="8b1b7ba178fbd0f7" providerId="LiveId" clId="{4B71C25A-38AB-5E43-A25D-6B601497DCBC}" dt="2023-01-13T23:06:02.560" v="163"/>
          <ac:spMkLst>
            <pc:docMk/>
            <pc:sldMk cId="2675945243" sldId="258"/>
            <ac:spMk id="4" creationId="{560F0A56-1773-0384-449F-F7B407C9A9D6}"/>
          </ac:spMkLst>
        </pc:spChg>
        <pc:spChg chg="add del mod">
          <ac:chgData name="Lucidio Mayer Kuhn Filho" userId="8b1b7ba178fbd0f7" providerId="LiveId" clId="{4B71C25A-38AB-5E43-A25D-6B601497DCBC}" dt="2023-01-13T23:06:02.560" v="163"/>
          <ac:spMkLst>
            <pc:docMk/>
            <pc:sldMk cId="2675945243" sldId="258"/>
            <ac:spMk id="5" creationId="{18E79DDF-A73C-489F-6C1A-7B5A968AFFE6}"/>
          </ac:spMkLst>
        </pc:spChg>
        <pc:spChg chg="add del mod">
          <ac:chgData name="Lucidio Mayer Kuhn Filho" userId="8b1b7ba178fbd0f7" providerId="LiveId" clId="{4B71C25A-38AB-5E43-A25D-6B601497DCBC}" dt="2023-01-13T23:06:02.560" v="163"/>
          <ac:spMkLst>
            <pc:docMk/>
            <pc:sldMk cId="2675945243" sldId="258"/>
            <ac:spMk id="6" creationId="{6D597A83-4AAB-516D-209A-84F871884D04}"/>
          </ac:spMkLst>
        </pc:spChg>
        <pc:spChg chg="add del mod">
          <ac:chgData name="Lucidio Mayer Kuhn Filho" userId="8b1b7ba178fbd0f7" providerId="LiveId" clId="{4B71C25A-38AB-5E43-A25D-6B601497DCBC}" dt="2023-01-13T23:06:02.560" v="163"/>
          <ac:spMkLst>
            <pc:docMk/>
            <pc:sldMk cId="2675945243" sldId="258"/>
            <ac:spMk id="7" creationId="{056E0678-83B8-6CA3-2012-9332B5DB18BF}"/>
          </ac:spMkLst>
        </pc:spChg>
        <pc:spChg chg="add mod">
          <ac:chgData name="Lucidio Mayer Kuhn Filho" userId="8b1b7ba178fbd0f7" providerId="LiveId" clId="{4B71C25A-38AB-5E43-A25D-6B601497DCBC}" dt="2023-01-13T23:27:00.912" v="361" actId="167"/>
          <ac:spMkLst>
            <pc:docMk/>
            <pc:sldMk cId="2675945243" sldId="258"/>
            <ac:spMk id="8" creationId="{A1D7D3F5-65BA-2A2D-D035-6D4337DA3A92}"/>
          </ac:spMkLst>
        </pc:spChg>
      </pc:sldChg>
      <pc:sldChg chg="modSp add del setBg">
        <pc:chgData name="Lucidio Mayer Kuhn Filho" userId="8b1b7ba178fbd0f7" providerId="LiveId" clId="{4B71C25A-38AB-5E43-A25D-6B601497DCBC}" dt="2023-01-13T23:36:45.471" v="519" actId="2696"/>
        <pc:sldMkLst>
          <pc:docMk/>
          <pc:sldMk cId="212450431" sldId="260"/>
        </pc:sldMkLst>
        <pc:spChg chg="mod">
          <ac:chgData name="Lucidio Mayer Kuhn Filho" userId="8b1b7ba178fbd0f7" providerId="LiveId" clId="{4B71C25A-38AB-5E43-A25D-6B601497DCBC}" dt="2023-01-13T23:32:53.724" v="440"/>
          <ac:spMkLst>
            <pc:docMk/>
            <pc:sldMk cId="212450431" sldId="260"/>
            <ac:spMk id="3" creationId="{6A0F6938-3D1E-413A-BEA6-75032FD1E68F}"/>
          </ac:spMkLst>
        </pc:spChg>
      </pc:sldChg>
      <pc:sldChg chg="add del setBg">
        <pc:chgData name="Lucidio Mayer Kuhn Filho" userId="8b1b7ba178fbd0f7" providerId="LiveId" clId="{4B71C25A-38AB-5E43-A25D-6B601497DCBC}" dt="2023-01-13T23:32:08.667" v="400" actId="2696"/>
        <pc:sldMkLst>
          <pc:docMk/>
          <pc:sldMk cId="3561006741" sldId="263"/>
        </pc:sldMkLst>
      </pc:sldChg>
      <pc:sldChg chg="modSp mod setBg">
        <pc:chgData name="Lucidio Mayer Kuhn Filho" userId="8b1b7ba178fbd0f7" providerId="LiveId" clId="{4B71C25A-38AB-5E43-A25D-6B601497DCBC}" dt="2023-01-13T23:57:31.288" v="646"/>
        <pc:sldMkLst>
          <pc:docMk/>
          <pc:sldMk cId="183094831" sldId="283"/>
        </pc:sldMkLst>
        <pc:spChg chg="mod">
          <ac:chgData name="Lucidio Mayer Kuhn Filho" userId="8b1b7ba178fbd0f7" providerId="LiveId" clId="{4B71C25A-38AB-5E43-A25D-6B601497DCBC}" dt="2023-01-13T22:58:59.022" v="160" actId="27636"/>
          <ac:spMkLst>
            <pc:docMk/>
            <pc:sldMk cId="183094831" sldId="283"/>
            <ac:spMk id="3" creationId="{1133A123-AB6F-4744-AD37-AACFE3C15087}"/>
          </ac:spMkLst>
        </pc:spChg>
      </pc:sldChg>
      <pc:sldChg chg="modSp mod setBg">
        <pc:chgData name="Lucidio Mayer Kuhn Filho" userId="8b1b7ba178fbd0f7" providerId="LiveId" clId="{4B71C25A-38AB-5E43-A25D-6B601497DCBC}" dt="2023-01-14T00:00:48.245" v="712" actId="113"/>
        <pc:sldMkLst>
          <pc:docMk/>
          <pc:sldMk cId="285085743" sldId="287"/>
        </pc:sldMkLst>
        <pc:spChg chg="mod">
          <ac:chgData name="Lucidio Mayer Kuhn Filho" userId="8b1b7ba178fbd0f7" providerId="LiveId" clId="{4B71C25A-38AB-5E43-A25D-6B601497DCBC}" dt="2023-01-14T00:00:48.245" v="712" actId="113"/>
          <ac:spMkLst>
            <pc:docMk/>
            <pc:sldMk cId="285085743" sldId="287"/>
            <ac:spMk id="2" creationId="{94BDC90C-0CC6-42DF-AADC-FA4EF0D29CA7}"/>
          </ac:spMkLst>
        </pc:spChg>
        <pc:graphicFrameChg chg="mod">
          <ac:chgData name="Lucidio Mayer Kuhn Filho" userId="8b1b7ba178fbd0f7" providerId="LiveId" clId="{4B71C25A-38AB-5E43-A25D-6B601497DCBC}" dt="2023-01-14T00:00:08.336" v="709"/>
          <ac:graphicFrameMkLst>
            <pc:docMk/>
            <pc:sldMk cId="285085743" sldId="287"/>
            <ac:graphicFrameMk id="5" creationId="{E69C7E62-47DB-4EBA-97DD-F4424367F0B0}"/>
          </ac:graphicFrameMkLst>
        </pc:graphicFrameChg>
      </pc:sldChg>
      <pc:sldChg chg="addSp delSp modSp mod setBg">
        <pc:chgData name="Lucidio Mayer Kuhn Filho" userId="8b1b7ba178fbd0f7" providerId="LiveId" clId="{4B71C25A-38AB-5E43-A25D-6B601497DCBC}" dt="2023-01-14T00:00:38.613" v="711" actId="113"/>
        <pc:sldMkLst>
          <pc:docMk/>
          <pc:sldMk cId="2328632863" sldId="290"/>
        </pc:sldMkLst>
        <pc:spChg chg="mod">
          <ac:chgData name="Lucidio Mayer Kuhn Filho" userId="8b1b7ba178fbd0f7" providerId="LiveId" clId="{4B71C25A-38AB-5E43-A25D-6B601497DCBC}" dt="2023-01-14T00:00:38.613" v="711" actId="113"/>
          <ac:spMkLst>
            <pc:docMk/>
            <pc:sldMk cId="2328632863" sldId="290"/>
            <ac:spMk id="2" creationId="{94BDC90C-0CC6-42DF-AADC-FA4EF0D29CA7}"/>
          </ac:spMkLst>
        </pc:spChg>
        <pc:spChg chg="add del mod">
          <ac:chgData name="Lucidio Mayer Kuhn Filho" userId="8b1b7ba178fbd0f7" providerId="LiveId" clId="{4B71C25A-38AB-5E43-A25D-6B601497DCBC}" dt="2023-01-13T23:27:29.612" v="368" actId="767"/>
          <ac:spMkLst>
            <pc:docMk/>
            <pc:sldMk cId="2328632863" sldId="290"/>
            <ac:spMk id="3" creationId="{EBBF501D-D096-2FBB-FF6C-82A0EBDE8BF3}"/>
          </ac:spMkLst>
        </pc:spChg>
      </pc:sldChg>
      <pc:sldChg chg="addSp delSp modSp mod setBg">
        <pc:chgData name="Lucidio Mayer Kuhn Filho" userId="8b1b7ba178fbd0f7" providerId="LiveId" clId="{4B71C25A-38AB-5E43-A25D-6B601497DCBC}" dt="2023-01-18T01:39:13.784" v="1180" actId="14100"/>
        <pc:sldMkLst>
          <pc:docMk/>
          <pc:sldMk cId="3417292443" sldId="291"/>
        </pc:sldMkLst>
        <pc:spChg chg="mod">
          <ac:chgData name="Lucidio Mayer Kuhn Filho" userId="8b1b7ba178fbd0f7" providerId="LiveId" clId="{4B71C25A-38AB-5E43-A25D-6B601497DCBC}" dt="2023-01-18T01:21:01.607" v="777" actId="20577"/>
          <ac:spMkLst>
            <pc:docMk/>
            <pc:sldMk cId="3417292443" sldId="291"/>
            <ac:spMk id="2" creationId="{7EC129FC-35AF-4022-B730-D8911328F1B1}"/>
          </ac:spMkLst>
        </pc:spChg>
        <pc:spChg chg="add mod">
          <ac:chgData name="Lucidio Mayer Kuhn Filho" userId="8b1b7ba178fbd0f7" providerId="LiveId" clId="{4B71C25A-38AB-5E43-A25D-6B601497DCBC}" dt="2023-01-18T01:39:13.784" v="1180" actId="14100"/>
          <ac:spMkLst>
            <pc:docMk/>
            <pc:sldMk cId="3417292443" sldId="291"/>
            <ac:spMk id="14" creationId="{8D99680F-9EBE-DE08-6391-99759778A1F4}"/>
          </ac:spMkLst>
        </pc:spChg>
        <pc:spChg chg="mod">
          <ac:chgData name="Lucidio Mayer Kuhn Filho" userId="8b1b7ba178fbd0f7" providerId="LiveId" clId="{4B71C25A-38AB-5E43-A25D-6B601497DCBC}" dt="2023-01-13T23:21:10.399" v="354" actId="14100"/>
          <ac:spMkLst>
            <pc:docMk/>
            <pc:sldMk cId="3417292443" sldId="291"/>
            <ac:spMk id="35" creationId="{409DB839-B509-475F-86DC-693708204214}"/>
          </ac:spMkLst>
        </pc:spChg>
        <pc:graphicFrameChg chg="del mod modGraphic">
          <ac:chgData name="Lucidio Mayer Kuhn Filho" userId="8b1b7ba178fbd0f7" providerId="LiveId" clId="{4B71C25A-38AB-5E43-A25D-6B601497DCBC}" dt="2023-01-18T01:20:10.400" v="747" actId="478"/>
          <ac:graphicFrameMkLst>
            <pc:docMk/>
            <pc:sldMk cId="3417292443" sldId="291"/>
            <ac:graphicFrameMk id="10" creationId="{FCFECF90-C01A-487A-A60A-A1BA340EE45E}"/>
          </ac:graphicFrameMkLst>
        </pc:graphicFrameChg>
        <pc:graphicFrameChg chg="add mod modGraphic">
          <ac:chgData name="Lucidio Mayer Kuhn Filho" userId="8b1b7ba178fbd0f7" providerId="LiveId" clId="{4B71C25A-38AB-5E43-A25D-6B601497DCBC}" dt="2023-01-18T01:36:39.777" v="1041" actId="20577"/>
          <ac:graphicFrameMkLst>
            <pc:docMk/>
            <pc:sldMk cId="3417292443" sldId="291"/>
            <ac:graphicFrameMk id="12" creationId="{4997A2A1-37B1-7174-8CEC-10E151EB2046}"/>
          </ac:graphicFrameMkLst>
        </pc:graphicFrameChg>
        <pc:graphicFrameChg chg="add mod modGraphic">
          <ac:chgData name="Lucidio Mayer Kuhn Filho" userId="8b1b7ba178fbd0f7" providerId="LiveId" clId="{4B71C25A-38AB-5E43-A25D-6B601497DCBC}" dt="2023-01-18T01:38:56.897" v="1179" actId="20577"/>
          <ac:graphicFrameMkLst>
            <pc:docMk/>
            <pc:sldMk cId="3417292443" sldId="291"/>
            <ac:graphicFrameMk id="13" creationId="{FF71A9CD-6C4C-FE29-1A89-955831862EF9}"/>
          </ac:graphicFrameMkLst>
        </pc:graphicFrameChg>
        <pc:picChg chg="add del mod">
          <ac:chgData name="Lucidio Mayer Kuhn Filho" userId="8b1b7ba178fbd0f7" providerId="LiveId" clId="{4B71C25A-38AB-5E43-A25D-6B601497DCBC}" dt="2023-01-18T01:20:42.228" v="751" actId="478"/>
          <ac:picMkLst>
            <pc:docMk/>
            <pc:sldMk cId="3417292443" sldId="291"/>
            <ac:picMk id="4" creationId="{058F7558-D272-E819-10F7-79FB236120B1}"/>
          </ac:picMkLst>
        </pc:picChg>
        <pc:picChg chg="add del mod">
          <ac:chgData name="Lucidio Mayer Kuhn Filho" userId="8b1b7ba178fbd0f7" providerId="LiveId" clId="{4B71C25A-38AB-5E43-A25D-6B601497DCBC}" dt="2023-01-18T01:21:25.117" v="780" actId="478"/>
          <ac:picMkLst>
            <pc:docMk/>
            <pc:sldMk cId="3417292443" sldId="291"/>
            <ac:picMk id="6" creationId="{DFC8B4A9-6F25-241D-9ECF-048FF2C758DF}"/>
          </ac:picMkLst>
        </pc:picChg>
        <pc:picChg chg="add del mod">
          <ac:chgData name="Lucidio Mayer Kuhn Filho" userId="8b1b7ba178fbd0f7" providerId="LiveId" clId="{4B71C25A-38AB-5E43-A25D-6B601497DCBC}" dt="2023-01-18T01:28:21.574" v="783" actId="478"/>
          <ac:picMkLst>
            <pc:docMk/>
            <pc:sldMk cId="3417292443" sldId="291"/>
            <ac:picMk id="8" creationId="{7D785707-2441-D435-2BFE-3C337493B937}"/>
          </ac:picMkLst>
        </pc:picChg>
        <pc:picChg chg="add mod">
          <ac:chgData name="Lucidio Mayer Kuhn Filho" userId="8b1b7ba178fbd0f7" providerId="LiveId" clId="{4B71C25A-38AB-5E43-A25D-6B601497DCBC}" dt="2023-01-18T01:33:39.422" v="991" actId="1076"/>
          <ac:picMkLst>
            <pc:docMk/>
            <pc:sldMk cId="3417292443" sldId="291"/>
            <ac:picMk id="11" creationId="{AA39E3F7-D375-E27F-AA8D-43E92D3BFA7A}"/>
          </ac:picMkLst>
        </pc:picChg>
      </pc:sldChg>
      <pc:sldChg chg="modSp mod setBg">
        <pc:chgData name="Lucidio Mayer Kuhn Filho" userId="8b1b7ba178fbd0f7" providerId="LiveId" clId="{4B71C25A-38AB-5E43-A25D-6B601497DCBC}" dt="2023-01-13T23:56:13.939" v="641"/>
        <pc:sldMkLst>
          <pc:docMk/>
          <pc:sldMk cId="1445308191" sldId="292"/>
        </pc:sldMkLst>
        <pc:spChg chg="mod">
          <ac:chgData name="Lucidio Mayer Kuhn Filho" userId="8b1b7ba178fbd0f7" providerId="LiveId" clId="{4B71C25A-38AB-5E43-A25D-6B601497DCBC}" dt="2023-01-13T23:54:15.163" v="608" actId="6549"/>
          <ac:spMkLst>
            <pc:docMk/>
            <pc:sldMk cId="1445308191" sldId="292"/>
            <ac:spMk id="2" creationId="{7EC129FC-35AF-4022-B730-D8911328F1B1}"/>
          </ac:spMkLst>
        </pc:spChg>
      </pc:sldChg>
      <pc:sldChg chg="addSp delSp modSp mod ord setBg">
        <pc:chgData name="Lucidio Mayer Kuhn Filho" userId="8b1b7ba178fbd0f7" providerId="LiveId" clId="{4B71C25A-38AB-5E43-A25D-6B601497DCBC}" dt="2023-01-14T00:07:22.631" v="722"/>
        <pc:sldMkLst>
          <pc:docMk/>
          <pc:sldMk cId="683941466" sldId="293"/>
        </pc:sldMkLst>
        <pc:spChg chg="mod">
          <ac:chgData name="Lucidio Mayer Kuhn Filho" userId="8b1b7ba178fbd0f7" providerId="LiveId" clId="{4B71C25A-38AB-5E43-A25D-6B601497DCBC}" dt="2023-01-13T23:54:37.511" v="636" actId="14100"/>
          <ac:spMkLst>
            <pc:docMk/>
            <pc:sldMk cId="683941466" sldId="293"/>
            <ac:spMk id="2" creationId="{7EC129FC-35AF-4022-B730-D8911328F1B1}"/>
          </ac:spMkLst>
        </pc:spChg>
        <pc:spChg chg="add mod">
          <ac:chgData name="Lucidio Mayer Kuhn Filho" userId="8b1b7ba178fbd0f7" providerId="LiveId" clId="{4B71C25A-38AB-5E43-A25D-6B601497DCBC}" dt="2023-01-13T23:53:54.610" v="606" actId="1076"/>
          <ac:spMkLst>
            <pc:docMk/>
            <pc:sldMk cId="683941466" sldId="293"/>
            <ac:spMk id="7" creationId="{E877D5E2-7468-BA34-5FCB-1A44691ACB3B}"/>
          </ac:spMkLst>
        </pc:spChg>
        <pc:graphicFrameChg chg="add del mod modGraphic">
          <ac:chgData name="Lucidio Mayer Kuhn Filho" userId="8b1b7ba178fbd0f7" providerId="LiveId" clId="{4B71C25A-38AB-5E43-A25D-6B601497DCBC}" dt="2023-01-13T23:44:05.961" v="546" actId="21"/>
          <ac:graphicFrameMkLst>
            <pc:docMk/>
            <pc:sldMk cId="683941466" sldId="293"/>
            <ac:graphicFrameMk id="3" creationId="{BE72378D-EDA5-CB55-8DE4-502CBB5D9B2C}"/>
          </ac:graphicFrameMkLst>
        </pc:graphicFrameChg>
        <pc:graphicFrameChg chg="add del mod modGraphic">
          <ac:chgData name="Lucidio Mayer Kuhn Filho" userId="8b1b7ba178fbd0f7" providerId="LiveId" clId="{4B71C25A-38AB-5E43-A25D-6B601497DCBC}" dt="2023-01-13T23:46:55.510" v="556" actId="478"/>
          <ac:graphicFrameMkLst>
            <pc:docMk/>
            <pc:sldMk cId="683941466" sldId="293"/>
            <ac:graphicFrameMk id="4" creationId="{28D0E0F6-34FE-92EB-87E8-78E9CB8994B7}"/>
          </ac:graphicFrameMkLst>
        </pc:graphicFrameChg>
        <pc:graphicFrameChg chg="add del mod">
          <ac:chgData name="Lucidio Mayer Kuhn Filho" userId="8b1b7ba178fbd0f7" providerId="LiveId" clId="{4B71C25A-38AB-5E43-A25D-6B601497DCBC}" dt="2023-01-13T23:50:13.103" v="582" actId="21"/>
          <ac:graphicFrameMkLst>
            <pc:docMk/>
            <pc:sldMk cId="683941466" sldId="293"/>
            <ac:graphicFrameMk id="5" creationId="{BB939E04-BFA2-0DBF-1A7A-A4787C9556BC}"/>
          </ac:graphicFrameMkLst>
        </pc:graphicFrameChg>
        <pc:graphicFrameChg chg="add mod">
          <ac:chgData name="Lucidio Mayer Kuhn Filho" userId="8b1b7ba178fbd0f7" providerId="LiveId" clId="{4B71C25A-38AB-5E43-A25D-6B601497DCBC}" dt="2023-01-14T00:07:22.631" v="722"/>
          <ac:graphicFrameMkLst>
            <pc:docMk/>
            <pc:sldMk cId="683941466" sldId="293"/>
            <ac:graphicFrameMk id="6" creationId="{4A4E1989-1C37-B917-71F4-AEF0F632AD9B}"/>
          </ac:graphicFrameMkLst>
        </pc:graphicFrameChg>
      </pc:sldChg>
      <pc:sldChg chg="delSp add del setBg delDesignElem">
        <pc:chgData name="Lucidio Mayer Kuhn Filho" userId="8b1b7ba178fbd0f7" providerId="LiveId" clId="{4B71C25A-38AB-5E43-A25D-6B601497DCBC}" dt="2023-01-13T23:27:32.178" v="369" actId="2696"/>
        <pc:sldMkLst>
          <pc:docMk/>
          <pc:sldMk cId="712781531" sldId="294"/>
        </pc:sldMkLst>
        <pc:spChg chg="del">
          <ac:chgData name="Lucidio Mayer Kuhn Filho" userId="8b1b7ba178fbd0f7" providerId="LiveId" clId="{4B71C25A-38AB-5E43-A25D-6B601497DCBC}" dt="2023-01-13T23:27:16.012" v="363"/>
          <ac:spMkLst>
            <pc:docMk/>
            <pc:sldMk cId="712781531" sldId="294"/>
            <ac:spMk id="10" creationId="{46C2E80F-49A6-4372-B103-219D417A55ED}"/>
          </ac:spMkLst>
        </pc:spChg>
      </pc:sldChg>
      <pc:sldChg chg="modSp add mod setBg">
        <pc:chgData name="Lucidio Mayer Kuhn Filho" userId="8b1b7ba178fbd0f7" providerId="LiveId" clId="{4B71C25A-38AB-5E43-A25D-6B601497DCBC}" dt="2023-01-18T15:47:04.976" v="1194" actId="20577"/>
        <pc:sldMkLst>
          <pc:docMk/>
          <pc:sldMk cId="1540441333" sldId="294"/>
        </pc:sldMkLst>
        <pc:spChg chg="mod">
          <ac:chgData name="Lucidio Mayer Kuhn Filho" userId="8b1b7ba178fbd0f7" providerId="LiveId" clId="{4B71C25A-38AB-5E43-A25D-6B601497DCBC}" dt="2023-01-13T23:28:08.505" v="373" actId="14100"/>
          <ac:spMkLst>
            <pc:docMk/>
            <pc:sldMk cId="1540441333" sldId="294"/>
            <ac:spMk id="2" creationId="{94BDC90C-0CC6-42DF-AADC-FA4EF0D29CA7}"/>
          </ac:spMkLst>
        </pc:spChg>
        <pc:graphicFrameChg chg="mod modGraphic">
          <ac:chgData name="Lucidio Mayer Kuhn Filho" userId="8b1b7ba178fbd0f7" providerId="LiveId" clId="{4B71C25A-38AB-5E43-A25D-6B601497DCBC}" dt="2023-01-18T15:47:04.976" v="1194" actId="20577"/>
          <ac:graphicFrameMkLst>
            <pc:docMk/>
            <pc:sldMk cId="1540441333" sldId="294"/>
            <ac:graphicFrameMk id="5" creationId="{E69C7E62-47DB-4EBA-97DD-F4424367F0B0}"/>
          </ac:graphicFrameMkLst>
        </pc:graphicFrameChg>
      </pc:sldChg>
      <pc:sldChg chg="modSp add mod setBg">
        <pc:chgData name="Lucidio Mayer Kuhn Filho" userId="8b1b7ba178fbd0f7" providerId="LiveId" clId="{4B71C25A-38AB-5E43-A25D-6B601497DCBC}" dt="2023-01-13T23:56:13.939" v="641"/>
        <pc:sldMkLst>
          <pc:docMk/>
          <pc:sldMk cId="2348437779" sldId="295"/>
        </pc:sldMkLst>
        <pc:spChg chg="mod">
          <ac:chgData name="Lucidio Mayer Kuhn Filho" userId="8b1b7ba178fbd0f7" providerId="LiveId" clId="{4B71C25A-38AB-5E43-A25D-6B601497DCBC}" dt="2023-01-13T23:31:20.756" v="396" actId="20577"/>
          <ac:spMkLst>
            <pc:docMk/>
            <pc:sldMk cId="2348437779" sldId="295"/>
            <ac:spMk id="2" creationId="{94BDC90C-0CC6-42DF-AADC-FA4EF0D29CA7}"/>
          </ac:spMkLst>
        </pc:spChg>
        <pc:graphicFrameChg chg="mod">
          <ac:chgData name="Lucidio Mayer Kuhn Filho" userId="8b1b7ba178fbd0f7" providerId="LiveId" clId="{4B71C25A-38AB-5E43-A25D-6B601497DCBC}" dt="2023-01-13T23:32:02.653" v="399"/>
          <ac:graphicFrameMkLst>
            <pc:docMk/>
            <pc:sldMk cId="2348437779" sldId="295"/>
            <ac:graphicFrameMk id="5" creationId="{E69C7E62-47DB-4EBA-97DD-F4424367F0B0}"/>
          </ac:graphicFrameMkLst>
        </pc:graphicFrameChg>
      </pc:sldChg>
      <pc:sldChg chg="addSp delSp modSp add mod setBg">
        <pc:chgData name="Lucidio Mayer Kuhn Filho" userId="8b1b7ba178fbd0f7" providerId="LiveId" clId="{4B71C25A-38AB-5E43-A25D-6B601497DCBC}" dt="2023-01-18T15:50:05.700" v="1262" actId="20577"/>
        <pc:sldMkLst>
          <pc:docMk/>
          <pc:sldMk cId="2316570502" sldId="296"/>
        </pc:sldMkLst>
        <pc:spChg chg="mod">
          <ac:chgData name="Lucidio Mayer Kuhn Filho" userId="8b1b7ba178fbd0f7" providerId="LiveId" clId="{4B71C25A-38AB-5E43-A25D-6B601497DCBC}" dt="2023-01-13T23:33:13.855" v="441" actId="14100"/>
          <ac:spMkLst>
            <pc:docMk/>
            <pc:sldMk cId="2316570502" sldId="296"/>
            <ac:spMk id="2" creationId="{94BDC90C-0CC6-42DF-AADC-FA4EF0D29CA7}"/>
          </ac:spMkLst>
        </pc:spChg>
        <pc:spChg chg="add del mod">
          <ac:chgData name="Lucidio Mayer Kuhn Filho" userId="8b1b7ba178fbd0f7" providerId="LiveId" clId="{4B71C25A-38AB-5E43-A25D-6B601497DCBC}" dt="2023-01-13T23:36:22.009" v="517"/>
          <ac:spMkLst>
            <pc:docMk/>
            <pc:sldMk cId="2316570502" sldId="296"/>
            <ac:spMk id="3" creationId="{ED078FC5-234F-6196-631E-09E4EF8F6178}"/>
          </ac:spMkLst>
        </pc:spChg>
        <pc:graphicFrameChg chg="mod">
          <ac:chgData name="Lucidio Mayer Kuhn Filho" userId="8b1b7ba178fbd0f7" providerId="LiveId" clId="{4B71C25A-38AB-5E43-A25D-6B601497DCBC}" dt="2023-01-18T15:50:05.700" v="1262" actId="20577"/>
          <ac:graphicFrameMkLst>
            <pc:docMk/>
            <pc:sldMk cId="2316570502" sldId="296"/>
            <ac:graphicFrameMk id="5" creationId="{E69C7E62-47DB-4EBA-97DD-F4424367F0B0}"/>
          </ac:graphicFrameMkLst>
        </pc:graphicFrameChg>
      </pc:sldChg>
      <pc:sldChg chg="add">
        <pc:chgData name="Lucidio Mayer Kuhn Filho" userId="8b1b7ba178fbd0f7" providerId="LiveId" clId="{4B71C25A-38AB-5E43-A25D-6B601497DCBC}" dt="2023-01-18T01:20:01.481" v="745" actId="2890"/>
        <pc:sldMkLst>
          <pc:docMk/>
          <pc:sldMk cId="580277773" sldId="2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07372-C529-4DA0-89FF-2F047BCF10A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4770D0-77BB-4E01-82DE-6E98952927BC}">
      <dgm:prSet/>
      <dgm:spPr/>
      <dgm:t>
        <a:bodyPr/>
        <a:lstStyle/>
        <a:p>
          <a:r>
            <a:rPr lang="en-US" dirty="0"/>
            <a:t>Taxonomy.</a:t>
          </a:r>
        </a:p>
      </dgm:t>
    </dgm:pt>
    <dgm:pt modelId="{680E5E24-BA57-432F-8F45-38327D164A3D}" type="parTrans" cxnId="{4554E67D-FF3D-4D14-9369-1EBA467C6C4D}">
      <dgm:prSet/>
      <dgm:spPr/>
      <dgm:t>
        <a:bodyPr/>
        <a:lstStyle/>
        <a:p>
          <a:endParaRPr lang="en-US"/>
        </a:p>
      </dgm:t>
    </dgm:pt>
    <dgm:pt modelId="{FFAE6594-76ED-478C-9ED6-CCCBDB655CBB}" type="sibTrans" cxnId="{4554E67D-FF3D-4D14-9369-1EBA467C6C4D}">
      <dgm:prSet/>
      <dgm:spPr/>
      <dgm:t>
        <a:bodyPr/>
        <a:lstStyle/>
        <a:p>
          <a:endParaRPr lang="en-US"/>
        </a:p>
      </dgm:t>
    </dgm:pt>
    <dgm:pt modelId="{E1648BFF-DBD1-4795-ADAE-0BBA9792B90F}">
      <dgm:prSet/>
      <dgm:spPr/>
      <dgm:t>
        <a:bodyPr/>
        <a:lstStyle/>
        <a:p>
          <a:r>
            <a:rPr lang="en-US" dirty="0"/>
            <a:t>Workflow to handle assumptions.</a:t>
          </a:r>
        </a:p>
      </dgm:t>
    </dgm:pt>
    <dgm:pt modelId="{86BDE068-0C8B-45EA-AD49-9DF260B77325}" type="parTrans" cxnId="{ABE4B010-5881-4558-BAA2-B7B417E41FB7}">
      <dgm:prSet/>
      <dgm:spPr/>
      <dgm:t>
        <a:bodyPr/>
        <a:lstStyle/>
        <a:p>
          <a:endParaRPr lang="en-US"/>
        </a:p>
      </dgm:t>
    </dgm:pt>
    <dgm:pt modelId="{19D159FB-545B-4562-AB4F-ACF8041960D5}" type="sibTrans" cxnId="{ABE4B010-5881-4558-BAA2-B7B417E41FB7}">
      <dgm:prSet/>
      <dgm:spPr/>
      <dgm:t>
        <a:bodyPr/>
        <a:lstStyle/>
        <a:p>
          <a:endParaRPr lang="en-US"/>
        </a:p>
      </dgm:t>
    </dgm:pt>
    <dgm:pt modelId="{D8195CB9-E2C7-4FB2-8042-7A9FA7C8F798}">
      <dgm:prSet/>
      <dgm:spPr/>
      <dgm:t>
        <a:bodyPr/>
        <a:lstStyle/>
        <a:p>
          <a:r>
            <a:rPr lang="en-US" dirty="0"/>
            <a:t>Pre-Mortem.</a:t>
          </a:r>
        </a:p>
      </dgm:t>
    </dgm:pt>
    <dgm:pt modelId="{FF030114-7CF0-41D7-8215-E3F12E0D54F1}" type="parTrans" cxnId="{557E1BF3-358D-46F9-814C-2506BCE41C96}">
      <dgm:prSet/>
      <dgm:spPr/>
      <dgm:t>
        <a:bodyPr/>
        <a:lstStyle/>
        <a:p>
          <a:endParaRPr lang="en-US"/>
        </a:p>
      </dgm:t>
    </dgm:pt>
    <dgm:pt modelId="{6E7E29FD-1D11-4D7E-A34A-CC5EBD9C7B33}" type="sibTrans" cxnId="{557E1BF3-358D-46F9-814C-2506BCE41C96}">
      <dgm:prSet/>
      <dgm:spPr/>
      <dgm:t>
        <a:bodyPr/>
        <a:lstStyle/>
        <a:p>
          <a:endParaRPr lang="en-US"/>
        </a:p>
      </dgm:t>
    </dgm:pt>
    <dgm:pt modelId="{8ABFE172-3E05-4C6D-9E73-F66760D41D2A}">
      <dgm:prSet/>
      <dgm:spPr/>
      <dgm:t>
        <a:bodyPr/>
        <a:lstStyle/>
        <a:p>
          <a:r>
            <a:rPr lang="en-US" dirty="0"/>
            <a:t>Assessment spreadsheet.</a:t>
          </a:r>
        </a:p>
      </dgm:t>
    </dgm:pt>
    <dgm:pt modelId="{27E9EF88-3509-404E-9F86-621502BD0872}" type="parTrans" cxnId="{5121E9C2-64D5-4548-8539-F2B06C90048B}">
      <dgm:prSet/>
      <dgm:spPr/>
      <dgm:t>
        <a:bodyPr/>
        <a:lstStyle/>
        <a:p>
          <a:endParaRPr lang="en-US"/>
        </a:p>
      </dgm:t>
    </dgm:pt>
    <dgm:pt modelId="{381DDD32-379E-43C2-9451-B0EB659614C8}" type="sibTrans" cxnId="{5121E9C2-64D5-4548-8539-F2B06C90048B}">
      <dgm:prSet/>
      <dgm:spPr/>
      <dgm:t>
        <a:bodyPr/>
        <a:lstStyle/>
        <a:p>
          <a:endParaRPr lang="en-US"/>
        </a:p>
      </dgm:t>
    </dgm:pt>
    <dgm:pt modelId="{F8FEAAA5-E24C-F744-BE48-1944E3A28351}">
      <dgm:prSet/>
      <dgm:spPr/>
      <dgm:t>
        <a:bodyPr/>
        <a:lstStyle/>
        <a:p>
          <a:r>
            <a:rPr lang="en-US" dirty="0"/>
            <a:t>Why we need to handle assumptions.</a:t>
          </a:r>
        </a:p>
      </dgm:t>
    </dgm:pt>
    <dgm:pt modelId="{927856BD-95E6-074B-B8B4-3AAF458BCC7D}" type="parTrans" cxnId="{F010F31B-F934-B24C-8B3E-D76CC229769D}">
      <dgm:prSet/>
      <dgm:spPr/>
      <dgm:t>
        <a:bodyPr/>
        <a:lstStyle/>
        <a:p>
          <a:endParaRPr lang="en-US"/>
        </a:p>
      </dgm:t>
    </dgm:pt>
    <dgm:pt modelId="{03CD7CEB-B867-CD4D-8505-B95A27083654}" type="sibTrans" cxnId="{F010F31B-F934-B24C-8B3E-D76CC229769D}">
      <dgm:prSet/>
      <dgm:spPr/>
      <dgm:t>
        <a:bodyPr/>
        <a:lstStyle/>
        <a:p>
          <a:endParaRPr lang="en-US"/>
        </a:p>
      </dgm:t>
    </dgm:pt>
    <dgm:pt modelId="{AE0F36DE-F3EF-5046-9215-760C9BD91D0E}">
      <dgm:prSet/>
      <dgm:spPr/>
      <dgm:t>
        <a:bodyPr/>
        <a:lstStyle/>
        <a:p>
          <a:r>
            <a:rPr lang="en-US" dirty="0"/>
            <a:t>Resources.</a:t>
          </a:r>
        </a:p>
      </dgm:t>
    </dgm:pt>
    <dgm:pt modelId="{355025FA-7B07-6C49-9315-15AE5C0C2D5C}" type="parTrans" cxnId="{2D44C236-14FE-C343-916F-BAB64CAFFDD8}">
      <dgm:prSet/>
      <dgm:spPr/>
    </dgm:pt>
    <dgm:pt modelId="{F6C45BA7-5C5A-CE45-B3C3-09508534948E}" type="sibTrans" cxnId="{2D44C236-14FE-C343-916F-BAB64CAFFDD8}">
      <dgm:prSet/>
      <dgm:spPr/>
    </dgm:pt>
    <dgm:pt modelId="{ADF1D5D4-FD7D-CE42-B3CB-6E1A187F967C}">
      <dgm:prSet/>
      <dgm:spPr/>
      <dgm:t>
        <a:bodyPr/>
        <a:lstStyle/>
        <a:p>
          <a:r>
            <a:rPr lang="en-US" dirty="0"/>
            <a:t>What are assumptions</a:t>
          </a:r>
        </a:p>
      </dgm:t>
    </dgm:pt>
    <dgm:pt modelId="{55FEACA1-EDBC-7E4E-829F-F55ACB3C755C}" type="parTrans" cxnId="{9F19AE2C-C524-3248-992F-DAA19A2E0BBF}">
      <dgm:prSet/>
      <dgm:spPr/>
    </dgm:pt>
    <dgm:pt modelId="{762E84C5-6489-884B-B3F4-D475780F6532}" type="sibTrans" cxnId="{9F19AE2C-C524-3248-992F-DAA19A2E0BBF}">
      <dgm:prSet/>
      <dgm:spPr/>
    </dgm:pt>
    <dgm:pt modelId="{9D9029AE-8AF0-4993-80D0-147B1F90E8C2}" type="pres">
      <dgm:prSet presAssocID="{CE807372-C529-4DA0-89FF-2F047BCF10A9}" presName="linear" presStyleCnt="0">
        <dgm:presLayoutVars>
          <dgm:animLvl val="lvl"/>
          <dgm:resizeHandles val="exact"/>
        </dgm:presLayoutVars>
      </dgm:prSet>
      <dgm:spPr/>
    </dgm:pt>
    <dgm:pt modelId="{589F23C0-9E00-224C-8F27-C261A738BA06}" type="pres">
      <dgm:prSet presAssocID="{F8FEAAA5-E24C-F744-BE48-1944E3A2835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8145ECC-1FD2-184B-9E8E-88C0A1E325E3}" type="pres">
      <dgm:prSet presAssocID="{03CD7CEB-B867-CD4D-8505-B95A27083654}" presName="spacer" presStyleCnt="0"/>
      <dgm:spPr/>
    </dgm:pt>
    <dgm:pt modelId="{C1ADA62A-F722-7A4A-B315-BB90088E73CA}" type="pres">
      <dgm:prSet presAssocID="{ADF1D5D4-FD7D-CE42-B3CB-6E1A187F967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7FCBEF2-236B-E841-8B77-E2CFD8B8E7F8}" type="pres">
      <dgm:prSet presAssocID="{762E84C5-6489-884B-B3F4-D475780F6532}" presName="spacer" presStyleCnt="0"/>
      <dgm:spPr/>
    </dgm:pt>
    <dgm:pt modelId="{860FCB23-E3DF-4049-9391-AE3FE9A9DBE0}" type="pres">
      <dgm:prSet presAssocID="{E1648BFF-DBD1-4795-ADAE-0BBA9792B90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7942D4D-486B-43D7-8F79-DE8F575F6858}" type="pres">
      <dgm:prSet presAssocID="{19D159FB-545B-4562-AB4F-ACF8041960D5}" presName="spacer" presStyleCnt="0"/>
      <dgm:spPr/>
    </dgm:pt>
    <dgm:pt modelId="{24EC64DB-C372-4B06-9FFE-C9E6558E30F8}" type="pres">
      <dgm:prSet presAssocID="{494770D0-77BB-4E01-82DE-6E98952927B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1F590E3-77CD-48C2-9239-09F2D9104A01}" type="pres">
      <dgm:prSet presAssocID="{FFAE6594-76ED-478C-9ED6-CCCBDB655CBB}" presName="spacer" presStyleCnt="0"/>
      <dgm:spPr/>
    </dgm:pt>
    <dgm:pt modelId="{3E55E7AD-3E3B-42BD-9012-242D1CAECD70}" type="pres">
      <dgm:prSet presAssocID="{8ABFE172-3E05-4C6D-9E73-F66760D41D2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F812FF8-6F27-F943-A955-B27020E96E52}" type="pres">
      <dgm:prSet presAssocID="{381DDD32-379E-43C2-9451-B0EB659614C8}" presName="spacer" presStyleCnt="0"/>
      <dgm:spPr/>
    </dgm:pt>
    <dgm:pt modelId="{CCAEF27F-8E59-49D1-92C6-1DC7A7100505}" type="pres">
      <dgm:prSet presAssocID="{D8195CB9-E2C7-4FB2-8042-7A9FA7C8F79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D7F739A-4564-4AE3-8546-6547A09AD11B}" type="pres">
      <dgm:prSet presAssocID="{6E7E29FD-1D11-4D7E-A34A-CC5EBD9C7B33}" presName="spacer" presStyleCnt="0"/>
      <dgm:spPr/>
    </dgm:pt>
    <dgm:pt modelId="{04A24D40-9604-E24E-84BC-015EC9C78301}" type="pres">
      <dgm:prSet presAssocID="{AE0F36DE-F3EF-5046-9215-760C9BD91D0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BE4B010-5881-4558-BAA2-B7B417E41FB7}" srcId="{CE807372-C529-4DA0-89FF-2F047BCF10A9}" destId="{E1648BFF-DBD1-4795-ADAE-0BBA9792B90F}" srcOrd="2" destOrd="0" parTransId="{86BDE068-0C8B-45EA-AD49-9DF260B77325}" sibTransId="{19D159FB-545B-4562-AB4F-ACF8041960D5}"/>
    <dgm:cxn modelId="{F010F31B-F934-B24C-8B3E-D76CC229769D}" srcId="{CE807372-C529-4DA0-89FF-2F047BCF10A9}" destId="{F8FEAAA5-E24C-F744-BE48-1944E3A28351}" srcOrd="0" destOrd="0" parTransId="{927856BD-95E6-074B-B8B4-3AAF458BCC7D}" sibTransId="{03CD7CEB-B867-CD4D-8505-B95A27083654}"/>
    <dgm:cxn modelId="{9F19AE2C-C524-3248-992F-DAA19A2E0BBF}" srcId="{CE807372-C529-4DA0-89FF-2F047BCF10A9}" destId="{ADF1D5D4-FD7D-CE42-B3CB-6E1A187F967C}" srcOrd="1" destOrd="0" parTransId="{55FEACA1-EDBC-7E4E-829F-F55ACB3C755C}" sibTransId="{762E84C5-6489-884B-B3F4-D475780F6532}"/>
    <dgm:cxn modelId="{7644AA2F-DB62-594A-9AE9-2D7F76C88598}" type="presOf" srcId="{F8FEAAA5-E24C-F744-BE48-1944E3A28351}" destId="{589F23C0-9E00-224C-8F27-C261A738BA06}" srcOrd="0" destOrd="0" presId="urn:microsoft.com/office/officeart/2005/8/layout/vList2"/>
    <dgm:cxn modelId="{CB181D30-46CE-485F-8442-8456FB544A2A}" type="presOf" srcId="{CE807372-C529-4DA0-89FF-2F047BCF10A9}" destId="{9D9029AE-8AF0-4993-80D0-147B1F90E8C2}" srcOrd="0" destOrd="0" presId="urn:microsoft.com/office/officeart/2005/8/layout/vList2"/>
    <dgm:cxn modelId="{A7AE8934-CF6D-8343-B33E-ED92A369CBF0}" type="presOf" srcId="{E1648BFF-DBD1-4795-ADAE-0BBA9792B90F}" destId="{860FCB23-E3DF-4049-9391-AE3FE9A9DBE0}" srcOrd="0" destOrd="0" presId="urn:microsoft.com/office/officeart/2005/8/layout/vList2"/>
    <dgm:cxn modelId="{2D44C236-14FE-C343-916F-BAB64CAFFDD8}" srcId="{CE807372-C529-4DA0-89FF-2F047BCF10A9}" destId="{AE0F36DE-F3EF-5046-9215-760C9BD91D0E}" srcOrd="6" destOrd="0" parTransId="{355025FA-7B07-6C49-9315-15AE5C0C2D5C}" sibTransId="{F6C45BA7-5C5A-CE45-B3C3-09508534948E}"/>
    <dgm:cxn modelId="{EF8EA461-0006-5643-8677-F8F328023734}" type="presOf" srcId="{ADF1D5D4-FD7D-CE42-B3CB-6E1A187F967C}" destId="{C1ADA62A-F722-7A4A-B315-BB90088E73CA}" srcOrd="0" destOrd="0" presId="urn:microsoft.com/office/officeart/2005/8/layout/vList2"/>
    <dgm:cxn modelId="{9E5E6C4C-4174-3742-B74B-E7D32222A35C}" type="presOf" srcId="{D8195CB9-E2C7-4FB2-8042-7A9FA7C8F798}" destId="{CCAEF27F-8E59-49D1-92C6-1DC7A7100505}" srcOrd="0" destOrd="0" presId="urn:microsoft.com/office/officeart/2005/8/layout/vList2"/>
    <dgm:cxn modelId="{4554E67D-FF3D-4D14-9369-1EBA467C6C4D}" srcId="{CE807372-C529-4DA0-89FF-2F047BCF10A9}" destId="{494770D0-77BB-4E01-82DE-6E98952927BC}" srcOrd="3" destOrd="0" parTransId="{680E5E24-BA57-432F-8F45-38327D164A3D}" sibTransId="{FFAE6594-76ED-478C-9ED6-CCCBDB655CBB}"/>
    <dgm:cxn modelId="{D563BF7E-CA1B-6844-A873-FBD513F2F401}" type="presOf" srcId="{494770D0-77BB-4E01-82DE-6E98952927BC}" destId="{24EC64DB-C372-4B06-9FFE-C9E6558E30F8}" srcOrd="0" destOrd="0" presId="urn:microsoft.com/office/officeart/2005/8/layout/vList2"/>
    <dgm:cxn modelId="{B5EAE1BF-C477-3D41-8A71-0E310E276096}" type="presOf" srcId="{AE0F36DE-F3EF-5046-9215-760C9BD91D0E}" destId="{04A24D40-9604-E24E-84BC-015EC9C78301}" srcOrd="0" destOrd="0" presId="urn:microsoft.com/office/officeart/2005/8/layout/vList2"/>
    <dgm:cxn modelId="{5121E9C2-64D5-4548-8539-F2B06C90048B}" srcId="{CE807372-C529-4DA0-89FF-2F047BCF10A9}" destId="{8ABFE172-3E05-4C6D-9E73-F66760D41D2A}" srcOrd="4" destOrd="0" parTransId="{27E9EF88-3509-404E-9F86-621502BD0872}" sibTransId="{381DDD32-379E-43C2-9451-B0EB659614C8}"/>
    <dgm:cxn modelId="{557E1BF3-358D-46F9-814C-2506BCE41C96}" srcId="{CE807372-C529-4DA0-89FF-2F047BCF10A9}" destId="{D8195CB9-E2C7-4FB2-8042-7A9FA7C8F798}" srcOrd="5" destOrd="0" parTransId="{FF030114-7CF0-41D7-8215-E3F12E0D54F1}" sibTransId="{6E7E29FD-1D11-4D7E-A34A-CC5EBD9C7B33}"/>
    <dgm:cxn modelId="{0F014DFF-A6C4-6546-9B42-D4D5F2573974}" type="presOf" srcId="{8ABFE172-3E05-4C6D-9E73-F66760D41D2A}" destId="{3E55E7AD-3E3B-42BD-9012-242D1CAECD70}" srcOrd="0" destOrd="0" presId="urn:microsoft.com/office/officeart/2005/8/layout/vList2"/>
    <dgm:cxn modelId="{F2DB2070-CE0C-7740-83DA-8FAFAE636ABC}" type="presParOf" srcId="{9D9029AE-8AF0-4993-80D0-147B1F90E8C2}" destId="{589F23C0-9E00-224C-8F27-C261A738BA06}" srcOrd="0" destOrd="0" presId="urn:microsoft.com/office/officeart/2005/8/layout/vList2"/>
    <dgm:cxn modelId="{74218D70-7026-4F4C-82BA-A76FB7403993}" type="presParOf" srcId="{9D9029AE-8AF0-4993-80D0-147B1F90E8C2}" destId="{58145ECC-1FD2-184B-9E8E-88C0A1E325E3}" srcOrd="1" destOrd="0" presId="urn:microsoft.com/office/officeart/2005/8/layout/vList2"/>
    <dgm:cxn modelId="{1F607EEC-DDFC-2944-8E90-C28828226462}" type="presParOf" srcId="{9D9029AE-8AF0-4993-80D0-147B1F90E8C2}" destId="{C1ADA62A-F722-7A4A-B315-BB90088E73CA}" srcOrd="2" destOrd="0" presId="urn:microsoft.com/office/officeart/2005/8/layout/vList2"/>
    <dgm:cxn modelId="{93E3EB7E-837B-3248-AC77-EA6C4F694141}" type="presParOf" srcId="{9D9029AE-8AF0-4993-80D0-147B1F90E8C2}" destId="{17FCBEF2-236B-E841-8B77-E2CFD8B8E7F8}" srcOrd="3" destOrd="0" presId="urn:microsoft.com/office/officeart/2005/8/layout/vList2"/>
    <dgm:cxn modelId="{4D691855-40E7-B442-BDA6-816DD8239A0C}" type="presParOf" srcId="{9D9029AE-8AF0-4993-80D0-147B1F90E8C2}" destId="{860FCB23-E3DF-4049-9391-AE3FE9A9DBE0}" srcOrd="4" destOrd="0" presId="urn:microsoft.com/office/officeart/2005/8/layout/vList2"/>
    <dgm:cxn modelId="{60BD4E62-6E03-824F-AA3F-AFF6D5E33EFB}" type="presParOf" srcId="{9D9029AE-8AF0-4993-80D0-147B1F90E8C2}" destId="{87942D4D-486B-43D7-8F79-DE8F575F6858}" srcOrd="5" destOrd="0" presId="urn:microsoft.com/office/officeart/2005/8/layout/vList2"/>
    <dgm:cxn modelId="{30721438-1C28-774A-ABED-CE58D5E2A643}" type="presParOf" srcId="{9D9029AE-8AF0-4993-80D0-147B1F90E8C2}" destId="{24EC64DB-C372-4B06-9FFE-C9E6558E30F8}" srcOrd="6" destOrd="0" presId="urn:microsoft.com/office/officeart/2005/8/layout/vList2"/>
    <dgm:cxn modelId="{0AAE02E3-0FCF-9742-B9E9-69F6941DFB2B}" type="presParOf" srcId="{9D9029AE-8AF0-4993-80D0-147B1F90E8C2}" destId="{A1F590E3-77CD-48C2-9239-09F2D9104A01}" srcOrd="7" destOrd="0" presId="urn:microsoft.com/office/officeart/2005/8/layout/vList2"/>
    <dgm:cxn modelId="{30B7F3C3-A2FF-AA48-82A8-55C2B2EC1DAC}" type="presParOf" srcId="{9D9029AE-8AF0-4993-80D0-147B1F90E8C2}" destId="{3E55E7AD-3E3B-42BD-9012-242D1CAECD70}" srcOrd="8" destOrd="0" presId="urn:microsoft.com/office/officeart/2005/8/layout/vList2"/>
    <dgm:cxn modelId="{1EAFC7C9-10F4-2E44-9A8E-14D4D46B116E}" type="presParOf" srcId="{9D9029AE-8AF0-4993-80D0-147B1F90E8C2}" destId="{6F812FF8-6F27-F943-A955-B27020E96E52}" srcOrd="9" destOrd="0" presId="urn:microsoft.com/office/officeart/2005/8/layout/vList2"/>
    <dgm:cxn modelId="{460FE634-9512-CB4A-98B0-2A5C9B5310F3}" type="presParOf" srcId="{9D9029AE-8AF0-4993-80D0-147B1F90E8C2}" destId="{CCAEF27F-8E59-49D1-92C6-1DC7A7100505}" srcOrd="10" destOrd="0" presId="urn:microsoft.com/office/officeart/2005/8/layout/vList2"/>
    <dgm:cxn modelId="{7F01CD4D-3059-0848-8317-DF35C37E5891}" type="presParOf" srcId="{9D9029AE-8AF0-4993-80D0-147B1F90E8C2}" destId="{4D7F739A-4564-4AE3-8546-6547A09AD11B}" srcOrd="11" destOrd="0" presId="urn:microsoft.com/office/officeart/2005/8/layout/vList2"/>
    <dgm:cxn modelId="{3A0AC69D-1A61-E04A-B6CA-D4928A0EDFD3}" type="presParOf" srcId="{9D9029AE-8AF0-4993-80D0-147B1F90E8C2}" destId="{04A24D40-9604-E24E-84BC-015EC9C7830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807372-C529-4DA0-89FF-2F047BCF10A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4770D0-77BB-4E01-82DE-6E98952927BC}">
      <dgm:prSet/>
      <dgm:spPr/>
      <dgm:t>
        <a:bodyPr/>
        <a:lstStyle/>
        <a:p>
          <a:r>
            <a:rPr lang="en-US" dirty="0"/>
            <a:t>However, around 67% projects fail due to communications.</a:t>
          </a:r>
        </a:p>
      </dgm:t>
    </dgm:pt>
    <dgm:pt modelId="{680E5E24-BA57-432F-8F45-38327D164A3D}" type="parTrans" cxnId="{4554E67D-FF3D-4D14-9369-1EBA467C6C4D}">
      <dgm:prSet/>
      <dgm:spPr/>
      <dgm:t>
        <a:bodyPr/>
        <a:lstStyle/>
        <a:p>
          <a:endParaRPr lang="en-US"/>
        </a:p>
      </dgm:t>
    </dgm:pt>
    <dgm:pt modelId="{FFAE6594-76ED-478C-9ED6-CCCBDB655CBB}" type="sibTrans" cxnId="{4554E67D-FF3D-4D14-9369-1EBA467C6C4D}">
      <dgm:prSet/>
      <dgm:spPr/>
      <dgm:t>
        <a:bodyPr/>
        <a:lstStyle/>
        <a:p>
          <a:endParaRPr lang="en-US"/>
        </a:p>
      </dgm:t>
    </dgm:pt>
    <dgm:pt modelId="{E1648BFF-DBD1-4795-ADAE-0BBA9792B90F}">
      <dgm:prSet/>
      <dgm:spPr/>
      <dgm:t>
        <a:bodyPr/>
        <a:lstStyle/>
        <a:p>
          <a:r>
            <a:rPr lang="en-US" dirty="0"/>
            <a:t>Assumptions are the base of failed communications.</a:t>
          </a:r>
        </a:p>
      </dgm:t>
    </dgm:pt>
    <dgm:pt modelId="{86BDE068-0C8B-45EA-AD49-9DF260B77325}" type="parTrans" cxnId="{ABE4B010-5881-4558-BAA2-B7B417E41FB7}">
      <dgm:prSet/>
      <dgm:spPr/>
      <dgm:t>
        <a:bodyPr/>
        <a:lstStyle/>
        <a:p>
          <a:endParaRPr lang="en-US"/>
        </a:p>
      </dgm:t>
    </dgm:pt>
    <dgm:pt modelId="{19D159FB-545B-4562-AB4F-ACF8041960D5}" type="sibTrans" cxnId="{ABE4B010-5881-4558-BAA2-B7B417E41FB7}">
      <dgm:prSet/>
      <dgm:spPr/>
      <dgm:t>
        <a:bodyPr/>
        <a:lstStyle/>
        <a:p>
          <a:endParaRPr lang="en-US"/>
        </a:p>
      </dgm:t>
    </dgm:pt>
    <dgm:pt modelId="{D8195CB9-E2C7-4FB2-8042-7A9FA7C8F798}">
      <dgm:prSet/>
      <dgm:spPr/>
      <dgm:t>
        <a:bodyPr/>
        <a:lstStyle/>
        <a:p>
          <a:r>
            <a:rPr lang="en-US" dirty="0"/>
            <a:t>We want to deliver value to our customers.</a:t>
          </a:r>
        </a:p>
      </dgm:t>
    </dgm:pt>
    <dgm:pt modelId="{FF030114-7CF0-41D7-8215-E3F12E0D54F1}" type="parTrans" cxnId="{557E1BF3-358D-46F9-814C-2506BCE41C96}">
      <dgm:prSet/>
      <dgm:spPr/>
      <dgm:t>
        <a:bodyPr/>
        <a:lstStyle/>
        <a:p>
          <a:endParaRPr lang="en-US"/>
        </a:p>
      </dgm:t>
    </dgm:pt>
    <dgm:pt modelId="{6E7E29FD-1D11-4D7E-A34A-CC5EBD9C7B33}" type="sibTrans" cxnId="{557E1BF3-358D-46F9-814C-2506BCE41C96}">
      <dgm:prSet/>
      <dgm:spPr/>
      <dgm:t>
        <a:bodyPr/>
        <a:lstStyle/>
        <a:p>
          <a:endParaRPr lang="en-US"/>
        </a:p>
      </dgm:t>
    </dgm:pt>
    <dgm:pt modelId="{8ABFE172-3E05-4C6D-9E73-F66760D41D2A}">
      <dgm:prSet/>
      <dgm:spPr/>
      <dgm:t>
        <a:bodyPr/>
        <a:lstStyle/>
        <a:p>
          <a:r>
            <a:rPr lang="en-US" dirty="0"/>
            <a:t>So let’s attack the source of most issues.</a:t>
          </a:r>
        </a:p>
      </dgm:t>
    </dgm:pt>
    <dgm:pt modelId="{27E9EF88-3509-404E-9F86-621502BD0872}" type="parTrans" cxnId="{5121E9C2-64D5-4548-8539-F2B06C90048B}">
      <dgm:prSet/>
      <dgm:spPr/>
      <dgm:t>
        <a:bodyPr/>
        <a:lstStyle/>
        <a:p>
          <a:endParaRPr lang="en-US"/>
        </a:p>
      </dgm:t>
    </dgm:pt>
    <dgm:pt modelId="{381DDD32-379E-43C2-9451-B0EB659614C8}" type="sibTrans" cxnId="{5121E9C2-64D5-4548-8539-F2B06C90048B}">
      <dgm:prSet/>
      <dgm:spPr/>
      <dgm:t>
        <a:bodyPr/>
        <a:lstStyle/>
        <a:p>
          <a:endParaRPr lang="en-US"/>
        </a:p>
      </dgm:t>
    </dgm:pt>
    <dgm:pt modelId="{F8FEAAA5-E24C-F744-BE48-1944E3A28351}">
      <dgm:prSet/>
      <dgm:spPr/>
      <dgm:t>
        <a:bodyPr/>
        <a:lstStyle/>
        <a:p>
          <a:r>
            <a:rPr lang="en-US" dirty="0"/>
            <a:t>As engineers, we focus on the technical aspects of our projects.</a:t>
          </a:r>
        </a:p>
      </dgm:t>
    </dgm:pt>
    <dgm:pt modelId="{927856BD-95E6-074B-B8B4-3AAF458BCC7D}" type="parTrans" cxnId="{F010F31B-F934-B24C-8B3E-D76CC229769D}">
      <dgm:prSet/>
      <dgm:spPr/>
      <dgm:t>
        <a:bodyPr/>
        <a:lstStyle/>
        <a:p>
          <a:endParaRPr lang="en-US"/>
        </a:p>
      </dgm:t>
    </dgm:pt>
    <dgm:pt modelId="{03CD7CEB-B867-CD4D-8505-B95A27083654}" type="sibTrans" cxnId="{F010F31B-F934-B24C-8B3E-D76CC229769D}">
      <dgm:prSet/>
      <dgm:spPr/>
      <dgm:t>
        <a:bodyPr/>
        <a:lstStyle/>
        <a:p>
          <a:endParaRPr lang="en-US"/>
        </a:p>
      </dgm:t>
    </dgm:pt>
    <dgm:pt modelId="{78AA5384-F3E2-654E-8499-627E26E10B43}">
      <dgm:prSet/>
      <dgm:spPr/>
      <dgm:t>
        <a:bodyPr/>
        <a:lstStyle/>
        <a:p>
          <a:r>
            <a:rPr lang="en-US" dirty="0"/>
            <a:t>By bringing assumptions to the surface, we can plan for challenges early on.</a:t>
          </a:r>
        </a:p>
      </dgm:t>
    </dgm:pt>
    <dgm:pt modelId="{EFB44DAA-995E-E14F-B9E1-5635C48CE486}" type="parTrans" cxnId="{FCA7CD7B-2940-CD40-948B-7D0BA315AAB4}">
      <dgm:prSet/>
      <dgm:spPr/>
      <dgm:t>
        <a:bodyPr/>
        <a:lstStyle/>
        <a:p>
          <a:endParaRPr lang="en-US"/>
        </a:p>
      </dgm:t>
    </dgm:pt>
    <dgm:pt modelId="{731AA2C1-A3ED-7A4F-8D8F-A9A9A5D1B093}" type="sibTrans" cxnId="{FCA7CD7B-2940-CD40-948B-7D0BA315AAB4}">
      <dgm:prSet/>
      <dgm:spPr/>
      <dgm:t>
        <a:bodyPr/>
        <a:lstStyle/>
        <a:p>
          <a:endParaRPr lang="en-US"/>
        </a:p>
      </dgm:t>
    </dgm:pt>
    <dgm:pt modelId="{9D9029AE-8AF0-4993-80D0-147B1F90E8C2}" type="pres">
      <dgm:prSet presAssocID="{CE807372-C529-4DA0-89FF-2F047BCF10A9}" presName="linear" presStyleCnt="0">
        <dgm:presLayoutVars>
          <dgm:animLvl val="lvl"/>
          <dgm:resizeHandles val="exact"/>
        </dgm:presLayoutVars>
      </dgm:prSet>
      <dgm:spPr/>
    </dgm:pt>
    <dgm:pt modelId="{589F23C0-9E00-224C-8F27-C261A738BA06}" type="pres">
      <dgm:prSet presAssocID="{F8FEAAA5-E24C-F744-BE48-1944E3A2835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145ECC-1FD2-184B-9E8E-88C0A1E325E3}" type="pres">
      <dgm:prSet presAssocID="{03CD7CEB-B867-CD4D-8505-B95A27083654}" presName="spacer" presStyleCnt="0"/>
      <dgm:spPr/>
    </dgm:pt>
    <dgm:pt modelId="{24EC64DB-C372-4B06-9FFE-C9E6558E30F8}" type="pres">
      <dgm:prSet presAssocID="{494770D0-77BB-4E01-82DE-6E98952927B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1F590E3-77CD-48C2-9239-09F2D9104A01}" type="pres">
      <dgm:prSet presAssocID="{FFAE6594-76ED-478C-9ED6-CCCBDB655CBB}" presName="spacer" presStyleCnt="0"/>
      <dgm:spPr/>
    </dgm:pt>
    <dgm:pt modelId="{860FCB23-E3DF-4049-9391-AE3FE9A9DBE0}" type="pres">
      <dgm:prSet presAssocID="{E1648BFF-DBD1-4795-ADAE-0BBA9792B9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7942D4D-486B-43D7-8F79-DE8F575F6858}" type="pres">
      <dgm:prSet presAssocID="{19D159FB-545B-4562-AB4F-ACF8041960D5}" presName="spacer" presStyleCnt="0"/>
      <dgm:spPr/>
    </dgm:pt>
    <dgm:pt modelId="{CCAEF27F-8E59-49D1-92C6-1DC7A7100505}" type="pres">
      <dgm:prSet presAssocID="{D8195CB9-E2C7-4FB2-8042-7A9FA7C8F79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D7F739A-4564-4AE3-8546-6547A09AD11B}" type="pres">
      <dgm:prSet presAssocID="{6E7E29FD-1D11-4D7E-A34A-CC5EBD9C7B33}" presName="spacer" presStyleCnt="0"/>
      <dgm:spPr/>
    </dgm:pt>
    <dgm:pt modelId="{9CC1C758-7276-9E4F-8991-D0160DD19382}" type="pres">
      <dgm:prSet presAssocID="{78AA5384-F3E2-654E-8499-627E26E10B4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CD27DA-C7EF-114B-AB4D-FAE7D834BE31}" type="pres">
      <dgm:prSet presAssocID="{731AA2C1-A3ED-7A4F-8D8F-A9A9A5D1B093}" presName="spacer" presStyleCnt="0"/>
      <dgm:spPr/>
    </dgm:pt>
    <dgm:pt modelId="{3E55E7AD-3E3B-42BD-9012-242D1CAECD70}" type="pres">
      <dgm:prSet presAssocID="{8ABFE172-3E05-4C6D-9E73-F66760D41D2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BE4B010-5881-4558-BAA2-B7B417E41FB7}" srcId="{CE807372-C529-4DA0-89FF-2F047BCF10A9}" destId="{E1648BFF-DBD1-4795-ADAE-0BBA9792B90F}" srcOrd="2" destOrd="0" parTransId="{86BDE068-0C8B-45EA-AD49-9DF260B77325}" sibTransId="{19D159FB-545B-4562-AB4F-ACF8041960D5}"/>
    <dgm:cxn modelId="{F010F31B-F934-B24C-8B3E-D76CC229769D}" srcId="{CE807372-C529-4DA0-89FF-2F047BCF10A9}" destId="{F8FEAAA5-E24C-F744-BE48-1944E3A28351}" srcOrd="0" destOrd="0" parTransId="{927856BD-95E6-074B-B8B4-3AAF458BCC7D}" sibTransId="{03CD7CEB-B867-CD4D-8505-B95A27083654}"/>
    <dgm:cxn modelId="{CB181D30-46CE-485F-8442-8456FB544A2A}" type="presOf" srcId="{CE807372-C529-4DA0-89FF-2F047BCF10A9}" destId="{9D9029AE-8AF0-4993-80D0-147B1F90E8C2}" srcOrd="0" destOrd="0" presId="urn:microsoft.com/office/officeart/2005/8/layout/vList2"/>
    <dgm:cxn modelId="{FCA7CD7B-2940-CD40-948B-7D0BA315AAB4}" srcId="{CE807372-C529-4DA0-89FF-2F047BCF10A9}" destId="{78AA5384-F3E2-654E-8499-627E26E10B43}" srcOrd="4" destOrd="0" parTransId="{EFB44DAA-995E-E14F-B9E1-5635C48CE486}" sibTransId="{731AA2C1-A3ED-7A4F-8D8F-A9A9A5D1B093}"/>
    <dgm:cxn modelId="{4554E67D-FF3D-4D14-9369-1EBA467C6C4D}" srcId="{CE807372-C529-4DA0-89FF-2F047BCF10A9}" destId="{494770D0-77BB-4E01-82DE-6E98952927BC}" srcOrd="1" destOrd="0" parTransId="{680E5E24-BA57-432F-8F45-38327D164A3D}" sibTransId="{FFAE6594-76ED-478C-9ED6-CCCBDB655CBB}"/>
    <dgm:cxn modelId="{11EA7D8B-FE49-4A97-9152-4D7528658FE0}" type="presOf" srcId="{D8195CB9-E2C7-4FB2-8042-7A9FA7C8F798}" destId="{CCAEF27F-8E59-49D1-92C6-1DC7A7100505}" srcOrd="0" destOrd="0" presId="urn:microsoft.com/office/officeart/2005/8/layout/vList2"/>
    <dgm:cxn modelId="{41138C92-4373-304D-BAFB-72209FB18A0F}" type="presOf" srcId="{78AA5384-F3E2-654E-8499-627E26E10B43}" destId="{9CC1C758-7276-9E4F-8991-D0160DD19382}" srcOrd="0" destOrd="0" presId="urn:microsoft.com/office/officeart/2005/8/layout/vList2"/>
    <dgm:cxn modelId="{CFD778A4-75F3-4968-86B2-65D33FB81FD5}" type="presOf" srcId="{E1648BFF-DBD1-4795-ADAE-0BBA9792B90F}" destId="{860FCB23-E3DF-4049-9391-AE3FE9A9DBE0}" srcOrd="0" destOrd="0" presId="urn:microsoft.com/office/officeart/2005/8/layout/vList2"/>
    <dgm:cxn modelId="{CCCF72A7-E331-4C95-B867-752187F436BB}" type="presOf" srcId="{8ABFE172-3E05-4C6D-9E73-F66760D41D2A}" destId="{3E55E7AD-3E3B-42BD-9012-242D1CAECD70}" srcOrd="0" destOrd="0" presId="urn:microsoft.com/office/officeart/2005/8/layout/vList2"/>
    <dgm:cxn modelId="{5121E9C2-64D5-4548-8539-F2B06C90048B}" srcId="{CE807372-C529-4DA0-89FF-2F047BCF10A9}" destId="{8ABFE172-3E05-4C6D-9E73-F66760D41D2A}" srcOrd="5" destOrd="0" parTransId="{27E9EF88-3509-404E-9F86-621502BD0872}" sibTransId="{381DDD32-379E-43C2-9451-B0EB659614C8}"/>
    <dgm:cxn modelId="{557E1BF3-358D-46F9-814C-2506BCE41C96}" srcId="{CE807372-C529-4DA0-89FF-2F047BCF10A9}" destId="{D8195CB9-E2C7-4FB2-8042-7A9FA7C8F798}" srcOrd="3" destOrd="0" parTransId="{FF030114-7CF0-41D7-8215-E3F12E0D54F1}" sibTransId="{6E7E29FD-1D11-4D7E-A34A-CC5EBD9C7B33}"/>
    <dgm:cxn modelId="{1B7EE0FC-CBCA-574A-9E43-EED55813F00B}" type="presOf" srcId="{F8FEAAA5-E24C-F744-BE48-1944E3A28351}" destId="{589F23C0-9E00-224C-8F27-C261A738BA06}" srcOrd="0" destOrd="0" presId="urn:microsoft.com/office/officeart/2005/8/layout/vList2"/>
    <dgm:cxn modelId="{0E51C1FF-8CB5-4A87-B5EB-39ECBEF0C16A}" type="presOf" srcId="{494770D0-77BB-4E01-82DE-6E98952927BC}" destId="{24EC64DB-C372-4B06-9FFE-C9E6558E30F8}" srcOrd="0" destOrd="0" presId="urn:microsoft.com/office/officeart/2005/8/layout/vList2"/>
    <dgm:cxn modelId="{CDD8E94F-E525-1E4F-BA12-DEE91284EE8E}" type="presParOf" srcId="{9D9029AE-8AF0-4993-80D0-147B1F90E8C2}" destId="{589F23C0-9E00-224C-8F27-C261A738BA06}" srcOrd="0" destOrd="0" presId="urn:microsoft.com/office/officeart/2005/8/layout/vList2"/>
    <dgm:cxn modelId="{118426AC-9957-5640-950E-198735581EA0}" type="presParOf" srcId="{9D9029AE-8AF0-4993-80D0-147B1F90E8C2}" destId="{58145ECC-1FD2-184B-9E8E-88C0A1E325E3}" srcOrd="1" destOrd="0" presId="urn:microsoft.com/office/officeart/2005/8/layout/vList2"/>
    <dgm:cxn modelId="{90E8839C-5A90-4415-A8FD-26359FD70CDB}" type="presParOf" srcId="{9D9029AE-8AF0-4993-80D0-147B1F90E8C2}" destId="{24EC64DB-C372-4B06-9FFE-C9E6558E30F8}" srcOrd="2" destOrd="0" presId="urn:microsoft.com/office/officeart/2005/8/layout/vList2"/>
    <dgm:cxn modelId="{5F332E77-D5DA-4B54-B617-D98F4CE6AFCA}" type="presParOf" srcId="{9D9029AE-8AF0-4993-80D0-147B1F90E8C2}" destId="{A1F590E3-77CD-48C2-9239-09F2D9104A01}" srcOrd="3" destOrd="0" presId="urn:microsoft.com/office/officeart/2005/8/layout/vList2"/>
    <dgm:cxn modelId="{C663732F-0428-4065-A894-20C5FFEEB5FD}" type="presParOf" srcId="{9D9029AE-8AF0-4993-80D0-147B1F90E8C2}" destId="{860FCB23-E3DF-4049-9391-AE3FE9A9DBE0}" srcOrd="4" destOrd="0" presId="urn:microsoft.com/office/officeart/2005/8/layout/vList2"/>
    <dgm:cxn modelId="{DFF95B57-7C8D-43CF-9326-9866DCA33C51}" type="presParOf" srcId="{9D9029AE-8AF0-4993-80D0-147B1F90E8C2}" destId="{87942D4D-486B-43D7-8F79-DE8F575F6858}" srcOrd="5" destOrd="0" presId="urn:microsoft.com/office/officeart/2005/8/layout/vList2"/>
    <dgm:cxn modelId="{CE21B814-80A8-4AA4-817A-B3FEDEB29B0F}" type="presParOf" srcId="{9D9029AE-8AF0-4993-80D0-147B1F90E8C2}" destId="{CCAEF27F-8E59-49D1-92C6-1DC7A7100505}" srcOrd="6" destOrd="0" presId="urn:microsoft.com/office/officeart/2005/8/layout/vList2"/>
    <dgm:cxn modelId="{3987A68E-49B6-449B-ADF6-1B08FDBFFEE7}" type="presParOf" srcId="{9D9029AE-8AF0-4993-80D0-147B1F90E8C2}" destId="{4D7F739A-4564-4AE3-8546-6547A09AD11B}" srcOrd="7" destOrd="0" presId="urn:microsoft.com/office/officeart/2005/8/layout/vList2"/>
    <dgm:cxn modelId="{B55E1168-B74F-6C42-9C06-F93091EB68F4}" type="presParOf" srcId="{9D9029AE-8AF0-4993-80D0-147B1F90E8C2}" destId="{9CC1C758-7276-9E4F-8991-D0160DD19382}" srcOrd="8" destOrd="0" presId="urn:microsoft.com/office/officeart/2005/8/layout/vList2"/>
    <dgm:cxn modelId="{97A19E0F-EFE2-B048-A0E9-442C30DE35B0}" type="presParOf" srcId="{9D9029AE-8AF0-4993-80D0-147B1F90E8C2}" destId="{FECD27DA-C7EF-114B-AB4D-FAE7D834BE31}" srcOrd="9" destOrd="0" presId="urn:microsoft.com/office/officeart/2005/8/layout/vList2"/>
    <dgm:cxn modelId="{7F8DFFFC-1A2D-4095-9C7F-91E983BDD713}" type="presParOf" srcId="{9D9029AE-8AF0-4993-80D0-147B1F90E8C2}" destId="{3E55E7AD-3E3B-42BD-9012-242D1CAECD7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807372-C529-4DA0-89FF-2F047BCF10A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648BFF-DBD1-4795-ADAE-0BBA9792B90F}">
      <dgm:prSet/>
      <dgm:spPr/>
      <dgm:t>
        <a:bodyPr/>
        <a:lstStyle/>
        <a:p>
          <a:r>
            <a:rPr lang="en-US" b="0" dirty="0"/>
            <a:t>The issue, with Software Development, are the </a:t>
          </a:r>
          <a:r>
            <a:rPr lang="en-US" b="0" dirty="0">
              <a:solidFill>
                <a:srgbClr val="FF0000"/>
              </a:solidFill>
            </a:rPr>
            <a:t>implicit</a:t>
          </a:r>
          <a:r>
            <a:rPr lang="en-US" b="0" dirty="0"/>
            <a:t> or </a:t>
          </a:r>
          <a:r>
            <a:rPr lang="en-US" b="0" dirty="0">
              <a:solidFill>
                <a:srgbClr val="FF0000"/>
              </a:solidFill>
            </a:rPr>
            <a:t>hidden</a:t>
          </a:r>
          <a:r>
            <a:rPr lang="en-US" b="0" dirty="0"/>
            <a:t> nature of assumptions.</a:t>
          </a:r>
          <a:endParaRPr lang="en-US" dirty="0"/>
        </a:p>
      </dgm:t>
    </dgm:pt>
    <dgm:pt modelId="{86BDE068-0C8B-45EA-AD49-9DF260B77325}" type="parTrans" cxnId="{ABE4B010-5881-4558-BAA2-B7B417E41FB7}">
      <dgm:prSet/>
      <dgm:spPr/>
      <dgm:t>
        <a:bodyPr/>
        <a:lstStyle/>
        <a:p>
          <a:endParaRPr lang="en-US"/>
        </a:p>
      </dgm:t>
    </dgm:pt>
    <dgm:pt modelId="{19D159FB-545B-4562-AB4F-ACF8041960D5}" type="sibTrans" cxnId="{ABE4B010-5881-4558-BAA2-B7B417E41FB7}">
      <dgm:prSet/>
      <dgm:spPr/>
      <dgm:t>
        <a:bodyPr/>
        <a:lstStyle/>
        <a:p>
          <a:endParaRPr lang="en-US"/>
        </a:p>
      </dgm:t>
    </dgm:pt>
    <dgm:pt modelId="{F8FEAAA5-E24C-F744-BE48-1944E3A28351}">
      <dgm:prSet/>
      <dgm:spPr/>
      <dgm:t>
        <a:bodyPr/>
        <a:lstStyle/>
        <a:p>
          <a:r>
            <a:rPr lang="en-US" b="0" dirty="0"/>
            <a:t>It is what I believe it is true.</a:t>
          </a:r>
          <a:endParaRPr lang="en-US" dirty="0"/>
        </a:p>
      </dgm:t>
    </dgm:pt>
    <dgm:pt modelId="{927856BD-95E6-074B-B8B4-3AAF458BCC7D}" type="parTrans" cxnId="{F010F31B-F934-B24C-8B3E-D76CC229769D}">
      <dgm:prSet/>
      <dgm:spPr/>
      <dgm:t>
        <a:bodyPr/>
        <a:lstStyle/>
        <a:p>
          <a:endParaRPr lang="en-US"/>
        </a:p>
      </dgm:t>
    </dgm:pt>
    <dgm:pt modelId="{03CD7CEB-B867-CD4D-8505-B95A27083654}" type="sibTrans" cxnId="{F010F31B-F934-B24C-8B3E-D76CC229769D}">
      <dgm:prSet/>
      <dgm:spPr/>
      <dgm:t>
        <a:bodyPr/>
        <a:lstStyle/>
        <a:p>
          <a:endParaRPr lang="en-US"/>
        </a:p>
      </dgm:t>
    </dgm:pt>
    <dgm:pt modelId="{72876688-282F-574C-8BE9-4335625CB485}">
      <dgm:prSet/>
      <dgm:spPr/>
      <dgm:t>
        <a:bodyPr/>
        <a:lstStyle/>
        <a:p>
          <a:r>
            <a:rPr lang="en-US" b="0"/>
            <a:t>Not all assumptions are bad. Imagine how traffic would be if we could not assume that most people obey most traffic laws.</a:t>
          </a:r>
          <a:endParaRPr lang="en-US" dirty="0"/>
        </a:p>
      </dgm:t>
    </dgm:pt>
    <dgm:pt modelId="{9F48DADE-9F8D-FB41-91CF-925E7575757D}" type="parTrans" cxnId="{E0B25214-101D-1A47-B7E3-6BA0D706A358}">
      <dgm:prSet/>
      <dgm:spPr/>
      <dgm:t>
        <a:bodyPr/>
        <a:lstStyle/>
        <a:p>
          <a:endParaRPr lang="en-US"/>
        </a:p>
      </dgm:t>
    </dgm:pt>
    <dgm:pt modelId="{D29CD3BC-D0C3-F444-ADB8-34204CB26DC9}" type="sibTrans" cxnId="{E0B25214-101D-1A47-B7E3-6BA0D706A358}">
      <dgm:prSet/>
      <dgm:spPr/>
      <dgm:t>
        <a:bodyPr/>
        <a:lstStyle/>
        <a:p>
          <a:endParaRPr lang="en-US"/>
        </a:p>
      </dgm:t>
    </dgm:pt>
    <dgm:pt modelId="{9D9029AE-8AF0-4993-80D0-147B1F90E8C2}" type="pres">
      <dgm:prSet presAssocID="{CE807372-C529-4DA0-89FF-2F047BCF10A9}" presName="linear" presStyleCnt="0">
        <dgm:presLayoutVars>
          <dgm:animLvl val="lvl"/>
          <dgm:resizeHandles val="exact"/>
        </dgm:presLayoutVars>
      </dgm:prSet>
      <dgm:spPr/>
    </dgm:pt>
    <dgm:pt modelId="{589F23C0-9E00-224C-8F27-C261A738BA06}" type="pres">
      <dgm:prSet presAssocID="{F8FEAAA5-E24C-F744-BE48-1944E3A283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145ECC-1FD2-184B-9E8E-88C0A1E325E3}" type="pres">
      <dgm:prSet presAssocID="{03CD7CEB-B867-CD4D-8505-B95A27083654}" presName="spacer" presStyleCnt="0"/>
      <dgm:spPr/>
    </dgm:pt>
    <dgm:pt modelId="{3F4680C0-77A8-194D-8EA2-F6A7DC3313AD}" type="pres">
      <dgm:prSet presAssocID="{72876688-282F-574C-8BE9-4335625CB4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B51553-6A92-D14A-941A-AC572A60D409}" type="pres">
      <dgm:prSet presAssocID="{D29CD3BC-D0C3-F444-ADB8-34204CB26DC9}" presName="spacer" presStyleCnt="0"/>
      <dgm:spPr/>
    </dgm:pt>
    <dgm:pt modelId="{860FCB23-E3DF-4049-9391-AE3FE9A9DBE0}" type="pres">
      <dgm:prSet presAssocID="{E1648BFF-DBD1-4795-ADAE-0BBA9792B90F}" presName="parentText" presStyleLbl="node1" presStyleIdx="2" presStyleCnt="3" custLinFactNeighborY="-23872">
        <dgm:presLayoutVars>
          <dgm:chMax val="0"/>
          <dgm:bulletEnabled val="1"/>
        </dgm:presLayoutVars>
      </dgm:prSet>
      <dgm:spPr/>
    </dgm:pt>
  </dgm:ptLst>
  <dgm:cxnLst>
    <dgm:cxn modelId="{ABE4B010-5881-4558-BAA2-B7B417E41FB7}" srcId="{CE807372-C529-4DA0-89FF-2F047BCF10A9}" destId="{E1648BFF-DBD1-4795-ADAE-0BBA9792B90F}" srcOrd="2" destOrd="0" parTransId="{86BDE068-0C8B-45EA-AD49-9DF260B77325}" sibTransId="{19D159FB-545B-4562-AB4F-ACF8041960D5}"/>
    <dgm:cxn modelId="{E0B25214-101D-1A47-B7E3-6BA0D706A358}" srcId="{CE807372-C529-4DA0-89FF-2F047BCF10A9}" destId="{72876688-282F-574C-8BE9-4335625CB485}" srcOrd="1" destOrd="0" parTransId="{9F48DADE-9F8D-FB41-91CF-925E7575757D}" sibTransId="{D29CD3BC-D0C3-F444-ADB8-34204CB26DC9}"/>
    <dgm:cxn modelId="{F010F31B-F934-B24C-8B3E-D76CC229769D}" srcId="{CE807372-C529-4DA0-89FF-2F047BCF10A9}" destId="{F8FEAAA5-E24C-F744-BE48-1944E3A28351}" srcOrd="0" destOrd="0" parTransId="{927856BD-95E6-074B-B8B4-3AAF458BCC7D}" sibTransId="{03CD7CEB-B867-CD4D-8505-B95A27083654}"/>
    <dgm:cxn modelId="{CB181D30-46CE-485F-8442-8456FB544A2A}" type="presOf" srcId="{CE807372-C529-4DA0-89FF-2F047BCF10A9}" destId="{9D9029AE-8AF0-4993-80D0-147B1F90E8C2}" srcOrd="0" destOrd="0" presId="urn:microsoft.com/office/officeart/2005/8/layout/vList2"/>
    <dgm:cxn modelId="{DE0A976E-5B23-484E-8A37-6356975A26A3}" type="presOf" srcId="{72876688-282F-574C-8BE9-4335625CB485}" destId="{3F4680C0-77A8-194D-8EA2-F6A7DC3313AD}" srcOrd="0" destOrd="0" presId="urn:microsoft.com/office/officeart/2005/8/layout/vList2"/>
    <dgm:cxn modelId="{CFD778A4-75F3-4968-86B2-65D33FB81FD5}" type="presOf" srcId="{E1648BFF-DBD1-4795-ADAE-0BBA9792B90F}" destId="{860FCB23-E3DF-4049-9391-AE3FE9A9DBE0}" srcOrd="0" destOrd="0" presId="urn:microsoft.com/office/officeart/2005/8/layout/vList2"/>
    <dgm:cxn modelId="{1B7EE0FC-CBCA-574A-9E43-EED55813F00B}" type="presOf" srcId="{F8FEAAA5-E24C-F744-BE48-1944E3A28351}" destId="{589F23C0-9E00-224C-8F27-C261A738BA06}" srcOrd="0" destOrd="0" presId="urn:microsoft.com/office/officeart/2005/8/layout/vList2"/>
    <dgm:cxn modelId="{CDD8E94F-E525-1E4F-BA12-DEE91284EE8E}" type="presParOf" srcId="{9D9029AE-8AF0-4993-80D0-147B1F90E8C2}" destId="{589F23C0-9E00-224C-8F27-C261A738BA06}" srcOrd="0" destOrd="0" presId="urn:microsoft.com/office/officeart/2005/8/layout/vList2"/>
    <dgm:cxn modelId="{118426AC-9957-5640-950E-198735581EA0}" type="presParOf" srcId="{9D9029AE-8AF0-4993-80D0-147B1F90E8C2}" destId="{58145ECC-1FD2-184B-9E8E-88C0A1E325E3}" srcOrd="1" destOrd="0" presId="urn:microsoft.com/office/officeart/2005/8/layout/vList2"/>
    <dgm:cxn modelId="{B13BAC38-692F-AB44-A5A7-87715A572C6D}" type="presParOf" srcId="{9D9029AE-8AF0-4993-80D0-147B1F90E8C2}" destId="{3F4680C0-77A8-194D-8EA2-F6A7DC3313AD}" srcOrd="2" destOrd="0" presId="urn:microsoft.com/office/officeart/2005/8/layout/vList2"/>
    <dgm:cxn modelId="{65664FF6-EA76-9F41-AA70-2291EB91DDA9}" type="presParOf" srcId="{9D9029AE-8AF0-4993-80D0-147B1F90E8C2}" destId="{AEB51553-6A92-D14A-941A-AC572A60D409}" srcOrd="3" destOrd="0" presId="urn:microsoft.com/office/officeart/2005/8/layout/vList2"/>
    <dgm:cxn modelId="{C663732F-0428-4065-A894-20C5FFEEB5FD}" type="presParOf" srcId="{9D9029AE-8AF0-4993-80D0-147B1F90E8C2}" destId="{860FCB23-E3DF-4049-9391-AE3FE9A9DB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07372-C529-4DA0-89FF-2F047BCF10A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648BFF-DBD1-4795-ADAE-0BBA9792B90F}">
      <dgm:prSet/>
      <dgm:spPr/>
      <dgm:t>
        <a:bodyPr/>
        <a:lstStyle/>
        <a:p>
          <a:r>
            <a:rPr lang="en-US" b="0" dirty="0"/>
            <a:t>Team T are the expert in area A. They said they will deliver feature F in 2 months. Should we trust?</a:t>
          </a:r>
          <a:endParaRPr lang="en-US" dirty="0"/>
        </a:p>
      </dgm:t>
    </dgm:pt>
    <dgm:pt modelId="{86BDE068-0C8B-45EA-AD49-9DF260B77325}" type="parTrans" cxnId="{ABE4B010-5881-4558-BAA2-B7B417E41FB7}">
      <dgm:prSet/>
      <dgm:spPr/>
      <dgm:t>
        <a:bodyPr/>
        <a:lstStyle/>
        <a:p>
          <a:endParaRPr lang="en-US"/>
        </a:p>
      </dgm:t>
    </dgm:pt>
    <dgm:pt modelId="{19D159FB-545B-4562-AB4F-ACF8041960D5}" type="sibTrans" cxnId="{ABE4B010-5881-4558-BAA2-B7B417E41FB7}">
      <dgm:prSet/>
      <dgm:spPr/>
      <dgm:t>
        <a:bodyPr/>
        <a:lstStyle/>
        <a:p>
          <a:endParaRPr lang="en-US"/>
        </a:p>
      </dgm:t>
    </dgm:pt>
    <dgm:pt modelId="{F8FEAAA5-E24C-F744-BE48-1944E3A28351}">
      <dgm:prSet/>
      <dgm:spPr/>
      <dgm:t>
        <a:bodyPr/>
        <a:lstStyle/>
        <a:p>
          <a:r>
            <a:rPr lang="en-US" b="0" dirty="0"/>
            <a:t>I am thinking of a number between 1 and 1000. Which number is it?</a:t>
          </a:r>
          <a:endParaRPr lang="en-US" dirty="0"/>
        </a:p>
      </dgm:t>
    </dgm:pt>
    <dgm:pt modelId="{927856BD-95E6-074B-B8B4-3AAF458BCC7D}" type="parTrans" cxnId="{F010F31B-F934-B24C-8B3E-D76CC229769D}">
      <dgm:prSet/>
      <dgm:spPr/>
      <dgm:t>
        <a:bodyPr/>
        <a:lstStyle/>
        <a:p>
          <a:endParaRPr lang="en-US"/>
        </a:p>
      </dgm:t>
    </dgm:pt>
    <dgm:pt modelId="{03CD7CEB-B867-CD4D-8505-B95A27083654}" type="sibTrans" cxnId="{F010F31B-F934-B24C-8B3E-D76CC229769D}">
      <dgm:prSet/>
      <dgm:spPr/>
      <dgm:t>
        <a:bodyPr/>
        <a:lstStyle/>
        <a:p>
          <a:endParaRPr lang="en-US"/>
        </a:p>
      </dgm:t>
    </dgm:pt>
    <dgm:pt modelId="{72876688-282F-574C-8BE9-4335625CB485}">
      <dgm:prSet/>
      <dgm:spPr/>
      <dgm:t>
        <a:bodyPr/>
        <a:lstStyle/>
        <a:p>
          <a:r>
            <a:rPr lang="en-US" b="0" dirty="0"/>
            <a:t>What has 7 letters, wheels, and starts with a B?</a:t>
          </a:r>
          <a:endParaRPr lang="en-US" dirty="0"/>
        </a:p>
      </dgm:t>
    </dgm:pt>
    <dgm:pt modelId="{9F48DADE-9F8D-FB41-91CF-925E7575757D}" type="parTrans" cxnId="{E0B25214-101D-1A47-B7E3-6BA0D706A358}">
      <dgm:prSet/>
      <dgm:spPr/>
      <dgm:t>
        <a:bodyPr/>
        <a:lstStyle/>
        <a:p>
          <a:endParaRPr lang="en-US"/>
        </a:p>
      </dgm:t>
    </dgm:pt>
    <dgm:pt modelId="{D29CD3BC-D0C3-F444-ADB8-34204CB26DC9}" type="sibTrans" cxnId="{E0B25214-101D-1A47-B7E3-6BA0D706A358}">
      <dgm:prSet/>
      <dgm:spPr/>
      <dgm:t>
        <a:bodyPr/>
        <a:lstStyle/>
        <a:p>
          <a:endParaRPr lang="en-US"/>
        </a:p>
      </dgm:t>
    </dgm:pt>
    <dgm:pt modelId="{9D9029AE-8AF0-4993-80D0-147B1F90E8C2}" type="pres">
      <dgm:prSet presAssocID="{CE807372-C529-4DA0-89FF-2F047BCF10A9}" presName="linear" presStyleCnt="0">
        <dgm:presLayoutVars>
          <dgm:animLvl val="lvl"/>
          <dgm:resizeHandles val="exact"/>
        </dgm:presLayoutVars>
      </dgm:prSet>
      <dgm:spPr/>
    </dgm:pt>
    <dgm:pt modelId="{589F23C0-9E00-224C-8F27-C261A738BA06}" type="pres">
      <dgm:prSet presAssocID="{F8FEAAA5-E24C-F744-BE48-1944E3A283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145ECC-1FD2-184B-9E8E-88C0A1E325E3}" type="pres">
      <dgm:prSet presAssocID="{03CD7CEB-B867-CD4D-8505-B95A27083654}" presName="spacer" presStyleCnt="0"/>
      <dgm:spPr/>
    </dgm:pt>
    <dgm:pt modelId="{3F4680C0-77A8-194D-8EA2-F6A7DC3313AD}" type="pres">
      <dgm:prSet presAssocID="{72876688-282F-574C-8BE9-4335625CB4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B51553-6A92-D14A-941A-AC572A60D409}" type="pres">
      <dgm:prSet presAssocID="{D29CD3BC-D0C3-F444-ADB8-34204CB26DC9}" presName="spacer" presStyleCnt="0"/>
      <dgm:spPr/>
    </dgm:pt>
    <dgm:pt modelId="{860FCB23-E3DF-4049-9391-AE3FE9A9DBE0}" type="pres">
      <dgm:prSet presAssocID="{E1648BFF-DBD1-4795-ADAE-0BBA9792B90F}" presName="parentText" presStyleLbl="node1" presStyleIdx="2" presStyleCnt="3" custLinFactNeighborY="-23872">
        <dgm:presLayoutVars>
          <dgm:chMax val="0"/>
          <dgm:bulletEnabled val="1"/>
        </dgm:presLayoutVars>
      </dgm:prSet>
      <dgm:spPr/>
    </dgm:pt>
  </dgm:ptLst>
  <dgm:cxnLst>
    <dgm:cxn modelId="{ABE4B010-5881-4558-BAA2-B7B417E41FB7}" srcId="{CE807372-C529-4DA0-89FF-2F047BCF10A9}" destId="{E1648BFF-DBD1-4795-ADAE-0BBA9792B90F}" srcOrd="2" destOrd="0" parTransId="{86BDE068-0C8B-45EA-AD49-9DF260B77325}" sibTransId="{19D159FB-545B-4562-AB4F-ACF8041960D5}"/>
    <dgm:cxn modelId="{E0B25214-101D-1A47-B7E3-6BA0D706A358}" srcId="{CE807372-C529-4DA0-89FF-2F047BCF10A9}" destId="{72876688-282F-574C-8BE9-4335625CB485}" srcOrd="1" destOrd="0" parTransId="{9F48DADE-9F8D-FB41-91CF-925E7575757D}" sibTransId="{D29CD3BC-D0C3-F444-ADB8-34204CB26DC9}"/>
    <dgm:cxn modelId="{F010F31B-F934-B24C-8B3E-D76CC229769D}" srcId="{CE807372-C529-4DA0-89FF-2F047BCF10A9}" destId="{F8FEAAA5-E24C-F744-BE48-1944E3A28351}" srcOrd="0" destOrd="0" parTransId="{927856BD-95E6-074B-B8B4-3AAF458BCC7D}" sibTransId="{03CD7CEB-B867-CD4D-8505-B95A27083654}"/>
    <dgm:cxn modelId="{CB181D30-46CE-485F-8442-8456FB544A2A}" type="presOf" srcId="{CE807372-C529-4DA0-89FF-2F047BCF10A9}" destId="{9D9029AE-8AF0-4993-80D0-147B1F90E8C2}" srcOrd="0" destOrd="0" presId="urn:microsoft.com/office/officeart/2005/8/layout/vList2"/>
    <dgm:cxn modelId="{DE0A976E-5B23-484E-8A37-6356975A26A3}" type="presOf" srcId="{72876688-282F-574C-8BE9-4335625CB485}" destId="{3F4680C0-77A8-194D-8EA2-F6A7DC3313AD}" srcOrd="0" destOrd="0" presId="urn:microsoft.com/office/officeart/2005/8/layout/vList2"/>
    <dgm:cxn modelId="{CFD778A4-75F3-4968-86B2-65D33FB81FD5}" type="presOf" srcId="{E1648BFF-DBD1-4795-ADAE-0BBA9792B90F}" destId="{860FCB23-E3DF-4049-9391-AE3FE9A9DBE0}" srcOrd="0" destOrd="0" presId="urn:microsoft.com/office/officeart/2005/8/layout/vList2"/>
    <dgm:cxn modelId="{1B7EE0FC-CBCA-574A-9E43-EED55813F00B}" type="presOf" srcId="{F8FEAAA5-E24C-F744-BE48-1944E3A28351}" destId="{589F23C0-9E00-224C-8F27-C261A738BA06}" srcOrd="0" destOrd="0" presId="urn:microsoft.com/office/officeart/2005/8/layout/vList2"/>
    <dgm:cxn modelId="{CDD8E94F-E525-1E4F-BA12-DEE91284EE8E}" type="presParOf" srcId="{9D9029AE-8AF0-4993-80D0-147B1F90E8C2}" destId="{589F23C0-9E00-224C-8F27-C261A738BA06}" srcOrd="0" destOrd="0" presId="urn:microsoft.com/office/officeart/2005/8/layout/vList2"/>
    <dgm:cxn modelId="{118426AC-9957-5640-950E-198735581EA0}" type="presParOf" srcId="{9D9029AE-8AF0-4993-80D0-147B1F90E8C2}" destId="{58145ECC-1FD2-184B-9E8E-88C0A1E325E3}" srcOrd="1" destOrd="0" presId="urn:microsoft.com/office/officeart/2005/8/layout/vList2"/>
    <dgm:cxn modelId="{B13BAC38-692F-AB44-A5A7-87715A572C6D}" type="presParOf" srcId="{9D9029AE-8AF0-4993-80D0-147B1F90E8C2}" destId="{3F4680C0-77A8-194D-8EA2-F6A7DC3313AD}" srcOrd="2" destOrd="0" presId="urn:microsoft.com/office/officeart/2005/8/layout/vList2"/>
    <dgm:cxn modelId="{65664FF6-EA76-9F41-AA70-2291EB91DDA9}" type="presParOf" srcId="{9D9029AE-8AF0-4993-80D0-147B1F90E8C2}" destId="{AEB51553-6A92-D14A-941A-AC572A60D409}" srcOrd="3" destOrd="0" presId="urn:microsoft.com/office/officeart/2005/8/layout/vList2"/>
    <dgm:cxn modelId="{C663732F-0428-4065-A894-20C5FFEEB5FD}" type="presParOf" srcId="{9D9029AE-8AF0-4993-80D0-147B1F90E8C2}" destId="{860FCB23-E3DF-4049-9391-AE3FE9A9DB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807372-C529-4DA0-89FF-2F047BCF10A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C9CF4F-804C-834D-BFAD-02EFE2BB9F06}">
      <dgm:prSet/>
      <dgm:spPr/>
      <dgm:t>
        <a:bodyPr/>
        <a:lstStyle/>
        <a:p>
          <a:r>
            <a:rPr lang="en-US" b="0" dirty="0"/>
            <a:t>Map (no thinking yet, just trace):</a:t>
          </a:r>
          <a:endParaRPr lang="en-US" dirty="0"/>
        </a:p>
      </dgm:t>
    </dgm:pt>
    <dgm:pt modelId="{E7EA56FC-5316-964C-A269-697B58B5B59C}" type="parTrans" cxnId="{7FD95AA2-75DD-C442-A780-06FD5579B7DA}">
      <dgm:prSet/>
      <dgm:spPr/>
      <dgm:t>
        <a:bodyPr/>
        <a:lstStyle/>
        <a:p>
          <a:endParaRPr lang="en-US"/>
        </a:p>
      </dgm:t>
    </dgm:pt>
    <dgm:pt modelId="{E585259B-0523-004F-9DB2-2F5904157488}" type="sibTrans" cxnId="{7FD95AA2-75DD-C442-A780-06FD5579B7DA}">
      <dgm:prSet/>
      <dgm:spPr/>
      <dgm:t>
        <a:bodyPr/>
        <a:lstStyle/>
        <a:p>
          <a:endParaRPr lang="en-US"/>
        </a:p>
      </dgm:t>
    </dgm:pt>
    <dgm:pt modelId="{FBFEBF8D-2B3F-F342-8E80-4D2CD5C58FF1}">
      <dgm:prSet/>
      <dgm:spPr/>
      <dgm:t>
        <a:bodyPr/>
        <a:lstStyle/>
        <a:p>
          <a:r>
            <a:rPr lang="en-US" b="0" dirty="0"/>
            <a:t>Plot the User Story, trace it back from the final result to the current situation </a:t>
          </a:r>
        </a:p>
      </dgm:t>
    </dgm:pt>
    <dgm:pt modelId="{C9CBC036-1484-3840-AC62-DCED2996F4EA}" type="parTrans" cxnId="{C5D05C20-7151-3F4E-BBAF-6714F716E450}">
      <dgm:prSet/>
      <dgm:spPr/>
      <dgm:t>
        <a:bodyPr/>
        <a:lstStyle/>
        <a:p>
          <a:endParaRPr lang="en-US"/>
        </a:p>
      </dgm:t>
    </dgm:pt>
    <dgm:pt modelId="{CBEE4145-590F-5448-A0BC-5337FB5B3D3C}" type="sibTrans" cxnId="{C5D05C20-7151-3F4E-BBAF-6714F716E450}">
      <dgm:prSet/>
      <dgm:spPr/>
      <dgm:t>
        <a:bodyPr/>
        <a:lstStyle/>
        <a:p>
          <a:endParaRPr lang="en-US"/>
        </a:p>
      </dgm:t>
    </dgm:pt>
    <dgm:pt modelId="{F2D38E0D-C81A-9040-A099-903F1A417BB9}">
      <dgm:prSet/>
      <dgm:spPr/>
      <dgm:t>
        <a:bodyPr/>
        <a:lstStyle/>
        <a:p>
          <a:r>
            <a:rPr lang="en-US" b="0" dirty="0"/>
            <a:t>Identify all components and data flows between components.</a:t>
          </a:r>
        </a:p>
      </dgm:t>
    </dgm:pt>
    <dgm:pt modelId="{11A9FDFF-FEC2-D040-922A-F898C7669FF0}" type="parTrans" cxnId="{CA6FB3F7-2DE5-3F4E-BF3D-07C4A2107861}">
      <dgm:prSet/>
      <dgm:spPr/>
      <dgm:t>
        <a:bodyPr/>
        <a:lstStyle/>
        <a:p>
          <a:endParaRPr lang="en-US"/>
        </a:p>
      </dgm:t>
    </dgm:pt>
    <dgm:pt modelId="{AFD1FB15-F880-6C49-80A0-4DEF52719652}" type="sibTrans" cxnId="{CA6FB3F7-2DE5-3F4E-BF3D-07C4A2107861}">
      <dgm:prSet/>
      <dgm:spPr/>
      <dgm:t>
        <a:bodyPr/>
        <a:lstStyle/>
        <a:p>
          <a:endParaRPr lang="en-US"/>
        </a:p>
      </dgm:t>
    </dgm:pt>
    <dgm:pt modelId="{9D35F457-98FC-344B-860C-451F79A4005F}">
      <dgm:prSet/>
      <dgm:spPr/>
      <dgm:t>
        <a:bodyPr/>
        <a:lstStyle/>
        <a:p>
          <a:r>
            <a:rPr lang="en-US" b="0" dirty="0"/>
            <a:t>Identify / Brainstorm (for each data flow):</a:t>
          </a:r>
        </a:p>
      </dgm:t>
    </dgm:pt>
    <dgm:pt modelId="{0F6F0B93-8964-BA4D-B35D-269E5527BE93}" type="parTrans" cxnId="{AA837F24-A751-8041-B8B9-247BE63B660D}">
      <dgm:prSet/>
      <dgm:spPr/>
      <dgm:t>
        <a:bodyPr/>
        <a:lstStyle/>
        <a:p>
          <a:endParaRPr lang="en-US"/>
        </a:p>
      </dgm:t>
    </dgm:pt>
    <dgm:pt modelId="{90D6DECF-F082-9D49-83D6-24ED3C34A799}" type="sibTrans" cxnId="{AA837F24-A751-8041-B8B9-247BE63B660D}">
      <dgm:prSet/>
      <dgm:spPr/>
      <dgm:t>
        <a:bodyPr/>
        <a:lstStyle/>
        <a:p>
          <a:endParaRPr lang="en-US"/>
        </a:p>
      </dgm:t>
    </dgm:pt>
    <dgm:pt modelId="{9DF0C048-257F-5141-9FFF-24D4FBA4D334}">
      <dgm:prSet/>
      <dgm:spPr/>
      <dgm:t>
        <a:bodyPr/>
        <a:lstStyle/>
        <a:p>
          <a:r>
            <a:rPr lang="en-US" b="0" dirty="0"/>
            <a:t>Start with the most common issues listed in the next slide.</a:t>
          </a:r>
        </a:p>
      </dgm:t>
    </dgm:pt>
    <dgm:pt modelId="{B06A805B-CEE7-504A-A675-BC5611512747}" type="parTrans" cxnId="{AB3A61F0-32A6-7342-8515-5950D210CAC9}">
      <dgm:prSet/>
      <dgm:spPr/>
      <dgm:t>
        <a:bodyPr/>
        <a:lstStyle/>
        <a:p>
          <a:endParaRPr lang="en-US"/>
        </a:p>
      </dgm:t>
    </dgm:pt>
    <dgm:pt modelId="{AF91B232-97B2-B14C-8913-66383885A46E}" type="sibTrans" cxnId="{AB3A61F0-32A6-7342-8515-5950D210CAC9}">
      <dgm:prSet/>
      <dgm:spPr/>
      <dgm:t>
        <a:bodyPr/>
        <a:lstStyle/>
        <a:p>
          <a:endParaRPr lang="en-US"/>
        </a:p>
      </dgm:t>
    </dgm:pt>
    <dgm:pt modelId="{AF493834-7367-4947-9C09-F42FDE634F47}">
      <dgm:prSet/>
      <dgm:spPr/>
      <dgm:t>
        <a:bodyPr/>
        <a:lstStyle/>
        <a:p>
          <a:r>
            <a:rPr lang="en-US" b="0"/>
            <a:t>Fix:</a:t>
          </a:r>
        </a:p>
      </dgm:t>
    </dgm:pt>
    <dgm:pt modelId="{B3F2EEAA-C168-E647-BA98-9C9FFD7A3319}" type="parTrans" cxnId="{4B3C3DBA-F316-4C4F-B2C8-8D0C9ECF0A04}">
      <dgm:prSet/>
      <dgm:spPr/>
      <dgm:t>
        <a:bodyPr/>
        <a:lstStyle/>
        <a:p>
          <a:endParaRPr lang="en-US"/>
        </a:p>
      </dgm:t>
    </dgm:pt>
    <dgm:pt modelId="{8F05B019-67FC-F947-A6CB-C1E9D5BE6473}" type="sibTrans" cxnId="{4B3C3DBA-F316-4C4F-B2C8-8D0C9ECF0A04}">
      <dgm:prSet/>
      <dgm:spPr/>
      <dgm:t>
        <a:bodyPr/>
        <a:lstStyle/>
        <a:p>
          <a:endParaRPr lang="en-US"/>
        </a:p>
      </dgm:t>
    </dgm:pt>
    <dgm:pt modelId="{0A033281-6E3F-4846-988D-5029E137ACE6}">
      <dgm:prSet/>
      <dgm:spPr/>
      <dgm:t>
        <a:bodyPr/>
        <a:lstStyle/>
        <a:p>
          <a:r>
            <a:rPr lang="en-US" b="0" dirty="0"/>
            <a:t>Create a work item for investigation.</a:t>
          </a:r>
        </a:p>
      </dgm:t>
    </dgm:pt>
    <dgm:pt modelId="{F48F2BF4-09E4-6D45-A04E-FF1409DF7FA2}" type="parTrans" cxnId="{FC8A87E0-E06D-9C46-8F25-381BCC7BDCBE}">
      <dgm:prSet/>
      <dgm:spPr/>
      <dgm:t>
        <a:bodyPr/>
        <a:lstStyle/>
        <a:p>
          <a:endParaRPr lang="en-US"/>
        </a:p>
      </dgm:t>
    </dgm:pt>
    <dgm:pt modelId="{DFBAB68F-A13C-D348-B27F-6BBEA7C1EF03}" type="sibTrans" cxnId="{FC8A87E0-E06D-9C46-8F25-381BCC7BDCBE}">
      <dgm:prSet/>
      <dgm:spPr/>
      <dgm:t>
        <a:bodyPr/>
        <a:lstStyle/>
        <a:p>
          <a:endParaRPr lang="en-US"/>
        </a:p>
      </dgm:t>
    </dgm:pt>
    <dgm:pt modelId="{DB3EA7B4-B97B-124C-9590-BEE7E177CDEB}">
      <dgm:prSet/>
      <dgm:spPr/>
      <dgm:t>
        <a:bodyPr/>
        <a:lstStyle/>
        <a:p>
          <a:r>
            <a:rPr lang="en-US" b="0" dirty="0"/>
            <a:t>Follow up on the work item.</a:t>
          </a:r>
        </a:p>
      </dgm:t>
    </dgm:pt>
    <dgm:pt modelId="{6A2611C2-1429-0D4F-8A2B-E1FF4C1B62BC}" type="parTrans" cxnId="{C7BF40E7-F100-7242-B824-5951ABCB28D5}">
      <dgm:prSet/>
      <dgm:spPr/>
      <dgm:t>
        <a:bodyPr/>
        <a:lstStyle/>
        <a:p>
          <a:endParaRPr lang="en-US"/>
        </a:p>
      </dgm:t>
    </dgm:pt>
    <dgm:pt modelId="{BEF91EBE-E328-2943-8415-3A09B2D4FB58}" type="sibTrans" cxnId="{C7BF40E7-F100-7242-B824-5951ABCB28D5}">
      <dgm:prSet/>
      <dgm:spPr/>
      <dgm:t>
        <a:bodyPr/>
        <a:lstStyle/>
        <a:p>
          <a:endParaRPr lang="en-US"/>
        </a:p>
      </dgm:t>
    </dgm:pt>
    <dgm:pt modelId="{D5BF2CA7-7517-114E-A2BD-B793A50E7A15}">
      <dgm:prSet/>
      <dgm:spPr/>
      <dgm:t>
        <a:bodyPr/>
        <a:lstStyle/>
        <a:p>
          <a:r>
            <a:rPr lang="en-US" b="0" dirty="0"/>
            <a:t>Communicate to all stakeholders, make sure all understand the assumption.</a:t>
          </a:r>
        </a:p>
      </dgm:t>
    </dgm:pt>
    <dgm:pt modelId="{BD033830-D17A-6549-8A10-B063D0D0A3EE}" type="parTrans" cxnId="{5C5CA431-5156-5B44-B320-5BDACF81637D}">
      <dgm:prSet/>
      <dgm:spPr/>
      <dgm:t>
        <a:bodyPr/>
        <a:lstStyle/>
        <a:p>
          <a:endParaRPr lang="en-US"/>
        </a:p>
      </dgm:t>
    </dgm:pt>
    <dgm:pt modelId="{6DBB9CFC-D768-BA45-9AF2-9907E75B992C}" type="sibTrans" cxnId="{5C5CA431-5156-5B44-B320-5BDACF81637D}">
      <dgm:prSet/>
      <dgm:spPr/>
      <dgm:t>
        <a:bodyPr/>
        <a:lstStyle/>
        <a:p>
          <a:endParaRPr lang="en-US"/>
        </a:p>
      </dgm:t>
    </dgm:pt>
    <dgm:pt modelId="{DDE510F6-9FD7-F84B-9B1A-31776649B3AD}">
      <dgm:prSet/>
      <dgm:spPr/>
      <dgm:t>
        <a:bodyPr/>
        <a:lstStyle/>
        <a:p>
          <a:r>
            <a:rPr lang="en-US" b="0" dirty="0"/>
            <a:t>When assumption is addressed (fixed or mitigated), document the solution.</a:t>
          </a:r>
        </a:p>
      </dgm:t>
    </dgm:pt>
    <dgm:pt modelId="{3DD6E2B5-1685-6847-A93A-6C90618DD0DD}" type="parTrans" cxnId="{EEE15A4C-6DC1-714A-AF87-B9D3A3A78E84}">
      <dgm:prSet/>
      <dgm:spPr/>
      <dgm:t>
        <a:bodyPr/>
        <a:lstStyle/>
        <a:p>
          <a:endParaRPr lang="en-US"/>
        </a:p>
      </dgm:t>
    </dgm:pt>
    <dgm:pt modelId="{815B1311-4BAF-334F-9CE0-A165459F0B0A}" type="sibTrans" cxnId="{EEE15A4C-6DC1-714A-AF87-B9D3A3A78E84}">
      <dgm:prSet/>
      <dgm:spPr/>
      <dgm:t>
        <a:bodyPr/>
        <a:lstStyle/>
        <a:p>
          <a:endParaRPr lang="en-US"/>
        </a:p>
      </dgm:t>
    </dgm:pt>
    <dgm:pt modelId="{A55ECC0C-F460-674B-AB76-162782DF9AA8}">
      <dgm:prSet/>
      <dgm:spPr/>
      <dgm:t>
        <a:bodyPr/>
        <a:lstStyle/>
        <a:p>
          <a:r>
            <a:rPr lang="en-US" b="0" dirty="0"/>
            <a:t>Perform a Pre-Mortem to find other possible issues.</a:t>
          </a:r>
        </a:p>
      </dgm:t>
    </dgm:pt>
    <dgm:pt modelId="{6FE940CD-DFF0-E345-B604-F4FFB703C27A}" type="parTrans" cxnId="{81A2FB56-EA2D-0549-B627-B55F46002F9A}">
      <dgm:prSet/>
      <dgm:spPr/>
      <dgm:t>
        <a:bodyPr/>
        <a:lstStyle/>
        <a:p>
          <a:endParaRPr lang="en-US"/>
        </a:p>
      </dgm:t>
    </dgm:pt>
    <dgm:pt modelId="{ACDE485A-6878-B349-9768-799A8C284C21}" type="sibTrans" cxnId="{81A2FB56-EA2D-0549-B627-B55F46002F9A}">
      <dgm:prSet/>
      <dgm:spPr/>
      <dgm:t>
        <a:bodyPr/>
        <a:lstStyle/>
        <a:p>
          <a:endParaRPr lang="en-US"/>
        </a:p>
      </dgm:t>
    </dgm:pt>
    <dgm:pt modelId="{9D9029AE-8AF0-4993-80D0-147B1F90E8C2}" type="pres">
      <dgm:prSet presAssocID="{CE807372-C529-4DA0-89FF-2F047BCF10A9}" presName="linear" presStyleCnt="0">
        <dgm:presLayoutVars>
          <dgm:animLvl val="lvl"/>
          <dgm:resizeHandles val="exact"/>
        </dgm:presLayoutVars>
      </dgm:prSet>
      <dgm:spPr/>
    </dgm:pt>
    <dgm:pt modelId="{501F61D7-FCBC-824A-875C-82DB0AC09B99}" type="pres">
      <dgm:prSet presAssocID="{3AC9CF4F-804C-834D-BFAD-02EFE2BB9F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761D12-6B38-FC48-898B-16E69D4056A4}" type="pres">
      <dgm:prSet presAssocID="{3AC9CF4F-804C-834D-BFAD-02EFE2BB9F06}" presName="childText" presStyleLbl="revTx" presStyleIdx="0" presStyleCnt="3">
        <dgm:presLayoutVars>
          <dgm:bulletEnabled val="1"/>
        </dgm:presLayoutVars>
      </dgm:prSet>
      <dgm:spPr/>
    </dgm:pt>
    <dgm:pt modelId="{F17BFFDB-09C6-C64F-B2A0-8EBCD70CC188}" type="pres">
      <dgm:prSet presAssocID="{9D35F457-98FC-344B-860C-451F79A400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5F00F8-9A21-C048-8E96-0C74DAFD8F3D}" type="pres">
      <dgm:prSet presAssocID="{9D35F457-98FC-344B-860C-451F79A4005F}" presName="childText" presStyleLbl="revTx" presStyleIdx="1" presStyleCnt="3">
        <dgm:presLayoutVars>
          <dgm:bulletEnabled val="1"/>
        </dgm:presLayoutVars>
      </dgm:prSet>
      <dgm:spPr/>
    </dgm:pt>
    <dgm:pt modelId="{B6157232-ECF4-2E4C-8030-C91F5BE65EC2}" type="pres">
      <dgm:prSet presAssocID="{AF493834-7367-4947-9C09-F42FDE634F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1BD42B-A783-1C4E-8FDA-20D92D8ECD4A}" type="pres">
      <dgm:prSet presAssocID="{AF493834-7367-4947-9C09-F42FDE634F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C8AA20A-72BC-2049-8980-F7502D41AFEE}" type="presOf" srcId="{0A033281-6E3F-4846-988D-5029E137ACE6}" destId="{041BD42B-A783-1C4E-8FDA-20D92D8ECD4A}" srcOrd="0" destOrd="0" presId="urn:microsoft.com/office/officeart/2005/8/layout/vList2"/>
    <dgm:cxn modelId="{ACB3841E-0178-1C49-88C5-9D606136833F}" type="presOf" srcId="{FBFEBF8D-2B3F-F342-8E80-4D2CD5C58FF1}" destId="{FE761D12-6B38-FC48-898B-16E69D4056A4}" srcOrd="0" destOrd="0" presId="urn:microsoft.com/office/officeart/2005/8/layout/vList2"/>
    <dgm:cxn modelId="{DD56291F-44A2-9E44-8BB2-6AB2AAF6D7DB}" type="presOf" srcId="{A55ECC0C-F460-674B-AB76-162782DF9AA8}" destId="{605F00F8-9A21-C048-8E96-0C74DAFD8F3D}" srcOrd="0" destOrd="1" presId="urn:microsoft.com/office/officeart/2005/8/layout/vList2"/>
    <dgm:cxn modelId="{7AD9EB1F-A52F-8B47-AFDB-A20B5AFCD23A}" type="presOf" srcId="{3AC9CF4F-804C-834D-BFAD-02EFE2BB9F06}" destId="{501F61D7-FCBC-824A-875C-82DB0AC09B99}" srcOrd="0" destOrd="0" presId="urn:microsoft.com/office/officeart/2005/8/layout/vList2"/>
    <dgm:cxn modelId="{C5D05C20-7151-3F4E-BBAF-6714F716E450}" srcId="{3AC9CF4F-804C-834D-BFAD-02EFE2BB9F06}" destId="{FBFEBF8D-2B3F-F342-8E80-4D2CD5C58FF1}" srcOrd="0" destOrd="0" parTransId="{C9CBC036-1484-3840-AC62-DCED2996F4EA}" sibTransId="{CBEE4145-590F-5448-A0BC-5337FB5B3D3C}"/>
    <dgm:cxn modelId="{AA837F24-A751-8041-B8B9-247BE63B660D}" srcId="{CE807372-C529-4DA0-89FF-2F047BCF10A9}" destId="{9D35F457-98FC-344B-860C-451F79A4005F}" srcOrd="1" destOrd="0" parTransId="{0F6F0B93-8964-BA4D-B35D-269E5527BE93}" sibTransId="{90D6DECF-F082-9D49-83D6-24ED3C34A799}"/>
    <dgm:cxn modelId="{6330FA2B-D636-934D-858B-16488A2D2F5F}" type="presOf" srcId="{DB3EA7B4-B97B-124C-9590-BEE7E177CDEB}" destId="{041BD42B-A783-1C4E-8FDA-20D92D8ECD4A}" srcOrd="0" destOrd="1" presId="urn:microsoft.com/office/officeart/2005/8/layout/vList2"/>
    <dgm:cxn modelId="{CB181D30-46CE-485F-8442-8456FB544A2A}" type="presOf" srcId="{CE807372-C529-4DA0-89FF-2F047BCF10A9}" destId="{9D9029AE-8AF0-4993-80D0-147B1F90E8C2}" srcOrd="0" destOrd="0" presId="urn:microsoft.com/office/officeart/2005/8/layout/vList2"/>
    <dgm:cxn modelId="{5C5CA431-5156-5B44-B320-5BDACF81637D}" srcId="{AF493834-7367-4947-9C09-F42FDE634F47}" destId="{D5BF2CA7-7517-114E-A2BD-B793A50E7A15}" srcOrd="2" destOrd="0" parTransId="{BD033830-D17A-6549-8A10-B063D0D0A3EE}" sibTransId="{6DBB9CFC-D768-BA45-9AF2-9907E75B992C}"/>
    <dgm:cxn modelId="{9D89304A-3C0E-1847-BEEA-6A4D2F79CCD7}" type="presOf" srcId="{9DF0C048-257F-5141-9FFF-24D4FBA4D334}" destId="{605F00F8-9A21-C048-8E96-0C74DAFD8F3D}" srcOrd="0" destOrd="0" presId="urn:microsoft.com/office/officeart/2005/8/layout/vList2"/>
    <dgm:cxn modelId="{EEE15A4C-6DC1-714A-AF87-B9D3A3A78E84}" srcId="{AF493834-7367-4947-9C09-F42FDE634F47}" destId="{DDE510F6-9FD7-F84B-9B1A-31776649B3AD}" srcOrd="3" destOrd="0" parTransId="{3DD6E2B5-1685-6847-A93A-6C90618DD0DD}" sibTransId="{815B1311-4BAF-334F-9CE0-A165459F0B0A}"/>
    <dgm:cxn modelId="{DBFBF153-CFA4-CE41-88E2-DEE983C2439A}" type="presOf" srcId="{D5BF2CA7-7517-114E-A2BD-B793A50E7A15}" destId="{041BD42B-A783-1C4E-8FDA-20D92D8ECD4A}" srcOrd="0" destOrd="2" presId="urn:microsoft.com/office/officeart/2005/8/layout/vList2"/>
    <dgm:cxn modelId="{A6E0D156-43A9-264B-859D-768FEBBAD85F}" type="presOf" srcId="{9D35F457-98FC-344B-860C-451F79A4005F}" destId="{F17BFFDB-09C6-C64F-B2A0-8EBCD70CC188}" srcOrd="0" destOrd="0" presId="urn:microsoft.com/office/officeart/2005/8/layout/vList2"/>
    <dgm:cxn modelId="{81A2FB56-EA2D-0549-B627-B55F46002F9A}" srcId="{9D35F457-98FC-344B-860C-451F79A4005F}" destId="{A55ECC0C-F460-674B-AB76-162782DF9AA8}" srcOrd="1" destOrd="0" parTransId="{6FE940CD-DFF0-E345-B604-F4FFB703C27A}" sibTransId="{ACDE485A-6878-B349-9768-799A8C284C21}"/>
    <dgm:cxn modelId="{4FC95C8C-4387-874E-BAFB-C8ECE500D9D2}" type="presOf" srcId="{DDE510F6-9FD7-F84B-9B1A-31776649B3AD}" destId="{041BD42B-A783-1C4E-8FDA-20D92D8ECD4A}" srcOrd="0" destOrd="3" presId="urn:microsoft.com/office/officeart/2005/8/layout/vList2"/>
    <dgm:cxn modelId="{10143592-28B5-0E4B-B7E1-21A152029228}" type="presOf" srcId="{F2D38E0D-C81A-9040-A099-903F1A417BB9}" destId="{FE761D12-6B38-FC48-898B-16E69D4056A4}" srcOrd="0" destOrd="1" presId="urn:microsoft.com/office/officeart/2005/8/layout/vList2"/>
    <dgm:cxn modelId="{7FD95AA2-75DD-C442-A780-06FD5579B7DA}" srcId="{CE807372-C529-4DA0-89FF-2F047BCF10A9}" destId="{3AC9CF4F-804C-834D-BFAD-02EFE2BB9F06}" srcOrd="0" destOrd="0" parTransId="{E7EA56FC-5316-964C-A269-697B58B5B59C}" sibTransId="{E585259B-0523-004F-9DB2-2F5904157488}"/>
    <dgm:cxn modelId="{220D9CA5-2D42-B342-B8E7-317A02E77807}" type="presOf" srcId="{AF493834-7367-4947-9C09-F42FDE634F47}" destId="{B6157232-ECF4-2E4C-8030-C91F5BE65EC2}" srcOrd="0" destOrd="0" presId="urn:microsoft.com/office/officeart/2005/8/layout/vList2"/>
    <dgm:cxn modelId="{4B3C3DBA-F316-4C4F-B2C8-8D0C9ECF0A04}" srcId="{CE807372-C529-4DA0-89FF-2F047BCF10A9}" destId="{AF493834-7367-4947-9C09-F42FDE634F47}" srcOrd="2" destOrd="0" parTransId="{B3F2EEAA-C168-E647-BA98-9C9FFD7A3319}" sibTransId="{8F05B019-67FC-F947-A6CB-C1E9D5BE6473}"/>
    <dgm:cxn modelId="{FC8A87E0-E06D-9C46-8F25-381BCC7BDCBE}" srcId="{AF493834-7367-4947-9C09-F42FDE634F47}" destId="{0A033281-6E3F-4846-988D-5029E137ACE6}" srcOrd="0" destOrd="0" parTransId="{F48F2BF4-09E4-6D45-A04E-FF1409DF7FA2}" sibTransId="{DFBAB68F-A13C-D348-B27F-6BBEA7C1EF03}"/>
    <dgm:cxn modelId="{C7BF40E7-F100-7242-B824-5951ABCB28D5}" srcId="{AF493834-7367-4947-9C09-F42FDE634F47}" destId="{DB3EA7B4-B97B-124C-9590-BEE7E177CDEB}" srcOrd="1" destOrd="0" parTransId="{6A2611C2-1429-0D4F-8A2B-E1FF4C1B62BC}" sibTransId="{BEF91EBE-E328-2943-8415-3A09B2D4FB58}"/>
    <dgm:cxn modelId="{AB3A61F0-32A6-7342-8515-5950D210CAC9}" srcId="{9D35F457-98FC-344B-860C-451F79A4005F}" destId="{9DF0C048-257F-5141-9FFF-24D4FBA4D334}" srcOrd="0" destOrd="0" parTransId="{B06A805B-CEE7-504A-A675-BC5611512747}" sibTransId="{AF91B232-97B2-B14C-8913-66383885A46E}"/>
    <dgm:cxn modelId="{CA6FB3F7-2DE5-3F4E-BF3D-07C4A2107861}" srcId="{3AC9CF4F-804C-834D-BFAD-02EFE2BB9F06}" destId="{F2D38E0D-C81A-9040-A099-903F1A417BB9}" srcOrd="1" destOrd="0" parTransId="{11A9FDFF-FEC2-D040-922A-F898C7669FF0}" sibTransId="{AFD1FB15-F880-6C49-80A0-4DEF52719652}"/>
    <dgm:cxn modelId="{BD3E3102-D626-9C44-9901-36D7BD36D354}" type="presParOf" srcId="{9D9029AE-8AF0-4993-80D0-147B1F90E8C2}" destId="{501F61D7-FCBC-824A-875C-82DB0AC09B99}" srcOrd="0" destOrd="0" presId="urn:microsoft.com/office/officeart/2005/8/layout/vList2"/>
    <dgm:cxn modelId="{596CA757-843A-B54A-B1B0-186E8BA6A431}" type="presParOf" srcId="{9D9029AE-8AF0-4993-80D0-147B1F90E8C2}" destId="{FE761D12-6B38-FC48-898B-16E69D4056A4}" srcOrd="1" destOrd="0" presId="urn:microsoft.com/office/officeart/2005/8/layout/vList2"/>
    <dgm:cxn modelId="{34BA6264-FBBB-5643-9A05-0AF46058E30D}" type="presParOf" srcId="{9D9029AE-8AF0-4993-80D0-147B1F90E8C2}" destId="{F17BFFDB-09C6-C64F-B2A0-8EBCD70CC188}" srcOrd="2" destOrd="0" presId="urn:microsoft.com/office/officeart/2005/8/layout/vList2"/>
    <dgm:cxn modelId="{6889348D-2BBB-0049-8DC7-FA76582C0E32}" type="presParOf" srcId="{9D9029AE-8AF0-4993-80D0-147B1F90E8C2}" destId="{605F00F8-9A21-C048-8E96-0C74DAFD8F3D}" srcOrd="3" destOrd="0" presId="urn:microsoft.com/office/officeart/2005/8/layout/vList2"/>
    <dgm:cxn modelId="{1067378C-3CFA-EE4C-8E0A-AE2B08DEC128}" type="presParOf" srcId="{9D9029AE-8AF0-4993-80D0-147B1F90E8C2}" destId="{B6157232-ECF4-2E4C-8030-C91F5BE65EC2}" srcOrd="4" destOrd="0" presId="urn:microsoft.com/office/officeart/2005/8/layout/vList2"/>
    <dgm:cxn modelId="{4F801831-18C3-7F49-90E3-CD8D3AE4F724}" type="presParOf" srcId="{9D9029AE-8AF0-4993-80D0-147B1F90E8C2}" destId="{041BD42B-A783-1C4E-8FDA-20D92D8ECD4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F23C0-9E00-224C-8F27-C261A738BA06}">
      <dsp:nvSpPr>
        <dsp:cNvPr id="0" name=""/>
        <dsp:cNvSpPr/>
      </dsp:nvSpPr>
      <dsp:spPr>
        <a:xfrm>
          <a:off x="0" y="72500"/>
          <a:ext cx="6513603" cy="7435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Why we need to handle assumptions.</a:t>
          </a:r>
        </a:p>
      </dsp:txBody>
      <dsp:txXfrm>
        <a:off x="36296" y="108796"/>
        <a:ext cx="6441011" cy="670943"/>
      </dsp:txXfrm>
    </dsp:sp>
    <dsp:sp modelId="{C1ADA62A-F722-7A4A-B315-BB90088E73CA}">
      <dsp:nvSpPr>
        <dsp:cNvPr id="0" name=""/>
        <dsp:cNvSpPr/>
      </dsp:nvSpPr>
      <dsp:spPr>
        <a:xfrm>
          <a:off x="0" y="905315"/>
          <a:ext cx="6513603" cy="743535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are assumptions</a:t>
          </a:r>
        </a:p>
      </dsp:txBody>
      <dsp:txXfrm>
        <a:off x="36296" y="941611"/>
        <a:ext cx="6441011" cy="670943"/>
      </dsp:txXfrm>
    </dsp:sp>
    <dsp:sp modelId="{860FCB23-E3DF-4049-9391-AE3FE9A9DBE0}">
      <dsp:nvSpPr>
        <dsp:cNvPr id="0" name=""/>
        <dsp:cNvSpPr/>
      </dsp:nvSpPr>
      <dsp:spPr>
        <a:xfrm>
          <a:off x="0" y="1738130"/>
          <a:ext cx="6513603" cy="74353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Workflow to handle assumptions.</a:t>
          </a:r>
        </a:p>
      </dsp:txBody>
      <dsp:txXfrm>
        <a:off x="36296" y="1774426"/>
        <a:ext cx="6441011" cy="670943"/>
      </dsp:txXfrm>
    </dsp:sp>
    <dsp:sp modelId="{24EC64DB-C372-4B06-9FFE-C9E6558E30F8}">
      <dsp:nvSpPr>
        <dsp:cNvPr id="0" name=""/>
        <dsp:cNvSpPr/>
      </dsp:nvSpPr>
      <dsp:spPr>
        <a:xfrm>
          <a:off x="0" y="2570945"/>
          <a:ext cx="6513603" cy="74353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Taxonomy.</a:t>
          </a:r>
        </a:p>
      </dsp:txBody>
      <dsp:txXfrm>
        <a:off x="36296" y="2607241"/>
        <a:ext cx="6441011" cy="670943"/>
      </dsp:txXfrm>
    </dsp:sp>
    <dsp:sp modelId="{3E55E7AD-3E3B-42BD-9012-242D1CAECD70}">
      <dsp:nvSpPr>
        <dsp:cNvPr id="0" name=""/>
        <dsp:cNvSpPr/>
      </dsp:nvSpPr>
      <dsp:spPr>
        <a:xfrm>
          <a:off x="0" y="3403760"/>
          <a:ext cx="6513603" cy="74353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Assessment spreadsheet.</a:t>
          </a:r>
        </a:p>
      </dsp:txBody>
      <dsp:txXfrm>
        <a:off x="36296" y="3440056"/>
        <a:ext cx="6441011" cy="670943"/>
      </dsp:txXfrm>
    </dsp:sp>
    <dsp:sp modelId="{CCAEF27F-8E59-49D1-92C6-1DC7A7100505}">
      <dsp:nvSpPr>
        <dsp:cNvPr id="0" name=""/>
        <dsp:cNvSpPr/>
      </dsp:nvSpPr>
      <dsp:spPr>
        <a:xfrm>
          <a:off x="0" y="4236575"/>
          <a:ext cx="6513603" cy="743535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Pre-Mortem.</a:t>
          </a:r>
        </a:p>
      </dsp:txBody>
      <dsp:txXfrm>
        <a:off x="36296" y="4272871"/>
        <a:ext cx="6441011" cy="670943"/>
      </dsp:txXfrm>
    </dsp:sp>
    <dsp:sp modelId="{04A24D40-9604-E24E-84BC-015EC9C78301}">
      <dsp:nvSpPr>
        <dsp:cNvPr id="0" name=""/>
        <dsp:cNvSpPr/>
      </dsp:nvSpPr>
      <dsp:spPr>
        <a:xfrm>
          <a:off x="0" y="5069390"/>
          <a:ext cx="6513603" cy="74353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Resources.</a:t>
          </a:r>
        </a:p>
      </dsp:txBody>
      <dsp:txXfrm>
        <a:off x="36296" y="5105686"/>
        <a:ext cx="6441011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F23C0-9E00-224C-8F27-C261A738BA06}">
      <dsp:nvSpPr>
        <dsp:cNvPr id="0" name=""/>
        <dsp:cNvSpPr/>
      </dsp:nvSpPr>
      <dsp:spPr>
        <a:xfrm>
          <a:off x="0" y="32292"/>
          <a:ext cx="6513603" cy="9149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 engineers, we focus on the technical aspects of our projects.</a:t>
          </a:r>
        </a:p>
      </dsp:txBody>
      <dsp:txXfrm>
        <a:off x="44664" y="76956"/>
        <a:ext cx="6424275" cy="825612"/>
      </dsp:txXfrm>
    </dsp:sp>
    <dsp:sp modelId="{24EC64DB-C372-4B06-9FFE-C9E6558E30F8}">
      <dsp:nvSpPr>
        <dsp:cNvPr id="0" name=""/>
        <dsp:cNvSpPr/>
      </dsp:nvSpPr>
      <dsp:spPr>
        <a:xfrm>
          <a:off x="0" y="1013472"/>
          <a:ext cx="6513603" cy="91494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However, around 67% projects fail due to communications.</a:t>
          </a:r>
        </a:p>
      </dsp:txBody>
      <dsp:txXfrm>
        <a:off x="44664" y="1058136"/>
        <a:ext cx="6424275" cy="825612"/>
      </dsp:txXfrm>
    </dsp:sp>
    <dsp:sp modelId="{860FCB23-E3DF-4049-9391-AE3FE9A9DBE0}">
      <dsp:nvSpPr>
        <dsp:cNvPr id="0" name=""/>
        <dsp:cNvSpPr/>
      </dsp:nvSpPr>
      <dsp:spPr>
        <a:xfrm>
          <a:off x="0" y="1994652"/>
          <a:ext cx="6513603" cy="914940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Assumptions are the base of failed communications.</a:t>
          </a:r>
        </a:p>
      </dsp:txBody>
      <dsp:txXfrm>
        <a:off x="44664" y="2039316"/>
        <a:ext cx="6424275" cy="825612"/>
      </dsp:txXfrm>
    </dsp:sp>
    <dsp:sp modelId="{CCAEF27F-8E59-49D1-92C6-1DC7A7100505}">
      <dsp:nvSpPr>
        <dsp:cNvPr id="0" name=""/>
        <dsp:cNvSpPr/>
      </dsp:nvSpPr>
      <dsp:spPr>
        <a:xfrm>
          <a:off x="0" y="2975833"/>
          <a:ext cx="6513603" cy="914940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want to deliver value to our customers.</a:t>
          </a:r>
        </a:p>
      </dsp:txBody>
      <dsp:txXfrm>
        <a:off x="44664" y="3020497"/>
        <a:ext cx="6424275" cy="825612"/>
      </dsp:txXfrm>
    </dsp:sp>
    <dsp:sp modelId="{9CC1C758-7276-9E4F-8991-D0160DD19382}">
      <dsp:nvSpPr>
        <dsp:cNvPr id="0" name=""/>
        <dsp:cNvSpPr/>
      </dsp:nvSpPr>
      <dsp:spPr>
        <a:xfrm>
          <a:off x="0" y="3957013"/>
          <a:ext cx="6513603" cy="914940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By bringing assumptions to the surface, we can plan for challenges early on.</a:t>
          </a:r>
        </a:p>
      </dsp:txBody>
      <dsp:txXfrm>
        <a:off x="44664" y="4001677"/>
        <a:ext cx="6424275" cy="825612"/>
      </dsp:txXfrm>
    </dsp:sp>
    <dsp:sp modelId="{3E55E7AD-3E3B-42BD-9012-242D1CAECD70}">
      <dsp:nvSpPr>
        <dsp:cNvPr id="0" name=""/>
        <dsp:cNvSpPr/>
      </dsp:nvSpPr>
      <dsp:spPr>
        <a:xfrm>
          <a:off x="0" y="4938193"/>
          <a:ext cx="6513603" cy="9149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 let’s attack the source of most issues.</a:t>
          </a:r>
        </a:p>
      </dsp:txBody>
      <dsp:txXfrm>
        <a:off x="44664" y="4982857"/>
        <a:ext cx="6424275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F23C0-9E00-224C-8F27-C261A738BA06}">
      <dsp:nvSpPr>
        <dsp:cNvPr id="0" name=""/>
        <dsp:cNvSpPr/>
      </dsp:nvSpPr>
      <dsp:spPr>
        <a:xfrm>
          <a:off x="0" y="532529"/>
          <a:ext cx="6513603" cy="1553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It is what I believe it is true.</a:t>
          </a:r>
          <a:endParaRPr lang="en-US" sz="2800" kern="1200" dirty="0"/>
        </a:p>
      </dsp:txBody>
      <dsp:txXfrm>
        <a:off x="75813" y="608342"/>
        <a:ext cx="6361977" cy="1401402"/>
      </dsp:txXfrm>
    </dsp:sp>
    <dsp:sp modelId="{3F4680C0-77A8-194D-8EA2-F6A7DC3313AD}">
      <dsp:nvSpPr>
        <dsp:cNvPr id="0" name=""/>
        <dsp:cNvSpPr/>
      </dsp:nvSpPr>
      <dsp:spPr>
        <a:xfrm>
          <a:off x="0" y="2166198"/>
          <a:ext cx="6513603" cy="1553028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/>
            <a:t>Not all assumptions are bad. Imagine how traffic would be if we could not assume that most people obey most traffic laws.</a:t>
          </a:r>
          <a:endParaRPr lang="en-US" sz="2800" kern="1200" dirty="0"/>
        </a:p>
      </dsp:txBody>
      <dsp:txXfrm>
        <a:off x="75813" y="2242011"/>
        <a:ext cx="6361977" cy="1401402"/>
      </dsp:txXfrm>
    </dsp:sp>
    <dsp:sp modelId="{860FCB23-E3DF-4049-9391-AE3FE9A9DBE0}">
      <dsp:nvSpPr>
        <dsp:cNvPr id="0" name=""/>
        <dsp:cNvSpPr/>
      </dsp:nvSpPr>
      <dsp:spPr>
        <a:xfrm>
          <a:off x="0" y="3780616"/>
          <a:ext cx="6513603" cy="155302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The issue, with Software Development, are the </a:t>
          </a:r>
          <a:r>
            <a:rPr lang="en-US" sz="2800" b="0" kern="1200" dirty="0">
              <a:solidFill>
                <a:srgbClr val="FF0000"/>
              </a:solidFill>
            </a:rPr>
            <a:t>implicit</a:t>
          </a:r>
          <a:r>
            <a:rPr lang="en-US" sz="2800" b="0" kern="1200" dirty="0"/>
            <a:t> or </a:t>
          </a:r>
          <a:r>
            <a:rPr lang="en-US" sz="2800" b="0" kern="1200" dirty="0">
              <a:solidFill>
                <a:srgbClr val="FF0000"/>
              </a:solidFill>
            </a:rPr>
            <a:t>hidden</a:t>
          </a:r>
          <a:r>
            <a:rPr lang="en-US" sz="2800" b="0" kern="1200" dirty="0"/>
            <a:t> nature of assumptions.</a:t>
          </a:r>
          <a:endParaRPr lang="en-US" sz="2800" kern="1200" dirty="0"/>
        </a:p>
      </dsp:txBody>
      <dsp:txXfrm>
        <a:off x="75813" y="3856429"/>
        <a:ext cx="6361977" cy="1401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F23C0-9E00-224C-8F27-C261A738BA06}">
      <dsp:nvSpPr>
        <dsp:cNvPr id="0" name=""/>
        <dsp:cNvSpPr/>
      </dsp:nvSpPr>
      <dsp:spPr>
        <a:xfrm>
          <a:off x="0" y="40302"/>
          <a:ext cx="6513603" cy="18696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I am thinking of a number between 1 and 1000. Which number is it?</a:t>
          </a:r>
          <a:endParaRPr lang="en-US" sz="3400" kern="1200" dirty="0"/>
        </a:p>
      </dsp:txBody>
      <dsp:txXfrm>
        <a:off x="91269" y="131571"/>
        <a:ext cx="6331065" cy="1687122"/>
      </dsp:txXfrm>
    </dsp:sp>
    <dsp:sp modelId="{3F4680C0-77A8-194D-8EA2-F6A7DC3313AD}">
      <dsp:nvSpPr>
        <dsp:cNvPr id="0" name=""/>
        <dsp:cNvSpPr/>
      </dsp:nvSpPr>
      <dsp:spPr>
        <a:xfrm>
          <a:off x="0" y="2007883"/>
          <a:ext cx="6513603" cy="18696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What has 7 letters, wheels, and starts with a B?</a:t>
          </a:r>
          <a:endParaRPr lang="en-US" sz="3400" kern="1200" dirty="0"/>
        </a:p>
      </dsp:txBody>
      <dsp:txXfrm>
        <a:off x="91269" y="2099152"/>
        <a:ext cx="6331065" cy="1687122"/>
      </dsp:txXfrm>
    </dsp:sp>
    <dsp:sp modelId="{860FCB23-E3DF-4049-9391-AE3FE9A9DBE0}">
      <dsp:nvSpPr>
        <dsp:cNvPr id="0" name=""/>
        <dsp:cNvSpPr/>
      </dsp:nvSpPr>
      <dsp:spPr>
        <a:xfrm>
          <a:off x="0" y="3952087"/>
          <a:ext cx="6513603" cy="18696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Team T are the expert in area A. They said they will deliver feature F in 2 months. Should we trust?</a:t>
          </a:r>
          <a:endParaRPr lang="en-US" sz="3400" kern="1200" dirty="0"/>
        </a:p>
      </dsp:txBody>
      <dsp:txXfrm>
        <a:off x="91269" y="4043356"/>
        <a:ext cx="6331065" cy="1687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F61D7-FCBC-824A-875C-82DB0AC09B99}">
      <dsp:nvSpPr>
        <dsp:cNvPr id="0" name=""/>
        <dsp:cNvSpPr/>
      </dsp:nvSpPr>
      <dsp:spPr>
        <a:xfrm>
          <a:off x="0" y="56322"/>
          <a:ext cx="6842799" cy="6236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Map (no thinking yet, just trace):</a:t>
          </a:r>
          <a:endParaRPr lang="en-US" sz="2600" kern="1200" dirty="0"/>
        </a:p>
      </dsp:txBody>
      <dsp:txXfrm>
        <a:off x="30442" y="86764"/>
        <a:ext cx="6781915" cy="562726"/>
      </dsp:txXfrm>
    </dsp:sp>
    <dsp:sp modelId="{FE761D12-6B38-FC48-898B-16E69D4056A4}">
      <dsp:nvSpPr>
        <dsp:cNvPr id="0" name=""/>
        <dsp:cNvSpPr/>
      </dsp:nvSpPr>
      <dsp:spPr>
        <a:xfrm>
          <a:off x="0" y="679932"/>
          <a:ext cx="6842799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5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/>
            <a:t>Plot the User Story, trace it back from the final result to the current situation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/>
            <a:t>Identify all components and data flows between components.</a:t>
          </a:r>
        </a:p>
      </dsp:txBody>
      <dsp:txXfrm>
        <a:off x="0" y="679932"/>
        <a:ext cx="6842799" cy="1264770"/>
      </dsp:txXfrm>
    </dsp:sp>
    <dsp:sp modelId="{F17BFFDB-09C6-C64F-B2A0-8EBCD70CC188}">
      <dsp:nvSpPr>
        <dsp:cNvPr id="0" name=""/>
        <dsp:cNvSpPr/>
      </dsp:nvSpPr>
      <dsp:spPr>
        <a:xfrm>
          <a:off x="0" y="1944703"/>
          <a:ext cx="6842799" cy="62361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Identify / Brainstorm (for each data flow):</a:t>
          </a:r>
        </a:p>
      </dsp:txBody>
      <dsp:txXfrm>
        <a:off x="30442" y="1975145"/>
        <a:ext cx="6781915" cy="562726"/>
      </dsp:txXfrm>
    </dsp:sp>
    <dsp:sp modelId="{605F00F8-9A21-C048-8E96-0C74DAFD8F3D}">
      <dsp:nvSpPr>
        <dsp:cNvPr id="0" name=""/>
        <dsp:cNvSpPr/>
      </dsp:nvSpPr>
      <dsp:spPr>
        <a:xfrm>
          <a:off x="0" y="2568313"/>
          <a:ext cx="6842799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5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/>
            <a:t>Start with the most common issues listed in the next slide.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/>
            <a:t>Perform a Pre-Mortem to find other possible issues.</a:t>
          </a:r>
        </a:p>
      </dsp:txBody>
      <dsp:txXfrm>
        <a:off x="0" y="2568313"/>
        <a:ext cx="6842799" cy="699660"/>
      </dsp:txXfrm>
    </dsp:sp>
    <dsp:sp modelId="{B6157232-ECF4-2E4C-8030-C91F5BE65EC2}">
      <dsp:nvSpPr>
        <dsp:cNvPr id="0" name=""/>
        <dsp:cNvSpPr/>
      </dsp:nvSpPr>
      <dsp:spPr>
        <a:xfrm>
          <a:off x="0" y="3267973"/>
          <a:ext cx="6842799" cy="62361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Fix:</a:t>
          </a:r>
        </a:p>
      </dsp:txBody>
      <dsp:txXfrm>
        <a:off x="30442" y="3298415"/>
        <a:ext cx="6781915" cy="562726"/>
      </dsp:txXfrm>
    </dsp:sp>
    <dsp:sp modelId="{041BD42B-A783-1C4E-8FDA-20D92D8ECD4A}">
      <dsp:nvSpPr>
        <dsp:cNvPr id="0" name=""/>
        <dsp:cNvSpPr/>
      </dsp:nvSpPr>
      <dsp:spPr>
        <a:xfrm>
          <a:off x="0" y="3891583"/>
          <a:ext cx="6842799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5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/>
            <a:t>Create a work item for investigation.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/>
            <a:t>Follow up on the work item.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/>
            <a:t>Communicate to all stakeholders, make sure all understand the assumption.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/>
            <a:t>When assumption is addressed (fixed or mitigated), document the solution.</a:t>
          </a:r>
        </a:p>
      </dsp:txBody>
      <dsp:txXfrm>
        <a:off x="0" y="3891583"/>
        <a:ext cx="6842799" cy="193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F185-6035-4DE8-A6DD-17372C5FB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92AB6-C6C6-4FA8-8B4E-36F20753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D3B7-9482-49B2-88E3-1DEB5FD5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B02B-5D4D-4B6F-BAEE-FD20115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2403-7D21-4BC3-99BA-56E1038D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9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A31D-47BB-4B9E-BF40-8CEB9851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08E53-76E8-4EB6-B7A9-06814DF6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5399-56D6-44ED-BD2C-EA64A7A3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D87A-9C3B-4A8D-B37F-1396352C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AA5D2-770B-4206-9015-03732530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1FE4-0EE7-4D32-971C-7A9F2A388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C218-1AE6-475D-931B-D7FF120BD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6455-0793-4649-A7AB-5B1ECA52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2B8B6-110F-4945-A6D9-B92BFB8C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0F1D-7041-4351-8B9C-43BDB27C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F0F3-8F75-4D9E-875D-48150CE2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1646-F31E-4D1D-A1CD-A8897A03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0ED6-EB45-4B2C-9438-AA249B4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EFFB-DCE9-4E40-B3F6-BC56543D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D4FF-6BD0-440B-A380-0E0582B1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1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E038-330A-4552-979B-7CD08EDD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59E2-3D1E-4773-B58B-DC8FE5B7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4EDD-9460-4715-895E-7C49BB1A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4B65-D2EC-4A6A-AFC4-7273B2EB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1852-7484-4A10-8AFB-E4EB7EEE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D8B8-91D4-40A6-93A0-63A61F77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24B5-5FA0-43D0-9414-4889A4506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4C1D5-E6AC-4E0F-9A5F-50AFFEC9A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C3175-E90A-47FF-853F-DCEDF8BE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4ADFB-F4F8-4E72-BDB6-03F2292A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03A33-554F-4632-9075-233C0E48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112-F7DC-42E5-9DAD-B29A8B87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CA27-D76D-4A01-8211-FA422D91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68BBC-74BB-4CA1-80E6-4B585CDA8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35C09-7945-40D8-99BB-07E3673AB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70361-65E4-46F1-999D-86C6E6BC3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6AB83-0B96-4F6F-8268-3A086030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E1433-D64A-4040-806E-97C186C8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B8AC7-698B-4420-A6E6-6ACC4167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65EB-0923-469D-83B7-7B26581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8618E-1B49-4FF2-8EAA-EA5DB323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61120-7EEB-488A-835C-0554A8C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5539D-CED4-438F-BB1F-C99285D9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CFDCE-6191-4FDA-B353-19C95BBD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41159-F58E-46B8-9082-229C23EC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E653-4EA2-4763-9369-8E4BCD1D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B4CA-1AF5-46A2-93C7-D519D1E1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360C-B9A4-4D86-AEBE-03782DA0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150F1-FA75-40DE-9687-84F8F6F5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84617-66E1-4B72-B1CD-79EC51E3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4D8D0-F447-4BCF-89C8-751C63D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9BA2D-0559-4C24-9272-34C85E50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34C1-0B5B-4B91-8D50-12FD208C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A2473-365A-4378-B7B2-39AD32C4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08B98-7EEB-4153-B793-8F02FD07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76964-1285-4437-9D54-94E9FCD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1490B-A8BE-4040-AFDA-E2BC3AC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F7B69-6785-4E2F-B418-ECF2E75D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9162D-9F79-4B7F-8F98-EE1FE971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3F34A-7B59-47BB-B6CA-89599DDA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9D52-19C4-4487-B98A-85176D314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EC2A9-96B0-48B7-9BFA-2B3AD9BF813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DFFF-22A9-42AA-81D4-C29F541DC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20D1-BFCE-4392-AB2F-B6B722993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F3A9-1E24-4D73-BC5A-63BF91F1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2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abs/pii/S0167642318303253" TargetMode="External"/><Relationship Id="rId13" Type="http://schemas.openxmlformats.org/officeDocument/2006/relationships/hyperlink" Target="https://ieeexplore.ieee.org/abstract/document/5069110" TargetMode="External"/><Relationship Id="rId3" Type="http://schemas.openxmlformats.org/officeDocument/2006/relationships/hyperlink" Target="https://www.csus.edu/indiv/d/dowdenb/60/implicit-assumptions.html" TargetMode="External"/><Relationship Id="rId7" Type="http://schemas.openxmlformats.org/officeDocument/2006/relationships/hyperlink" Target="https://www.sciencedirect.com/science/article/abs/pii/S0951832016302460" TargetMode="External"/><Relationship Id="rId12" Type="http://schemas.openxmlformats.org/officeDocument/2006/relationships/hyperlink" Target="http://publications.lib.chalmers.se/records/fulltext/local_154439.pdf" TargetMode="External"/><Relationship Id="rId2" Type="http://schemas.openxmlformats.org/officeDocument/2006/relationships/hyperlink" Target="https://sloanreview.mit.edu/article/how-to-test-your-assump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sei.cmu.edu/asset_files/TechnicalNote/2004_004_001_14327.pdf" TargetMode="External"/><Relationship Id="rId11" Type="http://schemas.openxmlformats.org/officeDocument/2006/relationships/hyperlink" Target="https://www.sciencedirect.com/science/article/abs/pii/S0950584916304189" TargetMode="External"/><Relationship Id="rId5" Type="http://schemas.openxmlformats.org/officeDocument/2006/relationships/hyperlink" Target="https://resources.sei.cmu.edu/library/asset-view.cfm?assetid=6941" TargetMode="External"/><Relationship Id="rId10" Type="http://schemas.openxmlformats.org/officeDocument/2006/relationships/hyperlink" Target="https://www.diva-portal.org/smash/record.jsf?pid=diva2%3A1153878&amp;dswid=-828" TargetMode="External"/><Relationship Id="rId4" Type="http://schemas.openxmlformats.org/officeDocument/2006/relationships/hyperlink" Target="http://web.cs.wpi.edu/~dcb/Papers/DCC06-DR-wkshp.pdf" TargetMode="External"/><Relationship Id="rId9" Type="http://schemas.openxmlformats.org/officeDocument/2006/relationships/hyperlink" Target="https://dl.acm.org/doi/abs/10.1145/3319008.3319027" TargetMode="External"/><Relationship Id="rId14" Type="http://schemas.openxmlformats.org/officeDocument/2006/relationships/hyperlink" Target="https://youtu.be/v34NqCbAA1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4E544-1BEE-9765-1D11-00264187F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-39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90F3E-DC0C-4A37-8B9A-D3193C5E6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" y="-1"/>
            <a:ext cx="12191999" cy="160020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Trebuchet MS" panose="020B0703020202090204" pitchFamily="34" charset="0"/>
              </a:rPr>
              <a:t>How to detect and handle assumptions</a:t>
            </a:r>
            <a:br>
              <a:rPr lang="en-US" b="1" dirty="0">
                <a:solidFill>
                  <a:srgbClr val="FFFFFF"/>
                </a:solidFill>
                <a:latin typeface="Trebuchet MS" panose="020B0703020202090204" pitchFamily="34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BC4EE-D8B7-4720-B6B8-364C4B1E8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Trebuchet MS" panose="020B0703020202090204" pitchFamily="34" charset="0"/>
              </a:rPr>
              <a:t>January 2023</a:t>
            </a:r>
          </a:p>
          <a:p>
            <a:pPr algn="r"/>
            <a:r>
              <a:rPr lang="en-US" dirty="0" err="1">
                <a:solidFill>
                  <a:srgbClr val="FFFFFF"/>
                </a:solidFill>
                <a:latin typeface="Trebuchet MS" panose="020B0703020202090204" pitchFamily="34" charset="0"/>
              </a:rPr>
              <a:t>Lucidio</a:t>
            </a:r>
            <a:r>
              <a:rPr lang="en-US" dirty="0">
                <a:solidFill>
                  <a:srgbClr val="FFFFFF"/>
                </a:solidFill>
                <a:latin typeface="Trebuchet MS" panose="020B0703020202090204" pitchFamily="34" charset="0"/>
              </a:rPr>
              <a:t> Kuhn</a:t>
            </a:r>
          </a:p>
        </p:txBody>
      </p:sp>
    </p:spTree>
    <p:extLst>
      <p:ext uri="{BB962C8B-B14F-4D97-AF65-F5344CB8AC3E}">
        <p14:creationId xmlns:p14="http://schemas.microsoft.com/office/powerpoint/2010/main" val="290711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9DB839-B509-475F-86DC-693708204214}"/>
              </a:ext>
            </a:extLst>
          </p:cNvPr>
          <p:cNvSpPr/>
          <p:nvPr/>
        </p:nvSpPr>
        <p:spPr>
          <a:xfrm>
            <a:off x="0" y="0"/>
            <a:ext cx="12242476" cy="129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129FC-35AF-4022-B730-D8911328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656"/>
            <a:ext cx="10515600" cy="6983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Pre-Mortem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52710707-86CD-C5EC-581E-4E9FEF3EFC4F}"/>
              </a:ext>
            </a:extLst>
          </p:cNvPr>
          <p:cNvSpPr/>
          <p:nvPr/>
        </p:nvSpPr>
        <p:spPr>
          <a:xfrm>
            <a:off x="483578" y="1602452"/>
            <a:ext cx="562707" cy="5026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6D272E1-3AF4-B708-CFA6-548707219C42}"/>
              </a:ext>
            </a:extLst>
          </p:cNvPr>
          <p:cNvSpPr/>
          <p:nvPr/>
        </p:nvSpPr>
        <p:spPr>
          <a:xfrm>
            <a:off x="923191" y="6242538"/>
            <a:ext cx="4589585" cy="49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B17A0-0E1F-1675-6B5A-F5FCFEA2C833}"/>
              </a:ext>
            </a:extLst>
          </p:cNvPr>
          <p:cNvSpPr/>
          <p:nvPr/>
        </p:nvSpPr>
        <p:spPr>
          <a:xfrm>
            <a:off x="3588727" y="3525845"/>
            <a:ext cx="738553" cy="75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Library ABC does not work.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50850-E64A-48A7-2713-B2085CC2ABBA}"/>
              </a:ext>
            </a:extLst>
          </p:cNvPr>
          <p:cNvSpPr/>
          <p:nvPr/>
        </p:nvSpPr>
        <p:spPr>
          <a:xfrm>
            <a:off x="1124520" y="2694198"/>
            <a:ext cx="738553" cy="75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Another pandemic.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37115-46BC-723A-1D45-B505D4D177E6}"/>
              </a:ext>
            </a:extLst>
          </p:cNvPr>
          <p:cNvSpPr/>
          <p:nvPr/>
        </p:nvSpPr>
        <p:spPr>
          <a:xfrm>
            <a:off x="2057564" y="2471221"/>
            <a:ext cx="738553" cy="75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SLT Priority Changes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AACC4-95AD-0547-8592-3EEE54010A5F}"/>
              </a:ext>
            </a:extLst>
          </p:cNvPr>
          <p:cNvSpPr/>
          <p:nvPr/>
        </p:nvSpPr>
        <p:spPr>
          <a:xfrm>
            <a:off x="1627311" y="4125948"/>
            <a:ext cx="738553" cy="75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Some other issue…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797AE-6583-69C9-476E-C5A5AA091456}"/>
              </a:ext>
            </a:extLst>
          </p:cNvPr>
          <p:cNvSpPr/>
          <p:nvPr/>
        </p:nvSpPr>
        <p:spPr>
          <a:xfrm>
            <a:off x="2608019" y="3368684"/>
            <a:ext cx="738553" cy="75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Procurement Fails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5C157-1994-A3FC-BA1E-9E989F48C2ED}"/>
              </a:ext>
            </a:extLst>
          </p:cNvPr>
          <p:cNvSpPr/>
          <p:nvPr/>
        </p:nvSpPr>
        <p:spPr>
          <a:xfrm>
            <a:off x="3509923" y="2574892"/>
            <a:ext cx="738553" cy="75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 buy-in from group XYZ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6EA8C-2ACE-7E77-A9F6-7629F25A0146}"/>
              </a:ext>
            </a:extLst>
          </p:cNvPr>
          <p:cNvSpPr txBox="1"/>
          <p:nvPr/>
        </p:nvSpPr>
        <p:spPr>
          <a:xfrm>
            <a:off x="1047018" y="1374563"/>
            <a:ext cx="152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Free-form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14BC2-5BBF-2477-0D45-D50A01936956}"/>
              </a:ext>
            </a:extLst>
          </p:cNvPr>
          <p:cNvSpPr/>
          <p:nvPr/>
        </p:nvSpPr>
        <p:spPr>
          <a:xfrm>
            <a:off x="7224349" y="1974727"/>
            <a:ext cx="738553" cy="4012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7C1C8-3035-A720-B318-94C6E1DA0AB9}"/>
              </a:ext>
            </a:extLst>
          </p:cNvPr>
          <p:cNvSpPr txBox="1"/>
          <p:nvPr/>
        </p:nvSpPr>
        <p:spPr>
          <a:xfrm>
            <a:off x="7025054" y="1538654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Possibly Needed: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96912-D979-AFC5-C7CB-A74F32D58895}"/>
              </a:ext>
            </a:extLst>
          </p:cNvPr>
          <p:cNvSpPr/>
          <p:nvPr/>
        </p:nvSpPr>
        <p:spPr>
          <a:xfrm>
            <a:off x="7995142" y="1974727"/>
            <a:ext cx="738553" cy="4012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SageMaker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4DB8AD-6B3C-F2E8-75A3-BD4657CFA298}"/>
              </a:ext>
            </a:extLst>
          </p:cNvPr>
          <p:cNvSpPr/>
          <p:nvPr/>
        </p:nvSpPr>
        <p:spPr>
          <a:xfrm>
            <a:off x="8768868" y="1974727"/>
            <a:ext cx="738553" cy="4012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Large DynamoDB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4AD36-5549-7B34-3515-05C1F3BDB86A}"/>
              </a:ext>
            </a:extLst>
          </p:cNvPr>
          <p:cNvSpPr txBox="1"/>
          <p:nvPr/>
        </p:nvSpPr>
        <p:spPr>
          <a:xfrm>
            <a:off x="7025053" y="3528432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Partner Teams: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3B82D4-C1C2-947A-8D12-0F63F45C7051}"/>
              </a:ext>
            </a:extLst>
          </p:cNvPr>
          <p:cNvSpPr/>
          <p:nvPr/>
        </p:nvSpPr>
        <p:spPr>
          <a:xfrm>
            <a:off x="7204973" y="3905384"/>
            <a:ext cx="738553" cy="4012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Team #1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5ABDF-F170-548A-72C0-1B59E7DE5570}"/>
              </a:ext>
            </a:extLst>
          </p:cNvPr>
          <p:cNvSpPr/>
          <p:nvPr/>
        </p:nvSpPr>
        <p:spPr>
          <a:xfrm>
            <a:off x="8030315" y="3897764"/>
            <a:ext cx="738553" cy="4012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Team #2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C1E5FA-266F-0017-C485-4030CC66E14C}"/>
              </a:ext>
            </a:extLst>
          </p:cNvPr>
          <p:cNvSpPr/>
          <p:nvPr/>
        </p:nvSpPr>
        <p:spPr>
          <a:xfrm>
            <a:off x="7224348" y="3027770"/>
            <a:ext cx="738553" cy="4012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Fragility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58FB5-A946-449F-60D0-209F4CC78133}"/>
              </a:ext>
            </a:extLst>
          </p:cNvPr>
          <p:cNvSpPr txBox="1"/>
          <p:nvPr/>
        </p:nvSpPr>
        <p:spPr>
          <a:xfrm>
            <a:off x="7025053" y="2591697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Concepts Needed: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3163D-825A-B21A-6E03-3DA02B3A96D8}"/>
              </a:ext>
            </a:extLst>
          </p:cNvPr>
          <p:cNvSpPr/>
          <p:nvPr/>
        </p:nvSpPr>
        <p:spPr>
          <a:xfrm>
            <a:off x="7995141" y="3027770"/>
            <a:ext cx="738553" cy="4012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4453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787B06-3E1A-4AE1-987B-3E27B75CBCA7}"/>
              </a:ext>
            </a:extLst>
          </p:cNvPr>
          <p:cNvSpPr/>
          <p:nvPr/>
        </p:nvSpPr>
        <p:spPr>
          <a:xfrm>
            <a:off x="0" y="0"/>
            <a:ext cx="12242476" cy="129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B6F28-A7C5-4BCD-83D3-3330F408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3"/>
            <a:ext cx="10515600" cy="92338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A123-AB6F-4744-AD37-AACFE3C1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470"/>
            <a:ext cx="10263188" cy="498229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https://sloanreview.mit.edu/article/how-to-test-your-assumptions/</a:t>
            </a: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https://www.csus.edu/indiv/d/dowdenb/60/implicit-assumptions.html</a:t>
            </a: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http://web.cs.wpi.edu/~dcb/Papers/DCC06-DR-wkshp.pdf</a:t>
            </a: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https://resources.sei.cmu.edu/library/asset-view.cfm?assetid=6941</a:t>
            </a: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https://resources.sei.cmu.edu/asset_files/TechnicalNote/2004_004_001_14327.pdf</a:t>
            </a: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Trebuchet MS" panose="020B06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risk management strategies based on uncertain assumptions and aspects from assumption-based planning</a:t>
            </a:r>
            <a:endParaRPr lang="en-US" sz="2000" b="0" i="0" dirty="0">
              <a:solidFill>
                <a:srgbClr val="0070C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Trebuchet MS" panose="020B06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 of a process for architectural assumption management in software development</a:t>
            </a:r>
            <a:endParaRPr lang="en-US" sz="2000" b="0" i="0" dirty="0">
              <a:solidFill>
                <a:srgbClr val="0070C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Integrating Agile Practices into Architectural Assumption Management: An Industrial Survey</a:t>
            </a: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 Manager view on Practical Assumption Management Lifecycle about System Use</a:t>
            </a: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Trebuchet MS" panose="020B0603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Assumptions and their management in software development: A systematic mapping study</a:t>
            </a:r>
            <a:endParaRPr lang="en-US" sz="2000" b="0" i="0" dirty="0">
              <a:solidFill>
                <a:srgbClr val="0070C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Trebuchet MS" panose="020B0603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 and Challenges of Assumptions in Software Development</a:t>
            </a:r>
            <a:endParaRPr lang="en-US" sz="2000" b="0" i="0" dirty="0">
              <a:solidFill>
                <a:srgbClr val="0070C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Trebuchet MS" panose="020B0603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Managing assumptions during agile development</a:t>
            </a:r>
            <a:endParaRPr lang="en-US" sz="2000" b="0" i="0" dirty="0">
              <a:solidFill>
                <a:srgbClr val="0070C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rebuchet MS" panose="020B0603020202020204" pitchFamily="34" charset="0"/>
                <a:hlinkClick r:id="rId14"/>
              </a:rPr>
              <a:t>How to Use Retrograde Analysis to Solve Problems</a:t>
            </a:r>
            <a:endParaRPr lang="en-US" sz="2000" b="0" i="0" dirty="0">
              <a:solidFill>
                <a:srgbClr val="0070C0"/>
              </a:solidFill>
              <a:effectLst/>
              <a:latin typeface="Trebuchet MS" panose="020B0603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9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C90C-0CC6-42DF-AADC-FA4EF0D2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C7E62-47DB-4EBA-97DD-F4424367F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777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8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C90C-0CC6-42DF-AADC-FA4EF0D2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C7E62-47DB-4EBA-97DD-F4424367F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6598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63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C90C-0CC6-42DF-AADC-FA4EF0D2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643657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What are assumptions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C7E62-47DB-4EBA-97DD-F4424367F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8937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44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C90C-0CC6-42DF-AADC-FA4EF0D2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643657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Exercises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C7E62-47DB-4EBA-97DD-F4424367F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7561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43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C90C-0CC6-42DF-AADC-FA4EF0D2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34652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Workflow to spot and treat assumptions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C7E62-47DB-4EBA-97DD-F4424367F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99221"/>
              </p:ext>
            </p:extLst>
          </p:nvPr>
        </p:nvGraphicFramePr>
        <p:xfrm>
          <a:off x="4865105" y="470924"/>
          <a:ext cx="6842799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57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9DB839-B509-475F-86DC-693708204214}"/>
              </a:ext>
            </a:extLst>
          </p:cNvPr>
          <p:cNvSpPr/>
          <p:nvPr/>
        </p:nvSpPr>
        <p:spPr>
          <a:xfrm>
            <a:off x="0" y="1"/>
            <a:ext cx="12242476" cy="69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129FC-35AF-4022-B730-D8911328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37"/>
            <a:ext cx="10515600" cy="6983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 the User Story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9E3F7-D375-E27F-AA8D-43E92D3B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2" y="889703"/>
            <a:ext cx="5047343" cy="3197935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997A2A1-37B1-7174-8CEC-10E151EB2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9090"/>
              </p:ext>
            </p:extLst>
          </p:nvPr>
        </p:nvGraphicFramePr>
        <p:xfrm>
          <a:off x="5713667" y="889703"/>
          <a:ext cx="5783944" cy="268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32">
                  <a:extLst>
                    <a:ext uri="{9D8B030D-6E8A-4147-A177-3AD203B41FA5}">
                      <a16:colId xmlns:a16="http://schemas.microsoft.com/office/drawing/2014/main" val="2886953847"/>
                    </a:ext>
                  </a:extLst>
                </a:gridCol>
                <a:gridCol w="827222">
                  <a:extLst>
                    <a:ext uri="{9D8B030D-6E8A-4147-A177-3AD203B41FA5}">
                      <a16:colId xmlns:a16="http://schemas.microsoft.com/office/drawing/2014/main" val="3759825453"/>
                    </a:ext>
                  </a:extLst>
                </a:gridCol>
                <a:gridCol w="827223">
                  <a:extLst>
                    <a:ext uri="{9D8B030D-6E8A-4147-A177-3AD203B41FA5}">
                      <a16:colId xmlns:a16="http://schemas.microsoft.com/office/drawing/2014/main" val="1231785128"/>
                    </a:ext>
                  </a:extLst>
                </a:gridCol>
                <a:gridCol w="827222">
                  <a:extLst>
                    <a:ext uri="{9D8B030D-6E8A-4147-A177-3AD203B41FA5}">
                      <a16:colId xmlns:a16="http://schemas.microsoft.com/office/drawing/2014/main" val="101254455"/>
                    </a:ext>
                  </a:extLst>
                </a:gridCol>
                <a:gridCol w="827223">
                  <a:extLst>
                    <a:ext uri="{9D8B030D-6E8A-4147-A177-3AD203B41FA5}">
                      <a16:colId xmlns:a16="http://schemas.microsoft.com/office/drawing/2014/main" val="1687057867"/>
                    </a:ext>
                  </a:extLst>
                </a:gridCol>
                <a:gridCol w="827222">
                  <a:extLst>
                    <a:ext uri="{9D8B030D-6E8A-4147-A177-3AD203B41FA5}">
                      <a16:colId xmlns:a16="http://schemas.microsoft.com/office/drawing/2014/main" val="3060261327"/>
                    </a:ext>
                  </a:extLst>
                </a:gridCol>
              </a:tblGrid>
              <a:tr h="335763">
                <a:tc>
                  <a:txBody>
                    <a:bodyPr/>
                    <a:lstStyle/>
                    <a:p>
                      <a:r>
                        <a:rPr lang="en-US" sz="14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35534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1400" dirty="0"/>
                        <a:t>Corporate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13153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1400" dirty="0"/>
                        <a:t>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82998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DistFS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67628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1400" dirty="0"/>
                        <a:t>S3FS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34122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TahoeLAFS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49634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1400" dirty="0"/>
                        <a:t>Local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09194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1400" dirty="0"/>
                        <a:t>Customer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603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71A9CD-6C4C-FE29-1A89-955831862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3442"/>
              </p:ext>
            </p:extLst>
          </p:nvPr>
        </p:nvGraphicFramePr>
        <p:xfrm>
          <a:off x="5713667" y="3767145"/>
          <a:ext cx="508379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234">
                  <a:extLst>
                    <a:ext uri="{9D8B030D-6E8A-4147-A177-3AD203B41FA5}">
                      <a16:colId xmlns:a16="http://schemas.microsoft.com/office/drawing/2014/main" val="2886953847"/>
                    </a:ext>
                  </a:extLst>
                </a:gridCol>
                <a:gridCol w="705711">
                  <a:extLst>
                    <a:ext uri="{9D8B030D-6E8A-4147-A177-3AD203B41FA5}">
                      <a16:colId xmlns:a16="http://schemas.microsoft.com/office/drawing/2014/main" val="3759825453"/>
                    </a:ext>
                  </a:extLst>
                </a:gridCol>
                <a:gridCol w="705712">
                  <a:extLst>
                    <a:ext uri="{9D8B030D-6E8A-4147-A177-3AD203B41FA5}">
                      <a16:colId xmlns:a16="http://schemas.microsoft.com/office/drawing/2014/main" val="2727076218"/>
                    </a:ext>
                  </a:extLst>
                </a:gridCol>
                <a:gridCol w="705711">
                  <a:extLst>
                    <a:ext uri="{9D8B030D-6E8A-4147-A177-3AD203B41FA5}">
                      <a16:colId xmlns:a16="http://schemas.microsoft.com/office/drawing/2014/main" val="2244778765"/>
                    </a:ext>
                  </a:extLst>
                </a:gridCol>
                <a:gridCol w="705712">
                  <a:extLst>
                    <a:ext uri="{9D8B030D-6E8A-4147-A177-3AD203B41FA5}">
                      <a16:colId xmlns:a16="http://schemas.microsoft.com/office/drawing/2014/main" val="3818177480"/>
                    </a:ext>
                  </a:extLst>
                </a:gridCol>
                <a:gridCol w="705711">
                  <a:extLst>
                    <a:ext uri="{9D8B030D-6E8A-4147-A177-3AD203B41FA5}">
                      <a16:colId xmlns:a16="http://schemas.microsoft.com/office/drawing/2014/main" val="3764307484"/>
                    </a:ext>
                  </a:extLst>
                </a:gridCol>
              </a:tblGrid>
              <a:tr h="276914">
                <a:tc>
                  <a:txBody>
                    <a:bodyPr/>
                    <a:lstStyle/>
                    <a:p>
                      <a:r>
                        <a:rPr lang="en-US" sz="1400" dirty="0"/>
                        <a:t>Data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35534"/>
                  </a:ext>
                </a:extLst>
              </a:tr>
              <a:tr h="276914">
                <a:tc>
                  <a:txBody>
                    <a:bodyPr/>
                    <a:lstStyle/>
                    <a:p>
                      <a:r>
                        <a:rPr lang="en-US" sz="1400" dirty="0"/>
                        <a:t>Push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89143"/>
                  </a:ext>
                </a:extLst>
              </a:tr>
              <a:tr h="276914">
                <a:tc>
                  <a:txBody>
                    <a:bodyPr/>
                    <a:lstStyle/>
                    <a:p>
                      <a:r>
                        <a:rPr lang="en-US" sz="1400" dirty="0"/>
                        <a:t>Post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00261"/>
                  </a:ext>
                </a:extLst>
              </a:tr>
              <a:tr h="276914">
                <a:tc>
                  <a:txBody>
                    <a:bodyPr/>
                    <a:lstStyle/>
                    <a:p>
                      <a:r>
                        <a:rPr lang="en-US" sz="1400" dirty="0"/>
                        <a:t>Get S3FS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07226"/>
                  </a:ext>
                </a:extLst>
              </a:tr>
              <a:tr h="276914">
                <a:tc>
                  <a:txBody>
                    <a:bodyPr/>
                    <a:lstStyle/>
                    <a:p>
                      <a:r>
                        <a:rPr lang="en-US" sz="1400" dirty="0"/>
                        <a:t>Get from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04"/>
                  </a:ext>
                </a:extLst>
              </a:tr>
              <a:tr h="276914">
                <a:tc>
                  <a:txBody>
                    <a:bodyPr/>
                    <a:lstStyle/>
                    <a:p>
                      <a:r>
                        <a:rPr lang="en-US" sz="1400" dirty="0"/>
                        <a:t>Get 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49998"/>
                  </a:ext>
                </a:extLst>
              </a:tr>
              <a:tr h="276914">
                <a:tc>
                  <a:txBody>
                    <a:bodyPr/>
                    <a:lstStyle/>
                    <a:p>
                      <a:r>
                        <a:rPr lang="en-US" sz="1400" dirty="0"/>
                        <a:t>Post 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40487"/>
                  </a:ext>
                </a:extLst>
              </a:tr>
              <a:tr h="276914">
                <a:tc>
                  <a:txBody>
                    <a:bodyPr/>
                    <a:lstStyle/>
                    <a:p>
                      <a:r>
                        <a:rPr lang="en-US" sz="1400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37326"/>
                  </a:ext>
                </a:extLst>
              </a:tr>
              <a:tr h="276914">
                <a:tc>
                  <a:txBody>
                    <a:bodyPr/>
                    <a:lstStyle/>
                    <a:p>
                      <a:r>
                        <a:rPr lang="en-US" sz="1400" dirty="0"/>
                        <a:t>Get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027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D99680F-9EBE-DE08-6391-99759778A1F4}"/>
              </a:ext>
            </a:extLst>
          </p:cNvPr>
          <p:cNvSpPr txBox="1"/>
          <p:nvPr/>
        </p:nvSpPr>
        <p:spPr>
          <a:xfrm>
            <a:off x="373743" y="4259484"/>
            <a:ext cx="488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Q1..Qn start with next slide on taxonomy, plus what will be uncovered during Pre-Mortem.</a:t>
            </a:r>
          </a:p>
        </p:txBody>
      </p:sp>
    </p:spTree>
    <p:extLst>
      <p:ext uri="{BB962C8B-B14F-4D97-AF65-F5344CB8AC3E}">
        <p14:creationId xmlns:p14="http://schemas.microsoft.com/office/powerpoint/2010/main" val="341729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9DB839-B509-475F-86DC-693708204214}"/>
              </a:ext>
            </a:extLst>
          </p:cNvPr>
          <p:cNvSpPr/>
          <p:nvPr/>
        </p:nvSpPr>
        <p:spPr>
          <a:xfrm>
            <a:off x="0" y="1"/>
            <a:ext cx="12242476" cy="69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129FC-35AF-4022-B730-D8911328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37"/>
            <a:ext cx="10515600" cy="6983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Taxonomy by source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FECF90-C01A-487A-A60A-A1BA340EE45E}"/>
              </a:ext>
            </a:extLst>
          </p:cNvPr>
          <p:cNvGraphicFramePr>
            <a:graphicFrameLocks noGrp="1"/>
          </p:cNvGraphicFramePr>
          <p:nvPr/>
        </p:nvGraphicFramePr>
        <p:xfrm>
          <a:off x="250642" y="894617"/>
          <a:ext cx="11690715" cy="57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76">
                  <a:extLst>
                    <a:ext uri="{9D8B030D-6E8A-4147-A177-3AD203B41FA5}">
                      <a16:colId xmlns:a16="http://schemas.microsoft.com/office/drawing/2014/main" val="1237487922"/>
                    </a:ext>
                  </a:extLst>
                </a:gridCol>
                <a:gridCol w="3205914">
                  <a:extLst>
                    <a:ext uri="{9D8B030D-6E8A-4147-A177-3AD203B41FA5}">
                      <a16:colId xmlns:a16="http://schemas.microsoft.com/office/drawing/2014/main" val="1855691388"/>
                    </a:ext>
                  </a:extLst>
                </a:gridCol>
                <a:gridCol w="4164228">
                  <a:extLst>
                    <a:ext uri="{9D8B030D-6E8A-4147-A177-3AD203B41FA5}">
                      <a16:colId xmlns:a16="http://schemas.microsoft.com/office/drawing/2014/main" val="3739650004"/>
                    </a:ext>
                  </a:extLst>
                </a:gridCol>
                <a:gridCol w="3700897">
                  <a:extLst>
                    <a:ext uri="{9D8B030D-6E8A-4147-A177-3AD203B41FA5}">
                      <a16:colId xmlns:a16="http://schemas.microsoft.com/office/drawing/2014/main" val="1859260478"/>
                    </a:ext>
                  </a:extLst>
                </a:gridCol>
              </a:tblGrid>
              <a:tr h="354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Such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90651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Gen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Optimism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Oh, this is </a:t>
                      </a:r>
                      <a:r>
                        <a:rPr lang="en-US" sz="1300" dirty="0" err="1"/>
                        <a:t>soooo</a:t>
                      </a:r>
                      <a:r>
                        <a:rPr lang="en-US" sz="1300" dirty="0"/>
                        <a:t> easy to do!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Planning poker, follow up, popcorn.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66180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Gen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Wrong understanding of customer needs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 . 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Validation with customer, BDD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464992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 lvl="1"/>
                      <a:r>
                        <a:rPr lang="en-US" sz="1300" dirty="0"/>
                        <a:t>Gen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en-US" sz="1300" dirty="0"/>
                        <a:t>Previous Knowledge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en-US" sz="1300" dirty="0"/>
                        <a:t>This works on TensorFlow, so it will work on </a:t>
                      </a:r>
                      <a:r>
                        <a:rPr lang="en-US" sz="1300" dirty="0" err="1"/>
                        <a:t>PyTorch</a:t>
                      </a:r>
                      <a:endParaRPr lang="en-US" sz="13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Red-Flag and communicate previous knowledge.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75958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 lvl="1"/>
                      <a:r>
                        <a:rPr lang="en-US" sz="1300" dirty="0"/>
                        <a:t>Gen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en-US" sz="1300" dirty="0"/>
                        <a:t>Long Dives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en-US" sz="1300" dirty="0"/>
                        <a:t>Spending weeks investigating without follow-up.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Constant contact, pomodoro, rules.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39677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 lvl="1"/>
                      <a:r>
                        <a:rPr lang="en-US" sz="1300" dirty="0"/>
                        <a:t>Gen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en-US" sz="1300" dirty="0"/>
                        <a:t>Just Code vs Whole Cycle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en-US" sz="1300" dirty="0"/>
                        <a:t>Estimates that consider only code effort.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Rules, buffering estimates, team maturity.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54259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Gen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Believing in Promises / Docs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Taking promises (including documentation) at face value.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Prototype, test, keep testing.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66924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Gen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Unclear ownership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Hey, I thought you would do that!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Assign clear ownership, grooming.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27006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Tech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We know concept XXX by DDD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We master </a:t>
                      </a:r>
                      <a:r>
                        <a:rPr lang="en-US" sz="1300" dirty="0" err="1"/>
                        <a:t>Soteria</a:t>
                      </a:r>
                      <a:r>
                        <a:rPr lang="en-US" sz="1300" dirty="0"/>
                        <a:t> Damage Detection by 22/10/15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Spikes, prototypes, training, tech-talks.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14416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Tech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We know underlying tech ZZZ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We master ReactJS before starting the project.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Early assessment, training, tech-talks.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41031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Tech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It works on my machine…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So it should work on the production environment.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Allocate time, realistic test environments.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963751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Cross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Different Terminologies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Teams employs the same words with different meanings.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Cross team glossary, BDD.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27217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Cross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Different Priorities / Schedule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Expecting that another team will have the same priorities.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Open disclosure, formal agreement, follow up.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21743"/>
                  </a:ext>
                </a:extLst>
              </a:tr>
              <a:tr h="251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Cross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Different Maturity Levels / Distorted Vision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Bad if teams are unaware of their capabilities or lack of. 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Open disclosure.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07196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Cross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Different SLC / DoD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Team considers a project done when coding is starting.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Formal agreement, follow up.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25979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Cross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Believing in Continuity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Reorgs, layoffs, key people moving.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dirty="0"/>
                        <a:t>Constant contact, documentation.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5659"/>
                  </a:ext>
                </a:extLst>
              </a:tr>
              <a:tr h="342560">
                <a:tc>
                  <a:txBody>
                    <a:bodyPr/>
                    <a:lstStyle/>
                    <a:p>
                      <a:pPr marL="0"/>
                      <a:r>
                        <a:rPr lang="en-US" sz="1300" b="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300" b="0" dirty="0"/>
                        <a:t>Other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Pre-Mortem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6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7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9DB839-B509-475F-86DC-693708204214}"/>
              </a:ext>
            </a:extLst>
          </p:cNvPr>
          <p:cNvSpPr/>
          <p:nvPr/>
        </p:nvSpPr>
        <p:spPr>
          <a:xfrm>
            <a:off x="0" y="0"/>
            <a:ext cx="12242476" cy="129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129FC-35AF-4022-B730-D8911328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68" y="303656"/>
            <a:ext cx="10913732" cy="6983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Assumption assessment spreadsheet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A4E1989-1C37-B917-71F4-AEF0F632AD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121471"/>
              </p:ext>
            </p:extLst>
          </p:nvPr>
        </p:nvGraphicFramePr>
        <p:xfrm>
          <a:off x="440068" y="1972053"/>
          <a:ext cx="11136460" cy="351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671800" imgH="4953000" progId="Excel.Sheet.12">
                  <p:embed/>
                </p:oleObj>
              </mc:Choice>
              <mc:Fallback>
                <p:oleObj name="Worksheet" r:id="rId2" imgW="15671800" imgH="49530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A4E1989-1C37-B917-71F4-AEF0F632AD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0068" y="1972053"/>
                        <a:ext cx="11136460" cy="3518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77D5E2-7468-BA34-5FCB-1A44691ACB3B}"/>
              </a:ext>
            </a:extLst>
          </p:cNvPr>
          <p:cNvSpPr txBox="1"/>
          <p:nvPr/>
        </p:nvSpPr>
        <p:spPr>
          <a:xfrm>
            <a:off x="440068" y="1371620"/>
            <a:ext cx="944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One per Epic.</a:t>
            </a:r>
          </a:p>
        </p:txBody>
      </p:sp>
    </p:spTree>
    <p:extLst>
      <p:ext uri="{BB962C8B-B14F-4D97-AF65-F5344CB8AC3E}">
        <p14:creationId xmlns:p14="http://schemas.microsoft.com/office/powerpoint/2010/main" val="68394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10662</TotalTime>
  <Words>919</Words>
  <Application>Microsoft Office PowerPoint</Application>
  <PresentationFormat>Widescreen</PresentationFormat>
  <Paragraphs>177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Worksheet</vt:lpstr>
      <vt:lpstr>How to detect and handle assumptions </vt:lpstr>
      <vt:lpstr>Agenda</vt:lpstr>
      <vt:lpstr>Why?</vt:lpstr>
      <vt:lpstr>What are assumptions?</vt:lpstr>
      <vt:lpstr>Exercises</vt:lpstr>
      <vt:lpstr>Workflow to spot and treat assumptions</vt:lpstr>
      <vt:lpstr>Map the User Story</vt:lpstr>
      <vt:lpstr>Taxonomy by source</vt:lpstr>
      <vt:lpstr>Assumption assessment spreadsheet</vt:lpstr>
      <vt:lpstr>Pre-Mortem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Driven Development with SpecFlow </dc:title>
  <dc:creator>Lucidio Kuhn</dc:creator>
  <cp:lastModifiedBy>Lucidio Kuhn</cp:lastModifiedBy>
  <cp:revision>2</cp:revision>
  <dcterms:created xsi:type="dcterms:W3CDTF">2019-03-01T01:22:39Z</dcterms:created>
  <dcterms:modified xsi:type="dcterms:W3CDTF">2023-05-16T20:45:38Z</dcterms:modified>
</cp:coreProperties>
</file>