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6" r:id="rId4"/>
    <p:sldId id="288" r:id="rId5"/>
    <p:sldId id="284" r:id="rId6"/>
    <p:sldId id="285" r:id="rId7"/>
    <p:sldId id="282" r:id="rId8"/>
    <p:sldId id="258" r:id="rId9"/>
    <p:sldId id="259" r:id="rId10"/>
    <p:sldId id="260" r:id="rId11"/>
    <p:sldId id="261" r:id="rId12"/>
    <p:sldId id="262" r:id="rId13"/>
    <p:sldId id="263" r:id="rId14"/>
    <p:sldId id="264" r:id="rId15"/>
    <p:sldId id="265" r:id="rId16"/>
    <p:sldId id="266"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3" r:id="rId32"/>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4F942-08B7-41EF-A74E-01E84F23C6D8}" v="3" dt="2023-05-16T20:48:50.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108" d="100"/>
          <a:sy n="108" d="100"/>
        </p:scale>
        <p:origin x="13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dio Kuhn" userId="eb3260f3-ae51-43f2-aeb6-a5ca8e87b52b" providerId="ADAL" clId="{E1D6F052-4A72-41CC-A920-6B9BDEA6E28A}"/>
    <pc:docChg chg="undo custSel modSld">
      <pc:chgData name="Lucidio Kuhn" userId="eb3260f3-ae51-43f2-aeb6-a5ca8e87b52b" providerId="ADAL" clId="{E1D6F052-4A72-41CC-A920-6B9BDEA6E28A}" dt="2022-02-28T20:01:37.173" v="17" actId="20577"/>
      <pc:docMkLst>
        <pc:docMk/>
      </pc:docMkLst>
      <pc:sldChg chg="modSp mod">
        <pc:chgData name="Lucidio Kuhn" userId="eb3260f3-ae51-43f2-aeb6-a5ca8e87b52b" providerId="ADAL" clId="{E1D6F052-4A72-41CC-A920-6B9BDEA6E28A}" dt="2022-02-28T20:01:37.173" v="17" actId="20577"/>
        <pc:sldMkLst>
          <pc:docMk/>
          <pc:sldMk cId="1490296325" sldId="269"/>
        </pc:sldMkLst>
        <pc:spChg chg="mod">
          <ac:chgData name="Lucidio Kuhn" userId="eb3260f3-ae51-43f2-aeb6-a5ca8e87b52b" providerId="ADAL" clId="{E1D6F052-4A72-41CC-A920-6B9BDEA6E28A}" dt="2022-02-28T20:00:58.038" v="7" actId="20577"/>
          <ac:spMkLst>
            <pc:docMk/>
            <pc:sldMk cId="1490296325" sldId="269"/>
            <ac:spMk id="5" creationId="{2F9DF618-F462-48ED-84F8-269788821357}"/>
          </ac:spMkLst>
        </pc:spChg>
        <pc:graphicFrameChg chg="mod">
          <ac:chgData name="Lucidio Kuhn" userId="eb3260f3-ae51-43f2-aeb6-a5ca8e87b52b" providerId="ADAL" clId="{E1D6F052-4A72-41CC-A920-6B9BDEA6E28A}" dt="2022-02-28T20:01:37.173" v="17" actId="20577"/>
          <ac:graphicFrameMkLst>
            <pc:docMk/>
            <pc:sldMk cId="1490296325" sldId="269"/>
            <ac:graphicFrameMk id="6" creationId="{7E120654-4FEC-4E59-A12C-DAF9A604141D}"/>
          </ac:graphicFrameMkLst>
        </pc:graphicFrameChg>
      </pc:sldChg>
    </pc:docChg>
  </pc:docChgLst>
  <pc:docChgLst>
    <pc:chgData name="Lucidio Kuhn" userId="8b1b7ba178fbd0f7" providerId="LiveId" clId="{6A74F942-08B7-41EF-A74E-01E84F23C6D8}"/>
    <pc:docChg chg="custSel modSld">
      <pc:chgData name="Lucidio Kuhn" userId="8b1b7ba178fbd0f7" providerId="LiveId" clId="{6A74F942-08B7-41EF-A74E-01E84F23C6D8}" dt="2023-05-16T20:52:16.538" v="29" actId="1076"/>
      <pc:docMkLst>
        <pc:docMk/>
      </pc:docMkLst>
      <pc:sldChg chg="modSp">
        <pc:chgData name="Lucidio Kuhn" userId="8b1b7ba178fbd0f7" providerId="LiveId" clId="{6A74F942-08B7-41EF-A74E-01E84F23C6D8}" dt="2023-05-16T20:48:37.655" v="0" actId="313"/>
        <pc:sldMkLst>
          <pc:docMk/>
          <pc:sldMk cId="2820316950" sldId="266"/>
        </pc:sldMkLst>
        <pc:graphicFrameChg chg="mod">
          <ac:chgData name="Lucidio Kuhn" userId="8b1b7ba178fbd0f7" providerId="LiveId" clId="{6A74F942-08B7-41EF-A74E-01E84F23C6D8}" dt="2023-05-16T20:48:37.655" v="0" actId="313"/>
          <ac:graphicFrameMkLst>
            <pc:docMk/>
            <pc:sldMk cId="2820316950" sldId="266"/>
            <ac:graphicFrameMk id="6" creationId="{7E120654-4FEC-4E59-A12C-DAF9A604141D}"/>
          </ac:graphicFrameMkLst>
        </pc:graphicFrameChg>
      </pc:sldChg>
      <pc:sldChg chg="modSp mod">
        <pc:chgData name="Lucidio Kuhn" userId="8b1b7ba178fbd0f7" providerId="LiveId" clId="{6A74F942-08B7-41EF-A74E-01E84F23C6D8}" dt="2023-05-16T20:48:41.019" v="2" actId="313"/>
        <pc:sldMkLst>
          <pc:docMk/>
          <pc:sldMk cId="2631742206" sldId="268"/>
        </pc:sldMkLst>
        <pc:spChg chg="mod">
          <ac:chgData name="Lucidio Kuhn" userId="8b1b7ba178fbd0f7" providerId="LiveId" clId="{6A74F942-08B7-41EF-A74E-01E84F23C6D8}" dt="2023-05-16T20:48:41.019" v="2" actId="313"/>
          <ac:spMkLst>
            <pc:docMk/>
            <pc:sldMk cId="2631742206" sldId="268"/>
            <ac:spMk id="7" creationId="{0B3C69D3-0AED-44BF-99FD-0C20205C9729}"/>
          </ac:spMkLst>
        </pc:spChg>
      </pc:sldChg>
      <pc:sldChg chg="modSp">
        <pc:chgData name="Lucidio Kuhn" userId="8b1b7ba178fbd0f7" providerId="LiveId" clId="{6A74F942-08B7-41EF-A74E-01E84F23C6D8}" dt="2023-05-16T20:48:50.723" v="4" actId="313"/>
        <pc:sldMkLst>
          <pc:docMk/>
          <pc:sldMk cId="1490296325" sldId="269"/>
        </pc:sldMkLst>
        <pc:graphicFrameChg chg="mod">
          <ac:chgData name="Lucidio Kuhn" userId="8b1b7ba178fbd0f7" providerId="LiveId" clId="{6A74F942-08B7-41EF-A74E-01E84F23C6D8}" dt="2023-05-16T20:48:50.723" v="4" actId="313"/>
          <ac:graphicFrameMkLst>
            <pc:docMk/>
            <pc:sldMk cId="1490296325" sldId="269"/>
            <ac:graphicFrameMk id="6" creationId="{7E120654-4FEC-4E59-A12C-DAF9A604141D}"/>
          </ac:graphicFrameMkLst>
        </pc:graphicFrameChg>
      </pc:sldChg>
      <pc:sldChg chg="modSp mod">
        <pc:chgData name="Lucidio Kuhn" userId="8b1b7ba178fbd0f7" providerId="LiveId" clId="{6A74F942-08B7-41EF-A74E-01E84F23C6D8}" dt="2023-05-16T20:48:59.732" v="9" actId="313"/>
        <pc:sldMkLst>
          <pc:docMk/>
          <pc:sldMk cId="3635432324" sldId="271"/>
        </pc:sldMkLst>
        <pc:spChg chg="mod">
          <ac:chgData name="Lucidio Kuhn" userId="8b1b7ba178fbd0f7" providerId="LiveId" clId="{6A74F942-08B7-41EF-A74E-01E84F23C6D8}" dt="2023-05-16T20:48:59.732" v="9" actId="313"/>
          <ac:spMkLst>
            <pc:docMk/>
            <pc:sldMk cId="3635432324" sldId="271"/>
            <ac:spMk id="5" creationId="{F3556641-EDF8-4B33-AD16-4A89A4DD34C2}"/>
          </ac:spMkLst>
        </pc:spChg>
      </pc:sldChg>
      <pc:sldChg chg="modSp mod">
        <pc:chgData name="Lucidio Kuhn" userId="8b1b7ba178fbd0f7" providerId="LiveId" clId="{6A74F942-08B7-41EF-A74E-01E84F23C6D8}" dt="2023-05-16T20:49:06.802" v="12" actId="313"/>
        <pc:sldMkLst>
          <pc:docMk/>
          <pc:sldMk cId="2631799404" sldId="272"/>
        </pc:sldMkLst>
        <pc:spChg chg="mod">
          <ac:chgData name="Lucidio Kuhn" userId="8b1b7ba178fbd0f7" providerId="LiveId" clId="{6A74F942-08B7-41EF-A74E-01E84F23C6D8}" dt="2023-05-16T20:49:06.802" v="12" actId="313"/>
          <ac:spMkLst>
            <pc:docMk/>
            <pc:sldMk cId="2631799404" sldId="272"/>
            <ac:spMk id="3" creationId="{47D0FBD2-5B60-48A5-8BC2-653BCFFE6A43}"/>
          </ac:spMkLst>
        </pc:spChg>
      </pc:sldChg>
      <pc:sldChg chg="modSp mod">
        <pc:chgData name="Lucidio Kuhn" userId="8b1b7ba178fbd0f7" providerId="LiveId" clId="{6A74F942-08B7-41EF-A74E-01E84F23C6D8}" dt="2023-05-16T20:49:10.517" v="15" actId="313"/>
        <pc:sldMkLst>
          <pc:docMk/>
          <pc:sldMk cId="862961137" sldId="273"/>
        </pc:sldMkLst>
        <pc:spChg chg="mod">
          <ac:chgData name="Lucidio Kuhn" userId="8b1b7ba178fbd0f7" providerId="LiveId" clId="{6A74F942-08B7-41EF-A74E-01E84F23C6D8}" dt="2023-05-16T20:49:10.517" v="15" actId="313"/>
          <ac:spMkLst>
            <pc:docMk/>
            <pc:sldMk cId="862961137" sldId="273"/>
            <ac:spMk id="3" creationId="{47D0FBD2-5B60-48A5-8BC2-653BCFFE6A43}"/>
          </ac:spMkLst>
        </pc:spChg>
      </pc:sldChg>
      <pc:sldChg chg="modSp mod">
        <pc:chgData name="Lucidio Kuhn" userId="8b1b7ba178fbd0f7" providerId="LiveId" clId="{6A74F942-08B7-41EF-A74E-01E84F23C6D8}" dt="2023-05-16T20:49:14.775" v="18" actId="313"/>
        <pc:sldMkLst>
          <pc:docMk/>
          <pc:sldMk cId="1988303234" sldId="274"/>
        </pc:sldMkLst>
        <pc:spChg chg="mod">
          <ac:chgData name="Lucidio Kuhn" userId="8b1b7ba178fbd0f7" providerId="LiveId" clId="{6A74F942-08B7-41EF-A74E-01E84F23C6D8}" dt="2023-05-16T20:49:14.775" v="18" actId="313"/>
          <ac:spMkLst>
            <pc:docMk/>
            <pc:sldMk cId="1988303234" sldId="274"/>
            <ac:spMk id="3" creationId="{47D0FBD2-5B60-48A5-8BC2-653BCFFE6A43}"/>
          </ac:spMkLst>
        </pc:spChg>
      </pc:sldChg>
      <pc:sldChg chg="modSp mod">
        <pc:chgData name="Lucidio Kuhn" userId="8b1b7ba178fbd0f7" providerId="LiveId" clId="{6A74F942-08B7-41EF-A74E-01E84F23C6D8}" dt="2023-05-16T20:49:15.949" v="19" actId="313"/>
        <pc:sldMkLst>
          <pc:docMk/>
          <pc:sldMk cId="20419085" sldId="275"/>
        </pc:sldMkLst>
        <pc:spChg chg="mod">
          <ac:chgData name="Lucidio Kuhn" userId="8b1b7ba178fbd0f7" providerId="LiveId" clId="{6A74F942-08B7-41EF-A74E-01E84F23C6D8}" dt="2023-05-16T20:49:15.949" v="19" actId="313"/>
          <ac:spMkLst>
            <pc:docMk/>
            <pc:sldMk cId="20419085" sldId="275"/>
            <ac:spMk id="3" creationId="{47D0FBD2-5B60-48A5-8BC2-653BCFFE6A43}"/>
          </ac:spMkLst>
        </pc:spChg>
      </pc:sldChg>
      <pc:sldChg chg="modSp mod">
        <pc:chgData name="Lucidio Kuhn" userId="8b1b7ba178fbd0f7" providerId="LiveId" clId="{6A74F942-08B7-41EF-A74E-01E84F23C6D8}" dt="2023-05-16T20:49:19.650" v="21" actId="313"/>
        <pc:sldMkLst>
          <pc:docMk/>
          <pc:sldMk cId="537549119" sldId="279"/>
        </pc:sldMkLst>
        <pc:spChg chg="mod">
          <ac:chgData name="Lucidio Kuhn" userId="8b1b7ba178fbd0f7" providerId="LiveId" clId="{6A74F942-08B7-41EF-A74E-01E84F23C6D8}" dt="2023-05-16T20:49:19.650" v="21" actId="313"/>
          <ac:spMkLst>
            <pc:docMk/>
            <pc:sldMk cId="537549119" sldId="279"/>
            <ac:spMk id="3" creationId="{47D0FBD2-5B60-48A5-8BC2-653BCFFE6A43}"/>
          </ac:spMkLst>
        </pc:spChg>
      </pc:sldChg>
      <pc:sldChg chg="modSp mod">
        <pc:chgData name="Lucidio Kuhn" userId="8b1b7ba178fbd0f7" providerId="LiveId" clId="{6A74F942-08B7-41EF-A74E-01E84F23C6D8}" dt="2023-05-16T20:49:22.102" v="23" actId="313"/>
        <pc:sldMkLst>
          <pc:docMk/>
          <pc:sldMk cId="1558196849" sldId="280"/>
        </pc:sldMkLst>
        <pc:spChg chg="mod">
          <ac:chgData name="Lucidio Kuhn" userId="8b1b7ba178fbd0f7" providerId="LiveId" clId="{6A74F942-08B7-41EF-A74E-01E84F23C6D8}" dt="2023-05-16T20:49:22.102" v="23" actId="313"/>
          <ac:spMkLst>
            <pc:docMk/>
            <pc:sldMk cId="1558196849" sldId="280"/>
            <ac:spMk id="7" creationId="{4F70027A-B93A-4BF8-B152-5F1D3BD4F866}"/>
          </ac:spMkLst>
        </pc:spChg>
      </pc:sldChg>
      <pc:sldChg chg="addSp delSp modSp mod">
        <pc:chgData name="Lucidio Kuhn" userId="8b1b7ba178fbd0f7" providerId="LiveId" clId="{6A74F942-08B7-41EF-A74E-01E84F23C6D8}" dt="2023-05-16T20:52:16.538" v="29" actId="1076"/>
        <pc:sldMkLst>
          <pc:docMk/>
          <pc:sldMk cId="733509247" sldId="281"/>
        </pc:sldMkLst>
        <pc:spChg chg="mod">
          <ac:chgData name="Lucidio Kuhn" userId="8b1b7ba178fbd0f7" providerId="LiveId" clId="{6A74F942-08B7-41EF-A74E-01E84F23C6D8}" dt="2023-05-16T20:49:29.443" v="24" actId="313"/>
          <ac:spMkLst>
            <pc:docMk/>
            <pc:sldMk cId="733509247" sldId="281"/>
            <ac:spMk id="5" creationId="{8DF89D96-7C1B-44AD-9EAF-A08052E9C4F8}"/>
          </ac:spMkLst>
        </pc:spChg>
        <pc:picChg chg="del">
          <ac:chgData name="Lucidio Kuhn" userId="8b1b7ba178fbd0f7" providerId="LiveId" clId="{6A74F942-08B7-41EF-A74E-01E84F23C6D8}" dt="2023-05-16T20:51:57.551" v="25" actId="478"/>
          <ac:picMkLst>
            <pc:docMk/>
            <pc:sldMk cId="733509247" sldId="281"/>
            <ac:picMk id="4" creationId="{C4FE5490-3CD4-4EF3-B341-9AB7D7A00524}"/>
          </ac:picMkLst>
        </pc:picChg>
        <pc:picChg chg="add mod ord">
          <ac:chgData name="Lucidio Kuhn" userId="8b1b7ba178fbd0f7" providerId="LiveId" clId="{6A74F942-08B7-41EF-A74E-01E84F23C6D8}" dt="2023-05-16T20:52:16.538" v="29" actId="1076"/>
          <ac:picMkLst>
            <pc:docMk/>
            <pc:sldMk cId="733509247" sldId="281"/>
            <ac:picMk id="8" creationId="{D2859E9C-81DC-D996-0113-712DA58EEAA6}"/>
          </ac:picMkLst>
        </pc:picChg>
      </pc:sldChg>
    </pc:docChg>
  </pc:docChgLst>
  <pc:docChgLst>
    <pc:chgData name="Lucidio Kuhn" userId="eb3260f3-ae51-43f2-aeb6-a5ca8e87b52b" providerId="ADAL" clId="{D85F15E3-3910-49A3-8D41-1E21B89FABD3}"/>
    <pc:docChg chg="undo custSel mod addSld delSld modSld">
      <pc:chgData name="Lucidio Kuhn" userId="eb3260f3-ae51-43f2-aeb6-a5ca8e87b52b" providerId="ADAL" clId="{D85F15E3-3910-49A3-8D41-1E21B89FABD3}" dt="2019-03-01T01:25:25.811" v="940" actId="20577"/>
      <pc:docMkLst>
        <pc:docMk/>
      </pc:docMkLst>
      <pc:sldChg chg="modSp del">
        <pc:chgData name="Lucidio Kuhn" userId="eb3260f3-ae51-43f2-aeb6-a5ca8e87b52b" providerId="ADAL" clId="{D85F15E3-3910-49A3-8D41-1E21B89FABD3}" dt="2019-02-28T20:33:58.216" v="106" actId="2696"/>
        <pc:sldMkLst>
          <pc:docMk/>
          <pc:sldMk cId="4086101829" sldId="257"/>
        </pc:sldMkLst>
        <pc:spChg chg="mod">
          <ac:chgData name="Lucidio Kuhn" userId="eb3260f3-ae51-43f2-aeb6-a5ca8e87b52b" providerId="ADAL" clId="{D85F15E3-3910-49A3-8D41-1E21B89FABD3}" dt="2019-02-28T20:33:08.581" v="74" actId="20577"/>
          <ac:spMkLst>
            <pc:docMk/>
            <pc:sldMk cId="4086101829" sldId="257"/>
            <ac:spMk id="2" creationId="{7DD0EFD5-9008-447A-BFC1-BB1E8EF63BE0}"/>
          </ac:spMkLst>
        </pc:spChg>
        <pc:graphicFrameChg chg="mod">
          <ac:chgData name="Lucidio Kuhn" userId="eb3260f3-ae51-43f2-aeb6-a5ca8e87b52b" providerId="ADAL" clId="{D85F15E3-3910-49A3-8D41-1E21B89FABD3}" dt="2019-02-28T20:33:50.777" v="105"/>
          <ac:graphicFrameMkLst>
            <pc:docMk/>
            <pc:sldMk cId="4086101829" sldId="257"/>
            <ac:graphicFrameMk id="5" creationId="{6B1F1A01-B080-4E69-B429-72CCF76FDF5E}"/>
          </ac:graphicFrameMkLst>
        </pc:graphicFrameChg>
      </pc:sldChg>
      <pc:sldChg chg="modSp">
        <pc:chgData name="Lucidio Kuhn" userId="eb3260f3-ae51-43f2-aeb6-a5ca8e87b52b" providerId="ADAL" clId="{D85F15E3-3910-49A3-8D41-1E21B89FABD3}" dt="2019-02-28T19:43:33.455" v="22" actId="20577"/>
        <pc:sldMkLst>
          <pc:docMk/>
          <pc:sldMk cId="2820316950" sldId="266"/>
        </pc:sldMkLst>
        <pc:graphicFrameChg chg="mod">
          <ac:chgData name="Lucidio Kuhn" userId="eb3260f3-ae51-43f2-aeb6-a5ca8e87b52b" providerId="ADAL" clId="{D85F15E3-3910-49A3-8D41-1E21B89FABD3}" dt="2019-02-28T19:43:33.455" v="22" actId="20577"/>
          <ac:graphicFrameMkLst>
            <pc:docMk/>
            <pc:sldMk cId="2820316950" sldId="266"/>
            <ac:graphicFrameMk id="6" creationId="{7E120654-4FEC-4E59-A12C-DAF9A604141D}"/>
          </ac:graphicFrameMkLst>
        </pc:graphicFrameChg>
      </pc:sldChg>
      <pc:sldChg chg="modSp">
        <pc:chgData name="Lucidio Kuhn" userId="eb3260f3-ae51-43f2-aeb6-a5ca8e87b52b" providerId="ADAL" clId="{D85F15E3-3910-49A3-8D41-1E21B89FABD3}" dt="2019-02-28T19:43:52.921" v="23" actId="14100"/>
        <pc:sldMkLst>
          <pc:docMk/>
          <pc:sldMk cId="2631742206" sldId="268"/>
        </pc:sldMkLst>
        <pc:spChg chg="mod">
          <ac:chgData name="Lucidio Kuhn" userId="eb3260f3-ae51-43f2-aeb6-a5ca8e87b52b" providerId="ADAL" clId="{D85F15E3-3910-49A3-8D41-1E21B89FABD3}" dt="2019-02-28T19:43:52.921" v="23" actId="14100"/>
          <ac:spMkLst>
            <pc:docMk/>
            <pc:sldMk cId="2631742206" sldId="268"/>
            <ac:spMk id="3" creationId="{35F3B550-529A-439B-BCD7-95FEC46CB4CD}"/>
          </ac:spMkLst>
        </pc:spChg>
      </pc:sldChg>
      <pc:sldChg chg="modSp">
        <pc:chgData name="Lucidio Kuhn" userId="eb3260f3-ae51-43f2-aeb6-a5ca8e87b52b" providerId="ADAL" clId="{D85F15E3-3910-49A3-8D41-1E21B89FABD3}" dt="2019-02-28T19:45:23.877" v="59" actId="20577"/>
        <pc:sldMkLst>
          <pc:docMk/>
          <pc:sldMk cId="1490296325" sldId="269"/>
        </pc:sldMkLst>
        <pc:graphicFrameChg chg="mod">
          <ac:chgData name="Lucidio Kuhn" userId="eb3260f3-ae51-43f2-aeb6-a5ca8e87b52b" providerId="ADAL" clId="{D85F15E3-3910-49A3-8D41-1E21B89FABD3}" dt="2019-02-28T19:45:23.877" v="59" actId="20577"/>
          <ac:graphicFrameMkLst>
            <pc:docMk/>
            <pc:sldMk cId="1490296325" sldId="269"/>
            <ac:graphicFrameMk id="6" creationId="{7E120654-4FEC-4E59-A12C-DAF9A604141D}"/>
          </ac:graphicFrameMkLst>
        </pc:graphicFrameChg>
      </pc:sldChg>
      <pc:sldChg chg="modSp">
        <pc:chgData name="Lucidio Kuhn" userId="eb3260f3-ae51-43f2-aeb6-a5ca8e87b52b" providerId="ADAL" clId="{D85F15E3-3910-49A3-8D41-1E21B89FABD3}" dt="2019-02-28T19:46:04.263" v="64" actId="20577"/>
        <pc:sldMkLst>
          <pc:docMk/>
          <pc:sldMk cId="99599497" sldId="270"/>
        </pc:sldMkLst>
        <pc:graphicFrameChg chg="mod">
          <ac:chgData name="Lucidio Kuhn" userId="eb3260f3-ae51-43f2-aeb6-a5ca8e87b52b" providerId="ADAL" clId="{D85F15E3-3910-49A3-8D41-1E21B89FABD3}" dt="2019-02-28T19:46:04.263" v="64" actId="20577"/>
          <ac:graphicFrameMkLst>
            <pc:docMk/>
            <pc:sldMk cId="99599497" sldId="270"/>
            <ac:graphicFrameMk id="5" creationId="{309F0E68-F33C-4EE9-9A11-3C52D7580D58}"/>
          </ac:graphicFrameMkLst>
        </pc:graphicFrameChg>
      </pc:sldChg>
      <pc:sldChg chg="addSp delSp modSp mod setClrOvrMap">
        <pc:chgData name="Lucidio Kuhn" userId="eb3260f3-ae51-43f2-aeb6-a5ca8e87b52b" providerId="ADAL" clId="{D85F15E3-3910-49A3-8D41-1E21B89FABD3}" dt="2019-02-28T20:42:11.708" v="746" actId="255"/>
        <pc:sldMkLst>
          <pc:docMk/>
          <pc:sldMk cId="1435820212" sldId="282"/>
        </pc:sldMkLst>
        <pc:spChg chg="mod">
          <ac:chgData name="Lucidio Kuhn" userId="eb3260f3-ae51-43f2-aeb6-a5ca8e87b52b" providerId="ADAL" clId="{D85F15E3-3910-49A3-8D41-1E21B89FABD3}" dt="2019-02-28T20:42:11.708" v="746" actId="255"/>
          <ac:spMkLst>
            <pc:docMk/>
            <pc:sldMk cId="1435820212" sldId="282"/>
            <ac:spMk id="2" creationId="{EB70A020-5F4F-4674-BB61-42FEDC7736C9}"/>
          </ac:spMkLst>
        </pc:spChg>
        <pc:spChg chg="add del">
          <ac:chgData name="Lucidio Kuhn" userId="eb3260f3-ae51-43f2-aeb6-a5ca8e87b52b" providerId="ADAL" clId="{D85F15E3-3910-49A3-8D41-1E21B89FABD3}" dt="2019-02-28T20:41:50.787" v="744" actId="26606"/>
          <ac:spMkLst>
            <pc:docMk/>
            <pc:sldMk cId="1435820212" sldId="282"/>
            <ac:spMk id="10" creationId="{A4AC5506-6312-4701-8D3C-40187889A947}"/>
          </ac:spMkLst>
        </pc:spChg>
        <pc:spChg chg="add">
          <ac:chgData name="Lucidio Kuhn" userId="eb3260f3-ae51-43f2-aeb6-a5ca8e87b52b" providerId="ADAL" clId="{D85F15E3-3910-49A3-8D41-1E21B89FABD3}" dt="2019-02-28T20:41:50.787" v="744" actId="26606"/>
          <ac:spMkLst>
            <pc:docMk/>
            <pc:sldMk cId="1435820212" sldId="282"/>
            <ac:spMk id="17" creationId="{A4AC5506-6312-4701-8D3C-40187889A947}"/>
          </ac:spMkLst>
        </pc:spChg>
        <pc:picChg chg="mod">
          <ac:chgData name="Lucidio Kuhn" userId="eb3260f3-ae51-43f2-aeb6-a5ca8e87b52b" providerId="ADAL" clId="{D85F15E3-3910-49A3-8D41-1E21B89FABD3}" dt="2019-02-28T20:41:50.773" v="743" actId="26606"/>
          <ac:picMkLst>
            <pc:docMk/>
            <pc:sldMk cId="1435820212" sldId="282"/>
            <ac:picMk id="5" creationId="{A27F240D-F8FB-445A-B84E-E6E81C28692F}"/>
          </ac:picMkLst>
        </pc:picChg>
        <pc:cxnChg chg="add del">
          <ac:chgData name="Lucidio Kuhn" userId="eb3260f3-ae51-43f2-aeb6-a5ca8e87b52b" providerId="ADAL" clId="{D85F15E3-3910-49A3-8D41-1E21B89FABD3}" dt="2019-02-28T20:41:50.773" v="743" actId="26606"/>
          <ac:cxnSpMkLst>
            <pc:docMk/>
            <pc:sldMk cId="1435820212" sldId="282"/>
            <ac:cxnSpMk id="15" creationId="{E126E481-B945-4179-BD79-05E96E9B29E1}"/>
          </ac:cxnSpMkLst>
        </pc:cxnChg>
      </pc:sldChg>
      <pc:sldChg chg="modSp">
        <pc:chgData name="Lucidio Kuhn" userId="eb3260f3-ae51-43f2-aeb6-a5ca8e87b52b" providerId="ADAL" clId="{D85F15E3-3910-49A3-8D41-1E21B89FABD3}" dt="2019-02-28T20:48:56.714" v="788" actId="27636"/>
        <pc:sldMkLst>
          <pc:docMk/>
          <pc:sldMk cId="183094831" sldId="283"/>
        </pc:sldMkLst>
        <pc:spChg chg="mod">
          <ac:chgData name="Lucidio Kuhn" userId="eb3260f3-ae51-43f2-aeb6-a5ca8e87b52b" providerId="ADAL" clId="{D85F15E3-3910-49A3-8D41-1E21B89FABD3}" dt="2019-02-28T20:48:56.714" v="788" actId="27636"/>
          <ac:spMkLst>
            <pc:docMk/>
            <pc:sldMk cId="183094831" sldId="283"/>
            <ac:spMk id="3" creationId="{1133A123-AB6F-4744-AD37-AACFE3C15087}"/>
          </ac:spMkLst>
        </pc:spChg>
      </pc:sldChg>
      <pc:sldChg chg="modSp modAnim">
        <pc:chgData name="Lucidio Kuhn" userId="eb3260f3-ae51-43f2-aeb6-a5ca8e87b52b" providerId="ADAL" clId="{D85F15E3-3910-49A3-8D41-1E21B89FABD3}" dt="2019-03-01T00:50:12.693" v="813"/>
        <pc:sldMkLst>
          <pc:docMk/>
          <pc:sldMk cId="3688906942" sldId="284"/>
        </pc:sldMkLst>
        <pc:spChg chg="mod">
          <ac:chgData name="Lucidio Kuhn" userId="eb3260f3-ae51-43f2-aeb6-a5ca8e87b52b" providerId="ADAL" clId="{D85F15E3-3910-49A3-8D41-1E21B89FABD3}" dt="2019-02-28T20:45:44.790" v="763" actId="114"/>
          <ac:spMkLst>
            <pc:docMk/>
            <pc:sldMk cId="3688906942" sldId="284"/>
            <ac:spMk id="6" creationId="{52FC2A4E-5117-4E08-9AD2-B35945D5A646}"/>
          </ac:spMkLst>
        </pc:spChg>
        <pc:spChg chg="mod">
          <ac:chgData name="Lucidio Kuhn" userId="eb3260f3-ae51-43f2-aeb6-a5ca8e87b52b" providerId="ADAL" clId="{D85F15E3-3910-49A3-8D41-1E21B89FABD3}" dt="2019-02-28T20:46:47.349" v="776" actId="20577"/>
          <ac:spMkLst>
            <pc:docMk/>
            <pc:sldMk cId="3688906942" sldId="284"/>
            <ac:spMk id="32" creationId="{3210D7D6-AFC3-4FA1-9F5E-297441D7E6D8}"/>
          </ac:spMkLst>
        </pc:spChg>
        <pc:spChg chg="mod">
          <ac:chgData name="Lucidio Kuhn" userId="eb3260f3-ae51-43f2-aeb6-a5ca8e87b52b" providerId="ADAL" clId="{D85F15E3-3910-49A3-8D41-1E21B89FABD3}" dt="2019-02-28T20:46:03.219" v="764" actId="14100"/>
          <ac:spMkLst>
            <pc:docMk/>
            <pc:sldMk cId="3688906942" sldId="284"/>
            <ac:spMk id="34" creationId="{BADFE4D1-DBE0-424E-A96C-EB05B55DF776}"/>
          </ac:spMkLst>
        </pc:spChg>
      </pc:sldChg>
      <pc:sldChg chg="modSp">
        <pc:chgData name="Lucidio Kuhn" userId="eb3260f3-ae51-43f2-aeb6-a5ca8e87b52b" providerId="ADAL" clId="{D85F15E3-3910-49A3-8D41-1E21B89FABD3}" dt="2019-03-01T00:53:10.922" v="816" actId="14734"/>
        <pc:sldMkLst>
          <pc:docMk/>
          <pc:sldMk cId="1242339200" sldId="285"/>
        </pc:sldMkLst>
        <pc:graphicFrameChg chg="modGraphic">
          <ac:chgData name="Lucidio Kuhn" userId="eb3260f3-ae51-43f2-aeb6-a5ca8e87b52b" providerId="ADAL" clId="{D85F15E3-3910-49A3-8D41-1E21B89FABD3}" dt="2019-03-01T00:53:10.922" v="816" actId="14734"/>
          <ac:graphicFrameMkLst>
            <pc:docMk/>
            <pc:sldMk cId="1242339200" sldId="285"/>
            <ac:graphicFrameMk id="10" creationId="{FCFECF90-C01A-487A-A60A-A1BA340EE45E}"/>
          </ac:graphicFrameMkLst>
        </pc:graphicFrameChg>
      </pc:sldChg>
      <pc:sldChg chg="del delDesignElem">
        <pc:chgData name="Lucidio Kuhn" userId="eb3260f3-ae51-43f2-aeb6-a5ca8e87b52b" providerId="ADAL" clId="{D85F15E3-3910-49A3-8D41-1E21B89FABD3}" dt="2019-02-28T20:32:29.883" v="66" actId="2696"/>
        <pc:sldMkLst>
          <pc:docMk/>
          <pc:sldMk cId="339140525" sldId="286"/>
        </pc:sldMkLst>
      </pc:sldChg>
      <pc:sldChg chg="add">
        <pc:chgData name="Lucidio Kuhn" userId="eb3260f3-ae51-43f2-aeb6-a5ca8e87b52b" providerId="ADAL" clId="{D85F15E3-3910-49A3-8D41-1E21B89FABD3}" dt="2019-02-28T20:32:34.618" v="67"/>
        <pc:sldMkLst>
          <pc:docMk/>
          <pc:sldMk cId="2578199738" sldId="286"/>
        </pc:sldMkLst>
      </pc:sldChg>
      <pc:sldChg chg="addSp delSp modSp add mod setBg">
        <pc:chgData name="Lucidio Kuhn" userId="eb3260f3-ae51-43f2-aeb6-a5ca8e87b52b" providerId="ADAL" clId="{D85F15E3-3910-49A3-8D41-1E21B89FABD3}" dt="2019-03-01T00:48:04.780" v="812" actId="20577"/>
        <pc:sldMkLst>
          <pc:docMk/>
          <pc:sldMk cId="285085743" sldId="287"/>
        </pc:sldMkLst>
        <pc:spChg chg="mod">
          <ac:chgData name="Lucidio Kuhn" userId="eb3260f3-ae51-43f2-aeb6-a5ca8e87b52b" providerId="ADAL" clId="{D85F15E3-3910-49A3-8D41-1E21B89FABD3}" dt="2019-02-28T20:40:22.460" v="699" actId="26606"/>
          <ac:spMkLst>
            <pc:docMk/>
            <pc:sldMk cId="285085743" sldId="287"/>
            <ac:spMk id="2" creationId="{94BDC90C-0CC6-42DF-AADC-FA4EF0D29CA7}"/>
          </ac:spMkLst>
        </pc:spChg>
        <pc:spChg chg="del mod">
          <ac:chgData name="Lucidio Kuhn" userId="eb3260f3-ae51-43f2-aeb6-a5ca8e87b52b" providerId="ADAL" clId="{D85F15E3-3910-49A3-8D41-1E21B89FABD3}" dt="2019-02-28T20:40:22.460" v="699" actId="26606"/>
          <ac:spMkLst>
            <pc:docMk/>
            <pc:sldMk cId="285085743" sldId="287"/>
            <ac:spMk id="3" creationId="{E04E66B6-7C72-494D-902A-08351D5E738A}"/>
          </ac:spMkLst>
        </pc:spChg>
        <pc:spChg chg="add">
          <ac:chgData name="Lucidio Kuhn" userId="eb3260f3-ae51-43f2-aeb6-a5ca8e87b52b" providerId="ADAL" clId="{D85F15E3-3910-49A3-8D41-1E21B89FABD3}" dt="2019-02-28T20:40:22.460" v="699" actId="26606"/>
          <ac:spMkLst>
            <pc:docMk/>
            <pc:sldMk cId="285085743" sldId="287"/>
            <ac:spMk id="10" creationId="{46C2E80F-49A6-4372-B103-219D417A55ED}"/>
          </ac:spMkLst>
        </pc:spChg>
        <pc:graphicFrameChg chg="add mod">
          <ac:chgData name="Lucidio Kuhn" userId="eb3260f3-ae51-43f2-aeb6-a5ca8e87b52b" providerId="ADAL" clId="{D85F15E3-3910-49A3-8D41-1E21B89FABD3}" dt="2019-03-01T00:48:04.780" v="812" actId="20577"/>
          <ac:graphicFrameMkLst>
            <pc:docMk/>
            <pc:sldMk cId="285085743" sldId="287"/>
            <ac:graphicFrameMk id="5" creationId="{E69C7E62-47DB-4EBA-97DD-F4424367F0B0}"/>
          </ac:graphicFrameMkLst>
        </pc:graphicFrameChg>
      </pc:sldChg>
      <pc:sldChg chg="addSp delSp modSp add mod setBg">
        <pc:chgData name="Lucidio Kuhn" userId="eb3260f3-ae51-43f2-aeb6-a5ca8e87b52b" providerId="ADAL" clId="{D85F15E3-3910-49A3-8D41-1E21B89FABD3}" dt="2019-03-01T01:25:25.811" v="940" actId="20577"/>
        <pc:sldMkLst>
          <pc:docMk/>
          <pc:sldMk cId="2560416654" sldId="288"/>
        </pc:sldMkLst>
        <pc:spChg chg="mod">
          <ac:chgData name="Lucidio Kuhn" userId="eb3260f3-ae51-43f2-aeb6-a5ca8e87b52b" providerId="ADAL" clId="{D85F15E3-3910-49A3-8D41-1E21B89FABD3}" dt="2019-03-01T01:24:52.520" v="939" actId="14100"/>
          <ac:spMkLst>
            <pc:docMk/>
            <pc:sldMk cId="2560416654" sldId="288"/>
            <ac:spMk id="2" creationId="{95DDE49B-7333-48DF-8F69-38E586C47670}"/>
          </ac:spMkLst>
        </pc:spChg>
        <pc:spChg chg="del mod">
          <ac:chgData name="Lucidio Kuhn" userId="eb3260f3-ae51-43f2-aeb6-a5ca8e87b52b" providerId="ADAL" clId="{D85F15E3-3910-49A3-8D41-1E21B89FABD3}" dt="2019-03-01T01:22:40.199" v="900" actId="26606"/>
          <ac:spMkLst>
            <pc:docMk/>
            <pc:sldMk cId="2560416654" sldId="288"/>
            <ac:spMk id="3" creationId="{88ACDE4A-806D-48D7-A5A6-17A3E380228E}"/>
          </ac:spMkLst>
        </pc:spChg>
        <pc:spChg chg="add">
          <ac:chgData name="Lucidio Kuhn" userId="eb3260f3-ae51-43f2-aeb6-a5ca8e87b52b" providerId="ADAL" clId="{D85F15E3-3910-49A3-8D41-1E21B89FABD3}" dt="2019-03-01T01:22:40.199" v="900" actId="26606"/>
          <ac:spMkLst>
            <pc:docMk/>
            <pc:sldMk cId="2560416654" sldId="288"/>
            <ac:spMk id="10" creationId="{46C2E80F-49A6-4372-B103-219D417A55ED}"/>
          </ac:spMkLst>
        </pc:spChg>
        <pc:graphicFrameChg chg="add mod">
          <ac:chgData name="Lucidio Kuhn" userId="eb3260f3-ae51-43f2-aeb6-a5ca8e87b52b" providerId="ADAL" clId="{D85F15E3-3910-49A3-8D41-1E21B89FABD3}" dt="2019-03-01T01:25:25.811" v="940" actId="20577"/>
          <ac:graphicFrameMkLst>
            <pc:docMk/>
            <pc:sldMk cId="2560416654" sldId="288"/>
            <ac:graphicFrameMk id="5" creationId="{3BDDF540-98DA-43E0-808F-3F95445C9059}"/>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app.pluralsight.com/library/courses/specflow-2-0-business-readable-automated-tests/table-of-contents"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2" Type="http://schemas.openxmlformats.org/officeDocument/2006/relationships/hyperlink" Target="https://specflow.org/getting-started/" TargetMode="External"/><Relationship Id="rId1" Type="http://schemas.openxmlformats.org/officeDocument/2006/relationships/hyperlink" Target="https://docs.cucumber.io/gherkin/reference/"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app.pluralsight.com/library/courses/specflow-2-0-business-readable-automated-tests/table-of-contents"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2" Type="http://schemas.openxmlformats.org/officeDocument/2006/relationships/hyperlink" Target="https://specflow.org/getting-started/" TargetMode="External"/><Relationship Id="rId1" Type="http://schemas.openxmlformats.org/officeDocument/2006/relationships/hyperlink" Target="https://docs.cucumber.io/gherkin/reference/"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07372-C529-4DA0-89FF-2F047BCF10A9}"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494770D0-77BB-4E01-82DE-6E98952927BC}">
      <dgm:prSet/>
      <dgm:spPr/>
      <dgm:t>
        <a:bodyPr/>
        <a:lstStyle/>
        <a:p>
          <a:r>
            <a:rPr lang="en-US" dirty="0"/>
            <a:t>Have your code ever crashed at the presence of a final customer?</a:t>
          </a:r>
        </a:p>
      </dgm:t>
    </dgm:pt>
    <dgm:pt modelId="{680E5E24-BA57-432F-8F45-38327D164A3D}" type="parTrans" cxnId="{4554E67D-FF3D-4D14-9369-1EBA467C6C4D}">
      <dgm:prSet/>
      <dgm:spPr/>
      <dgm:t>
        <a:bodyPr/>
        <a:lstStyle/>
        <a:p>
          <a:endParaRPr lang="en-US"/>
        </a:p>
      </dgm:t>
    </dgm:pt>
    <dgm:pt modelId="{FFAE6594-76ED-478C-9ED6-CCCBDB655CBB}" type="sibTrans" cxnId="{4554E67D-FF3D-4D14-9369-1EBA467C6C4D}">
      <dgm:prSet/>
      <dgm:spPr/>
      <dgm:t>
        <a:bodyPr/>
        <a:lstStyle/>
        <a:p>
          <a:endParaRPr lang="en-US"/>
        </a:p>
      </dgm:t>
    </dgm:pt>
    <dgm:pt modelId="{E1648BFF-DBD1-4795-ADAE-0BBA9792B90F}">
      <dgm:prSet/>
      <dgm:spPr/>
      <dgm:t>
        <a:bodyPr/>
        <a:lstStyle/>
        <a:p>
          <a:r>
            <a:rPr lang="en-US" dirty="0"/>
            <a:t>Have your code not delivered the results the customer wanted, even though it implemented the specification?</a:t>
          </a:r>
        </a:p>
      </dgm:t>
    </dgm:pt>
    <dgm:pt modelId="{86BDE068-0C8B-45EA-AD49-9DF260B77325}" type="parTrans" cxnId="{ABE4B010-5881-4558-BAA2-B7B417E41FB7}">
      <dgm:prSet/>
      <dgm:spPr/>
      <dgm:t>
        <a:bodyPr/>
        <a:lstStyle/>
        <a:p>
          <a:endParaRPr lang="en-US"/>
        </a:p>
      </dgm:t>
    </dgm:pt>
    <dgm:pt modelId="{19D159FB-545B-4562-AB4F-ACF8041960D5}" type="sibTrans" cxnId="{ABE4B010-5881-4558-BAA2-B7B417E41FB7}">
      <dgm:prSet/>
      <dgm:spPr/>
      <dgm:t>
        <a:bodyPr/>
        <a:lstStyle/>
        <a:p>
          <a:endParaRPr lang="en-US"/>
        </a:p>
      </dgm:t>
    </dgm:pt>
    <dgm:pt modelId="{D8195CB9-E2C7-4FB2-8042-7A9FA7C8F798}">
      <dgm:prSet/>
      <dgm:spPr/>
      <dgm:t>
        <a:bodyPr/>
        <a:lstStyle/>
        <a:p>
          <a:r>
            <a:rPr lang="en-US" dirty="0"/>
            <a:t>Have you spent more time than planned to deliver a feature?</a:t>
          </a:r>
        </a:p>
      </dgm:t>
    </dgm:pt>
    <dgm:pt modelId="{FF030114-7CF0-41D7-8215-E3F12E0D54F1}" type="parTrans" cxnId="{557E1BF3-358D-46F9-814C-2506BCE41C96}">
      <dgm:prSet/>
      <dgm:spPr/>
      <dgm:t>
        <a:bodyPr/>
        <a:lstStyle/>
        <a:p>
          <a:endParaRPr lang="en-US"/>
        </a:p>
      </dgm:t>
    </dgm:pt>
    <dgm:pt modelId="{6E7E29FD-1D11-4D7E-A34A-CC5EBD9C7B33}" type="sibTrans" cxnId="{557E1BF3-358D-46F9-814C-2506BCE41C96}">
      <dgm:prSet/>
      <dgm:spPr/>
      <dgm:t>
        <a:bodyPr/>
        <a:lstStyle/>
        <a:p>
          <a:endParaRPr lang="en-US"/>
        </a:p>
      </dgm:t>
    </dgm:pt>
    <dgm:pt modelId="{8ABFE172-3E05-4C6D-9E73-F66760D41D2A}">
      <dgm:prSet/>
      <dgm:spPr/>
      <dgm:t>
        <a:bodyPr/>
        <a:lstStyle/>
        <a:p>
          <a:r>
            <a:rPr lang="en-US" dirty="0"/>
            <a:t>Have you spent more time debugging than developing a feature?</a:t>
          </a:r>
        </a:p>
      </dgm:t>
    </dgm:pt>
    <dgm:pt modelId="{27E9EF88-3509-404E-9F86-621502BD0872}" type="parTrans" cxnId="{5121E9C2-64D5-4548-8539-F2B06C90048B}">
      <dgm:prSet/>
      <dgm:spPr/>
      <dgm:t>
        <a:bodyPr/>
        <a:lstStyle/>
        <a:p>
          <a:endParaRPr lang="en-US"/>
        </a:p>
      </dgm:t>
    </dgm:pt>
    <dgm:pt modelId="{381DDD32-379E-43C2-9451-B0EB659614C8}" type="sibTrans" cxnId="{5121E9C2-64D5-4548-8539-F2B06C90048B}">
      <dgm:prSet/>
      <dgm:spPr/>
      <dgm:t>
        <a:bodyPr/>
        <a:lstStyle/>
        <a:p>
          <a:endParaRPr lang="en-US"/>
        </a:p>
      </dgm:t>
    </dgm:pt>
    <dgm:pt modelId="{654E1797-76AB-4C8C-9306-FCFEAA188691}">
      <dgm:prSet/>
      <dgm:spPr/>
      <dgm:t>
        <a:bodyPr/>
        <a:lstStyle/>
        <a:p>
          <a:r>
            <a:rPr lang="en-US" dirty="0"/>
            <a:t>Have you started working in a feature without knowing what it should be, how it should be implemented and to whom?</a:t>
          </a:r>
        </a:p>
      </dgm:t>
    </dgm:pt>
    <dgm:pt modelId="{CAB001A2-0DFC-4BCF-9059-47484EDA2814}" type="parTrans" cxnId="{918FBF66-4389-4BD3-8247-5FEC23374204}">
      <dgm:prSet/>
      <dgm:spPr/>
      <dgm:t>
        <a:bodyPr/>
        <a:lstStyle/>
        <a:p>
          <a:endParaRPr lang="en-US"/>
        </a:p>
      </dgm:t>
    </dgm:pt>
    <dgm:pt modelId="{19A1C52F-92DD-45F4-9285-7D374932E052}" type="sibTrans" cxnId="{918FBF66-4389-4BD3-8247-5FEC23374204}">
      <dgm:prSet/>
      <dgm:spPr/>
      <dgm:t>
        <a:bodyPr/>
        <a:lstStyle/>
        <a:p>
          <a:endParaRPr lang="en-US"/>
        </a:p>
      </dgm:t>
    </dgm:pt>
    <dgm:pt modelId="{8FA9CF57-EAC8-49F8-AA55-E21DF8D6F387}">
      <dgm:prSet/>
      <dgm:spPr/>
      <dgm:t>
        <a:bodyPr/>
        <a:lstStyle/>
        <a:p>
          <a:r>
            <a:rPr lang="en-US" dirty="0"/>
            <a:t>Have you spent too much time investigating a feature?</a:t>
          </a:r>
        </a:p>
      </dgm:t>
    </dgm:pt>
    <dgm:pt modelId="{C472F439-BAFE-4DF9-989E-1F8B7D65EF49}" type="parTrans" cxnId="{A80CD0C5-D0A0-4EFC-8090-A4F5986F2163}">
      <dgm:prSet/>
      <dgm:spPr/>
      <dgm:t>
        <a:bodyPr/>
        <a:lstStyle/>
        <a:p>
          <a:endParaRPr lang="en-US"/>
        </a:p>
      </dgm:t>
    </dgm:pt>
    <dgm:pt modelId="{5F2388C1-C65F-4A59-9130-4BAA86B21300}" type="sibTrans" cxnId="{A80CD0C5-D0A0-4EFC-8090-A4F5986F2163}">
      <dgm:prSet/>
      <dgm:spPr/>
      <dgm:t>
        <a:bodyPr/>
        <a:lstStyle/>
        <a:p>
          <a:endParaRPr lang="en-US"/>
        </a:p>
      </dgm:t>
    </dgm:pt>
    <dgm:pt modelId="{B6D9C49F-F342-4D84-AF82-E53E0434D544}">
      <dgm:prSet/>
      <dgm:spPr/>
      <dgm:t>
        <a:bodyPr/>
        <a:lstStyle/>
        <a:p>
          <a:r>
            <a:rPr lang="en-US" dirty="0"/>
            <a:t>Are you curious about simple development methodologies with proven results?</a:t>
          </a:r>
        </a:p>
      </dgm:t>
    </dgm:pt>
    <dgm:pt modelId="{9239E654-2F76-49C1-B7BF-C89C90F16A91}" type="parTrans" cxnId="{22F4B4F2-EC96-4F7C-90C1-C07223D5C6C9}">
      <dgm:prSet/>
      <dgm:spPr/>
      <dgm:t>
        <a:bodyPr/>
        <a:lstStyle/>
        <a:p>
          <a:endParaRPr lang="en-US"/>
        </a:p>
      </dgm:t>
    </dgm:pt>
    <dgm:pt modelId="{E5E60770-2442-48B8-B1A7-4078FDDD72EA}" type="sibTrans" cxnId="{22F4B4F2-EC96-4F7C-90C1-C07223D5C6C9}">
      <dgm:prSet/>
      <dgm:spPr/>
      <dgm:t>
        <a:bodyPr/>
        <a:lstStyle/>
        <a:p>
          <a:endParaRPr lang="en-US"/>
        </a:p>
      </dgm:t>
    </dgm:pt>
    <dgm:pt modelId="{9D9029AE-8AF0-4993-80D0-147B1F90E8C2}" type="pres">
      <dgm:prSet presAssocID="{CE807372-C529-4DA0-89FF-2F047BCF10A9}" presName="linear" presStyleCnt="0">
        <dgm:presLayoutVars>
          <dgm:animLvl val="lvl"/>
          <dgm:resizeHandles val="exact"/>
        </dgm:presLayoutVars>
      </dgm:prSet>
      <dgm:spPr/>
    </dgm:pt>
    <dgm:pt modelId="{24EC64DB-C372-4B06-9FFE-C9E6558E30F8}" type="pres">
      <dgm:prSet presAssocID="{494770D0-77BB-4E01-82DE-6E98952927BC}" presName="parentText" presStyleLbl="node1" presStyleIdx="0" presStyleCnt="7">
        <dgm:presLayoutVars>
          <dgm:chMax val="0"/>
          <dgm:bulletEnabled val="1"/>
        </dgm:presLayoutVars>
      </dgm:prSet>
      <dgm:spPr/>
    </dgm:pt>
    <dgm:pt modelId="{A1F590E3-77CD-48C2-9239-09F2D9104A01}" type="pres">
      <dgm:prSet presAssocID="{FFAE6594-76ED-478C-9ED6-CCCBDB655CBB}" presName="spacer" presStyleCnt="0"/>
      <dgm:spPr/>
    </dgm:pt>
    <dgm:pt modelId="{860FCB23-E3DF-4049-9391-AE3FE9A9DBE0}" type="pres">
      <dgm:prSet presAssocID="{E1648BFF-DBD1-4795-ADAE-0BBA9792B90F}" presName="parentText" presStyleLbl="node1" presStyleIdx="1" presStyleCnt="7">
        <dgm:presLayoutVars>
          <dgm:chMax val="0"/>
          <dgm:bulletEnabled val="1"/>
        </dgm:presLayoutVars>
      </dgm:prSet>
      <dgm:spPr/>
    </dgm:pt>
    <dgm:pt modelId="{87942D4D-486B-43D7-8F79-DE8F575F6858}" type="pres">
      <dgm:prSet presAssocID="{19D159FB-545B-4562-AB4F-ACF8041960D5}" presName="spacer" presStyleCnt="0"/>
      <dgm:spPr/>
    </dgm:pt>
    <dgm:pt modelId="{CCAEF27F-8E59-49D1-92C6-1DC7A7100505}" type="pres">
      <dgm:prSet presAssocID="{D8195CB9-E2C7-4FB2-8042-7A9FA7C8F798}" presName="parentText" presStyleLbl="node1" presStyleIdx="2" presStyleCnt="7">
        <dgm:presLayoutVars>
          <dgm:chMax val="0"/>
          <dgm:bulletEnabled val="1"/>
        </dgm:presLayoutVars>
      </dgm:prSet>
      <dgm:spPr/>
    </dgm:pt>
    <dgm:pt modelId="{4D7F739A-4564-4AE3-8546-6547A09AD11B}" type="pres">
      <dgm:prSet presAssocID="{6E7E29FD-1D11-4D7E-A34A-CC5EBD9C7B33}" presName="spacer" presStyleCnt="0"/>
      <dgm:spPr/>
    </dgm:pt>
    <dgm:pt modelId="{3E55E7AD-3E3B-42BD-9012-242D1CAECD70}" type="pres">
      <dgm:prSet presAssocID="{8ABFE172-3E05-4C6D-9E73-F66760D41D2A}" presName="parentText" presStyleLbl="node1" presStyleIdx="3" presStyleCnt="7">
        <dgm:presLayoutVars>
          <dgm:chMax val="0"/>
          <dgm:bulletEnabled val="1"/>
        </dgm:presLayoutVars>
      </dgm:prSet>
      <dgm:spPr/>
    </dgm:pt>
    <dgm:pt modelId="{88FCBB41-893F-49DC-96CB-57DA5536D330}" type="pres">
      <dgm:prSet presAssocID="{381DDD32-379E-43C2-9451-B0EB659614C8}" presName="spacer" presStyleCnt="0"/>
      <dgm:spPr/>
    </dgm:pt>
    <dgm:pt modelId="{9CAE0856-EEB0-4BDE-9EBE-6A0CD6CFDAF8}" type="pres">
      <dgm:prSet presAssocID="{654E1797-76AB-4C8C-9306-FCFEAA188691}" presName="parentText" presStyleLbl="node1" presStyleIdx="4" presStyleCnt="7">
        <dgm:presLayoutVars>
          <dgm:chMax val="0"/>
          <dgm:bulletEnabled val="1"/>
        </dgm:presLayoutVars>
      </dgm:prSet>
      <dgm:spPr/>
    </dgm:pt>
    <dgm:pt modelId="{0695ED57-5F4B-49F6-A3A3-1A2D172F62BE}" type="pres">
      <dgm:prSet presAssocID="{19A1C52F-92DD-45F4-9285-7D374932E052}" presName="spacer" presStyleCnt="0"/>
      <dgm:spPr/>
    </dgm:pt>
    <dgm:pt modelId="{F011189B-B707-471B-B04E-910FCC6DD37C}" type="pres">
      <dgm:prSet presAssocID="{8FA9CF57-EAC8-49F8-AA55-E21DF8D6F387}" presName="parentText" presStyleLbl="node1" presStyleIdx="5" presStyleCnt="7">
        <dgm:presLayoutVars>
          <dgm:chMax val="0"/>
          <dgm:bulletEnabled val="1"/>
        </dgm:presLayoutVars>
      </dgm:prSet>
      <dgm:spPr/>
    </dgm:pt>
    <dgm:pt modelId="{3C12244D-E9F9-4EEF-BACD-6E03B93A5753}" type="pres">
      <dgm:prSet presAssocID="{5F2388C1-C65F-4A59-9130-4BAA86B21300}" presName="spacer" presStyleCnt="0"/>
      <dgm:spPr/>
    </dgm:pt>
    <dgm:pt modelId="{6F1768D6-D127-4374-A9AD-10F9A9E8B75A}" type="pres">
      <dgm:prSet presAssocID="{B6D9C49F-F342-4D84-AF82-E53E0434D544}" presName="parentText" presStyleLbl="node1" presStyleIdx="6" presStyleCnt="7">
        <dgm:presLayoutVars>
          <dgm:chMax val="0"/>
          <dgm:bulletEnabled val="1"/>
        </dgm:presLayoutVars>
      </dgm:prSet>
      <dgm:spPr/>
    </dgm:pt>
  </dgm:ptLst>
  <dgm:cxnLst>
    <dgm:cxn modelId="{AA20850C-A3B7-4469-95D2-26B6DC758A8B}" type="presOf" srcId="{8FA9CF57-EAC8-49F8-AA55-E21DF8D6F387}" destId="{F011189B-B707-471B-B04E-910FCC6DD37C}" srcOrd="0" destOrd="0" presId="urn:microsoft.com/office/officeart/2005/8/layout/vList2"/>
    <dgm:cxn modelId="{ABE4B010-5881-4558-BAA2-B7B417E41FB7}" srcId="{CE807372-C529-4DA0-89FF-2F047BCF10A9}" destId="{E1648BFF-DBD1-4795-ADAE-0BBA9792B90F}" srcOrd="1" destOrd="0" parTransId="{86BDE068-0C8B-45EA-AD49-9DF260B77325}" sibTransId="{19D159FB-545B-4562-AB4F-ACF8041960D5}"/>
    <dgm:cxn modelId="{CB181D30-46CE-485F-8442-8456FB544A2A}" type="presOf" srcId="{CE807372-C529-4DA0-89FF-2F047BCF10A9}" destId="{9D9029AE-8AF0-4993-80D0-147B1F90E8C2}" srcOrd="0" destOrd="0" presId="urn:microsoft.com/office/officeart/2005/8/layout/vList2"/>
    <dgm:cxn modelId="{918FBF66-4389-4BD3-8247-5FEC23374204}" srcId="{CE807372-C529-4DA0-89FF-2F047BCF10A9}" destId="{654E1797-76AB-4C8C-9306-FCFEAA188691}" srcOrd="4" destOrd="0" parTransId="{CAB001A2-0DFC-4BCF-9059-47484EDA2814}" sibTransId="{19A1C52F-92DD-45F4-9285-7D374932E052}"/>
    <dgm:cxn modelId="{4554E67D-FF3D-4D14-9369-1EBA467C6C4D}" srcId="{CE807372-C529-4DA0-89FF-2F047BCF10A9}" destId="{494770D0-77BB-4E01-82DE-6E98952927BC}" srcOrd="0" destOrd="0" parTransId="{680E5E24-BA57-432F-8F45-38327D164A3D}" sibTransId="{FFAE6594-76ED-478C-9ED6-CCCBDB655CBB}"/>
    <dgm:cxn modelId="{11EA7D8B-FE49-4A97-9152-4D7528658FE0}" type="presOf" srcId="{D8195CB9-E2C7-4FB2-8042-7A9FA7C8F798}" destId="{CCAEF27F-8E59-49D1-92C6-1DC7A7100505}" srcOrd="0" destOrd="0" presId="urn:microsoft.com/office/officeart/2005/8/layout/vList2"/>
    <dgm:cxn modelId="{CFD778A4-75F3-4968-86B2-65D33FB81FD5}" type="presOf" srcId="{E1648BFF-DBD1-4795-ADAE-0BBA9792B90F}" destId="{860FCB23-E3DF-4049-9391-AE3FE9A9DBE0}" srcOrd="0" destOrd="0" presId="urn:microsoft.com/office/officeart/2005/8/layout/vList2"/>
    <dgm:cxn modelId="{CCCF72A7-E331-4C95-B867-752187F436BB}" type="presOf" srcId="{8ABFE172-3E05-4C6D-9E73-F66760D41D2A}" destId="{3E55E7AD-3E3B-42BD-9012-242D1CAECD70}" srcOrd="0" destOrd="0" presId="urn:microsoft.com/office/officeart/2005/8/layout/vList2"/>
    <dgm:cxn modelId="{5121E9C2-64D5-4548-8539-F2B06C90048B}" srcId="{CE807372-C529-4DA0-89FF-2F047BCF10A9}" destId="{8ABFE172-3E05-4C6D-9E73-F66760D41D2A}" srcOrd="3" destOrd="0" parTransId="{27E9EF88-3509-404E-9F86-621502BD0872}" sibTransId="{381DDD32-379E-43C2-9451-B0EB659614C8}"/>
    <dgm:cxn modelId="{A80CD0C5-D0A0-4EFC-8090-A4F5986F2163}" srcId="{CE807372-C529-4DA0-89FF-2F047BCF10A9}" destId="{8FA9CF57-EAC8-49F8-AA55-E21DF8D6F387}" srcOrd="5" destOrd="0" parTransId="{C472F439-BAFE-4DF9-989E-1F8B7D65EF49}" sibTransId="{5F2388C1-C65F-4A59-9130-4BAA86B21300}"/>
    <dgm:cxn modelId="{399439DA-4661-41BE-A1E6-678835BADD91}" type="presOf" srcId="{B6D9C49F-F342-4D84-AF82-E53E0434D544}" destId="{6F1768D6-D127-4374-A9AD-10F9A9E8B75A}" srcOrd="0" destOrd="0" presId="urn:microsoft.com/office/officeart/2005/8/layout/vList2"/>
    <dgm:cxn modelId="{22F4B4F2-EC96-4F7C-90C1-C07223D5C6C9}" srcId="{CE807372-C529-4DA0-89FF-2F047BCF10A9}" destId="{B6D9C49F-F342-4D84-AF82-E53E0434D544}" srcOrd="6" destOrd="0" parTransId="{9239E654-2F76-49C1-B7BF-C89C90F16A91}" sibTransId="{E5E60770-2442-48B8-B1A7-4078FDDD72EA}"/>
    <dgm:cxn modelId="{557E1BF3-358D-46F9-814C-2506BCE41C96}" srcId="{CE807372-C529-4DA0-89FF-2F047BCF10A9}" destId="{D8195CB9-E2C7-4FB2-8042-7A9FA7C8F798}" srcOrd="2" destOrd="0" parTransId="{FF030114-7CF0-41D7-8215-E3F12E0D54F1}" sibTransId="{6E7E29FD-1D11-4D7E-A34A-CC5EBD9C7B33}"/>
    <dgm:cxn modelId="{7EFF06FC-C762-44EF-8DAF-527B67286C10}" type="presOf" srcId="{654E1797-76AB-4C8C-9306-FCFEAA188691}" destId="{9CAE0856-EEB0-4BDE-9EBE-6A0CD6CFDAF8}" srcOrd="0" destOrd="0" presId="urn:microsoft.com/office/officeart/2005/8/layout/vList2"/>
    <dgm:cxn modelId="{0E51C1FF-8CB5-4A87-B5EB-39ECBEF0C16A}" type="presOf" srcId="{494770D0-77BB-4E01-82DE-6E98952927BC}" destId="{24EC64DB-C372-4B06-9FFE-C9E6558E30F8}" srcOrd="0" destOrd="0" presId="urn:microsoft.com/office/officeart/2005/8/layout/vList2"/>
    <dgm:cxn modelId="{90E8839C-5A90-4415-A8FD-26359FD70CDB}" type="presParOf" srcId="{9D9029AE-8AF0-4993-80D0-147B1F90E8C2}" destId="{24EC64DB-C372-4B06-9FFE-C9E6558E30F8}" srcOrd="0" destOrd="0" presId="urn:microsoft.com/office/officeart/2005/8/layout/vList2"/>
    <dgm:cxn modelId="{5F332E77-D5DA-4B54-B617-D98F4CE6AFCA}" type="presParOf" srcId="{9D9029AE-8AF0-4993-80D0-147B1F90E8C2}" destId="{A1F590E3-77CD-48C2-9239-09F2D9104A01}" srcOrd="1" destOrd="0" presId="urn:microsoft.com/office/officeart/2005/8/layout/vList2"/>
    <dgm:cxn modelId="{C663732F-0428-4065-A894-20C5FFEEB5FD}" type="presParOf" srcId="{9D9029AE-8AF0-4993-80D0-147B1F90E8C2}" destId="{860FCB23-E3DF-4049-9391-AE3FE9A9DBE0}" srcOrd="2" destOrd="0" presId="urn:microsoft.com/office/officeart/2005/8/layout/vList2"/>
    <dgm:cxn modelId="{DFF95B57-7C8D-43CF-9326-9866DCA33C51}" type="presParOf" srcId="{9D9029AE-8AF0-4993-80D0-147B1F90E8C2}" destId="{87942D4D-486B-43D7-8F79-DE8F575F6858}" srcOrd="3" destOrd="0" presId="urn:microsoft.com/office/officeart/2005/8/layout/vList2"/>
    <dgm:cxn modelId="{CE21B814-80A8-4AA4-817A-B3FEDEB29B0F}" type="presParOf" srcId="{9D9029AE-8AF0-4993-80D0-147B1F90E8C2}" destId="{CCAEF27F-8E59-49D1-92C6-1DC7A7100505}" srcOrd="4" destOrd="0" presId="urn:microsoft.com/office/officeart/2005/8/layout/vList2"/>
    <dgm:cxn modelId="{3987A68E-49B6-449B-ADF6-1B08FDBFFEE7}" type="presParOf" srcId="{9D9029AE-8AF0-4993-80D0-147B1F90E8C2}" destId="{4D7F739A-4564-4AE3-8546-6547A09AD11B}" srcOrd="5" destOrd="0" presId="urn:microsoft.com/office/officeart/2005/8/layout/vList2"/>
    <dgm:cxn modelId="{7F8DFFFC-1A2D-4095-9C7F-91E983BDD713}" type="presParOf" srcId="{9D9029AE-8AF0-4993-80D0-147B1F90E8C2}" destId="{3E55E7AD-3E3B-42BD-9012-242D1CAECD70}" srcOrd="6" destOrd="0" presId="urn:microsoft.com/office/officeart/2005/8/layout/vList2"/>
    <dgm:cxn modelId="{22A79AFB-CFD2-45E2-84C7-75914339251D}" type="presParOf" srcId="{9D9029AE-8AF0-4993-80D0-147B1F90E8C2}" destId="{88FCBB41-893F-49DC-96CB-57DA5536D330}" srcOrd="7" destOrd="0" presId="urn:microsoft.com/office/officeart/2005/8/layout/vList2"/>
    <dgm:cxn modelId="{FFC525B7-3A79-427F-A055-072E03263178}" type="presParOf" srcId="{9D9029AE-8AF0-4993-80D0-147B1F90E8C2}" destId="{9CAE0856-EEB0-4BDE-9EBE-6A0CD6CFDAF8}" srcOrd="8" destOrd="0" presId="urn:microsoft.com/office/officeart/2005/8/layout/vList2"/>
    <dgm:cxn modelId="{9B582C87-9C7E-4436-909B-977D411570E1}" type="presParOf" srcId="{9D9029AE-8AF0-4993-80D0-147B1F90E8C2}" destId="{0695ED57-5F4B-49F6-A3A3-1A2D172F62BE}" srcOrd="9" destOrd="0" presId="urn:microsoft.com/office/officeart/2005/8/layout/vList2"/>
    <dgm:cxn modelId="{2657737E-3BAD-406C-898E-F4162AC1ECD2}" type="presParOf" srcId="{9D9029AE-8AF0-4993-80D0-147B1F90E8C2}" destId="{F011189B-B707-471B-B04E-910FCC6DD37C}" srcOrd="10" destOrd="0" presId="urn:microsoft.com/office/officeart/2005/8/layout/vList2"/>
    <dgm:cxn modelId="{331F5DB0-1DC9-416F-9B8B-03092E414311}" type="presParOf" srcId="{9D9029AE-8AF0-4993-80D0-147B1F90E8C2}" destId="{3C12244D-E9F9-4EEF-BACD-6E03B93A5753}" srcOrd="11" destOrd="0" presId="urn:microsoft.com/office/officeart/2005/8/layout/vList2"/>
    <dgm:cxn modelId="{7B965BAA-9321-4BCD-BF5F-665B1A60DD7D}" type="presParOf" srcId="{9D9029AE-8AF0-4993-80D0-147B1F90E8C2}" destId="{6F1768D6-D127-4374-A9AD-10F9A9E8B75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ADBA92-DE2A-4690-A6E2-3AB2200FA5B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7ADA5CD-5662-4431-9130-B84A673698DD}">
      <dgm:prSet/>
      <dgm:spPr/>
      <dgm:t>
        <a:bodyPr/>
        <a:lstStyle/>
        <a:p>
          <a:r>
            <a:rPr lang="en-US"/>
            <a:t>After we create our feature file, we can create the associated C# step code. </a:t>
          </a:r>
        </a:p>
      </dgm:t>
    </dgm:pt>
    <dgm:pt modelId="{217ECC02-218E-4A2F-8580-F17D2DB1C407}" type="parTrans" cxnId="{B7437388-0267-4655-A27D-2E17BB116CA7}">
      <dgm:prSet/>
      <dgm:spPr/>
      <dgm:t>
        <a:bodyPr/>
        <a:lstStyle/>
        <a:p>
          <a:endParaRPr lang="en-US"/>
        </a:p>
      </dgm:t>
    </dgm:pt>
    <dgm:pt modelId="{BFC4F6A5-D6CF-4473-AD78-76F9B4C18657}" type="sibTrans" cxnId="{B7437388-0267-4655-A27D-2E17BB116CA7}">
      <dgm:prSet/>
      <dgm:spPr/>
      <dgm:t>
        <a:bodyPr/>
        <a:lstStyle/>
        <a:p>
          <a:endParaRPr lang="en-US"/>
        </a:p>
      </dgm:t>
    </dgm:pt>
    <dgm:pt modelId="{3C5FE668-076D-4ED2-A6D6-E0235CF69EDA}">
      <dgm:prSet/>
      <dgm:spPr/>
      <dgm:t>
        <a:bodyPr/>
        <a:lstStyle/>
        <a:p>
          <a:r>
            <a:rPr lang="en-US"/>
            <a:t>Right-click at any scenario in the feature file, then select "Generate Step Definitions".</a:t>
          </a:r>
        </a:p>
      </dgm:t>
    </dgm:pt>
    <dgm:pt modelId="{C339010C-0A05-47C4-8499-712A821EFAB5}" type="parTrans" cxnId="{4DA9FB6F-3030-44C0-96BA-639E66A7DD0B}">
      <dgm:prSet/>
      <dgm:spPr/>
      <dgm:t>
        <a:bodyPr/>
        <a:lstStyle/>
        <a:p>
          <a:endParaRPr lang="en-US"/>
        </a:p>
      </dgm:t>
    </dgm:pt>
    <dgm:pt modelId="{22C593E5-592A-4844-B633-D4454B353925}" type="sibTrans" cxnId="{4DA9FB6F-3030-44C0-96BA-639E66A7DD0B}">
      <dgm:prSet/>
      <dgm:spPr/>
      <dgm:t>
        <a:bodyPr/>
        <a:lstStyle/>
        <a:p>
          <a:endParaRPr lang="en-US"/>
        </a:p>
      </dgm:t>
    </dgm:pt>
    <dgm:pt modelId="{F77AF409-2876-48FC-8B6E-535A04C2E561}">
      <dgm:prSet/>
      <dgm:spPr/>
      <dgm:t>
        <a:bodyPr/>
        <a:lstStyle/>
        <a:p>
          <a:r>
            <a:rPr lang="en-US"/>
            <a:t>Make sure the "Style" is "Regular expressions in attributes", and click on "Generate".</a:t>
          </a:r>
        </a:p>
      </dgm:t>
    </dgm:pt>
    <dgm:pt modelId="{031FCA30-DA65-4567-BC85-FB2CB57B36EA}" type="parTrans" cxnId="{509E163A-38F2-4EDA-9DC1-D69DAAF93442}">
      <dgm:prSet/>
      <dgm:spPr/>
      <dgm:t>
        <a:bodyPr/>
        <a:lstStyle/>
        <a:p>
          <a:endParaRPr lang="en-US"/>
        </a:p>
      </dgm:t>
    </dgm:pt>
    <dgm:pt modelId="{B62C4737-FC6E-412A-A919-F8042F5A2C4E}" type="sibTrans" cxnId="{509E163A-38F2-4EDA-9DC1-D69DAAF93442}">
      <dgm:prSet/>
      <dgm:spPr/>
      <dgm:t>
        <a:bodyPr/>
        <a:lstStyle/>
        <a:p>
          <a:endParaRPr lang="en-US"/>
        </a:p>
      </dgm:t>
    </dgm:pt>
    <dgm:pt modelId="{2E2C91D5-E016-409E-85B4-AD07CFC78175}">
      <dgm:prSet/>
      <dgm:spPr/>
      <dgm:t>
        <a:bodyPr/>
        <a:lstStyle/>
        <a:p>
          <a:r>
            <a:rPr lang="en-US"/>
            <a:t>You will notice that the text in the steps are not purple anymore. That's because they have step code bound to each step.</a:t>
          </a:r>
        </a:p>
      </dgm:t>
    </dgm:pt>
    <dgm:pt modelId="{9009670F-E26B-4C3C-8423-3D9E7BD0FE90}" type="parTrans" cxnId="{5F23A4DF-2F91-427A-A05C-7118FB97A5C4}">
      <dgm:prSet/>
      <dgm:spPr/>
      <dgm:t>
        <a:bodyPr/>
        <a:lstStyle/>
        <a:p>
          <a:endParaRPr lang="en-US"/>
        </a:p>
      </dgm:t>
    </dgm:pt>
    <dgm:pt modelId="{43EAB912-81DD-40C8-AD13-F0F3729A91F0}" type="sibTrans" cxnId="{5F23A4DF-2F91-427A-A05C-7118FB97A5C4}">
      <dgm:prSet/>
      <dgm:spPr/>
      <dgm:t>
        <a:bodyPr/>
        <a:lstStyle/>
        <a:p>
          <a:endParaRPr lang="en-US"/>
        </a:p>
      </dgm:t>
    </dgm:pt>
    <dgm:pt modelId="{895A5A0D-268E-439F-9B72-C799BD3A11BC}">
      <dgm:prSet/>
      <dgm:spPr/>
      <dgm:t>
        <a:bodyPr/>
        <a:lstStyle/>
        <a:p>
          <a:r>
            <a:rPr lang="en-US"/>
            <a:t>Right-click on any step and you can choose "Go to step definition".</a:t>
          </a:r>
        </a:p>
      </dgm:t>
    </dgm:pt>
    <dgm:pt modelId="{A60E35CB-B788-4775-ABC2-59978B5A2FE8}" type="parTrans" cxnId="{7D1FDE6C-F5DA-4455-B4BE-A025AE40334F}">
      <dgm:prSet/>
      <dgm:spPr/>
      <dgm:t>
        <a:bodyPr/>
        <a:lstStyle/>
        <a:p>
          <a:endParaRPr lang="en-US"/>
        </a:p>
      </dgm:t>
    </dgm:pt>
    <dgm:pt modelId="{D86CFE54-6B04-4DAD-A097-5C2293379006}" type="sibTrans" cxnId="{7D1FDE6C-F5DA-4455-B4BE-A025AE40334F}">
      <dgm:prSet/>
      <dgm:spPr/>
      <dgm:t>
        <a:bodyPr/>
        <a:lstStyle/>
        <a:p>
          <a:endParaRPr lang="en-US"/>
        </a:p>
      </dgm:t>
    </dgm:pt>
    <dgm:pt modelId="{73899715-E69D-445C-AFCA-9511AF8BAD83}">
      <dgm:prSet/>
      <dgm:spPr/>
      <dgm:t>
        <a:bodyPr/>
        <a:lstStyle/>
        <a:p>
          <a:r>
            <a:rPr lang="en-US"/>
            <a:t>You will notice that all steps have the same body:</a:t>
          </a:r>
        </a:p>
      </dgm:t>
    </dgm:pt>
    <dgm:pt modelId="{8ABAF3C7-0B52-44A9-A93E-255BAFB0A74A}" type="parTrans" cxnId="{24479109-2F03-4460-B7C2-0C5466E77DC9}">
      <dgm:prSet/>
      <dgm:spPr/>
      <dgm:t>
        <a:bodyPr/>
        <a:lstStyle/>
        <a:p>
          <a:endParaRPr lang="en-US"/>
        </a:p>
      </dgm:t>
    </dgm:pt>
    <dgm:pt modelId="{05BCFB26-3C1D-41C4-9659-A281481913BF}" type="sibTrans" cxnId="{24479109-2F03-4460-B7C2-0C5466E77DC9}">
      <dgm:prSet/>
      <dgm:spPr/>
      <dgm:t>
        <a:bodyPr/>
        <a:lstStyle/>
        <a:p>
          <a:endParaRPr lang="en-US"/>
        </a:p>
      </dgm:t>
    </dgm:pt>
    <dgm:pt modelId="{8213BA4C-784E-4808-AD25-A3FC8B2F5CDC}">
      <dgm:prSet/>
      <dgm:spPr/>
      <dgm:t>
        <a:bodyPr/>
        <a:lstStyle/>
        <a:p>
          <a:pPr>
            <a:buNone/>
          </a:pPr>
          <a:r>
            <a:rPr lang="en-US" dirty="0" err="1">
              <a:latin typeface="Consolas" panose="020B0609020204030204" pitchFamily="49" charset="0"/>
            </a:rPr>
            <a:t>ScenarioContext.Current.Pending</a:t>
          </a:r>
          <a:r>
            <a:rPr lang="en-US" dirty="0">
              <a:latin typeface="Consolas" panose="020B0609020204030204" pitchFamily="49" charset="0"/>
            </a:rPr>
            <a:t>();</a:t>
          </a:r>
        </a:p>
      </dgm:t>
    </dgm:pt>
    <dgm:pt modelId="{FDB8EF33-4E63-49F7-8A1F-C306143156AD}" type="parTrans" cxnId="{3A4053A8-0301-41AE-BDE3-28ABF4B74CB8}">
      <dgm:prSet/>
      <dgm:spPr/>
      <dgm:t>
        <a:bodyPr/>
        <a:lstStyle/>
        <a:p>
          <a:endParaRPr lang="en-US"/>
        </a:p>
      </dgm:t>
    </dgm:pt>
    <dgm:pt modelId="{752F1106-5BF8-44CC-9FA3-58EC5E647868}" type="sibTrans" cxnId="{3A4053A8-0301-41AE-BDE3-28ABF4B74CB8}">
      <dgm:prSet/>
      <dgm:spPr/>
      <dgm:t>
        <a:bodyPr/>
        <a:lstStyle/>
        <a:p>
          <a:endParaRPr lang="en-US"/>
        </a:p>
      </dgm:t>
    </dgm:pt>
    <dgm:pt modelId="{DDE0D7DC-03D2-4828-9CC2-3C4B6F8C136A}">
      <dgm:prSet/>
      <dgm:spPr/>
      <dgm:t>
        <a:bodyPr/>
        <a:lstStyle/>
        <a:p>
          <a:r>
            <a:rPr lang="en-US"/>
            <a:t>This means we haven't implemented the tests yet.</a:t>
          </a:r>
        </a:p>
      </dgm:t>
    </dgm:pt>
    <dgm:pt modelId="{C706D79F-C137-4BC9-B88D-17C05B689957}" type="parTrans" cxnId="{89E3AC34-9DAB-46B5-9841-15F15F676A5F}">
      <dgm:prSet/>
      <dgm:spPr/>
      <dgm:t>
        <a:bodyPr/>
        <a:lstStyle/>
        <a:p>
          <a:endParaRPr lang="en-US"/>
        </a:p>
      </dgm:t>
    </dgm:pt>
    <dgm:pt modelId="{1C87E189-F48C-48D9-8B32-8F0BDD95EB3E}" type="sibTrans" cxnId="{89E3AC34-9DAB-46B5-9841-15F15F676A5F}">
      <dgm:prSet/>
      <dgm:spPr/>
      <dgm:t>
        <a:bodyPr/>
        <a:lstStyle/>
        <a:p>
          <a:endParaRPr lang="en-US"/>
        </a:p>
      </dgm:t>
    </dgm:pt>
    <dgm:pt modelId="{251AFF74-0952-460C-9E08-BEE0795F9696}">
      <dgm:prSet/>
      <dgm:spPr/>
      <dgm:t>
        <a:bodyPr/>
        <a:lstStyle/>
        <a:p>
          <a:pPr>
            <a:buNone/>
          </a:pPr>
          <a:endParaRPr lang="en-US" dirty="0">
            <a:latin typeface="Consolas" panose="020B0609020204030204" pitchFamily="49" charset="0"/>
          </a:endParaRPr>
        </a:p>
      </dgm:t>
    </dgm:pt>
    <dgm:pt modelId="{75EE6951-D547-48EB-A675-4B6915CFBAFA}" type="parTrans" cxnId="{875EF9E6-3F53-43BD-91E8-A65C6D3598B4}">
      <dgm:prSet/>
      <dgm:spPr/>
    </dgm:pt>
    <dgm:pt modelId="{9B579784-902B-49AE-B48D-AB68FD63940A}" type="sibTrans" cxnId="{875EF9E6-3F53-43BD-91E8-A65C6D3598B4}">
      <dgm:prSet/>
      <dgm:spPr/>
    </dgm:pt>
    <dgm:pt modelId="{CE81123A-DFAA-4E89-B5F1-9B99DCA2DAF8}">
      <dgm:prSet/>
      <dgm:spPr/>
      <dgm:t>
        <a:bodyPr/>
        <a:lstStyle/>
        <a:p>
          <a:pPr>
            <a:buNone/>
          </a:pPr>
          <a:endParaRPr lang="en-US" dirty="0">
            <a:latin typeface="Consolas" panose="020B0609020204030204" pitchFamily="49" charset="0"/>
          </a:endParaRPr>
        </a:p>
      </dgm:t>
    </dgm:pt>
    <dgm:pt modelId="{D2478083-794D-4CA5-9B10-5E55D9D9B652}" type="parTrans" cxnId="{6E33B07F-AAEC-4530-A5EB-78BD9DEC6EC5}">
      <dgm:prSet/>
      <dgm:spPr/>
    </dgm:pt>
    <dgm:pt modelId="{995878B8-4F32-49D2-BE90-6DDA75FDA827}" type="sibTrans" cxnId="{6E33B07F-AAEC-4530-A5EB-78BD9DEC6EC5}">
      <dgm:prSet/>
      <dgm:spPr/>
    </dgm:pt>
    <dgm:pt modelId="{D14AA1E7-9618-4CCE-9989-56DA64629E25}" type="pres">
      <dgm:prSet presAssocID="{AAADBA92-DE2A-4690-A6E2-3AB2200FA5B8}" presName="linear" presStyleCnt="0">
        <dgm:presLayoutVars>
          <dgm:animLvl val="lvl"/>
          <dgm:resizeHandles val="exact"/>
        </dgm:presLayoutVars>
      </dgm:prSet>
      <dgm:spPr/>
    </dgm:pt>
    <dgm:pt modelId="{DD6CF4FD-C881-4F16-B493-EDD546B11DAD}" type="pres">
      <dgm:prSet presAssocID="{07ADA5CD-5662-4431-9130-B84A673698DD}" presName="parentText" presStyleLbl="node1" presStyleIdx="0" presStyleCnt="7">
        <dgm:presLayoutVars>
          <dgm:chMax val="0"/>
          <dgm:bulletEnabled val="1"/>
        </dgm:presLayoutVars>
      </dgm:prSet>
      <dgm:spPr/>
    </dgm:pt>
    <dgm:pt modelId="{4226BE7B-330C-4F77-BC23-718C906CF9FC}" type="pres">
      <dgm:prSet presAssocID="{BFC4F6A5-D6CF-4473-AD78-76F9B4C18657}" presName="spacer" presStyleCnt="0"/>
      <dgm:spPr/>
    </dgm:pt>
    <dgm:pt modelId="{E6023AC4-1A13-446F-8779-7A53254C3DEB}" type="pres">
      <dgm:prSet presAssocID="{3C5FE668-076D-4ED2-A6D6-E0235CF69EDA}" presName="parentText" presStyleLbl="node1" presStyleIdx="1" presStyleCnt="7">
        <dgm:presLayoutVars>
          <dgm:chMax val="0"/>
          <dgm:bulletEnabled val="1"/>
        </dgm:presLayoutVars>
      </dgm:prSet>
      <dgm:spPr/>
    </dgm:pt>
    <dgm:pt modelId="{0D603FAF-80C8-42DE-92D2-19957061AAE8}" type="pres">
      <dgm:prSet presAssocID="{22C593E5-592A-4844-B633-D4454B353925}" presName="spacer" presStyleCnt="0"/>
      <dgm:spPr/>
    </dgm:pt>
    <dgm:pt modelId="{C6B6EE4D-F254-46EA-BDA4-11341206B116}" type="pres">
      <dgm:prSet presAssocID="{F77AF409-2876-48FC-8B6E-535A04C2E561}" presName="parentText" presStyleLbl="node1" presStyleIdx="2" presStyleCnt="7">
        <dgm:presLayoutVars>
          <dgm:chMax val="0"/>
          <dgm:bulletEnabled val="1"/>
        </dgm:presLayoutVars>
      </dgm:prSet>
      <dgm:spPr/>
    </dgm:pt>
    <dgm:pt modelId="{4BE9FDF2-1B37-419D-B77A-5E35155CC8FB}" type="pres">
      <dgm:prSet presAssocID="{B62C4737-FC6E-412A-A919-F8042F5A2C4E}" presName="spacer" presStyleCnt="0"/>
      <dgm:spPr/>
    </dgm:pt>
    <dgm:pt modelId="{9C3110B1-4DB2-482F-A5B1-46777DE5A28E}" type="pres">
      <dgm:prSet presAssocID="{2E2C91D5-E016-409E-85B4-AD07CFC78175}" presName="parentText" presStyleLbl="node1" presStyleIdx="3" presStyleCnt="7">
        <dgm:presLayoutVars>
          <dgm:chMax val="0"/>
          <dgm:bulletEnabled val="1"/>
        </dgm:presLayoutVars>
      </dgm:prSet>
      <dgm:spPr/>
    </dgm:pt>
    <dgm:pt modelId="{73A5E9F0-8727-4BD3-8A29-076DEAAE9FD1}" type="pres">
      <dgm:prSet presAssocID="{43EAB912-81DD-40C8-AD13-F0F3729A91F0}" presName="spacer" presStyleCnt="0"/>
      <dgm:spPr/>
    </dgm:pt>
    <dgm:pt modelId="{1A3E904B-F8DD-433C-8DA9-64E0A75B8625}" type="pres">
      <dgm:prSet presAssocID="{895A5A0D-268E-439F-9B72-C799BD3A11BC}" presName="parentText" presStyleLbl="node1" presStyleIdx="4" presStyleCnt="7">
        <dgm:presLayoutVars>
          <dgm:chMax val="0"/>
          <dgm:bulletEnabled val="1"/>
        </dgm:presLayoutVars>
      </dgm:prSet>
      <dgm:spPr/>
    </dgm:pt>
    <dgm:pt modelId="{648E1A98-6971-41E2-AFF5-B9D05ADAFE7C}" type="pres">
      <dgm:prSet presAssocID="{D86CFE54-6B04-4DAD-A097-5C2293379006}" presName="spacer" presStyleCnt="0"/>
      <dgm:spPr/>
    </dgm:pt>
    <dgm:pt modelId="{C22A097A-639E-4CEF-8EBB-5E07098DEF35}" type="pres">
      <dgm:prSet presAssocID="{73899715-E69D-445C-AFCA-9511AF8BAD83}" presName="parentText" presStyleLbl="node1" presStyleIdx="5" presStyleCnt="7">
        <dgm:presLayoutVars>
          <dgm:chMax val="0"/>
          <dgm:bulletEnabled val="1"/>
        </dgm:presLayoutVars>
      </dgm:prSet>
      <dgm:spPr/>
    </dgm:pt>
    <dgm:pt modelId="{0EA5D5A0-ADD5-48DE-8553-7A71C4A68131}" type="pres">
      <dgm:prSet presAssocID="{73899715-E69D-445C-AFCA-9511AF8BAD83}" presName="childText" presStyleLbl="revTx" presStyleIdx="0" presStyleCnt="1">
        <dgm:presLayoutVars>
          <dgm:bulletEnabled val="1"/>
        </dgm:presLayoutVars>
      </dgm:prSet>
      <dgm:spPr/>
    </dgm:pt>
    <dgm:pt modelId="{536419B9-42D0-456C-B02F-FAF6D6883A53}" type="pres">
      <dgm:prSet presAssocID="{DDE0D7DC-03D2-4828-9CC2-3C4B6F8C136A}" presName="parentText" presStyleLbl="node1" presStyleIdx="6" presStyleCnt="7">
        <dgm:presLayoutVars>
          <dgm:chMax val="0"/>
          <dgm:bulletEnabled val="1"/>
        </dgm:presLayoutVars>
      </dgm:prSet>
      <dgm:spPr/>
    </dgm:pt>
  </dgm:ptLst>
  <dgm:cxnLst>
    <dgm:cxn modelId="{F6FC2204-0D6C-4403-84B5-AC63DFA8264B}" type="presOf" srcId="{3C5FE668-076D-4ED2-A6D6-E0235CF69EDA}" destId="{E6023AC4-1A13-446F-8779-7A53254C3DEB}" srcOrd="0" destOrd="0" presId="urn:microsoft.com/office/officeart/2005/8/layout/vList2"/>
    <dgm:cxn modelId="{24479109-2F03-4460-B7C2-0C5466E77DC9}" srcId="{AAADBA92-DE2A-4690-A6E2-3AB2200FA5B8}" destId="{73899715-E69D-445C-AFCA-9511AF8BAD83}" srcOrd="5" destOrd="0" parTransId="{8ABAF3C7-0B52-44A9-A93E-255BAFB0A74A}" sibTransId="{05BCFB26-3C1D-41C4-9659-A281481913BF}"/>
    <dgm:cxn modelId="{534B8C17-0E36-4537-90B6-42ACA40C6D46}" type="presOf" srcId="{895A5A0D-268E-439F-9B72-C799BD3A11BC}" destId="{1A3E904B-F8DD-433C-8DA9-64E0A75B8625}" srcOrd="0" destOrd="0" presId="urn:microsoft.com/office/officeart/2005/8/layout/vList2"/>
    <dgm:cxn modelId="{94E79926-842A-437C-9E5A-5CA6E0CCCB0A}" type="presOf" srcId="{AAADBA92-DE2A-4690-A6E2-3AB2200FA5B8}" destId="{D14AA1E7-9618-4CCE-9989-56DA64629E25}" srcOrd="0" destOrd="0" presId="urn:microsoft.com/office/officeart/2005/8/layout/vList2"/>
    <dgm:cxn modelId="{DBAC9229-AF6C-4922-B259-4D16A02954AE}" type="presOf" srcId="{8213BA4C-784E-4808-AD25-A3FC8B2F5CDC}" destId="{0EA5D5A0-ADD5-48DE-8553-7A71C4A68131}" srcOrd="0" destOrd="1" presId="urn:microsoft.com/office/officeart/2005/8/layout/vList2"/>
    <dgm:cxn modelId="{89E3AC34-9DAB-46B5-9841-15F15F676A5F}" srcId="{AAADBA92-DE2A-4690-A6E2-3AB2200FA5B8}" destId="{DDE0D7DC-03D2-4828-9CC2-3C4B6F8C136A}" srcOrd="6" destOrd="0" parTransId="{C706D79F-C137-4BC9-B88D-17C05B689957}" sibTransId="{1C87E189-F48C-48D9-8B32-8F0BDD95EB3E}"/>
    <dgm:cxn modelId="{509E163A-38F2-4EDA-9DC1-D69DAAF93442}" srcId="{AAADBA92-DE2A-4690-A6E2-3AB2200FA5B8}" destId="{F77AF409-2876-48FC-8B6E-535A04C2E561}" srcOrd="2" destOrd="0" parTransId="{031FCA30-DA65-4567-BC85-FB2CB57B36EA}" sibTransId="{B62C4737-FC6E-412A-A919-F8042F5A2C4E}"/>
    <dgm:cxn modelId="{81F2E13E-AAFE-42E3-AF2B-2411E69F157E}" type="presOf" srcId="{CE81123A-DFAA-4E89-B5F1-9B99DCA2DAF8}" destId="{0EA5D5A0-ADD5-48DE-8553-7A71C4A68131}" srcOrd="0" destOrd="2" presId="urn:microsoft.com/office/officeart/2005/8/layout/vList2"/>
    <dgm:cxn modelId="{5BB2855D-8E6D-48DE-9D4F-5CA7E528A0AA}" type="presOf" srcId="{07ADA5CD-5662-4431-9130-B84A673698DD}" destId="{DD6CF4FD-C881-4F16-B493-EDD546B11DAD}" srcOrd="0" destOrd="0" presId="urn:microsoft.com/office/officeart/2005/8/layout/vList2"/>
    <dgm:cxn modelId="{7D1FDE6C-F5DA-4455-B4BE-A025AE40334F}" srcId="{AAADBA92-DE2A-4690-A6E2-3AB2200FA5B8}" destId="{895A5A0D-268E-439F-9B72-C799BD3A11BC}" srcOrd="4" destOrd="0" parTransId="{A60E35CB-B788-4775-ABC2-59978B5A2FE8}" sibTransId="{D86CFE54-6B04-4DAD-A097-5C2293379006}"/>
    <dgm:cxn modelId="{1F8E784D-5723-419C-8CA7-FAEBCFCD3630}" type="presOf" srcId="{2E2C91D5-E016-409E-85B4-AD07CFC78175}" destId="{9C3110B1-4DB2-482F-A5B1-46777DE5A28E}" srcOrd="0" destOrd="0" presId="urn:microsoft.com/office/officeart/2005/8/layout/vList2"/>
    <dgm:cxn modelId="{4DA9FB6F-3030-44C0-96BA-639E66A7DD0B}" srcId="{AAADBA92-DE2A-4690-A6E2-3AB2200FA5B8}" destId="{3C5FE668-076D-4ED2-A6D6-E0235CF69EDA}" srcOrd="1" destOrd="0" parTransId="{C339010C-0A05-47C4-8499-712A821EFAB5}" sibTransId="{22C593E5-592A-4844-B633-D4454B353925}"/>
    <dgm:cxn modelId="{6E33B07F-AAEC-4530-A5EB-78BD9DEC6EC5}" srcId="{73899715-E69D-445C-AFCA-9511AF8BAD83}" destId="{CE81123A-DFAA-4E89-B5F1-9B99DCA2DAF8}" srcOrd="2" destOrd="0" parTransId="{D2478083-794D-4CA5-9B10-5E55D9D9B652}" sibTransId="{995878B8-4F32-49D2-BE90-6DDA75FDA827}"/>
    <dgm:cxn modelId="{B7437388-0267-4655-A27D-2E17BB116CA7}" srcId="{AAADBA92-DE2A-4690-A6E2-3AB2200FA5B8}" destId="{07ADA5CD-5662-4431-9130-B84A673698DD}" srcOrd="0" destOrd="0" parTransId="{217ECC02-218E-4A2F-8580-F17D2DB1C407}" sibTransId="{BFC4F6A5-D6CF-4473-AD78-76F9B4C18657}"/>
    <dgm:cxn modelId="{3D039A9F-A961-457C-8746-556DB996AB0A}" type="presOf" srcId="{F77AF409-2876-48FC-8B6E-535A04C2E561}" destId="{C6B6EE4D-F254-46EA-BDA4-11341206B116}" srcOrd="0" destOrd="0" presId="urn:microsoft.com/office/officeart/2005/8/layout/vList2"/>
    <dgm:cxn modelId="{3A4053A8-0301-41AE-BDE3-28ABF4B74CB8}" srcId="{73899715-E69D-445C-AFCA-9511AF8BAD83}" destId="{8213BA4C-784E-4808-AD25-A3FC8B2F5CDC}" srcOrd="1" destOrd="0" parTransId="{FDB8EF33-4E63-49F7-8A1F-C306143156AD}" sibTransId="{752F1106-5BF8-44CC-9FA3-58EC5E647868}"/>
    <dgm:cxn modelId="{026239C3-6134-40AE-A487-3AD9F70F1CAC}" type="presOf" srcId="{73899715-E69D-445C-AFCA-9511AF8BAD83}" destId="{C22A097A-639E-4CEF-8EBB-5E07098DEF35}" srcOrd="0" destOrd="0" presId="urn:microsoft.com/office/officeart/2005/8/layout/vList2"/>
    <dgm:cxn modelId="{5F23A4DF-2F91-427A-A05C-7118FB97A5C4}" srcId="{AAADBA92-DE2A-4690-A6E2-3AB2200FA5B8}" destId="{2E2C91D5-E016-409E-85B4-AD07CFC78175}" srcOrd="3" destOrd="0" parTransId="{9009670F-E26B-4C3C-8423-3D9E7BD0FE90}" sibTransId="{43EAB912-81DD-40C8-AD13-F0F3729A91F0}"/>
    <dgm:cxn modelId="{754BAAE3-1EFB-4879-ABF5-80A3B340D2C2}" type="presOf" srcId="{251AFF74-0952-460C-9E08-BEE0795F9696}" destId="{0EA5D5A0-ADD5-48DE-8553-7A71C4A68131}" srcOrd="0" destOrd="0" presId="urn:microsoft.com/office/officeart/2005/8/layout/vList2"/>
    <dgm:cxn modelId="{875EF9E6-3F53-43BD-91E8-A65C6D3598B4}" srcId="{73899715-E69D-445C-AFCA-9511AF8BAD83}" destId="{251AFF74-0952-460C-9E08-BEE0795F9696}" srcOrd="0" destOrd="0" parTransId="{75EE6951-D547-48EB-A675-4B6915CFBAFA}" sibTransId="{9B579784-902B-49AE-B48D-AB68FD63940A}"/>
    <dgm:cxn modelId="{27F829E8-12AF-4039-9B77-A73E80BFA776}" type="presOf" srcId="{DDE0D7DC-03D2-4828-9CC2-3C4B6F8C136A}" destId="{536419B9-42D0-456C-B02F-FAF6D6883A53}" srcOrd="0" destOrd="0" presId="urn:microsoft.com/office/officeart/2005/8/layout/vList2"/>
    <dgm:cxn modelId="{E74367C2-E1AB-496C-A7D5-E2C869E1FAF7}" type="presParOf" srcId="{D14AA1E7-9618-4CCE-9989-56DA64629E25}" destId="{DD6CF4FD-C881-4F16-B493-EDD546B11DAD}" srcOrd="0" destOrd="0" presId="urn:microsoft.com/office/officeart/2005/8/layout/vList2"/>
    <dgm:cxn modelId="{0707E880-8946-44DA-8F52-6277888B2EDA}" type="presParOf" srcId="{D14AA1E7-9618-4CCE-9989-56DA64629E25}" destId="{4226BE7B-330C-4F77-BC23-718C906CF9FC}" srcOrd="1" destOrd="0" presId="urn:microsoft.com/office/officeart/2005/8/layout/vList2"/>
    <dgm:cxn modelId="{12C03CF4-62D0-49D6-8286-1598B0DB1A03}" type="presParOf" srcId="{D14AA1E7-9618-4CCE-9989-56DA64629E25}" destId="{E6023AC4-1A13-446F-8779-7A53254C3DEB}" srcOrd="2" destOrd="0" presId="urn:microsoft.com/office/officeart/2005/8/layout/vList2"/>
    <dgm:cxn modelId="{44E1E4A0-6BDA-40E4-8910-D8847BFA0F9A}" type="presParOf" srcId="{D14AA1E7-9618-4CCE-9989-56DA64629E25}" destId="{0D603FAF-80C8-42DE-92D2-19957061AAE8}" srcOrd="3" destOrd="0" presId="urn:microsoft.com/office/officeart/2005/8/layout/vList2"/>
    <dgm:cxn modelId="{4FB17ACC-1155-43E9-BDB4-FBC5227BA228}" type="presParOf" srcId="{D14AA1E7-9618-4CCE-9989-56DA64629E25}" destId="{C6B6EE4D-F254-46EA-BDA4-11341206B116}" srcOrd="4" destOrd="0" presId="urn:microsoft.com/office/officeart/2005/8/layout/vList2"/>
    <dgm:cxn modelId="{52C98E90-1C73-4995-9558-DD7156F505A0}" type="presParOf" srcId="{D14AA1E7-9618-4CCE-9989-56DA64629E25}" destId="{4BE9FDF2-1B37-419D-B77A-5E35155CC8FB}" srcOrd="5" destOrd="0" presId="urn:microsoft.com/office/officeart/2005/8/layout/vList2"/>
    <dgm:cxn modelId="{022142AC-81C4-4429-89C3-D08854CBEC4C}" type="presParOf" srcId="{D14AA1E7-9618-4CCE-9989-56DA64629E25}" destId="{9C3110B1-4DB2-482F-A5B1-46777DE5A28E}" srcOrd="6" destOrd="0" presId="urn:microsoft.com/office/officeart/2005/8/layout/vList2"/>
    <dgm:cxn modelId="{35E89510-26BF-465A-82E4-83682DF7FF0B}" type="presParOf" srcId="{D14AA1E7-9618-4CCE-9989-56DA64629E25}" destId="{73A5E9F0-8727-4BD3-8A29-076DEAAE9FD1}" srcOrd="7" destOrd="0" presId="urn:microsoft.com/office/officeart/2005/8/layout/vList2"/>
    <dgm:cxn modelId="{3D495A12-10DC-426E-9AF8-F9351D20C4EA}" type="presParOf" srcId="{D14AA1E7-9618-4CCE-9989-56DA64629E25}" destId="{1A3E904B-F8DD-433C-8DA9-64E0A75B8625}" srcOrd="8" destOrd="0" presId="urn:microsoft.com/office/officeart/2005/8/layout/vList2"/>
    <dgm:cxn modelId="{B7B30090-4C9D-4063-B59E-D3160FA0CB72}" type="presParOf" srcId="{D14AA1E7-9618-4CCE-9989-56DA64629E25}" destId="{648E1A98-6971-41E2-AFF5-B9D05ADAFE7C}" srcOrd="9" destOrd="0" presId="urn:microsoft.com/office/officeart/2005/8/layout/vList2"/>
    <dgm:cxn modelId="{CCD83BA6-E757-4552-BF91-A8423FF2D63F}" type="presParOf" srcId="{D14AA1E7-9618-4CCE-9989-56DA64629E25}" destId="{C22A097A-639E-4CEF-8EBB-5E07098DEF35}" srcOrd="10" destOrd="0" presId="urn:microsoft.com/office/officeart/2005/8/layout/vList2"/>
    <dgm:cxn modelId="{43C0C96C-59B1-4D8C-851C-AF30E3EC9B2C}" type="presParOf" srcId="{D14AA1E7-9618-4CCE-9989-56DA64629E25}" destId="{0EA5D5A0-ADD5-48DE-8553-7A71C4A68131}" srcOrd="11" destOrd="0" presId="urn:microsoft.com/office/officeart/2005/8/layout/vList2"/>
    <dgm:cxn modelId="{7BEB9939-21D9-4AE5-A921-175544835F75}" type="presParOf" srcId="{D14AA1E7-9618-4CCE-9989-56DA64629E25}" destId="{536419B9-42D0-456C-B02F-FAF6D6883A5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9B0003-6D91-4560-B199-45D532858086}"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D4C4EB44-4297-4523-A672-B43D68DAAB86}">
      <dgm:prSet/>
      <dgm:spPr/>
      <dgm:t>
        <a:bodyPr/>
        <a:lstStyle/>
        <a:p>
          <a:r>
            <a:rPr lang="en-US" dirty="0"/>
            <a:t>This presentation does not try to provide a deep insight into BDD, MDD, TDD, LCMDD, nor </a:t>
          </a:r>
          <a:r>
            <a:rPr lang="en-US" dirty="0" err="1"/>
            <a:t>SpecFlow</a:t>
          </a:r>
          <a:r>
            <a:rPr lang="en-US" dirty="0"/>
            <a:t>. </a:t>
          </a:r>
        </a:p>
      </dgm:t>
    </dgm:pt>
    <dgm:pt modelId="{75C2951B-B455-4153-A67D-434C870BDCB6}" type="parTrans" cxnId="{FB77A65F-4330-4BA9-BEB6-2375421F3955}">
      <dgm:prSet/>
      <dgm:spPr/>
      <dgm:t>
        <a:bodyPr/>
        <a:lstStyle/>
        <a:p>
          <a:endParaRPr lang="en-US"/>
        </a:p>
      </dgm:t>
    </dgm:pt>
    <dgm:pt modelId="{072ADA71-CC70-49A2-917A-42D2639F6854}" type="sibTrans" cxnId="{FB77A65F-4330-4BA9-BEB6-2375421F3955}">
      <dgm:prSet/>
      <dgm:spPr/>
      <dgm:t>
        <a:bodyPr/>
        <a:lstStyle/>
        <a:p>
          <a:endParaRPr lang="en-US"/>
        </a:p>
      </dgm:t>
    </dgm:pt>
    <dgm:pt modelId="{720941A9-E343-400F-A82C-321D38947FD8}">
      <dgm:prSet/>
      <dgm:spPr/>
      <dgm:t>
        <a:bodyPr/>
        <a:lstStyle/>
        <a:p>
          <a:r>
            <a:rPr lang="en-US"/>
            <a:t>If you want deeper knowledge, there are good courses at Pluralsight (like the one below), and other sources.</a:t>
          </a:r>
        </a:p>
      </dgm:t>
    </dgm:pt>
    <dgm:pt modelId="{FE61169A-778C-449F-8D8B-02076959F344}" type="parTrans" cxnId="{0BF38BBA-CD95-4E52-AAC9-89B3563E1F7A}">
      <dgm:prSet/>
      <dgm:spPr/>
      <dgm:t>
        <a:bodyPr/>
        <a:lstStyle/>
        <a:p>
          <a:endParaRPr lang="en-US"/>
        </a:p>
      </dgm:t>
    </dgm:pt>
    <dgm:pt modelId="{F7D2F640-665E-45A1-8F26-5DEDB6C5D08F}" type="sibTrans" cxnId="{0BF38BBA-CD95-4E52-AAC9-89B3563E1F7A}">
      <dgm:prSet/>
      <dgm:spPr/>
      <dgm:t>
        <a:bodyPr/>
        <a:lstStyle/>
        <a:p>
          <a:endParaRPr lang="en-US"/>
        </a:p>
      </dgm:t>
    </dgm:pt>
    <dgm:pt modelId="{361D0D77-4A75-4EDD-AEA1-AB8546959FA9}">
      <dgm:prSet/>
      <dgm:spPr/>
      <dgm:t>
        <a:bodyPr/>
        <a:lstStyle/>
        <a:p>
          <a:r>
            <a:rPr lang="en-US">
              <a:hlinkClick xmlns:r="http://schemas.openxmlformats.org/officeDocument/2006/relationships" r:id="rId1"/>
            </a:rPr>
            <a:t>https://app.pluralsight.com/library/courses/specflow-2-0-business-readable-automated-tests/table-of-contents</a:t>
          </a:r>
          <a:endParaRPr lang="en-US"/>
        </a:p>
      </dgm:t>
    </dgm:pt>
    <dgm:pt modelId="{4ADD2950-7932-4028-B55D-E10EC6E62D6A}" type="parTrans" cxnId="{618997E5-46BF-4252-9D9C-D4E1200F60D4}">
      <dgm:prSet/>
      <dgm:spPr/>
      <dgm:t>
        <a:bodyPr/>
        <a:lstStyle/>
        <a:p>
          <a:endParaRPr lang="en-US"/>
        </a:p>
      </dgm:t>
    </dgm:pt>
    <dgm:pt modelId="{01CB2C9D-0F5D-4661-B018-0E2673971DAE}" type="sibTrans" cxnId="{618997E5-46BF-4252-9D9C-D4E1200F60D4}">
      <dgm:prSet/>
      <dgm:spPr/>
      <dgm:t>
        <a:bodyPr/>
        <a:lstStyle/>
        <a:p>
          <a:endParaRPr lang="en-US"/>
        </a:p>
      </dgm:t>
    </dgm:pt>
    <dgm:pt modelId="{FE32C847-6E91-44E1-B1AC-4160E9BDFD85}" type="pres">
      <dgm:prSet presAssocID="{3D9B0003-6D91-4560-B199-45D532858086}" presName="root" presStyleCnt="0">
        <dgm:presLayoutVars>
          <dgm:dir/>
          <dgm:resizeHandles val="exact"/>
        </dgm:presLayoutVars>
      </dgm:prSet>
      <dgm:spPr/>
    </dgm:pt>
    <dgm:pt modelId="{10454CBB-E3CB-4DEA-BDD5-3A99702829CB}" type="pres">
      <dgm:prSet presAssocID="{D4C4EB44-4297-4523-A672-B43D68DAAB86}" presName="compNode" presStyleCnt="0"/>
      <dgm:spPr/>
    </dgm:pt>
    <dgm:pt modelId="{54E98E40-7AAE-4F24-BC8E-0FE7BF27DCC8}" type="pres">
      <dgm:prSet presAssocID="{D4C4EB44-4297-4523-A672-B43D68DAAB86}" presName="bgRect" presStyleLbl="bgShp" presStyleIdx="0" presStyleCnt="3"/>
      <dgm:spPr/>
    </dgm:pt>
    <dgm:pt modelId="{B034F2B4-A99F-41BA-BE6A-C5D085CDD217}" type="pres">
      <dgm:prSet presAssocID="{D4C4EB44-4297-4523-A672-B43D68DAAB86}"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ead with Gears"/>
        </a:ext>
      </dgm:extLst>
    </dgm:pt>
    <dgm:pt modelId="{34A9D1CF-220C-41CE-8E71-854864119A7D}" type="pres">
      <dgm:prSet presAssocID="{D4C4EB44-4297-4523-A672-B43D68DAAB86}" presName="spaceRect" presStyleCnt="0"/>
      <dgm:spPr/>
    </dgm:pt>
    <dgm:pt modelId="{01045DA7-24CF-46F1-A800-9C04884512E4}" type="pres">
      <dgm:prSet presAssocID="{D4C4EB44-4297-4523-A672-B43D68DAAB86}" presName="parTx" presStyleLbl="revTx" presStyleIdx="0" presStyleCnt="3">
        <dgm:presLayoutVars>
          <dgm:chMax val="0"/>
          <dgm:chPref val="0"/>
        </dgm:presLayoutVars>
      </dgm:prSet>
      <dgm:spPr/>
    </dgm:pt>
    <dgm:pt modelId="{274ACBF3-75B3-45EE-AD7F-3E2094D9D274}" type="pres">
      <dgm:prSet presAssocID="{072ADA71-CC70-49A2-917A-42D2639F6854}" presName="sibTrans" presStyleCnt="0"/>
      <dgm:spPr/>
    </dgm:pt>
    <dgm:pt modelId="{88D7F7CF-3B12-4DAF-BDD7-D65D611037F0}" type="pres">
      <dgm:prSet presAssocID="{720941A9-E343-400F-A82C-321D38947FD8}" presName="compNode" presStyleCnt="0"/>
      <dgm:spPr/>
    </dgm:pt>
    <dgm:pt modelId="{3F4C64F7-1739-432C-8FCB-C7307351F60D}" type="pres">
      <dgm:prSet presAssocID="{720941A9-E343-400F-A82C-321D38947FD8}" presName="bgRect" presStyleLbl="bgShp" presStyleIdx="1" presStyleCnt="3"/>
      <dgm:spPr/>
    </dgm:pt>
    <dgm:pt modelId="{1BA2C4A1-4D8F-4CF2-95E8-D75EA2FEDE27}" type="pres">
      <dgm:prSet presAssocID="{720941A9-E343-400F-A82C-321D38947FD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ooks"/>
        </a:ext>
      </dgm:extLst>
    </dgm:pt>
    <dgm:pt modelId="{7DE55AD7-22BF-4430-A829-450226BFDF34}" type="pres">
      <dgm:prSet presAssocID="{720941A9-E343-400F-A82C-321D38947FD8}" presName="spaceRect" presStyleCnt="0"/>
      <dgm:spPr/>
    </dgm:pt>
    <dgm:pt modelId="{EB2C5EA5-0117-41E5-9CEF-FB6FD9615C61}" type="pres">
      <dgm:prSet presAssocID="{720941A9-E343-400F-A82C-321D38947FD8}" presName="parTx" presStyleLbl="revTx" presStyleIdx="1" presStyleCnt="3">
        <dgm:presLayoutVars>
          <dgm:chMax val="0"/>
          <dgm:chPref val="0"/>
        </dgm:presLayoutVars>
      </dgm:prSet>
      <dgm:spPr/>
    </dgm:pt>
    <dgm:pt modelId="{5CF3F569-4667-4F34-927C-1140B72439B4}" type="pres">
      <dgm:prSet presAssocID="{F7D2F640-665E-45A1-8F26-5DEDB6C5D08F}" presName="sibTrans" presStyleCnt="0"/>
      <dgm:spPr/>
    </dgm:pt>
    <dgm:pt modelId="{AB01CAE0-7143-4F09-834B-865B2AD84735}" type="pres">
      <dgm:prSet presAssocID="{361D0D77-4A75-4EDD-AEA1-AB8546959FA9}" presName="compNode" presStyleCnt="0"/>
      <dgm:spPr/>
    </dgm:pt>
    <dgm:pt modelId="{8BBE38DE-D97A-4B77-B621-95C3F1FA28C7}" type="pres">
      <dgm:prSet presAssocID="{361D0D77-4A75-4EDD-AEA1-AB8546959FA9}" presName="bgRect" presStyleLbl="bgShp" presStyleIdx="2" presStyleCnt="3"/>
      <dgm:spPr/>
    </dgm:pt>
    <dgm:pt modelId="{7AEE194D-82C2-47F3-BE40-EEBACEDC24D9}" type="pres">
      <dgm:prSet presAssocID="{361D0D77-4A75-4EDD-AEA1-AB8546959FA9}"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ker"/>
        </a:ext>
      </dgm:extLst>
    </dgm:pt>
    <dgm:pt modelId="{FE541EC9-F63F-4C87-86E3-8ADD032F755A}" type="pres">
      <dgm:prSet presAssocID="{361D0D77-4A75-4EDD-AEA1-AB8546959FA9}" presName="spaceRect" presStyleCnt="0"/>
      <dgm:spPr/>
    </dgm:pt>
    <dgm:pt modelId="{513E2340-8BD6-4C87-B0AD-EF39496E4655}" type="pres">
      <dgm:prSet presAssocID="{361D0D77-4A75-4EDD-AEA1-AB8546959FA9}" presName="parTx" presStyleLbl="revTx" presStyleIdx="2" presStyleCnt="3">
        <dgm:presLayoutVars>
          <dgm:chMax val="0"/>
          <dgm:chPref val="0"/>
        </dgm:presLayoutVars>
      </dgm:prSet>
      <dgm:spPr/>
    </dgm:pt>
  </dgm:ptLst>
  <dgm:cxnLst>
    <dgm:cxn modelId="{38B93C3B-091F-4F41-9392-8E35A47E303F}" type="presOf" srcId="{D4C4EB44-4297-4523-A672-B43D68DAAB86}" destId="{01045DA7-24CF-46F1-A800-9C04884512E4}" srcOrd="0" destOrd="0" presId="urn:microsoft.com/office/officeart/2018/2/layout/IconVerticalSolidList"/>
    <dgm:cxn modelId="{FB77A65F-4330-4BA9-BEB6-2375421F3955}" srcId="{3D9B0003-6D91-4560-B199-45D532858086}" destId="{D4C4EB44-4297-4523-A672-B43D68DAAB86}" srcOrd="0" destOrd="0" parTransId="{75C2951B-B455-4153-A67D-434C870BDCB6}" sibTransId="{072ADA71-CC70-49A2-917A-42D2639F6854}"/>
    <dgm:cxn modelId="{45ACAB6E-2B16-4604-B8AE-A5573BD24618}" type="presOf" srcId="{361D0D77-4A75-4EDD-AEA1-AB8546959FA9}" destId="{513E2340-8BD6-4C87-B0AD-EF39496E4655}" srcOrd="0" destOrd="0" presId="urn:microsoft.com/office/officeart/2018/2/layout/IconVerticalSolidList"/>
    <dgm:cxn modelId="{2E300555-64C1-4FCE-9526-5B68C264CF06}" type="presOf" srcId="{720941A9-E343-400F-A82C-321D38947FD8}" destId="{EB2C5EA5-0117-41E5-9CEF-FB6FD9615C61}" srcOrd="0" destOrd="0" presId="urn:microsoft.com/office/officeart/2018/2/layout/IconVerticalSolidList"/>
    <dgm:cxn modelId="{FD78248F-A7F5-4941-8FAA-3984C38A46E0}" type="presOf" srcId="{3D9B0003-6D91-4560-B199-45D532858086}" destId="{FE32C847-6E91-44E1-B1AC-4160E9BDFD85}" srcOrd="0" destOrd="0" presId="urn:microsoft.com/office/officeart/2018/2/layout/IconVerticalSolidList"/>
    <dgm:cxn modelId="{0BF38BBA-CD95-4E52-AAC9-89B3563E1F7A}" srcId="{3D9B0003-6D91-4560-B199-45D532858086}" destId="{720941A9-E343-400F-A82C-321D38947FD8}" srcOrd="1" destOrd="0" parTransId="{FE61169A-778C-449F-8D8B-02076959F344}" sibTransId="{F7D2F640-665E-45A1-8F26-5DEDB6C5D08F}"/>
    <dgm:cxn modelId="{618997E5-46BF-4252-9D9C-D4E1200F60D4}" srcId="{3D9B0003-6D91-4560-B199-45D532858086}" destId="{361D0D77-4A75-4EDD-AEA1-AB8546959FA9}" srcOrd="2" destOrd="0" parTransId="{4ADD2950-7932-4028-B55D-E10EC6E62D6A}" sibTransId="{01CB2C9D-0F5D-4661-B018-0E2673971DAE}"/>
    <dgm:cxn modelId="{6DC5A76D-9FD0-4389-A7B5-AE67436921F4}" type="presParOf" srcId="{FE32C847-6E91-44E1-B1AC-4160E9BDFD85}" destId="{10454CBB-E3CB-4DEA-BDD5-3A99702829CB}" srcOrd="0" destOrd="0" presId="urn:microsoft.com/office/officeart/2018/2/layout/IconVerticalSolidList"/>
    <dgm:cxn modelId="{4E6B5DBD-493F-4864-8704-66383F0778C6}" type="presParOf" srcId="{10454CBB-E3CB-4DEA-BDD5-3A99702829CB}" destId="{54E98E40-7AAE-4F24-BC8E-0FE7BF27DCC8}" srcOrd="0" destOrd="0" presId="urn:microsoft.com/office/officeart/2018/2/layout/IconVerticalSolidList"/>
    <dgm:cxn modelId="{36D8A8F8-7B47-41C8-B418-9EFE5B0C404E}" type="presParOf" srcId="{10454CBB-E3CB-4DEA-BDD5-3A99702829CB}" destId="{B034F2B4-A99F-41BA-BE6A-C5D085CDD217}" srcOrd="1" destOrd="0" presId="urn:microsoft.com/office/officeart/2018/2/layout/IconVerticalSolidList"/>
    <dgm:cxn modelId="{C545C5C3-77EC-483A-8741-E8C705351A37}" type="presParOf" srcId="{10454CBB-E3CB-4DEA-BDD5-3A99702829CB}" destId="{34A9D1CF-220C-41CE-8E71-854864119A7D}" srcOrd="2" destOrd="0" presId="urn:microsoft.com/office/officeart/2018/2/layout/IconVerticalSolidList"/>
    <dgm:cxn modelId="{9A20E316-ABBF-480D-9937-B149FE0F2738}" type="presParOf" srcId="{10454CBB-E3CB-4DEA-BDD5-3A99702829CB}" destId="{01045DA7-24CF-46F1-A800-9C04884512E4}" srcOrd="3" destOrd="0" presId="urn:microsoft.com/office/officeart/2018/2/layout/IconVerticalSolidList"/>
    <dgm:cxn modelId="{469BA3B9-5E7E-4D6E-B5B2-E63F43C2651A}" type="presParOf" srcId="{FE32C847-6E91-44E1-B1AC-4160E9BDFD85}" destId="{274ACBF3-75B3-45EE-AD7F-3E2094D9D274}" srcOrd="1" destOrd="0" presId="urn:microsoft.com/office/officeart/2018/2/layout/IconVerticalSolidList"/>
    <dgm:cxn modelId="{870DB18D-0452-4BF3-8C2C-B66997B02FB7}" type="presParOf" srcId="{FE32C847-6E91-44E1-B1AC-4160E9BDFD85}" destId="{88D7F7CF-3B12-4DAF-BDD7-D65D611037F0}" srcOrd="2" destOrd="0" presId="urn:microsoft.com/office/officeart/2018/2/layout/IconVerticalSolidList"/>
    <dgm:cxn modelId="{534A89EA-41AF-4423-A1F7-02F64061642E}" type="presParOf" srcId="{88D7F7CF-3B12-4DAF-BDD7-D65D611037F0}" destId="{3F4C64F7-1739-432C-8FCB-C7307351F60D}" srcOrd="0" destOrd="0" presId="urn:microsoft.com/office/officeart/2018/2/layout/IconVerticalSolidList"/>
    <dgm:cxn modelId="{5FF8C081-1522-402C-9466-0D35209B5B68}" type="presParOf" srcId="{88D7F7CF-3B12-4DAF-BDD7-D65D611037F0}" destId="{1BA2C4A1-4D8F-4CF2-95E8-D75EA2FEDE27}" srcOrd="1" destOrd="0" presId="urn:microsoft.com/office/officeart/2018/2/layout/IconVerticalSolidList"/>
    <dgm:cxn modelId="{2806DBE4-A559-4E2E-A43B-75F1D57E39D9}" type="presParOf" srcId="{88D7F7CF-3B12-4DAF-BDD7-D65D611037F0}" destId="{7DE55AD7-22BF-4430-A829-450226BFDF34}" srcOrd="2" destOrd="0" presId="urn:microsoft.com/office/officeart/2018/2/layout/IconVerticalSolidList"/>
    <dgm:cxn modelId="{589E5D4E-587B-492B-8F8A-05A098543203}" type="presParOf" srcId="{88D7F7CF-3B12-4DAF-BDD7-D65D611037F0}" destId="{EB2C5EA5-0117-41E5-9CEF-FB6FD9615C61}" srcOrd="3" destOrd="0" presId="urn:microsoft.com/office/officeart/2018/2/layout/IconVerticalSolidList"/>
    <dgm:cxn modelId="{29DCF955-4A83-47C1-94ED-1261583BFF80}" type="presParOf" srcId="{FE32C847-6E91-44E1-B1AC-4160E9BDFD85}" destId="{5CF3F569-4667-4F34-927C-1140B72439B4}" srcOrd="3" destOrd="0" presId="urn:microsoft.com/office/officeart/2018/2/layout/IconVerticalSolidList"/>
    <dgm:cxn modelId="{62C390EE-5EF6-425B-9B81-C01370DB5840}" type="presParOf" srcId="{FE32C847-6E91-44E1-B1AC-4160E9BDFD85}" destId="{AB01CAE0-7143-4F09-834B-865B2AD84735}" srcOrd="4" destOrd="0" presId="urn:microsoft.com/office/officeart/2018/2/layout/IconVerticalSolidList"/>
    <dgm:cxn modelId="{FF07E224-2D52-428A-8AD3-8CC72ACC36D0}" type="presParOf" srcId="{AB01CAE0-7143-4F09-834B-865B2AD84735}" destId="{8BBE38DE-D97A-4B77-B621-95C3F1FA28C7}" srcOrd="0" destOrd="0" presId="urn:microsoft.com/office/officeart/2018/2/layout/IconVerticalSolidList"/>
    <dgm:cxn modelId="{0FD7017C-1ABB-4099-AE61-A3A60E480729}" type="presParOf" srcId="{AB01CAE0-7143-4F09-834B-865B2AD84735}" destId="{7AEE194D-82C2-47F3-BE40-EEBACEDC24D9}" srcOrd="1" destOrd="0" presId="urn:microsoft.com/office/officeart/2018/2/layout/IconVerticalSolidList"/>
    <dgm:cxn modelId="{BB807EA6-0EDF-409F-8E12-4DE38F78724E}" type="presParOf" srcId="{AB01CAE0-7143-4F09-834B-865B2AD84735}" destId="{FE541EC9-F63F-4C87-86E3-8ADD032F755A}" srcOrd="2" destOrd="0" presId="urn:microsoft.com/office/officeart/2018/2/layout/IconVerticalSolidList"/>
    <dgm:cxn modelId="{EEEF7481-8472-49E6-838C-CD59894E2B12}" type="presParOf" srcId="{AB01CAE0-7143-4F09-834B-865B2AD84735}" destId="{513E2340-8BD6-4C87-B0AD-EF39496E46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C0780C-D56A-45E5-B22A-4B0149EFB20F}"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B044EA86-52A5-45AC-82CE-60C58E46EE6D}">
      <dgm:prSet/>
      <dgm:spPr/>
      <dgm:t>
        <a:bodyPr/>
        <a:lstStyle/>
        <a:p>
          <a:r>
            <a:rPr lang="en-US"/>
            <a:t>There are many *DD methodologies, seems like a new one pops every month. However, there is more commonality between them than an initial read might convey:</a:t>
          </a:r>
        </a:p>
      </dgm:t>
    </dgm:pt>
    <dgm:pt modelId="{4D262128-79E2-4876-9F92-BDB80D74D138}" type="parTrans" cxnId="{6C85D4CF-6BA2-4725-8383-29F659999DC2}">
      <dgm:prSet/>
      <dgm:spPr/>
      <dgm:t>
        <a:bodyPr/>
        <a:lstStyle/>
        <a:p>
          <a:endParaRPr lang="en-US"/>
        </a:p>
      </dgm:t>
    </dgm:pt>
    <dgm:pt modelId="{A816C3CB-0E70-4AF0-BA0E-337F9CDDABD7}" type="sibTrans" cxnId="{6C85D4CF-6BA2-4725-8383-29F659999DC2}">
      <dgm:prSet/>
      <dgm:spPr/>
      <dgm:t>
        <a:bodyPr/>
        <a:lstStyle/>
        <a:p>
          <a:endParaRPr lang="en-US"/>
        </a:p>
      </dgm:t>
    </dgm:pt>
    <dgm:pt modelId="{AAD40575-225E-47DE-9285-B50929A639C1}">
      <dgm:prSet/>
      <dgm:spPr/>
      <dgm:t>
        <a:bodyPr/>
        <a:lstStyle/>
        <a:p>
          <a:r>
            <a:rPr lang="en-US"/>
            <a:t>They are all meant to reduce risk:</a:t>
          </a:r>
        </a:p>
      </dgm:t>
    </dgm:pt>
    <dgm:pt modelId="{45982D12-B1FF-4049-8E89-73D54FE795CB}" type="parTrans" cxnId="{E2D1086B-8716-47F3-AABE-68617C51CB4C}">
      <dgm:prSet/>
      <dgm:spPr/>
      <dgm:t>
        <a:bodyPr/>
        <a:lstStyle/>
        <a:p>
          <a:endParaRPr lang="en-US"/>
        </a:p>
      </dgm:t>
    </dgm:pt>
    <dgm:pt modelId="{8E4E5E4E-8388-455A-A8D4-15D50A18E76C}" type="sibTrans" cxnId="{E2D1086B-8716-47F3-AABE-68617C51CB4C}">
      <dgm:prSet/>
      <dgm:spPr/>
      <dgm:t>
        <a:bodyPr/>
        <a:lstStyle/>
        <a:p>
          <a:endParaRPr lang="en-US"/>
        </a:p>
      </dgm:t>
    </dgm:pt>
    <dgm:pt modelId="{F2F67991-24AC-4671-8EEC-218A83857FC4}">
      <dgm:prSet/>
      <dgm:spPr/>
      <dgm:t>
        <a:bodyPr/>
        <a:lstStyle/>
        <a:p>
          <a:r>
            <a:rPr lang="en-US"/>
            <a:t>Risk of developing the wrong system.</a:t>
          </a:r>
        </a:p>
      </dgm:t>
    </dgm:pt>
    <dgm:pt modelId="{C8824917-6E52-431E-BAF7-3088FF1899A1}" type="parTrans" cxnId="{72DB68F1-163B-42BF-AD35-61B5A27275BC}">
      <dgm:prSet/>
      <dgm:spPr/>
      <dgm:t>
        <a:bodyPr/>
        <a:lstStyle/>
        <a:p>
          <a:endParaRPr lang="en-US"/>
        </a:p>
      </dgm:t>
    </dgm:pt>
    <dgm:pt modelId="{82F384DD-B3B2-4711-80B1-1414D82A1B95}" type="sibTrans" cxnId="{72DB68F1-163B-42BF-AD35-61B5A27275BC}">
      <dgm:prSet/>
      <dgm:spPr/>
      <dgm:t>
        <a:bodyPr/>
        <a:lstStyle/>
        <a:p>
          <a:endParaRPr lang="en-US"/>
        </a:p>
      </dgm:t>
    </dgm:pt>
    <dgm:pt modelId="{1CC66EA5-76EE-4402-B4D3-771C649AF91C}">
      <dgm:prSet/>
      <dgm:spPr/>
      <dgm:t>
        <a:bodyPr/>
        <a:lstStyle/>
        <a:p>
          <a:r>
            <a:rPr lang="en-US"/>
            <a:t>Risk of developing a buggy system.</a:t>
          </a:r>
        </a:p>
      </dgm:t>
    </dgm:pt>
    <dgm:pt modelId="{8A4ADC65-8DFA-41AF-9195-80241183CE9E}" type="parTrans" cxnId="{08FE6999-E0CF-4AE3-B55A-1EC918FC272E}">
      <dgm:prSet/>
      <dgm:spPr/>
      <dgm:t>
        <a:bodyPr/>
        <a:lstStyle/>
        <a:p>
          <a:endParaRPr lang="en-US"/>
        </a:p>
      </dgm:t>
    </dgm:pt>
    <dgm:pt modelId="{EAAB6BAC-49D8-4B67-B15C-0D3B46FB9549}" type="sibTrans" cxnId="{08FE6999-E0CF-4AE3-B55A-1EC918FC272E}">
      <dgm:prSet/>
      <dgm:spPr/>
      <dgm:t>
        <a:bodyPr/>
        <a:lstStyle/>
        <a:p>
          <a:endParaRPr lang="en-US"/>
        </a:p>
      </dgm:t>
    </dgm:pt>
    <dgm:pt modelId="{E992370B-ED18-4312-99CA-41999DB25A42}">
      <dgm:prSet/>
      <dgm:spPr/>
      <dgm:t>
        <a:bodyPr/>
        <a:lstStyle/>
        <a:p>
          <a:r>
            <a:rPr lang="en-US"/>
            <a:t>Risk of not delivering on time / on budget.</a:t>
          </a:r>
        </a:p>
      </dgm:t>
    </dgm:pt>
    <dgm:pt modelId="{987E8ACA-B889-4A70-8230-517FCD874E2E}" type="parTrans" cxnId="{5F604E69-593B-41B6-9317-4B56619E6A53}">
      <dgm:prSet/>
      <dgm:spPr/>
      <dgm:t>
        <a:bodyPr/>
        <a:lstStyle/>
        <a:p>
          <a:endParaRPr lang="en-US"/>
        </a:p>
      </dgm:t>
    </dgm:pt>
    <dgm:pt modelId="{45383043-E110-4133-91F4-C747B456C41E}" type="sibTrans" cxnId="{5F604E69-593B-41B6-9317-4B56619E6A53}">
      <dgm:prSet/>
      <dgm:spPr/>
      <dgm:t>
        <a:bodyPr/>
        <a:lstStyle/>
        <a:p>
          <a:endParaRPr lang="en-US"/>
        </a:p>
      </dgm:t>
    </dgm:pt>
    <dgm:pt modelId="{34DA51FC-F297-4B4C-A04B-5C199EFBEC77}">
      <dgm:prSet/>
      <dgm:spPr/>
      <dgm:t>
        <a:bodyPr/>
        <a:lstStyle/>
        <a:p>
          <a:r>
            <a:rPr lang="en-US" dirty="0"/>
            <a:t>They are ways to observe reality, identify opportunities and requirements for systems.</a:t>
          </a:r>
        </a:p>
      </dgm:t>
    </dgm:pt>
    <dgm:pt modelId="{1A6DA812-DDF6-4334-95CF-45FED3DBFBBD}" type="parTrans" cxnId="{86E55F31-576D-4B73-B76D-6ADF6B6E5181}">
      <dgm:prSet/>
      <dgm:spPr/>
      <dgm:t>
        <a:bodyPr/>
        <a:lstStyle/>
        <a:p>
          <a:endParaRPr lang="en-US"/>
        </a:p>
      </dgm:t>
    </dgm:pt>
    <dgm:pt modelId="{2FD565AC-5322-484B-A401-6EA333C22089}" type="sibTrans" cxnId="{86E55F31-576D-4B73-B76D-6ADF6B6E5181}">
      <dgm:prSet/>
      <dgm:spPr/>
      <dgm:t>
        <a:bodyPr/>
        <a:lstStyle/>
        <a:p>
          <a:endParaRPr lang="en-US"/>
        </a:p>
      </dgm:t>
    </dgm:pt>
    <dgm:pt modelId="{F8DED222-0065-44CC-A6D5-BEE2D3C6E29F}">
      <dgm:prSet/>
      <dgm:spPr/>
      <dgm:t>
        <a:bodyPr/>
        <a:lstStyle/>
        <a:p>
          <a:r>
            <a:rPr lang="en-US"/>
            <a:t>Most of them create, among other documents, feature descriptions:</a:t>
          </a:r>
        </a:p>
      </dgm:t>
    </dgm:pt>
    <dgm:pt modelId="{98C2EF14-6860-45A6-A3D1-002CAA194D76}" type="parTrans" cxnId="{D9F6E39F-65F4-486D-9F8B-30F886AA99F3}">
      <dgm:prSet/>
      <dgm:spPr/>
      <dgm:t>
        <a:bodyPr/>
        <a:lstStyle/>
        <a:p>
          <a:endParaRPr lang="en-US"/>
        </a:p>
      </dgm:t>
    </dgm:pt>
    <dgm:pt modelId="{4ED654DF-6EB9-4641-8705-E6F8B55970D2}" type="sibTrans" cxnId="{D9F6E39F-65F4-486D-9F8B-30F886AA99F3}">
      <dgm:prSet/>
      <dgm:spPr/>
      <dgm:t>
        <a:bodyPr/>
        <a:lstStyle/>
        <a:p>
          <a:endParaRPr lang="en-US"/>
        </a:p>
      </dgm:t>
    </dgm:pt>
    <dgm:pt modelId="{2CC9CAF6-D49C-4C44-AC1F-31040C71A8B2}">
      <dgm:prSet/>
      <dgm:spPr/>
      <dgm:t>
        <a:bodyPr/>
        <a:lstStyle/>
        <a:p>
          <a:r>
            <a:rPr lang="en-US"/>
            <a:t>Using a highly readable Given-When-Then format (Gherkin).</a:t>
          </a:r>
        </a:p>
      </dgm:t>
    </dgm:pt>
    <dgm:pt modelId="{6CFF1979-D397-42F9-99AC-57962273DEC5}" type="parTrans" cxnId="{422565E0-72E5-48E4-9AB4-796208CF3A11}">
      <dgm:prSet/>
      <dgm:spPr/>
      <dgm:t>
        <a:bodyPr/>
        <a:lstStyle/>
        <a:p>
          <a:endParaRPr lang="en-US"/>
        </a:p>
      </dgm:t>
    </dgm:pt>
    <dgm:pt modelId="{E50B3302-4873-431E-9393-8815E2B58852}" type="sibTrans" cxnId="{422565E0-72E5-48E4-9AB4-796208CF3A11}">
      <dgm:prSet/>
      <dgm:spPr/>
      <dgm:t>
        <a:bodyPr/>
        <a:lstStyle/>
        <a:p>
          <a:endParaRPr lang="en-US"/>
        </a:p>
      </dgm:t>
    </dgm:pt>
    <dgm:pt modelId="{8F86ECCE-D222-4964-8167-209A7BE1AF3F}">
      <dgm:prSet/>
      <dgm:spPr/>
      <dgm:t>
        <a:bodyPr/>
        <a:lstStyle/>
        <a:p>
          <a:r>
            <a:rPr lang="en-US"/>
            <a:t>A feature description can be used to automatically generate test code scaffolding.</a:t>
          </a:r>
        </a:p>
      </dgm:t>
    </dgm:pt>
    <dgm:pt modelId="{65CE4C2B-6A8B-4912-BF74-A57160CBFE0E}" type="parTrans" cxnId="{D636E243-2DA5-4423-A6F1-D9A4D20CE02B}">
      <dgm:prSet/>
      <dgm:spPr/>
      <dgm:t>
        <a:bodyPr/>
        <a:lstStyle/>
        <a:p>
          <a:endParaRPr lang="en-US"/>
        </a:p>
      </dgm:t>
    </dgm:pt>
    <dgm:pt modelId="{6EBFC0E2-4067-4583-9235-9C11D82F3A82}" type="sibTrans" cxnId="{D636E243-2DA5-4423-A6F1-D9A4D20CE02B}">
      <dgm:prSet/>
      <dgm:spPr/>
      <dgm:t>
        <a:bodyPr/>
        <a:lstStyle/>
        <a:p>
          <a:endParaRPr lang="en-US"/>
        </a:p>
      </dgm:t>
    </dgm:pt>
    <dgm:pt modelId="{A1EFC21A-D0F5-45D9-A3B2-7A24B326CB5F}" type="pres">
      <dgm:prSet presAssocID="{81C0780C-D56A-45E5-B22A-4B0149EFB20F}" presName="linear" presStyleCnt="0">
        <dgm:presLayoutVars>
          <dgm:animLvl val="lvl"/>
          <dgm:resizeHandles val="exact"/>
        </dgm:presLayoutVars>
      </dgm:prSet>
      <dgm:spPr/>
    </dgm:pt>
    <dgm:pt modelId="{1A1C430A-510B-4AB1-9ADA-88402E0F1242}" type="pres">
      <dgm:prSet presAssocID="{B044EA86-52A5-45AC-82CE-60C58E46EE6D}" presName="parentText" presStyleLbl="node1" presStyleIdx="0" presStyleCnt="1">
        <dgm:presLayoutVars>
          <dgm:chMax val="0"/>
          <dgm:bulletEnabled val="1"/>
        </dgm:presLayoutVars>
      </dgm:prSet>
      <dgm:spPr/>
    </dgm:pt>
    <dgm:pt modelId="{83C83A07-A872-4FAA-BBCC-7527EC41AB33}" type="pres">
      <dgm:prSet presAssocID="{B044EA86-52A5-45AC-82CE-60C58E46EE6D}" presName="childText" presStyleLbl="revTx" presStyleIdx="0" presStyleCnt="1">
        <dgm:presLayoutVars>
          <dgm:bulletEnabled val="1"/>
        </dgm:presLayoutVars>
      </dgm:prSet>
      <dgm:spPr/>
    </dgm:pt>
  </dgm:ptLst>
  <dgm:cxnLst>
    <dgm:cxn modelId="{CE55E704-EE78-49D5-AC04-BB8CBBA820EE}" type="presOf" srcId="{34DA51FC-F297-4B4C-A04B-5C199EFBEC77}" destId="{83C83A07-A872-4FAA-BBCC-7527EC41AB33}" srcOrd="0" destOrd="4" presId="urn:microsoft.com/office/officeart/2005/8/layout/vList2"/>
    <dgm:cxn modelId="{4392A81E-DBFD-411C-84E5-E63618446626}" type="presOf" srcId="{AAD40575-225E-47DE-9285-B50929A639C1}" destId="{83C83A07-A872-4FAA-BBCC-7527EC41AB33}" srcOrd="0" destOrd="0" presId="urn:microsoft.com/office/officeart/2005/8/layout/vList2"/>
    <dgm:cxn modelId="{86E55F31-576D-4B73-B76D-6ADF6B6E5181}" srcId="{B044EA86-52A5-45AC-82CE-60C58E46EE6D}" destId="{34DA51FC-F297-4B4C-A04B-5C199EFBEC77}" srcOrd="1" destOrd="0" parTransId="{1A6DA812-DDF6-4334-95CF-45FED3DBFBBD}" sibTransId="{2FD565AC-5322-484B-A401-6EA333C22089}"/>
    <dgm:cxn modelId="{3E175143-5EC9-4B5A-9F29-0B68412A2AE3}" type="presOf" srcId="{2CC9CAF6-D49C-4C44-AC1F-31040C71A8B2}" destId="{83C83A07-A872-4FAA-BBCC-7527EC41AB33}" srcOrd="0" destOrd="6" presId="urn:microsoft.com/office/officeart/2005/8/layout/vList2"/>
    <dgm:cxn modelId="{D636E243-2DA5-4423-A6F1-D9A4D20CE02B}" srcId="{F8DED222-0065-44CC-A6D5-BEE2D3C6E29F}" destId="{8F86ECCE-D222-4964-8167-209A7BE1AF3F}" srcOrd="1" destOrd="0" parTransId="{65CE4C2B-6A8B-4912-BF74-A57160CBFE0E}" sibTransId="{6EBFC0E2-4067-4583-9235-9C11D82F3A82}"/>
    <dgm:cxn modelId="{5F604E69-593B-41B6-9317-4B56619E6A53}" srcId="{AAD40575-225E-47DE-9285-B50929A639C1}" destId="{E992370B-ED18-4312-99CA-41999DB25A42}" srcOrd="2" destOrd="0" parTransId="{987E8ACA-B889-4A70-8230-517FCD874E2E}" sibTransId="{45383043-E110-4133-91F4-C747B456C41E}"/>
    <dgm:cxn modelId="{2A82DC6A-9A7E-4726-A8A9-7D714E948CAA}" type="presOf" srcId="{E992370B-ED18-4312-99CA-41999DB25A42}" destId="{83C83A07-A872-4FAA-BBCC-7527EC41AB33}" srcOrd="0" destOrd="3" presId="urn:microsoft.com/office/officeart/2005/8/layout/vList2"/>
    <dgm:cxn modelId="{E2D1086B-8716-47F3-AABE-68617C51CB4C}" srcId="{B044EA86-52A5-45AC-82CE-60C58E46EE6D}" destId="{AAD40575-225E-47DE-9285-B50929A639C1}" srcOrd="0" destOrd="0" parTransId="{45982D12-B1FF-4049-8E89-73D54FE795CB}" sibTransId="{8E4E5E4E-8388-455A-A8D4-15D50A18E76C}"/>
    <dgm:cxn modelId="{F4A66759-1A35-461A-9BCB-8B1CBAC323BF}" type="presOf" srcId="{81C0780C-D56A-45E5-B22A-4B0149EFB20F}" destId="{A1EFC21A-D0F5-45D9-A3B2-7A24B326CB5F}" srcOrd="0" destOrd="0" presId="urn:microsoft.com/office/officeart/2005/8/layout/vList2"/>
    <dgm:cxn modelId="{BB8FBE97-3676-4D57-B20E-BFAEEB320C51}" type="presOf" srcId="{8F86ECCE-D222-4964-8167-209A7BE1AF3F}" destId="{83C83A07-A872-4FAA-BBCC-7527EC41AB33}" srcOrd="0" destOrd="7" presId="urn:microsoft.com/office/officeart/2005/8/layout/vList2"/>
    <dgm:cxn modelId="{08FE6999-E0CF-4AE3-B55A-1EC918FC272E}" srcId="{AAD40575-225E-47DE-9285-B50929A639C1}" destId="{1CC66EA5-76EE-4402-B4D3-771C649AF91C}" srcOrd="1" destOrd="0" parTransId="{8A4ADC65-8DFA-41AF-9195-80241183CE9E}" sibTransId="{EAAB6BAC-49D8-4B67-B15C-0D3B46FB9549}"/>
    <dgm:cxn modelId="{D9F6E39F-65F4-486D-9F8B-30F886AA99F3}" srcId="{B044EA86-52A5-45AC-82CE-60C58E46EE6D}" destId="{F8DED222-0065-44CC-A6D5-BEE2D3C6E29F}" srcOrd="2" destOrd="0" parTransId="{98C2EF14-6860-45A6-A3D1-002CAA194D76}" sibTransId="{4ED654DF-6EB9-4641-8705-E6F8B55970D2}"/>
    <dgm:cxn modelId="{D14242A4-693E-44C0-A173-0A5E0A15EF8A}" type="presOf" srcId="{1CC66EA5-76EE-4402-B4D3-771C649AF91C}" destId="{83C83A07-A872-4FAA-BBCC-7527EC41AB33}" srcOrd="0" destOrd="2" presId="urn:microsoft.com/office/officeart/2005/8/layout/vList2"/>
    <dgm:cxn modelId="{18CBB4B4-2B77-409D-822D-AAA46D03C0AE}" type="presOf" srcId="{F8DED222-0065-44CC-A6D5-BEE2D3C6E29F}" destId="{83C83A07-A872-4FAA-BBCC-7527EC41AB33}" srcOrd="0" destOrd="5" presId="urn:microsoft.com/office/officeart/2005/8/layout/vList2"/>
    <dgm:cxn modelId="{6E1AEDB5-AA7A-4110-8757-0F58FA6C526C}" type="presOf" srcId="{B044EA86-52A5-45AC-82CE-60C58E46EE6D}" destId="{1A1C430A-510B-4AB1-9ADA-88402E0F1242}" srcOrd="0" destOrd="0" presId="urn:microsoft.com/office/officeart/2005/8/layout/vList2"/>
    <dgm:cxn modelId="{6C85D4CF-6BA2-4725-8383-29F659999DC2}" srcId="{81C0780C-D56A-45E5-B22A-4B0149EFB20F}" destId="{B044EA86-52A5-45AC-82CE-60C58E46EE6D}" srcOrd="0" destOrd="0" parTransId="{4D262128-79E2-4876-9F92-BDB80D74D138}" sibTransId="{A816C3CB-0E70-4AF0-BA0E-337F9CDDABD7}"/>
    <dgm:cxn modelId="{307EF2D3-CF97-470B-94F5-997D8F2F116A}" type="presOf" srcId="{F2F67991-24AC-4671-8EEC-218A83857FC4}" destId="{83C83A07-A872-4FAA-BBCC-7527EC41AB33}" srcOrd="0" destOrd="1" presId="urn:microsoft.com/office/officeart/2005/8/layout/vList2"/>
    <dgm:cxn modelId="{422565E0-72E5-48E4-9AB4-796208CF3A11}" srcId="{F8DED222-0065-44CC-A6D5-BEE2D3C6E29F}" destId="{2CC9CAF6-D49C-4C44-AC1F-31040C71A8B2}" srcOrd="0" destOrd="0" parTransId="{6CFF1979-D397-42F9-99AC-57962273DEC5}" sibTransId="{E50B3302-4873-431E-9393-8815E2B58852}"/>
    <dgm:cxn modelId="{72DB68F1-163B-42BF-AD35-61B5A27275BC}" srcId="{AAD40575-225E-47DE-9285-B50929A639C1}" destId="{F2F67991-24AC-4671-8EEC-218A83857FC4}" srcOrd="0" destOrd="0" parTransId="{C8824917-6E52-431E-BAF7-3088FF1899A1}" sibTransId="{82F384DD-B3B2-4711-80B1-1414D82A1B95}"/>
    <dgm:cxn modelId="{6907D2D8-58A1-4D80-BD9A-01DE0D5952AB}" type="presParOf" srcId="{A1EFC21A-D0F5-45D9-A3B2-7A24B326CB5F}" destId="{1A1C430A-510B-4AB1-9ADA-88402E0F1242}" srcOrd="0" destOrd="0" presId="urn:microsoft.com/office/officeart/2005/8/layout/vList2"/>
    <dgm:cxn modelId="{F32284AD-CB41-4ECE-B3C9-63E5FDDA3B64}" type="presParOf" srcId="{A1EFC21A-D0F5-45D9-A3B2-7A24B326CB5F}" destId="{83C83A07-A872-4FAA-BBCC-7527EC41AB3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138B5D-9E30-43CE-AE5F-13357C86B97E}"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6C90EDEF-A225-43DD-8AD7-D02E4A56E692}">
      <dgm:prSet/>
      <dgm:spPr/>
      <dgm:t>
        <a:bodyPr/>
        <a:lstStyle/>
        <a:p>
          <a:r>
            <a:rPr lang="en-US"/>
            <a:t>BDD takes from TDD (Test Driven Development) and goes further. It uses the same "inner cycle" from TDD.</a:t>
          </a:r>
        </a:p>
      </dgm:t>
    </dgm:pt>
    <dgm:pt modelId="{B97EBD73-DE41-42A1-93C0-BF1436FAB57E}" type="parTrans" cxnId="{2B61A490-C09C-4289-9D03-774A232DD66D}">
      <dgm:prSet/>
      <dgm:spPr/>
      <dgm:t>
        <a:bodyPr/>
        <a:lstStyle/>
        <a:p>
          <a:endParaRPr lang="en-US"/>
        </a:p>
      </dgm:t>
    </dgm:pt>
    <dgm:pt modelId="{FE038D4B-7B1D-40A1-AC53-4C49D1E147B9}" type="sibTrans" cxnId="{2B61A490-C09C-4289-9D03-774A232DD66D}">
      <dgm:prSet/>
      <dgm:spPr/>
      <dgm:t>
        <a:bodyPr/>
        <a:lstStyle/>
        <a:p>
          <a:endParaRPr lang="en-US"/>
        </a:p>
      </dgm:t>
    </dgm:pt>
    <dgm:pt modelId="{08D91FA0-11FA-46A4-8609-9AA853476846}">
      <dgm:prSet/>
      <dgm:spPr/>
      <dgm:t>
        <a:bodyPr/>
        <a:lstStyle/>
        <a:p>
          <a:r>
            <a:rPr lang="en-US"/>
            <a:t>However, with BDD we define the “behavior” beforehand, where behavior means "desired user behavior", described as a set of scenarios using an agreed-upon language. </a:t>
          </a:r>
        </a:p>
      </dgm:t>
    </dgm:pt>
    <dgm:pt modelId="{D2722A5B-4DD6-4BBA-9CA0-99B88ACE3375}" type="parTrans" cxnId="{92A094DA-4172-493C-BF63-CFA892B9D1A8}">
      <dgm:prSet/>
      <dgm:spPr/>
      <dgm:t>
        <a:bodyPr/>
        <a:lstStyle/>
        <a:p>
          <a:endParaRPr lang="en-US"/>
        </a:p>
      </dgm:t>
    </dgm:pt>
    <dgm:pt modelId="{0A4DE5AB-1474-4830-88F4-019CAE992F05}" type="sibTrans" cxnId="{92A094DA-4172-493C-BF63-CFA892B9D1A8}">
      <dgm:prSet/>
      <dgm:spPr/>
      <dgm:t>
        <a:bodyPr/>
        <a:lstStyle/>
        <a:p>
          <a:endParaRPr lang="en-US"/>
        </a:p>
      </dgm:t>
    </dgm:pt>
    <dgm:pt modelId="{E0CF5F8B-E044-4922-B2C5-678748D399FE}">
      <dgm:prSet/>
      <dgm:spPr/>
      <dgm:t>
        <a:bodyPr/>
        <a:lstStyle/>
        <a:p>
          <a:r>
            <a:rPr lang="en-US"/>
            <a:t>"It is the process of approaching your design and forcing you to think about the desired outcome and API before you code.“</a:t>
          </a:r>
        </a:p>
      </dgm:t>
    </dgm:pt>
    <dgm:pt modelId="{0E86EA48-769A-4DB4-8733-613F13CB2DF1}" type="parTrans" cxnId="{DA05F863-AF70-4C68-B5B7-5D964AF6C7D6}">
      <dgm:prSet/>
      <dgm:spPr/>
      <dgm:t>
        <a:bodyPr/>
        <a:lstStyle/>
        <a:p>
          <a:endParaRPr lang="en-US"/>
        </a:p>
      </dgm:t>
    </dgm:pt>
    <dgm:pt modelId="{A5643568-2B04-4B5F-AF69-44C3402A5640}" type="sibTrans" cxnId="{DA05F863-AF70-4C68-B5B7-5D964AF6C7D6}">
      <dgm:prSet/>
      <dgm:spPr/>
      <dgm:t>
        <a:bodyPr/>
        <a:lstStyle/>
        <a:p>
          <a:endParaRPr lang="en-US"/>
        </a:p>
      </dgm:t>
    </dgm:pt>
    <dgm:pt modelId="{3553E1D7-C448-4D70-BDCC-2B5055195F36}">
      <dgm:prSet/>
      <dgm:spPr/>
      <dgm:t>
        <a:bodyPr/>
        <a:lstStyle/>
        <a:p>
          <a:r>
            <a:rPr lang="en-US"/>
            <a:t>It has 2 parts and 3 principles.</a:t>
          </a:r>
        </a:p>
      </dgm:t>
    </dgm:pt>
    <dgm:pt modelId="{F6A6EDB7-36F6-4FE4-8A4D-EFDC37BF41B8}" type="parTrans" cxnId="{BA01F2F2-B1F9-49F4-BD75-1691FA2D92AC}">
      <dgm:prSet/>
      <dgm:spPr/>
      <dgm:t>
        <a:bodyPr/>
        <a:lstStyle/>
        <a:p>
          <a:endParaRPr lang="en-US"/>
        </a:p>
      </dgm:t>
    </dgm:pt>
    <dgm:pt modelId="{B853C087-6C2B-4353-ABA8-D7F80DC2DC1A}" type="sibTrans" cxnId="{BA01F2F2-B1F9-49F4-BD75-1691FA2D92AC}">
      <dgm:prSet/>
      <dgm:spPr/>
      <dgm:t>
        <a:bodyPr/>
        <a:lstStyle/>
        <a:p>
          <a:endParaRPr lang="en-US"/>
        </a:p>
      </dgm:t>
    </dgm:pt>
    <dgm:pt modelId="{E1A9321F-BA27-45DE-BCF3-82404B3CA6D8}" type="pres">
      <dgm:prSet presAssocID="{BF138B5D-9E30-43CE-AE5F-13357C86B97E}" presName="root" presStyleCnt="0">
        <dgm:presLayoutVars>
          <dgm:dir/>
          <dgm:resizeHandles val="exact"/>
        </dgm:presLayoutVars>
      </dgm:prSet>
      <dgm:spPr/>
    </dgm:pt>
    <dgm:pt modelId="{DF654BB3-33D6-4A04-B15A-6F0CD3CF5067}" type="pres">
      <dgm:prSet presAssocID="{6C90EDEF-A225-43DD-8AD7-D02E4A56E692}" presName="compNode" presStyleCnt="0"/>
      <dgm:spPr/>
    </dgm:pt>
    <dgm:pt modelId="{C3909943-2697-47F6-82D6-00BF218B47C9}" type="pres">
      <dgm:prSet presAssocID="{6C90EDEF-A225-43DD-8AD7-D02E4A56E692}" presName="bgRect" presStyleLbl="bgShp" presStyleIdx="0" presStyleCnt="4"/>
      <dgm:spPr/>
    </dgm:pt>
    <dgm:pt modelId="{F58310EF-47F9-4623-AAFB-982B6DAA7347}" type="pres">
      <dgm:prSet presAssocID="{6C90EDEF-A225-43DD-8AD7-D02E4A56E6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97F95B2B-EC32-4B95-AB08-E10861F3104D}" type="pres">
      <dgm:prSet presAssocID="{6C90EDEF-A225-43DD-8AD7-D02E4A56E692}" presName="spaceRect" presStyleCnt="0"/>
      <dgm:spPr/>
    </dgm:pt>
    <dgm:pt modelId="{1EBD5BFA-5B19-476F-863E-DF88BAFAD942}" type="pres">
      <dgm:prSet presAssocID="{6C90EDEF-A225-43DD-8AD7-D02E4A56E692}" presName="parTx" presStyleLbl="revTx" presStyleIdx="0" presStyleCnt="4">
        <dgm:presLayoutVars>
          <dgm:chMax val="0"/>
          <dgm:chPref val="0"/>
        </dgm:presLayoutVars>
      </dgm:prSet>
      <dgm:spPr/>
    </dgm:pt>
    <dgm:pt modelId="{4D6A3CF6-20D6-4A72-8AB7-BE2A2B1E5D5B}" type="pres">
      <dgm:prSet presAssocID="{FE038D4B-7B1D-40A1-AC53-4C49D1E147B9}" presName="sibTrans" presStyleCnt="0"/>
      <dgm:spPr/>
    </dgm:pt>
    <dgm:pt modelId="{489F3BD9-0DD1-4EDD-A84B-0BE15005EE89}" type="pres">
      <dgm:prSet presAssocID="{08D91FA0-11FA-46A4-8609-9AA853476846}" presName="compNode" presStyleCnt="0"/>
      <dgm:spPr/>
    </dgm:pt>
    <dgm:pt modelId="{766F2D28-AA34-4A36-9D38-EC95901DA623}" type="pres">
      <dgm:prSet presAssocID="{08D91FA0-11FA-46A4-8609-9AA853476846}" presName="bgRect" presStyleLbl="bgShp" presStyleIdx="1" presStyleCnt="4"/>
      <dgm:spPr/>
    </dgm:pt>
    <dgm:pt modelId="{5E174FB8-4A75-424E-84AF-EF9027F40359}" type="pres">
      <dgm:prSet presAssocID="{08D91FA0-11FA-46A4-8609-9AA8534768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1000AB6-526B-4C6A-9E1F-7CC436506EA0}" type="pres">
      <dgm:prSet presAssocID="{08D91FA0-11FA-46A4-8609-9AA853476846}" presName="spaceRect" presStyleCnt="0"/>
      <dgm:spPr/>
    </dgm:pt>
    <dgm:pt modelId="{BBE048B7-57EB-4C81-8816-832C8684A684}" type="pres">
      <dgm:prSet presAssocID="{08D91FA0-11FA-46A4-8609-9AA853476846}" presName="parTx" presStyleLbl="revTx" presStyleIdx="1" presStyleCnt="4">
        <dgm:presLayoutVars>
          <dgm:chMax val="0"/>
          <dgm:chPref val="0"/>
        </dgm:presLayoutVars>
      </dgm:prSet>
      <dgm:spPr/>
    </dgm:pt>
    <dgm:pt modelId="{A256DC70-45F3-456A-9150-AD35C615BCC1}" type="pres">
      <dgm:prSet presAssocID="{0A4DE5AB-1474-4830-88F4-019CAE992F05}" presName="sibTrans" presStyleCnt="0"/>
      <dgm:spPr/>
    </dgm:pt>
    <dgm:pt modelId="{CE6A6CAB-1370-4CA0-8DA2-1D1ED983D665}" type="pres">
      <dgm:prSet presAssocID="{E0CF5F8B-E044-4922-B2C5-678748D399FE}" presName="compNode" presStyleCnt="0"/>
      <dgm:spPr/>
    </dgm:pt>
    <dgm:pt modelId="{8DDB7562-8129-4D14-B77D-FC8C8383CDB5}" type="pres">
      <dgm:prSet presAssocID="{E0CF5F8B-E044-4922-B2C5-678748D399FE}" presName="bgRect" presStyleLbl="bgShp" presStyleIdx="2" presStyleCnt="4"/>
      <dgm:spPr/>
    </dgm:pt>
    <dgm:pt modelId="{13E6A8BD-E73A-4AA3-8E9A-1151A67FA9D2}" type="pres">
      <dgm:prSet presAssocID="{E0CF5F8B-E044-4922-B2C5-678748D399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D3DBAA1-B785-4C2B-8E44-8C98D239E4F0}" type="pres">
      <dgm:prSet presAssocID="{E0CF5F8B-E044-4922-B2C5-678748D399FE}" presName="spaceRect" presStyleCnt="0"/>
      <dgm:spPr/>
    </dgm:pt>
    <dgm:pt modelId="{E40EDAA2-02B1-467D-AA3C-E111DA38415F}" type="pres">
      <dgm:prSet presAssocID="{E0CF5F8B-E044-4922-B2C5-678748D399FE}" presName="parTx" presStyleLbl="revTx" presStyleIdx="2" presStyleCnt="4">
        <dgm:presLayoutVars>
          <dgm:chMax val="0"/>
          <dgm:chPref val="0"/>
        </dgm:presLayoutVars>
      </dgm:prSet>
      <dgm:spPr/>
    </dgm:pt>
    <dgm:pt modelId="{1D1E490D-1106-4182-A607-8154323B3988}" type="pres">
      <dgm:prSet presAssocID="{A5643568-2B04-4B5F-AF69-44C3402A5640}" presName="sibTrans" presStyleCnt="0"/>
      <dgm:spPr/>
    </dgm:pt>
    <dgm:pt modelId="{F92D085D-8655-41D7-9B62-910FBC920CE0}" type="pres">
      <dgm:prSet presAssocID="{3553E1D7-C448-4D70-BDCC-2B5055195F36}" presName="compNode" presStyleCnt="0"/>
      <dgm:spPr/>
    </dgm:pt>
    <dgm:pt modelId="{64574D4D-8FE5-456B-8FDB-3C3592107A5F}" type="pres">
      <dgm:prSet presAssocID="{3553E1D7-C448-4D70-BDCC-2B5055195F36}" presName="bgRect" presStyleLbl="bgShp" presStyleIdx="3" presStyleCnt="4"/>
      <dgm:spPr/>
    </dgm:pt>
    <dgm:pt modelId="{D4408EFD-66E6-49D2-91CA-556283C284F7}" type="pres">
      <dgm:prSet presAssocID="{3553E1D7-C448-4D70-BDCC-2B5055195F3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CE6D7A0C-17BC-449B-BFEB-7199B6EA0D70}" type="pres">
      <dgm:prSet presAssocID="{3553E1D7-C448-4D70-BDCC-2B5055195F36}" presName="spaceRect" presStyleCnt="0"/>
      <dgm:spPr/>
    </dgm:pt>
    <dgm:pt modelId="{1FD74EF5-8985-4EFB-869E-19F6EEA1572C}" type="pres">
      <dgm:prSet presAssocID="{3553E1D7-C448-4D70-BDCC-2B5055195F36}" presName="parTx" presStyleLbl="revTx" presStyleIdx="3" presStyleCnt="4">
        <dgm:presLayoutVars>
          <dgm:chMax val="0"/>
          <dgm:chPref val="0"/>
        </dgm:presLayoutVars>
      </dgm:prSet>
      <dgm:spPr/>
    </dgm:pt>
  </dgm:ptLst>
  <dgm:cxnLst>
    <dgm:cxn modelId="{DA05F863-AF70-4C68-B5B7-5D964AF6C7D6}" srcId="{BF138B5D-9E30-43CE-AE5F-13357C86B97E}" destId="{E0CF5F8B-E044-4922-B2C5-678748D399FE}" srcOrd="2" destOrd="0" parTransId="{0E86EA48-769A-4DB4-8733-613F13CB2DF1}" sibTransId="{A5643568-2B04-4B5F-AF69-44C3402A5640}"/>
    <dgm:cxn modelId="{5771B547-BA32-4B62-8B0E-E13D0043528E}" type="presOf" srcId="{E0CF5F8B-E044-4922-B2C5-678748D399FE}" destId="{E40EDAA2-02B1-467D-AA3C-E111DA38415F}" srcOrd="0" destOrd="0" presId="urn:microsoft.com/office/officeart/2018/2/layout/IconVerticalSolidList"/>
    <dgm:cxn modelId="{2BE5AA54-6E03-4780-8FED-A4D9D80CD13D}" type="presOf" srcId="{08D91FA0-11FA-46A4-8609-9AA853476846}" destId="{BBE048B7-57EB-4C81-8816-832C8684A684}" srcOrd="0" destOrd="0" presId="urn:microsoft.com/office/officeart/2018/2/layout/IconVerticalSolidList"/>
    <dgm:cxn modelId="{2B61A490-C09C-4289-9D03-774A232DD66D}" srcId="{BF138B5D-9E30-43CE-AE5F-13357C86B97E}" destId="{6C90EDEF-A225-43DD-8AD7-D02E4A56E692}" srcOrd="0" destOrd="0" parTransId="{B97EBD73-DE41-42A1-93C0-BF1436FAB57E}" sibTransId="{FE038D4B-7B1D-40A1-AC53-4C49D1E147B9}"/>
    <dgm:cxn modelId="{C7A631B0-2BA2-4D22-8FFC-AB3AE8454A9E}" type="presOf" srcId="{6C90EDEF-A225-43DD-8AD7-D02E4A56E692}" destId="{1EBD5BFA-5B19-476F-863E-DF88BAFAD942}" srcOrd="0" destOrd="0" presId="urn:microsoft.com/office/officeart/2018/2/layout/IconVerticalSolidList"/>
    <dgm:cxn modelId="{92A094DA-4172-493C-BF63-CFA892B9D1A8}" srcId="{BF138B5D-9E30-43CE-AE5F-13357C86B97E}" destId="{08D91FA0-11FA-46A4-8609-9AA853476846}" srcOrd="1" destOrd="0" parTransId="{D2722A5B-4DD6-4BBA-9CA0-99B88ACE3375}" sibTransId="{0A4DE5AB-1474-4830-88F4-019CAE992F05}"/>
    <dgm:cxn modelId="{0E2D6DE3-CE63-4DB9-A5D6-1C8715E2529A}" type="presOf" srcId="{BF138B5D-9E30-43CE-AE5F-13357C86B97E}" destId="{E1A9321F-BA27-45DE-BCF3-82404B3CA6D8}" srcOrd="0" destOrd="0" presId="urn:microsoft.com/office/officeart/2018/2/layout/IconVerticalSolidList"/>
    <dgm:cxn modelId="{BA01F2F2-B1F9-49F4-BD75-1691FA2D92AC}" srcId="{BF138B5D-9E30-43CE-AE5F-13357C86B97E}" destId="{3553E1D7-C448-4D70-BDCC-2B5055195F36}" srcOrd="3" destOrd="0" parTransId="{F6A6EDB7-36F6-4FE4-8A4D-EFDC37BF41B8}" sibTransId="{B853C087-6C2B-4353-ABA8-D7F80DC2DC1A}"/>
    <dgm:cxn modelId="{794D26FF-7082-47A3-8CCB-DD840A626C52}" type="presOf" srcId="{3553E1D7-C448-4D70-BDCC-2B5055195F36}" destId="{1FD74EF5-8985-4EFB-869E-19F6EEA1572C}" srcOrd="0" destOrd="0" presId="urn:microsoft.com/office/officeart/2018/2/layout/IconVerticalSolidList"/>
    <dgm:cxn modelId="{0567E4CC-90AD-4209-9E51-433015EBA162}" type="presParOf" srcId="{E1A9321F-BA27-45DE-BCF3-82404B3CA6D8}" destId="{DF654BB3-33D6-4A04-B15A-6F0CD3CF5067}" srcOrd="0" destOrd="0" presId="urn:microsoft.com/office/officeart/2018/2/layout/IconVerticalSolidList"/>
    <dgm:cxn modelId="{D5BBF73A-1A28-4F92-A4A0-0F27F23FA1FB}" type="presParOf" srcId="{DF654BB3-33D6-4A04-B15A-6F0CD3CF5067}" destId="{C3909943-2697-47F6-82D6-00BF218B47C9}" srcOrd="0" destOrd="0" presId="urn:microsoft.com/office/officeart/2018/2/layout/IconVerticalSolidList"/>
    <dgm:cxn modelId="{1EDD182D-6EE2-4EAE-8229-0DE64D8FF1DD}" type="presParOf" srcId="{DF654BB3-33D6-4A04-B15A-6F0CD3CF5067}" destId="{F58310EF-47F9-4623-AAFB-982B6DAA7347}" srcOrd="1" destOrd="0" presId="urn:microsoft.com/office/officeart/2018/2/layout/IconVerticalSolidList"/>
    <dgm:cxn modelId="{1E541F39-4358-4AD6-BAFC-1706B579903A}" type="presParOf" srcId="{DF654BB3-33D6-4A04-B15A-6F0CD3CF5067}" destId="{97F95B2B-EC32-4B95-AB08-E10861F3104D}" srcOrd="2" destOrd="0" presId="urn:microsoft.com/office/officeart/2018/2/layout/IconVerticalSolidList"/>
    <dgm:cxn modelId="{568370D2-0283-495F-BACD-824718E5FCBD}" type="presParOf" srcId="{DF654BB3-33D6-4A04-B15A-6F0CD3CF5067}" destId="{1EBD5BFA-5B19-476F-863E-DF88BAFAD942}" srcOrd="3" destOrd="0" presId="urn:microsoft.com/office/officeart/2018/2/layout/IconVerticalSolidList"/>
    <dgm:cxn modelId="{02FEC1EE-9200-402C-BD9B-4DD08C417DE7}" type="presParOf" srcId="{E1A9321F-BA27-45DE-BCF3-82404B3CA6D8}" destId="{4D6A3CF6-20D6-4A72-8AB7-BE2A2B1E5D5B}" srcOrd="1" destOrd="0" presId="urn:microsoft.com/office/officeart/2018/2/layout/IconVerticalSolidList"/>
    <dgm:cxn modelId="{F6B95585-618A-4F22-8A0E-43292F814177}" type="presParOf" srcId="{E1A9321F-BA27-45DE-BCF3-82404B3CA6D8}" destId="{489F3BD9-0DD1-4EDD-A84B-0BE15005EE89}" srcOrd="2" destOrd="0" presId="urn:microsoft.com/office/officeart/2018/2/layout/IconVerticalSolidList"/>
    <dgm:cxn modelId="{E7BDDEFB-7940-4A32-AD7A-051D106E8197}" type="presParOf" srcId="{489F3BD9-0DD1-4EDD-A84B-0BE15005EE89}" destId="{766F2D28-AA34-4A36-9D38-EC95901DA623}" srcOrd="0" destOrd="0" presId="urn:microsoft.com/office/officeart/2018/2/layout/IconVerticalSolidList"/>
    <dgm:cxn modelId="{78873F6A-8644-4AEC-9F24-6C52D8542BA8}" type="presParOf" srcId="{489F3BD9-0DD1-4EDD-A84B-0BE15005EE89}" destId="{5E174FB8-4A75-424E-84AF-EF9027F40359}" srcOrd="1" destOrd="0" presId="urn:microsoft.com/office/officeart/2018/2/layout/IconVerticalSolidList"/>
    <dgm:cxn modelId="{D616067B-22CF-4E87-A63E-DD874EF54185}" type="presParOf" srcId="{489F3BD9-0DD1-4EDD-A84B-0BE15005EE89}" destId="{01000AB6-526B-4C6A-9E1F-7CC436506EA0}" srcOrd="2" destOrd="0" presId="urn:microsoft.com/office/officeart/2018/2/layout/IconVerticalSolidList"/>
    <dgm:cxn modelId="{E6175C6E-D72F-4109-AC7E-0711C0034DE4}" type="presParOf" srcId="{489F3BD9-0DD1-4EDD-A84B-0BE15005EE89}" destId="{BBE048B7-57EB-4C81-8816-832C8684A684}" srcOrd="3" destOrd="0" presId="urn:microsoft.com/office/officeart/2018/2/layout/IconVerticalSolidList"/>
    <dgm:cxn modelId="{535D58EA-6374-4646-BDAA-A37AC87AFEB3}" type="presParOf" srcId="{E1A9321F-BA27-45DE-BCF3-82404B3CA6D8}" destId="{A256DC70-45F3-456A-9150-AD35C615BCC1}" srcOrd="3" destOrd="0" presId="urn:microsoft.com/office/officeart/2018/2/layout/IconVerticalSolidList"/>
    <dgm:cxn modelId="{9CC85C21-459C-4F5F-B4E6-0B97852FEBBB}" type="presParOf" srcId="{E1A9321F-BA27-45DE-BCF3-82404B3CA6D8}" destId="{CE6A6CAB-1370-4CA0-8DA2-1D1ED983D665}" srcOrd="4" destOrd="0" presId="urn:microsoft.com/office/officeart/2018/2/layout/IconVerticalSolidList"/>
    <dgm:cxn modelId="{1CE63EDF-206A-4E52-B1CD-E21B1E8959B9}" type="presParOf" srcId="{CE6A6CAB-1370-4CA0-8DA2-1D1ED983D665}" destId="{8DDB7562-8129-4D14-B77D-FC8C8383CDB5}" srcOrd="0" destOrd="0" presId="urn:microsoft.com/office/officeart/2018/2/layout/IconVerticalSolidList"/>
    <dgm:cxn modelId="{383204A3-3B06-47BC-B587-D55FBD14512E}" type="presParOf" srcId="{CE6A6CAB-1370-4CA0-8DA2-1D1ED983D665}" destId="{13E6A8BD-E73A-4AA3-8E9A-1151A67FA9D2}" srcOrd="1" destOrd="0" presId="urn:microsoft.com/office/officeart/2018/2/layout/IconVerticalSolidList"/>
    <dgm:cxn modelId="{CAD1B38F-9930-4DA0-8815-AD1AD60FC24E}" type="presParOf" srcId="{CE6A6CAB-1370-4CA0-8DA2-1D1ED983D665}" destId="{4D3DBAA1-B785-4C2B-8E44-8C98D239E4F0}" srcOrd="2" destOrd="0" presId="urn:microsoft.com/office/officeart/2018/2/layout/IconVerticalSolidList"/>
    <dgm:cxn modelId="{71DB946C-35C2-4807-9949-9A8A2D65BC8B}" type="presParOf" srcId="{CE6A6CAB-1370-4CA0-8DA2-1D1ED983D665}" destId="{E40EDAA2-02B1-467D-AA3C-E111DA38415F}" srcOrd="3" destOrd="0" presId="urn:microsoft.com/office/officeart/2018/2/layout/IconVerticalSolidList"/>
    <dgm:cxn modelId="{2F8BCF98-43D3-4AE4-A160-ACE8E36D3861}" type="presParOf" srcId="{E1A9321F-BA27-45DE-BCF3-82404B3CA6D8}" destId="{1D1E490D-1106-4182-A607-8154323B3988}" srcOrd="5" destOrd="0" presId="urn:microsoft.com/office/officeart/2018/2/layout/IconVerticalSolidList"/>
    <dgm:cxn modelId="{AC4834DE-545A-45FA-A5AD-35F1036D1D92}" type="presParOf" srcId="{E1A9321F-BA27-45DE-BCF3-82404B3CA6D8}" destId="{F92D085D-8655-41D7-9B62-910FBC920CE0}" srcOrd="6" destOrd="0" presId="urn:microsoft.com/office/officeart/2018/2/layout/IconVerticalSolidList"/>
    <dgm:cxn modelId="{B363D8BE-8776-4AFD-9114-566E41212E64}" type="presParOf" srcId="{F92D085D-8655-41D7-9B62-910FBC920CE0}" destId="{64574D4D-8FE5-456B-8FDB-3C3592107A5F}" srcOrd="0" destOrd="0" presId="urn:microsoft.com/office/officeart/2018/2/layout/IconVerticalSolidList"/>
    <dgm:cxn modelId="{6A8B2DB5-EB7B-4B2D-92E8-49D1726A1ED0}" type="presParOf" srcId="{F92D085D-8655-41D7-9B62-910FBC920CE0}" destId="{D4408EFD-66E6-49D2-91CA-556283C284F7}" srcOrd="1" destOrd="0" presId="urn:microsoft.com/office/officeart/2018/2/layout/IconVerticalSolidList"/>
    <dgm:cxn modelId="{8924F3E2-675D-4641-B2B0-22EC39D474F5}" type="presParOf" srcId="{F92D085D-8655-41D7-9B62-910FBC920CE0}" destId="{CE6D7A0C-17BC-449B-BFEB-7199B6EA0D70}" srcOrd="2" destOrd="0" presId="urn:microsoft.com/office/officeart/2018/2/layout/IconVerticalSolidList"/>
    <dgm:cxn modelId="{309C70E3-CD3A-4D85-916B-10409EFC7475}" type="presParOf" srcId="{F92D085D-8655-41D7-9B62-910FBC920CE0}" destId="{1FD74EF5-8985-4EFB-869E-19F6EEA157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BF04F4-27BF-4855-990B-272309E82A92}"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56FF1A53-3CDD-484D-B828-90243EF38933}">
      <dgm:prSet/>
      <dgm:spPr/>
      <dgm:t>
        <a:bodyPr/>
        <a:lstStyle/>
        <a:p>
          <a:r>
            <a:rPr lang="en-US"/>
            <a:t>Business and Technology should refer to the same system in the same way:</a:t>
          </a:r>
        </a:p>
      </dgm:t>
    </dgm:pt>
    <dgm:pt modelId="{330D36F2-BAFF-4F47-AB44-1A8E912A3EC3}" type="parTrans" cxnId="{653EA9D5-9049-4C7A-893D-7EF257FDD9D0}">
      <dgm:prSet/>
      <dgm:spPr/>
      <dgm:t>
        <a:bodyPr/>
        <a:lstStyle/>
        <a:p>
          <a:endParaRPr lang="en-US"/>
        </a:p>
      </dgm:t>
    </dgm:pt>
    <dgm:pt modelId="{9EC30C43-A93A-45C6-AE96-35116DAAA0AE}" type="sibTrans" cxnId="{653EA9D5-9049-4C7A-893D-7EF257FDD9D0}">
      <dgm:prSet/>
      <dgm:spPr/>
      <dgm:t>
        <a:bodyPr/>
        <a:lstStyle/>
        <a:p>
          <a:endParaRPr lang="en-US"/>
        </a:p>
      </dgm:t>
    </dgm:pt>
    <dgm:pt modelId="{AEACEA52-D797-4A67-80FA-DE2493018017}">
      <dgm:prSet/>
      <dgm:spPr/>
      <dgm:t>
        <a:bodyPr/>
        <a:lstStyle/>
        <a:p>
          <a:r>
            <a:rPr lang="en-US"/>
            <a:t>Ubiquitous language used throughout so everyone refers to the same entities the same way.</a:t>
          </a:r>
        </a:p>
      </dgm:t>
    </dgm:pt>
    <dgm:pt modelId="{082C454D-E5EA-4E75-BEFA-ECF68DD843E0}" type="parTrans" cxnId="{E4994893-3CF9-48A5-8A8D-E0D87C275694}">
      <dgm:prSet/>
      <dgm:spPr/>
      <dgm:t>
        <a:bodyPr/>
        <a:lstStyle/>
        <a:p>
          <a:endParaRPr lang="en-US"/>
        </a:p>
      </dgm:t>
    </dgm:pt>
    <dgm:pt modelId="{E92F8A7A-0935-4961-B6FE-D18D0841A037}" type="sibTrans" cxnId="{E4994893-3CF9-48A5-8A8D-E0D87C275694}">
      <dgm:prSet/>
      <dgm:spPr/>
      <dgm:t>
        <a:bodyPr/>
        <a:lstStyle/>
        <a:p>
          <a:endParaRPr lang="en-US"/>
        </a:p>
      </dgm:t>
    </dgm:pt>
    <dgm:pt modelId="{5F9794C2-EB3A-4D84-B8FA-E2842E0B583B}">
      <dgm:prSet/>
      <dgm:spPr/>
      <dgm:t>
        <a:bodyPr/>
        <a:lstStyle/>
        <a:p>
          <a:r>
            <a:rPr lang="en-US"/>
            <a:t>“Behavior” meaning “desired user behavior”.</a:t>
          </a:r>
        </a:p>
      </dgm:t>
    </dgm:pt>
    <dgm:pt modelId="{B8ABC4E2-FA2F-4CB9-86DD-FE72AEE38630}" type="parTrans" cxnId="{45C58E70-EEA2-40CE-8283-F545755E6CE9}">
      <dgm:prSet/>
      <dgm:spPr/>
      <dgm:t>
        <a:bodyPr/>
        <a:lstStyle/>
        <a:p>
          <a:endParaRPr lang="en-US"/>
        </a:p>
      </dgm:t>
    </dgm:pt>
    <dgm:pt modelId="{33B528C3-408E-47B7-9B25-8F0075160812}" type="sibTrans" cxnId="{45C58E70-EEA2-40CE-8283-F545755E6CE9}">
      <dgm:prSet/>
      <dgm:spPr/>
      <dgm:t>
        <a:bodyPr/>
        <a:lstStyle/>
        <a:p>
          <a:endParaRPr lang="en-US"/>
        </a:p>
      </dgm:t>
    </dgm:pt>
    <dgm:pt modelId="{C9D4700C-D5C0-4FB9-8044-418BC57CE185}">
      <dgm:prSet/>
      <dgm:spPr/>
      <dgm:t>
        <a:bodyPr/>
        <a:lstStyle/>
        <a:p>
          <a:r>
            <a:rPr lang="en-US"/>
            <a:t>The set of behaviors is the definition of Done.</a:t>
          </a:r>
        </a:p>
      </dgm:t>
    </dgm:pt>
    <dgm:pt modelId="{CC406435-4189-4010-81CC-D8B95EEEC4CD}" type="parTrans" cxnId="{9EA48E65-B012-45FD-96A6-16CFD25FCB47}">
      <dgm:prSet/>
      <dgm:spPr/>
      <dgm:t>
        <a:bodyPr/>
        <a:lstStyle/>
        <a:p>
          <a:endParaRPr lang="en-US"/>
        </a:p>
      </dgm:t>
    </dgm:pt>
    <dgm:pt modelId="{4B3DC415-1755-49AC-B7AB-05FA1C61DFF4}" type="sibTrans" cxnId="{9EA48E65-B012-45FD-96A6-16CFD25FCB47}">
      <dgm:prSet/>
      <dgm:spPr/>
      <dgm:t>
        <a:bodyPr/>
        <a:lstStyle/>
        <a:p>
          <a:endParaRPr lang="en-US"/>
        </a:p>
      </dgm:t>
    </dgm:pt>
    <dgm:pt modelId="{8E5C27BF-5E27-4B8B-BDFA-648CF8F2FA36}">
      <dgm:prSet/>
      <dgm:spPr>
        <a:solidFill>
          <a:schemeClr val="accent1">
            <a:lumMod val="75000"/>
          </a:schemeClr>
        </a:solidFill>
      </dgm:spPr>
      <dgm:t>
        <a:bodyPr/>
        <a:lstStyle/>
        <a:p>
          <a:r>
            <a:rPr lang="en-US"/>
            <a:t>Any system should have an identified, verifiable value to the business:</a:t>
          </a:r>
        </a:p>
      </dgm:t>
    </dgm:pt>
    <dgm:pt modelId="{A7AD6E15-EB58-4B5D-BE46-D1B55909D5DB}" type="parTrans" cxnId="{29912DFD-8B48-4F4B-B07C-B602ABF2E493}">
      <dgm:prSet/>
      <dgm:spPr/>
      <dgm:t>
        <a:bodyPr/>
        <a:lstStyle/>
        <a:p>
          <a:endParaRPr lang="en-US"/>
        </a:p>
      </dgm:t>
    </dgm:pt>
    <dgm:pt modelId="{6B11FEBD-A3DE-4B99-BEEC-B3FFB0206A54}" type="sibTrans" cxnId="{29912DFD-8B48-4F4B-B07C-B602ABF2E493}">
      <dgm:prSet/>
      <dgm:spPr/>
      <dgm:t>
        <a:bodyPr/>
        <a:lstStyle/>
        <a:p>
          <a:endParaRPr lang="en-US"/>
        </a:p>
      </dgm:t>
    </dgm:pt>
    <dgm:pt modelId="{9BA57D20-BC57-49D3-BFA7-3C775E7C2CA8}">
      <dgm:prSet/>
      <dgm:spPr>
        <a:solidFill>
          <a:schemeClr val="accent1">
            <a:lumMod val="60000"/>
            <a:lumOff val="40000"/>
            <a:alpha val="90000"/>
          </a:schemeClr>
        </a:solidFill>
      </dgm:spPr>
      <dgm:t>
        <a:bodyPr/>
        <a:lstStyle/>
        <a:p>
          <a:r>
            <a:rPr lang="en-US" dirty="0"/>
            <a:t>Every behavior should be there because it adds concretely to the business value of the system as a whole.</a:t>
          </a:r>
        </a:p>
      </dgm:t>
    </dgm:pt>
    <dgm:pt modelId="{1B5D9B11-8703-44CB-8553-4DFE15B196CC}" type="parTrans" cxnId="{CF952DDF-6AB7-46C1-9FCE-429CABF53FE8}">
      <dgm:prSet/>
      <dgm:spPr/>
      <dgm:t>
        <a:bodyPr/>
        <a:lstStyle/>
        <a:p>
          <a:endParaRPr lang="en-US"/>
        </a:p>
      </dgm:t>
    </dgm:pt>
    <dgm:pt modelId="{D2E63C9C-6373-4070-8D45-4813BB6A596B}" type="sibTrans" cxnId="{CF952DDF-6AB7-46C1-9FCE-429CABF53FE8}">
      <dgm:prSet/>
      <dgm:spPr/>
      <dgm:t>
        <a:bodyPr/>
        <a:lstStyle/>
        <a:p>
          <a:endParaRPr lang="en-US"/>
        </a:p>
      </dgm:t>
    </dgm:pt>
    <dgm:pt modelId="{A27B31BB-B522-49B9-ADD0-31D56842D6D3}">
      <dgm:prSet/>
      <dgm:spPr/>
      <dgm:t>
        <a:bodyPr/>
        <a:lstStyle/>
        <a:p>
          <a:r>
            <a:rPr lang="en-US"/>
            <a:t>Up-front analysis, design and planning all have a diminishing return</a:t>
          </a:r>
        </a:p>
      </dgm:t>
    </dgm:pt>
    <dgm:pt modelId="{EBA6EE65-9A44-428E-9848-9C8895A57BFA}" type="parTrans" cxnId="{E19596BB-557D-4402-A20B-9AFB51743247}">
      <dgm:prSet/>
      <dgm:spPr/>
      <dgm:t>
        <a:bodyPr/>
        <a:lstStyle/>
        <a:p>
          <a:endParaRPr lang="en-US"/>
        </a:p>
      </dgm:t>
    </dgm:pt>
    <dgm:pt modelId="{B6A6B1A0-5480-47FE-A28B-EDE964C44921}" type="sibTrans" cxnId="{E19596BB-557D-4402-A20B-9AFB51743247}">
      <dgm:prSet/>
      <dgm:spPr/>
      <dgm:t>
        <a:bodyPr/>
        <a:lstStyle/>
        <a:p>
          <a:endParaRPr lang="en-US"/>
        </a:p>
      </dgm:t>
    </dgm:pt>
    <dgm:pt modelId="{95E627A0-6F38-4CDF-9CDF-B30AF6B1F808}">
      <dgm:prSet/>
      <dgm:spPr/>
      <dgm:t>
        <a:bodyPr/>
        <a:lstStyle/>
        <a:p>
          <a:r>
            <a:rPr lang="en-US"/>
            <a:t>It is understood that the behavior will be updated as the team learns about the scope.</a:t>
          </a:r>
        </a:p>
      </dgm:t>
    </dgm:pt>
    <dgm:pt modelId="{AE0B4824-373F-4FEE-8C6A-3A6FB665B2DA}" type="parTrans" cxnId="{6C8BC14D-4FE7-447F-81CC-1036380E52B7}">
      <dgm:prSet/>
      <dgm:spPr/>
      <dgm:t>
        <a:bodyPr/>
        <a:lstStyle/>
        <a:p>
          <a:endParaRPr lang="en-US"/>
        </a:p>
      </dgm:t>
    </dgm:pt>
    <dgm:pt modelId="{65049AD7-BDD2-4E0E-8EFE-39C114DA89DC}" type="sibTrans" cxnId="{6C8BC14D-4FE7-447F-81CC-1036380E52B7}">
      <dgm:prSet/>
      <dgm:spPr/>
      <dgm:t>
        <a:bodyPr/>
        <a:lstStyle/>
        <a:p>
          <a:endParaRPr lang="en-US"/>
        </a:p>
      </dgm:t>
    </dgm:pt>
    <dgm:pt modelId="{49CB9C52-5D64-4B75-9D96-0B7B9F204070}">
      <dgm:prSet/>
      <dgm:spPr/>
      <dgm:t>
        <a:bodyPr/>
        <a:lstStyle/>
        <a:p>
          <a:r>
            <a:rPr lang="en-US"/>
            <a:t>Stop analysis when the number of discoveries starts diminishing.</a:t>
          </a:r>
        </a:p>
      </dgm:t>
    </dgm:pt>
    <dgm:pt modelId="{99F6F652-FDEE-4C80-BF56-12350CEBF315}" type="parTrans" cxnId="{ACC48908-CC55-4159-9A41-31601F16991D}">
      <dgm:prSet/>
      <dgm:spPr/>
      <dgm:t>
        <a:bodyPr/>
        <a:lstStyle/>
        <a:p>
          <a:endParaRPr lang="en-US"/>
        </a:p>
      </dgm:t>
    </dgm:pt>
    <dgm:pt modelId="{09CC8CBE-CB89-4761-A64D-D9D2E3369C33}" type="sibTrans" cxnId="{ACC48908-CC55-4159-9A41-31601F16991D}">
      <dgm:prSet/>
      <dgm:spPr/>
      <dgm:t>
        <a:bodyPr/>
        <a:lstStyle/>
        <a:p>
          <a:endParaRPr lang="en-US"/>
        </a:p>
      </dgm:t>
    </dgm:pt>
    <dgm:pt modelId="{A42A76A9-AA28-477F-8D25-A621298A60FB}" type="pres">
      <dgm:prSet presAssocID="{82BF04F4-27BF-4855-990B-272309E82A92}" presName="Name0" presStyleCnt="0">
        <dgm:presLayoutVars>
          <dgm:dir/>
          <dgm:animLvl val="lvl"/>
          <dgm:resizeHandles val="exact"/>
        </dgm:presLayoutVars>
      </dgm:prSet>
      <dgm:spPr/>
    </dgm:pt>
    <dgm:pt modelId="{CCC42B38-9014-43A0-9955-1D97BE4339F7}" type="pres">
      <dgm:prSet presAssocID="{56FF1A53-3CDD-484D-B828-90243EF38933}" presName="linNode" presStyleCnt="0"/>
      <dgm:spPr/>
    </dgm:pt>
    <dgm:pt modelId="{E531BF2B-8A71-444F-B5CC-0E87D6F41A92}" type="pres">
      <dgm:prSet presAssocID="{56FF1A53-3CDD-484D-B828-90243EF38933}" presName="parentText" presStyleLbl="node1" presStyleIdx="0" presStyleCnt="3">
        <dgm:presLayoutVars>
          <dgm:chMax val="1"/>
          <dgm:bulletEnabled val="1"/>
        </dgm:presLayoutVars>
      </dgm:prSet>
      <dgm:spPr/>
    </dgm:pt>
    <dgm:pt modelId="{FDE30771-4802-4905-89B7-D97FA1392E8A}" type="pres">
      <dgm:prSet presAssocID="{56FF1A53-3CDD-484D-B828-90243EF38933}" presName="descendantText" presStyleLbl="alignAccFollowNode1" presStyleIdx="0" presStyleCnt="3">
        <dgm:presLayoutVars>
          <dgm:bulletEnabled val="1"/>
        </dgm:presLayoutVars>
      </dgm:prSet>
      <dgm:spPr/>
    </dgm:pt>
    <dgm:pt modelId="{B63745C0-470A-4B15-B455-3D8B1FFD3F73}" type="pres">
      <dgm:prSet presAssocID="{9EC30C43-A93A-45C6-AE96-35116DAAA0AE}" presName="sp" presStyleCnt="0"/>
      <dgm:spPr/>
    </dgm:pt>
    <dgm:pt modelId="{403E6975-6E73-4728-9F53-624198759CA6}" type="pres">
      <dgm:prSet presAssocID="{8E5C27BF-5E27-4B8B-BDFA-648CF8F2FA36}" presName="linNode" presStyleCnt="0"/>
      <dgm:spPr/>
    </dgm:pt>
    <dgm:pt modelId="{1FA8F4FC-CB3A-43D7-A84A-0A362EC78888}" type="pres">
      <dgm:prSet presAssocID="{8E5C27BF-5E27-4B8B-BDFA-648CF8F2FA36}" presName="parentText" presStyleLbl="node1" presStyleIdx="1" presStyleCnt="3">
        <dgm:presLayoutVars>
          <dgm:chMax val="1"/>
          <dgm:bulletEnabled val="1"/>
        </dgm:presLayoutVars>
      </dgm:prSet>
      <dgm:spPr/>
    </dgm:pt>
    <dgm:pt modelId="{EF4519B2-07D3-42D5-893A-5F8BBF286EFB}" type="pres">
      <dgm:prSet presAssocID="{8E5C27BF-5E27-4B8B-BDFA-648CF8F2FA36}" presName="descendantText" presStyleLbl="alignAccFollowNode1" presStyleIdx="1" presStyleCnt="3" custLinFactNeighborX="0" custLinFactNeighborY="1013">
        <dgm:presLayoutVars>
          <dgm:bulletEnabled val="1"/>
        </dgm:presLayoutVars>
      </dgm:prSet>
      <dgm:spPr/>
    </dgm:pt>
    <dgm:pt modelId="{416A6D0C-5B7A-4E04-AAA8-5634570C4E07}" type="pres">
      <dgm:prSet presAssocID="{6B11FEBD-A3DE-4B99-BEEC-B3FFB0206A54}" presName="sp" presStyleCnt="0"/>
      <dgm:spPr/>
    </dgm:pt>
    <dgm:pt modelId="{0151C4B6-2C4D-4914-9C1C-70C2EE415F4F}" type="pres">
      <dgm:prSet presAssocID="{A27B31BB-B522-49B9-ADD0-31D56842D6D3}" presName="linNode" presStyleCnt="0"/>
      <dgm:spPr/>
    </dgm:pt>
    <dgm:pt modelId="{0425D6A7-0DAD-4AA5-8DB9-5418B5A09F76}" type="pres">
      <dgm:prSet presAssocID="{A27B31BB-B522-49B9-ADD0-31D56842D6D3}" presName="parentText" presStyleLbl="node1" presStyleIdx="2" presStyleCnt="3">
        <dgm:presLayoutVars>
          <dgm:chMax val="1"/>
          <dgm:bulletEnabled val="1"/>
        </dgm:presLayoutVars>
      </dgm:prSet>
      <dgm:spPr/>
    </dgm:pt>
    <dgm:pt modelId="{22A330B0-2488-4862-A29B-DE140A1E3AF9}" type="pres">
      <dgm:prSet presAssocID="{A27B31BB-B522-49B9-ADD0-31D56842D6D3}" presName="descendantText" presStyleLbl="alignAccFollowNode1" presStyleIdx="2" presStyleCnt="3">
        <dgm:presLayoutVars>
          <dgm:bulletEnabled val="1"/>
        </dgm:presLayoutVars>
      </dgm:prSet>
      <dgm:spPr/>
    </dgm:pt>
  </dgm:ptLst>
  <dgm:cxnLst>
    <dgm:cxn modelId="{ACC48908-CC55-4159-9A41-31601F16991D}" srcId="{A27B31BB-B522-49B9-ADD0-31D56842D6D3}" destId="{49CB9C52-5D64-4B75-9D96-0B7B9F204070}" srcOrd="1" destOrd="0" parTransId="{99F6F652-FDEE-4C80-BF56-12350CEBF315}" sibTransId="{09CC8CBE-CB89-4761-A64D-D9D2E3369C33}"/>
    <dgm:cxn modelId="{BA763109-4D80-4A61-88B5-617861240086}" type="presOf" srcId="{82BF04F4-27BF-4855-990B-272309E82A92}" destId="{A42A76A9-AA28-477F-8D25-A621298A60FB}" srcOrd="0" destOrd="0" presId="urn:microsoft.com/office/officeart/2005/8/layout/vList5"/>
    <dgm:cxn modelId="{ABE2150A-56EA-41B0-A9AC-C1C795197464}" type="presOf" srcId="{C9D4700C-D5C0-4FB9-8044-418BC57CE185}" destId="{FDE30771-4802-4905-89B7-D97FA1392E8A}" srcOrd="0" destOrd="2" presId="urn:microsoft.com/office/officeart/2005/8/layout/vList5"/>
    <dgm:cxn modelId="{D1F2F20A-B305-4757-9E59-3108B2F82C81}" type="presOf" srcId="{8E5C27BF-5E27-4B8B-BDFA-648CF8F2FA36}" destId="{1FA8F4FC-CB3A-43D7-A84A-0A362EC78888}" srcOrd="0" destOrd="0" presId="urn:microsoft.com/office/officeart/2005/8/layout/vList5"/>
    <dgm:cxn modelId="{36B4EC1A-A7AB-4CE0-B9B8-E6A3BC5B21EC}" type="presOf" srcId="{A27B31BB-B522-49B9-ADD0-31D56842D6D3}" destId="{0425D6A7-0DAD-4AA5-8DB9-5418B5A09F76}" srcOrd="0" destOrd="0" presId="urn:microsoft.com/office/officeart/2005/8/layout/vList5"/>
    <dgm:cxn modelId="{C22D3623-8E34-4F3C-B0F0-FF05EA8ED804}" type="presOf" srcId="{56FF1A53-3CDD-484D-B828-90243EF38933}" destId="{E531BF2B-8A71-444F-B5CC-0E87D6F41A92}" srcOrd="0" destOrd="0" presId="urn:microsoft.com/office/officeart/2005/8/layout/vList5"/>
    <dgm:cxn modelId="{7FA75123-FCCC-4B3C-9858-ABC87582BEDF}" type="presOf" srcId="{49CB9C52-5D64-4B75-9D96-0B7B9F204070}" destId="{22A330B0-2488-4862-A29B-DE140A1E3AF9}" srcOrd="0" destOrd="1" presId="urn:microsoft.com/office/officeart/2005/8/layout/vList5"/>
    <dgm:cxn modelId="{9EA48E65-B012-45FD-96A6-16CFD25FCB47}" srcId="{56FF1A53-3CDD-484D-B828-90243EF38933}" destId="{C9D4700C-D5C0-4FB9-8044-418BC57CE185}" srcOrd="2" destOrd="0" parTransId="{CC406435-4189-4010-81CC-D8B95EEEC4CD}" sibTransId="{4B3DC415-1755-49AC-B7AB-05FA1C61DFF4}"/>
    <dgm:cxn modelId="{2F45D068-BED0-4CF9-BD06-FE24B4731509}" type="presOf" srcId="{95E627A0-6F38-4CDF-9CDF-B30AF6B1F808}" destId="{22A330B0-2488-4862-A29B-DE140A1E3AF9}" srcOrd="0" destOrd="0" presId="urn:microsoft.com/office/officeart/2005/8/layout/vList5"/>
    <dgm:cxn modelId="{6ECA956B-B40E-40E4-8717-70C4952E2320}" type="presOf" srcId="{5F9794C2-EB3A-4D84-B8FA-E2842E0B583B}" destId="{FDE30771-4802-4905-89B7-D97FA1392E8A}" srcOrd="0" destOrd="1" presId="urn:microsoft.com/office/officeart/2005/8/layout/vList5"/>
    <dgm:cxn modelId="{82E4964D-852D-4394-B733-87FCD11EC808}" type="presOf" srcId="{AEACEA52-D797-4A67-80FA-DE2493018017}" destId="{FDE30771-4802-4905-89B7-D97FA1392E8A}" srcOrd="0" destOrd="0" presId="urn:microsoft.com/office/officeart/2005/8/layout/vList5"/>
    <dgm:cxn modelId="{6C8BC14D-4FE7-447F-81CC-1036380E52B7}" srcId="{A27B31BB-B522-49B9-ADD0-31D56842D6D3}" destId="{95E627A0-6F38-4CDF-9CDF-B30AF6B1F808}" srcOrd="0" destOrd="0" parTransId="{AE0B4824-373F-4FEE-8C6A-3A6FB665B2DA}" sibTransId="{65049AD7-BDD2-4E0E-8EFE-39C114DA89DC}"/>
    <dgm:cxn modelId="{45C58E70-EEA2-40CE-8283-F545755E6CE9}" srcId="{56FF1A53-3CDD-484D-B828-90243EF38933}" destId="{5F9794C2-EB3A-4D84-B8FA-E2842E0B583B}" srcOrd="1" destOrd="0" parTransId="{B8ABC4E2-FA2F-4CB9-86DD-FE72AEE38630}" sibTransId="{33B528C3-408E-47B7-9B25-8F0075160812}"/>
    <dgm:cxn modelId="{3760AC84-435F-4DC0-B93D-9772D5FF05D9}" type="presOf" srcId="{9BA57D20-BC57-49D3-BFA7-3C775E7C2CA8}" destId="{EF4519B2-07D3-42D5-893A-5F8BBF286EFB}" srcOrd="0" destOrd="0" presId="urn:microsoft.com/office/officeart/2005/8/layout/vList5"/>
    <dgm:cxn modelId="{E4994893-3CF9-48A5-8A8D-E0D87C275694}" srcId="{56FF1A53-3CDD-484D-B828-90243EF38933}" destId="{AEACEA52-D797-4A67-80FA-DE2493018017}" srcOrd="0" destOrd="0" parTransId="{082C454D-E5EA-4E75-BEFA-ECF68DD843E0}" sibTransId="{E92F8A7A-0935-4961-B6FE-D18D0841A037}"/>
    <dgm:cxn modelId="{E19596BB-557D-4402-A20B-9AFB51743247}" srcId="{82BF04F4-27BF-4855-990B-272309E82A92}" destId="{A27B31BB-B522-49B9-ADD0-31D56842D6D3}" srcOrd="2" destOrd="0" parTransId="{EBA6EE65-9A44-428E-9848-9C8895A57BFA}" sibTransId="{B6A6B1A0-5480-47FE-A28B-EDE964C44921}"/>
    <dgm:cxn modelId="{653EA9D5-9049-4C7A-893D-7EF257FDD9D0}" srcId="{82BF04F4-27BF-4855-990B-272309E82A92}" destId="{56FF1A53-3CDD-484D-B828-90243EF38933}" srcOrd="0" destOrd="0" parTransId="{330D36F2-BAFF-4F47-AB44-1A8E912A3EC3}" sibTransId="{9EC30C43-A93A-45C6-AE96-35116DAAA0AE}"/>
    <dgm:cxn modelId="{CF952DDF-6AB7-46C1-9FCE-429CABF53FE8}" srcId="{8E5C27BF-5E27-4B8B-BDFA-648CF8F2FA36}" destId="{9BA57D20-BC57-49D3-BFA7-3C775E7C2CA8}" srcOrd="0" destOrd="0" parTransId="{1B5D9B11-8703-44CB-8553-4DFE15B196CC}" sibTransId="{D2E63C9C-6373-4070-8D45-4813BB6A596B}"/>
    <dgm:cxn modelId="{29912DFD-8B48-4F4B-B07C-B602ABF2E493}" srcId="{82BF04F4-27BF-4855-990B-272309E82A92}" destId="{8E5C27BF-5E27-4B8B-BDFA-648CF8F2FA36}" srcOrd="1" destOrd="0" parTransId="{A7AD6E15-EB58-4B5D-BE46-D1B55909D5DB}" sibTransId="{6B11FEBD-A3DE-4B99-BEEC-B3FFB0206A54}"/>
    <dgm:cxn modelId="{DAADEDC7-5854-4977-BC71-6C736F85E0A9}" type="presParOf" srcId="{A42A76A9-AA28-477F-8D25-A621298A60FB}" destId="{CCC42B38-9014-43A0-9955-1D97BE4339F7}" srcOrd="0" destOrd="0" presId="urn:microsoft.com/office/officeart/2005/8/layout/vList5"/>
    <dgm:cxn modelId="{A0C50C94-5530-4968-9411-0B54B9A95E66}" type="presParOf" srcId="{CCC42B38-9014-43A0-9955-1D97BE4339F7}" destId="{E531BF2B-8A71-444F-B5CC-0E87D6F41A92}" srcOrd="0" destOrd="0" presId="urn:microsoft.com/office/officeart/2005/8/layout/vList5"/>
    <dgm:cxn modelId="{5BA53CED-8C9A-4A52-8585-80A767D99164}" type="presParOf" srcId="{CCC42B38-9014-43A0-9955-1D97BE4339F7}" destId="{FDE30771-4802-4905-89B7-D97FA1392E8A}" srcOrd="1" destOrd="0" presId="urn:microsoft.com/office/officeart/2005/8/layout/vList5"/>
    <dgm:cxn modelId="{12CF15D2-A33F-4243-B42E-E0E83EAE1EAC}" type="presParOf" srcId="{A42A76A9-AA28-477F-8D25-A621298A60FB}" destId="{B63745C0-470A-4B15-B455-3D8B1FFD3F73}" srcOrd="1" destOrd="0" presId="urn:microsoft.com/office/officeart/2005/8/layout/vList5"/>
    <dgm:cxn modelId="{816607DC-F7EA-4893-914D-13846EAF5D69}" type="presParOf" srcId="{A42A76A9-AA28-477F-8D25-A621298A60FB}" destId="{403E6975-6E73-4728-9F53-624198759CA6}" srcOrd="2" destOrd="0" presId="urn:microsoft.com/office/officeart/2005/8/layout/vList5"/>
    <dgm:cxn modelId="{537669BD-AC8B-472C-86BB-051775291ABB}" type="presParOf" srcId="{403E6975-6E73-4728-9F53-624198759CA6}" destId="{1FA8F4FC-CB3A-43D7-A84A-0A362EC78888}" srcOrd="0" destOrd="0" presId="urn:microsoft.com/office/officeart/2005/8/layout/vList5"/>
    <dgm:cxn modelId="{1B553C4F-A4F8-436E-827B-9F4DB70F3596}" type="presParOf" srcId="{403E6975-6E73-4728-9F53-624198759CA6}" destId="{EF4519B2-07D3-42D5-893A-5F8BBF286EFB}" srcOrd="1" destOrd="0" presId="urn:microsoft.com/office/officeart/2005/8/layout/vList5"/>
    <dgm:cxn modelId="{DDB5E6B3-E1A2-4BF7-863B-3D6C7FB27FD9}" type="presParOf" srcId="{A42A76A9-AA28-477F-8D25-A621298A60FB}" destId="{416A6D0C-5B7A-4E04-AAA8-5634570C4E07}" srcOrd="3" destOrd="0" presId="urn:microsoft.com/office/officeart/2005/8/layout/vList5"/>
    <dgm:cxn modelId="{7218BA0D-985F-4882-8351-A0A71D282A0C}" type="presParOf" srcId="{A42A76A9-AA28-477F-8D25-A621298A60FB}" destId="{0151C4B6-2C4D-4914-9C1C-70C2EE415F4F}" srcOrd="4" destOrd="0" presId="urn:microsoft.com/office/officeart/2005/8/layout/vList5"/>
    <dgm:cxn modelId="{8D4E3EB4-3C0E-4635-B277-28C8C50DD380}" type="presParOf" srcId="{0151C4B6-2C4D-4914-9C1C-70C2EE415F4F}" destId="{0425D6A7-0DAD-4AA5-8DB9-5418B5A09F76}" srcOrd="0" destOrd="0" presId="urn:microsoft.com/office/officeart/2005/8/layout/vList5"/>
    <dgm:cxn modelId="{ABBA84BE-0CEF-4F3F-A986-44B36BA382F1}" type="presParOf" srcId="{0151C4B6-2C4D-4914-9C1C-70C2EE415F4F}" destId="{22A330B0-2488-4862-A29B-DE140A1E3AF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5331B5-B88D-452B-B278-DABCC514AAAF}"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BF98C855-D92A-4D7A-B7FD-0660D805521D}">
      <dgm:prSet/>
      <dgm:spPr/>
      <dgm:t>
        <a:bodyPr/>
        <a:lstStyle/>
        <a:p>
          <a:r>
            <a:rPr lang="en-US" dirty="0" err="1"/>
            <a:t>SpecFlow</a:t>
          </a:r>
          <a:r>
            <a:rPr lang="en-US" dirty="0"/>
            <a:t> is an implementation of the </a:t>
          </a:r>
          <a:r>
            <a:rPr lang="en-US" dirty="0">
              <a:hlinkClick xmlns:r="http://schemas.openxmlformats.org/officeDocument/2006/relationships" r:id="rId1"/>
            </a:rPr>
            <a:t>Gherkin language </a:t>
          </a:r>
          <a:r>
            <a:rPr lang="en-US" dirty="0"/>
            <a:t>for </a:t>
          </a:r>
          <a:r>
            <a:rPr lang="en-US" dirty="0" err="1"/>
            <a:t>.Net</a:t>
          </a:r>
          <a:r>
            <a:rPr lang="en-US" dirty="0"/>
            <a:t>.</a:t>
          </a:r>
        </a:p>
      </dgm:t>
    </dgm:pt>
    <dgm:pt modelId="{3538050B-8036-4CA0-9816-45B6F867D5FA}" type="parTrans" cxnId="{918DFF93-7452-469B-A8FD-1A265AF8A449}">
      <dgm:prSet/>
      <dgm:spPr/>
      <dgm:t>
        <a:bodyPr/>
        <a:lstStyle/>
        <a:p>
          <a:endParaRPr lang="en-US"/>
        </a:p>
      </dgm:t>
    </dgm:pt>
    <dgm:pt modelId="{7B8E8E8F-84A8-4DCF-B05E-6DC173E1BC56}" type="sibTrans" cxnId="{918DFF93-7452-469B-A8FD-1A265AF8A449}">
      <dgm:prSet/>
      <dgm:spPr/>
      <dgm:t>
        <a:bodyPr/>
        <a:lstStyle/>
        <a:p>
          <a:endParaRPr lang="en-US"/>
        </a:p>
      </dgm:t>
    </dgm:pt>
    <dgm:pt modelId="{4340E42B-CA6B-433A-BCF3-A4D3827B448E}">
      <dgm:prSet/>
      <dgm:spPr/>
      <dgm:t>
        <a:bodyPr/>
        <a:lstStyle/>
        <a:p>
          <a:r>
            <a:rPr lang="en-US"/>
            <a:t>Gherkin uses a set of special keywords to give structure and meaning to executable specifications. </a:t>
          </a:r>
        </a:p>
      </dgm:t>
    </dgm:pt>
    <dgm:pt modelId="{3C8FCDF6-8140-49B0-92E7-078AA42835C6}" type="parTrans" cxnId="{7C36E146-3E14-4780-AC4F-6E8330D14B69}">
      <dgm:prSet/>
      <dgm:spPr/>
      <dgm:t>
        <a:bodyPr/>
        <a:lstStyle/>
        <a:p>
          <a:endParaRPr lang="en-US"/>
        </a:p>
      </dgm:t>
    </dgm:pt>
    <dgm:pt modelId="{D311765D-9C64-4550-BB06-7C1C7D71DBC3}" type="sibTrans" cxnId="{7C36E146-3E14-4780-AC4F-6E8330D14B69}">
      <dgm:prSet/>
      <dgm:spPr/>
      <dgm:t>
        <a:bodyPr/>
        <a:lstStyle/>
        <a:p>
          <a:endParaRPr lang="en-US"/>
        </a:p>
      </dgm:t>
    </dgm:pt>
    <dgm:pt modelId="{7C66A41F-7917-46F0-A122-935896077835}">
      <dgm:prSet/>
      <dgm:spPr/>
      <dgm:t>
        <a:bodyPr/>
        <a:lstStyle/>
        <a:p>
          <a:r>
            <a:rPr lang="en-US"/>
            <a:t>SpecFlow can translate a Gherkin specification (a </a:t>
          </a:r>
          <a:r>
            <a:rPr lang="en-US" i="1"/>
            <a:t>.feature</a:t>
          </a:r>
          <a:r>
            <a:rPr lang="en-US"/>
            <a:t> file) into executable C# code, with parameter bindings.</a:t>
          </a:r>
        </a:p>
      </dgm:t>
    </dgm:pt>
    <dgm:pt modelId="{5C1926E9-F094-4483-A2AA-85E161A5D876}" type="parTrans" cxnId="{313E4172-5804-4F9D-B38B-61C6895139E7}">
      <dgm:prSet/>
      <dgm:spPr/>
      <dgm:t>
        <a:bodyPr/>
        <a:lstStyle/>
        <a:p>
          <a:endParaRPr lang="en-US"/>
        </a:p>
      </dgm:t>
    </dgm:pt>
    <dgm:pt modelId="{E8099740-1851-4D96-8CD9-BCACC5B2273C}" type="sibTrans" cxnId="{313E4172-5804-4F9D-B38B-61C6895139E7}">
      <dgm:prSet/>
      <dgm:spPr/>
      <dgm:t>
        <a:bodyPr/>
        <a:lstStyle/>
        <a:p>
          <a:endParaRPr lang="en-US"/>
        </a:p>
      </dgm:t>
    </dgm:pt>
    <dgm:pt modelId="{1DD37D8F-AC9C-46D0-9F40-B8C3839C668E}">
      <dgm:prSet/>
      <dgm:spPr/>
      <dgm:t>
        <a:bodyPr/>
        <a:lstStyle/>
        <a:p>
          <a:r>
            <a:rPr lang="en-US"/>
            <a:t>Installation:</a:t>
          </a:r>
        </a:p>
      </dgm:t>
    </dgm:pt>
    <dgm:pt modelId="{B2FD59B7-A92F-4DC0-9D47-C5C2B55FF947}" type="parTrans" cxnId="{A6CF4D93-7F5B-4340-BBDD-141868C35070}">
      <dgm:prSet/>
      <dgm:spPr/>
      <dgm:t>
        <a:bodyPr/>
        <a:lstStyle/>
        <a:p>
          <a:endParaRPr lang="en-US"/>
        </a:p>
      </dgm:t>
    </dgm:pt>
    <dgm:pt modelId="{8385B905-52C9-4FF3-A5A4-B5D58FCD200A}" type="sibTrans" cxnId="{A6CF4D93-7F5B-4340-BBDD-141868C35070}">
      <dgm:prSet/>
      <dgm:spPr/>
      <dgm:t>
        <a:bodyPr/>
        <a:lstStyle/>
        <a:p>
          <a:endParaRPr lang="en-US"/>
        </a:p>
      </dgm:t>
    </dgm:pt>
    <dgm:pt modelId="{47419FED-5B10-46E9-BD1B-23EAF3DF117C}">
      <dgm:prSet/>
      <dgm:spPr/>
      <dgm:t>
        <a:bodyPr/>
        <a:lstStyle/>
        <a:p>
          <a:r>
            <a:rPr lang="en-US"/>
            <a:t>Follow instructions for "Installing the Visual Studio Extension" on SpecFlow’s </a:t>
          </a:r>
          <a:r>
            <a:rPr lang="en-US">
              <a:hlinkClick xmlns:r="http://schemas.openxmlformats.org/officeDocument/2006/relationships" r:id="rId2"/>
            </a:rPr>
            <a:t>Getting Started </a:t>
          </a:r>
          <a:r>
            <a:rPr lang="en-US"/>
            <a:t>page.</a:t>
          </a:r>
        </a:p>
      </dgm:t>
    </dgm:pt>
    <dgm:pt modelId="{F0E96F2F-FFE7-4FAB-9682-0821351A5B57}" type="parTrans" cxnId="{7F54D581-BB60-428E-8E3E-11EEFB788FFB}">
      <dgm:prSet/>
      <dgm:spPr/>
      <dgm:t>
        <a:bodyPr/>
        <a:lstStyle/>
        <a:p>
          <a:endParaRPr lang="en-US"/>
        </a:p>
      </dgm:t>
    </dgm:pt>
    <dgm:pt modelId="{DEEF76A5-B263-451F-8CED-C2EC996EAD44}" type="sibTrans" cxnId="{7F54D581-BB60-428E-8E3E-11EEFB788FFB}">
      <dgm:prSet/>
      <dgm:spPr/>
      <dgm:t>
        <a:bodyPr/>
        <a:lstStyle/>
        <a:p>
          <a:endParaRPr lang="en-US"/>
        </a:p>
      </dgm:t>
    </dgm:pt>
    <dgm:pt modelId="{3B6B5E8D-10F0-40A5-A970-6E8377DFB704}">
      <dgm:prSet/>
      <dgm:spPr/>
      <dgm:t>
        <a:bodyPr/>
        <a:lstStyle/>
        <a:p>
          <a:r>
            <a:rPr lang="en-US"/>
            <a:t>Do not follow "Setting Up your SpecFlow Project", since it describes the usage of their (paid) SpecFlow+ tools.</a:t>
          </a:r>
        </a:p>
      </dgm:t>
    </dgm:pt>
    <dgm:pt modelId="{19FCBE0E-3AF2-4ECC-886D-B81335F8C3FD}" type="parTrans" cxnId="{EE98C18C-48B6-45FE-ACB8-337C91D3F2AA}">
      <dgm:prSet/>
      <dgm:spPr/>
      <dgm:t>
        <a:bodyPr/>
        <a:lstStyle/>
        <a:p>
          <a:endParaRPr lang="en-US"/>
        </a:p>
      </dgm:t>
    </dgm:pt>
    <dgm:pt modelId="{F0468AE7-6E27-4448-9654-2ED3B36B2E4C}" type="sibTrans" cxnId="{EE98C18C-48B6-45FE-ACB8-337C91D3F2AA}">
      <dgm:prSet/>
      <dgm:spPr/>
      <dgm:t>
        <a:bodyPr/>
        <a:lstStyle/>
        <a:p>
          <a:endParaRPr lang="en-US"/>
        </a:p>
      </dgm:t>
    </dgm:pt>
    <dgm:pt modelId="{D6B60AFC-51D4-4BBA-933D-D8F137644225}">
      <dgm:prSet/>
      <dgm:spPr/>
      <dgm:t>
        <a:bodyPr/>
        <a:lstStyle/>
        <a:p>
          <a:r>
            <a:rPr lang="en-US" dirty="0"/>
            <a:t>Just because you are using </a:t>
          </a:r>
          <a:r>
            <a:rPr lang="en-US" dirty="0" err="1"/>
            <a:t>SpecFlow</a:t>
          </a:r>
          <a:r>
            <a:rPr lang="en-US" dirty="0"/>
            <a:t> does not mean you are doing BDD!</a:t>
          </a:r>
        </a:p>
      </dgm:t>
    </dgm:pt>
    <dgm:pt modelId="{5BFA22F1-758A-46EC-AE79-9A5C8B2E34B6}" type="parTrans" cxnId="{33272DAF-1E4A-4CB1-A57D-9E5A90158A55}">
      <dgm:prSet/>
      <dgm:spPr/>
      <dgm:t>
        <a:bodyPr/>
        <a:lstStyle/>
        <a:p>
          <a:endParaRPr lang="en-US"/>
        </a:p>
      </dgm:t>
    </dgm:pt>
    <dgm:pt modelId="{3DB1CCBB-0F22-4164-85D8-6E2EBF418379}" type="sibTrans" cxnId="{33272DAF-1E4A-4CB1-A57D-9E5A90158A55}">
      <dgm:prSet/>
      <dgm:spPr/>
      <dgm:t>
        <a:bodyPr/>
        <a:lstStyle/>
        <a:p>
          <a:endParaRPr lang="en-US"/>
        </a:p>
      </dgm:t>
    </dgm:pt>
    <dgm:pt modelId="{835A3319-9263-4369-8421-5CC396E589F3}" type="pres">
      <dgm:prSet presAssocID="{0B5331B5-B88D-452B-B278-DABCC514AAAF}" presName="linear" presStyleCnt="0">
        <dgm:presLayoutVars>
          <dgm:animLvl val="lvl"/>
          <dgm:resizeHandles val="exact"/>
        </dgm:presLayoutVars>
      </dgm:prSet>
      <dgm:spPr/>
    </dgm:pt>
    <dgm:pt modelId="{EDBA1795-D516-4B09-86FB-55FA27C3AB4A}" type="pres">
      <dgm:prSet presAssocID="{BF98C855-D92A-4D7A-B7FD-0660D805521D}" presName="parentText" presStyleLbl="node1" presStyleIdx="0" presStyleCnt="5">
        <dgm:presLayoutVars>
          <dgm:chMax val="0"/>
          <dgm:bulletEnabled val="1"/>
        </dgm:presLayoutVars>
      </dgm:prSet>
      <dgm:spPr/>
    </dgm:pt>
    <dgm:pt modelId="{801DDEFF-8496-48CC-820B-60574A5BAD94}" type="pres">
      <dgm:prSet presAssocID="{7B8E8E8F-84A8-4DCF-B05E-6DC173E1BC56}" presName="spacer" presStyleCnt="0"/>
      <dgm:spPr/>
    </dgm:pt>
    <dgm:pt modelId="{8ADB90BF-C1B0-4CD6-A899-6D86E64389B9}" type="pres">
      <dgm:prSet presAssocID="{4340E42B-CA6B-433A-BCF3-A4D3827B448E}" presName="parentText" presStyleLbl="node1" presStyleIdx="1" presStyleCnt="5">
        <dgm:presLayoutVars>
          <dgm:chMax val="0"/>
          <dgm:bulletEnabled val="1"/>
        </dgm:presLayoutVars>
      </dgm:prSet>
      <dgm:spPr/>
    </dgm:pt>
    <dgm:pt modelId="{26F35C8E-E58D-4FE5-B39F-4B831CC25837}" type="pres">
      <dgm:prSet presAssocID="{D311765D-9C64-4550-BB06-7C1C7D71DBC3}" presName="spacer" presStyleCnt="0"/>
      <dgm:spPr/>
    </dgm:pt>
    <dgm:pt modelId="{356EE64D-F276-466A-9AF8-95A1B38D40CE}" type="pres">
      <dgm:prSet presAssocID="{7C66A41F-7917-46F0-A122-935896077835}" presName="parentText" presStyleLbl="node1" presStyleIdx="2" presStyleCnt="5">
        <dgm:presLayoutVars>
          <dgm:chMax val="0"/>
          <dgm:bulletEnabled val="1"/>
        </dgm:presLayoutVars>
      </dgm:prSet>
      <dgm:spPr/>
    </dgm:pt>
    <dgm:pt modelId="{FE039527-3766-4207-A2BA-E025E49E213A}" type="pres">
      <dgm:prSet presAssocID="{E8099740-1851-4D96-8CD9-BCACC5B2273C}" presName="spacer" presStyleCnt="0"/>
      <dgm:spPr/>
    </dgm:pt>
    <dgm:pt modelId="{33329BF1-EE5F-4BDB-97D9-D000BAF9F2F4}" type="pres">
      <dgm:prSet presAssocID="{1DD37D8F-AC9C-46D0-9F40-B8C3839C668E}" presName="parentText" presStyleLbl="node1" presStyleIdx="3" presStyleCnt="5">
        <dgm:presLayoutVars>
          <dgm:chMax val="0"/>
          <dgm:bulletEnabled val="1"/>
        </dgm:presLayoutVars>
      </dgm:prSet>
      <dgm:spPr/>
    </dgm:pt>
    <dgm:pt modelId="{D5CC1162-0551-4135-A1D5-B97CD4854F6F}" type="pres">
      <dgm:prSet presAssocID="{1DD37D8F-AC9C-46D0-9F40-B8C3839C668E}" presName="childText" presStyleLbl="revTx" presStyleIdx="0" presStyleCnt="1">
        <dgm:presLayoutVars>
          <dgm:bulletEnabled val="1"/>
        </dgm:presLayoutVars>
      </dgm:prSet>
      <dgm:spPr/>
    </dgm:pt>
    <dgm:pt modelId="{3D579C02-7D44-4235-B2C8-3EA9E4AE9F79}" type="pres">
      <dgm:prSet presAssocID="{D6B60AFC-51D4-4BBA-933D-D8F137644225}" presName="parentText" presStyleLbl="node1" presStyleIdx="4" presStyleCnt="5">
        <dgm:presLayoutVars>
          <dgm:chMax val="0"/>
          <dgm:bulletEnabled val="1"/>
        </dgm:presLayoutVars>
      </dgm:prSet>
      <dgm:spPr/>
    </dgm:pt>
  </dgm:ptLst>
  <dgm:cxnLst>
    <dgm:cxn modelId="{5CDFDA2C-C958-4AA5-A900-92471F557950}" type="presOf" srcId="{7C66A41F-7917-46F0-A122-935896077835}" destId="{356EE64D-F276-466A-9AF8-95A1B38D40CE}" srcOrd="0" destOrd="0" presId="urn:microsoft.com/office/officeart/2005/8/layout/vList2"/>
    <dgm:cxn modelId="{8B78B665-18E3-4BB1-9A32-DC5B97F9BA20}" type="presOf" srcId="{4340E42B-CA6B-433A-BCF3-A4D3827B448E}" destId="{8ADB90BF-C1B0-4CD6-A899-6D86E64389B9}" srcOrd="0" destOrd="0" presId="urn:microsoft.com/office/officeart/2005/8/layout/vList2"/>
    <dgm:cxn modelId="{7C36E146-3E14-4780-AC4F-6E8330D14B69}" srcId="{0B5331B5-B88D-452B-B278-DABCC514AAAF}" destId="{4340E42B-CA6B-433A-BCF3-A4D3827B448E}" srcOrd="1" destOrd="0" parTransId="{3C8FCDF6-8140-49B0-92E7-078AA42835C6}" sibTransId="{D311765D-9C64-4550-BB06-7C1C7D71DBC3}"/>
    <dgm:cxn modelId="{313E4172-5804-4F9D-B38B-61C6895139E7}" srcId="{0B5331B5-B88D-452B-B278-DABCC514AAAF}" destId="{7C66A41F-7917-46F0-A122-935896077835}" srcOrd="2" destOrd="0" parTransId="{5C1926E9-F094-4483-A2AA-85E161A5D876}" sibTransId="{E8099740-1851-4D96-8CD9-BCACC5B2273C}"/>
    <dgm:cxn modelId="{7F54D581-BB60-428E-8E3E-11EEFB788FFB}" srcId="{1DD37D8F-AC9C-46D0-9F40-B8C3839C668E}" destId="{47419FED-5B10-46E9-BD1B-23EAF3DF117C}" srcOrd="0" destOrd="0" parTransId="{F0E96F2F-FFE7-4FAB-9682-0821351A5B57}" sibTransId="{DEEF76A5-B263-451F-8CED-C2EC996EAD44}"/>
    <dgm:cxn modelId="{EE98C18C-48B6-45FE-ACB8-337C91D3F2AA}" srcId="{1DD37D8F-AC9C-46D0-9F40-B8C3839C668E}" destId="{3B6B5E8D-10F0-40A5-A970-6E8377DFB704}" srcOrd="1" destOrd="0" parTransId="{19FCBE0E-3AF2-4ECC-886D-B81335F8C3FD}" sibTransId="{F0468AE7-6E27-4448-9654-2ED3B36B2E4C}"/>
    <dgm:cxn modelId="{A6CF4D93-7F5B-4340-BBDD-141868C35070}" srcId="{0B5331B5-B88D-452B-B278-DABCC514AAAF}" destId="{1DD37D8F-AC9C-46D0-9F40-B8C3839C668E}" srcOrd="3" destOrd="0" parTransId="{B2FD59B7-A92F-4DC0-9D47-C5C2B55FF947}" sibTransId="{8385B905-52C9-4FF3-A5A4-B5D58FCD200A}"/>
    <dgm:cxn modelId="{918DFF93-7452-469B-A8FD-1A265AF8A449}" srcId="{0B5331B5-B88D-452B-B278-DABCC514AAAF}" destId="{BF98C855-D92A-4D7A-B7FD-0660D805521D}" srcOrd="0" destOrd="0" parTransId="{3538050B-8036-4CA0-9816-45B6F867D5FA}" sibTransId="{7B8E8E8F-84A8-4DCF-B05E-6DC173E1BC56}"/>
    <dgm:cxn modelId="{33272DAF-1E4A-4CB1-A57D-9E5A90158A55}" srcId="{0B5331B5-B88D-452B-B278-DABCC514AAAF}" destId="{D6B60AFC-51D4-4BBA-933D-D8F137644225}" srcOrd="4" destOrd="0" parTransId="{5BFA22F1-758A-46EC-AE79-9A5C8B2E34B6}" sibTransId="{3DB1CCBB-0F22-4164-85D8-6E2EBF418379}"/>
    <dgm:cxn modelId="{BC8364AF-9C2A-442F-9CB9-4E770A48902B}" type="presOf" srcId="{D6B60AFC-51D4-4BBA-933D-D8F137644225}" destId="{3D579C02-7D44-4235-B2C8-3EA9E4AE9F79}" srcOrd="0" destOrd="0" presId="urn:microsoft.com/office/officeart/2005/8/layout/vList2"/>
    <dgm:cxn modelId="{1AFC34B2-3FDD-4813-BF1A-63B40ABC5B8F}" type="presOf" srcId="{3B6B5E8D-10F0-40A5-A970-6E8377DFB704}" destId="{D5CC1162-0551-4135-A1D5-B97CD4854F6F}" srcOrd="0" destOrd="1" presId="urn:microsoft.com/office/officeart/2005/8/layout/vList2"/>
    <dgm:cxn modelId="{A469CBB8-4365-435E-977B-B09F78EA5303}" type="presOf" srcId="{47419FED-5B10-46E9-BD1B-23EAF3DF117C}" destId="{D5CC1162-0551-4135-A1D5-B97CD4854F6F}" srcOrd="0" destOrd="0" presId="urn:microsoft.com/office/officeart/2005/8/layout/vList2"/>
    <dgm:cxn modelId="{184D8FD2-880C-48E2-996A-3EBF5C16AD54}" type="presOf" srcId="{1DD37D8F-AC9C-46D0-9F40-B8C3839C668E}" destId="{33329BF1-EE5F-4BDB-97D9-D000BAF9F2F4}" srcOrd="0" destOrd="0" presId="urn:microsoft.com/office/officeart/2005/8/layout/vList2"/>
    <dgm:cxn modelId="{CD4E2DE3-14D3-4BF9-ABD2-17BE2456C8D8}" type="presOf" srcId="{BF98C855-D92A-4D7A-B7FD-0660D805521D}" destId="{EDBA1795-D516-4B09-86FB-55FA27C3AB4A}" srcOrd="0" destOrd="0" presId="urn:microsoft.com/office/officeart/2005/8/layout/vList2"/>
    <dgm:cxn modelId="{04C945E4-D769-4D67-A6C7-D99C3654CDFB}" type="presOf" srcId="{0B5331B5-B88D-452B-B278-DABCC514AAAF}" destId="{835A3319-9263-4369-8421-5CC396E589F3}" srcOrd="0" destOrd="0" presId="urn:microsoft.com/office/officeart/2005/8/layout/vList2"/>
    <dgm:cxn modelId="{3529919C-5D2B-46D9-BD61-F6B1299DE790}" type="presParOf" srcId="{835A3319-9263-4369-8421-5CC396E589F3}" destId="{EDBA1795-D516-4B09-86FB-55FA27C3AB4A}" srcOrd="0" destOrd="0" presId="urn:microsoft.com/office/officeart/2005/8/layout/vList2"/>
    <dgm:cxn modelId="{B55C6A41-B95F-42E2-9654-12627460397C}" type="presParOf" srcId="{835A3319-9263-4369-8421-5CC396E589F3}" destId="{801DDEFF-8496-48CC-820B-60574A5BAD94}" srcOrd="1" destOrd="0" presId="urn:microsoft.com/office/officeart/2005/8/layout/vList2"/>
    <dgm:cxn modelId="{128849B8-F5D9-49F0-AF70-0EA5EA7ED5EB}" type="presParOf" srcId="{835A3319-9263-4369-8421-5CC396E589F3}" destId="{8ADB90BF-C1B0-4CD6-A899-6D86E64389B9}" srcOrd="2" destOrd="0" presId="urn:microsoft.com/office/officeart/2005/8/layout/vList2"/>
    <dgm:cxn modelId="{03761912-4884-4AC0-B15F-F17051ACE248}" type="presParOf" srcId="{835A3319-9263-4369-8421-5CC396E589F3}" destId="{26F35C8E-E58D-4FE5-B39F-4B831CC25837}" srcOrd="3" destOrd="0" presId="urn:microsoft.com/office/officeart/2005/8/layout/vList2"/>
    <dgm:cxn modelId="{554F4B2A-5170-4B03-9362-5D70289F1B50}" type="presParOf" srcId="{835A3319-9263-4369-8421-5CC396E589F3}" destId="{356EE64D-F276-466A-9AF8-95A1B38D40CE}" srcOrd="4" destOrd="0" presId="urn:microsoft.com/office/officeart/2005/8/layout/vList2"/>
    <dgm:cxn modelId="{82497BE7-B86F-4EEC-B443-4E7E5C523FEB}" type="presParOf" srcId="{835A3319-9263-4369-8421-5CC396E589F3}" destId="{FE039527-3766-4207-A2BA-E025E49E213A}" srcOrd="5" destOrd="0" presId="urn:microsoft.com/office/officeart/2005/8/layout/vList2"/>
    <dgm:cxn modelId="{30B5AC86-C9DE-447F-8376-A90B164D5E7E}" type="presParOf" srcId="{835A3319-9263-4369-8421-5CC396E589F3}" destId="{33329BF1-EE5F-4BDB-97D9-D000BAF9F2F4}" srcOrd="6" destOrd="0" presId="urn:microsoft.com/office/officeart/2005/8/layout/vList2"/>
    <dgm:cxn modelId="{177A283A-3BAB-44A2-8057-4354A13A8DF0}" type="presParOf" srcId="{835A3319-9263-4369-8421-5CC396E589F3}" destId="{D5CC1162-0551-4135-A1D5-B97CD4854F6F}" srcOrd="7" destOrd="0" presId="urn:microsoft.com/office/officeart/2005/8/layout/vList2"/>
    <dgm:cxn modelId="{C455BB78-72F5-4DE0-AACB-917522BE8DFA}" type="presParOf" srcId="{835A3319-9263-4369-8421-5CC396E589F3}" destId="{3D579C02-7D44-4235-B2C8-3EA9E4AE9F7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257720-AB54-4755-83E8-0BC012DA1F6A}"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D9C80D13-981B-486D-A34A-1A04513FADDB}">
      <dgm:prSet/>
      <dgm:spPr/>
      <dgm:t>
        <a:bodyPr/>
        <a:lstStyle/>
        <a:p>
          <a:r>
            <a:rPr lang="en-US"/>
            <a:t>Add the following NuGet packages to the project:</a:t>
          </a:r>
        </a:p>
      </dgm:t>
    </dgm:pt>
    <dgm:pt modelId="{A16565DE-9512-4944-BA92-84B315FCF4CE}" type="parTrans" cxnId="{5A6F34FA-D22F-4C93-AC64-3309DAB94470}">
      <dgm:prSet/>
      <dgm:spPr/>
      <dgm:t>
        <a:bodyPr/>
        <a:lstStyle/>
        <a:p>
          <a:endParaRPr lang="en-US"/>
        </a:p>
      </dgm:t>
    </dgm:pt>
    <dgm:pt modelId="{F8DAFDE8-7CB0-4D01-847F-6ABAF1581A00}" type="sibTrans" cxnId="{5A6F34FA-D22F-4C93-AC64-3309DAB94470}">
      <dgm:prSet/>
      <dgm:spPr/>
      <dgm:t>
        <a:bodyPr/>
        <a:lstStyle/>
        <a:p>
          <a:endParaRPr lang="en-US"/>
        </a:p>
      </dgm:t>
    </dgm:pt>
    <dgm:pt modelId="{D7E413A4-22C3-4482-AC0F-21DA0787A0E0}">
      <dgm:prSet/>
      <dgm:spPr/>
      <dgm:t>
        <a:bodyPr/>
        <a:lstStyle/>
        <a:p>
          <a:r>
            <a:rPr lang="en-US"/>
            <a:t>nunit</a:t>
          </a:r>
        </a:p>
      </dgm:t>
    </dgm:pt>
    <dgm:pt modelId="{47E33ED8-278A-4508-834E-95B1143052B9}" type="parTrans" cxnId="{D675A1FC-6B63-4659-B445-3E0F64E01120}">
      <dgm:prSet/>
      <dgm:spPr/>
      <dgm:t>
        <a:bodyPr/>
        <a:lstStyle/>
        <a:p>
          <a:endParaRPr lang="en-US"/>
        </a:p>
      </dgm:t>
    </dgm:pt>
    <dgm:pt modelId="{77BDE5B0-991D-4322-B2FB-AB8E0826DD07}" type="sibTrans" cxnId="{D675A1FC-6B63-4659-B445-3E0F64E01120}">
      <dgm:prSet/>
      <dgm:spPr/>
      <dgm:t>
        <a:bodyPr/>
        <a:lstStyle/>
        <a:p>
          <a:endParaRPr lang="en-US"/>
        </a:p>
      </dgm:t>
    </dgm:pt>
    <dgm:pt modelId="{2E5678BF-2AC1-49D7-A9D7-D4FF33E246E6}">
      <dgm:prSet/>
      <dgm:spPr/>
      <dgm:t>
        <a:bodyPr/>
        <a:lstStyle/>
        <a:p>
          <a:r>
            <a:rPr lang="en-US"/>
            <a:t>NUnit.Console</a:t>
          </a:r>
        </a:p>
      </dgm:t>
    </dgm:pt>
    <dgm:pt modelId="{3B416DDD-DFEC-4071-81CD-F34E6691CA95}" type="parTrans" cxnId="{A031E7EC-34D1-4D23-8C07-AE96C604AA9B}">
      <dgm:prSet/>
      <dgm:spPr/>
      <dgm:t>
        <a:bodyPr/>
        <a:lstStyle/>
        <a:p>
          <a:endParaRPr lang="en-US"/>
        </a:p>
      </dgm:t>
    </dgm:pt>
    <dgm:pt modelId="{741B9C6B-F24E-443D-A946-496D81D7ADE0}" type="sibTrans" cxnId="{A031E7EC-34D1-4D23-8C07-AE96C604AA9B}">
      <dgm:prSet/>
      <dgm:spPr/>
      <dgm:t>
        <a:bodyPr/>
        <a:lstStyle/>
        <a:p>
          <a:endParaRPr lang="en-US"/>
        </a:p>
      </dgm:t>
    </dgm:pt>
    <dgm:pt modelId="{DBB13F81-0474-451C-847F-720D9BC034CB}">
      <dgm:prSet/>
      <dgm:spPr/>
      <dgm:t>
        <a:bodyPr/>
        <a:lstStyle/>
        <a:p>
          <a:r>
            <a:rPr lang="en-US"/>
            <a:t>NUnit3TestAdapter</a:t>
          </a:r>
        </a:p>
      </dgm:t>
    </dgm:pt>
    <dgm:pt modelId="{55BFA6B5-DA8D-4EBF-9CE5-AE2891F32E43}" type="parTrans" cxnId="{3979516B-5303-4C30-A7EC-4296D700DA28}">
      <dgm:prSet/>
      <dgm:spPr/>
      <dgm:t>
        <a:bodyPr/>
        <a:lstStyle/>
        <a:p>
          <a:endParaRPr lang="en-US"/>
        </a:p>
      </dgm:t>
    </dgm:pt>
    <dgm:pt modelId="{72608B78-C661-4869-97FD-80E24132797A}" type="sibTrans" cxnId="{3979516B-5303-4C30-A7EC-4296D700DA28}">
      <dgm:prSet/>
      <dgm:spPr/>
      <dgm:t>
        <a:bodyPr/>
        <a:lstStyle/>
        <a:p>
          <a:endParaRPr lang="en-US"/>
        </a:p>
      </dgm:t>
    </dgm:pt>
    <dgm:pt modelId="{55A70584-10D0-4B47-ABFA-F5215BF49383}">
      <dgm:prSet/>
      <dgm:spPr/>
      <dgm:t>
        <a:bodyPr/>
        <a:lstStyle/>
        <a:p>
          <a:r>
            <a:rPr lang="en-US"/>
            <a:t>NUnitV2.Core</a:t>
          </a:r>
        </a:p>
      </dgm:t>
    </dgm:pt>
    <dgm:pt modelId="{50905FB0-184D-465D-9370-53449837D5E9}" type="parTrans" cxnId="{6FAF9ACA-107A-4F44-800E-936C721CAB92}">
      <dgm:prSet/>
      <dgm:spPr/>
      <dgm:t>
        <a:bodyPr/>
        <a:lstStyle/>
        <a:p>
          <a:endParaRPr lang="en-US"/>
        </a:p>
      </dgm:t>
    </dgm:pt>
    <dgm:pt modelId="{9E35D5E6-6E11-4AAF-8466-ACD432CD8E48}" type="sibTrans" cxnId="{6FAF9ACA-107A-4F44-800E-936C721CAB92}">
      <dgm:prSet/>
      <dgm:spPr/>
      <dgm:t>
        <a:bodyPr/>
        <a:lstStyle/>
        <a:p>
          <a:endParaRPr lang="en-US"/>
        </a:p>
      </dgm:t>
    </dgm:pt>
    <dgm:pt modelId="{150836AB-4940-48D7-AA15-8DC93317912A}">
      <dgm:prSet/>
      <dgm:spPr/>
      <dgm:t>
        <a:bodyPr/>
        <a:lstStyle/>
        <a:p>
          <a:r>
            <a:rPr lang="en-US"/>
            <a:t>SpecFlow</a:t>
          </a:r>
        </a:p>
      </dgm:t>
    </dgm:pt>
    <dgm:pt modelId="{58DB7402-0FF7-439A-8777-0E5FDAF48268}" type="parTrans" cxnId="{E72BA85D-64DD-40B1-AB43-18D996066A21}">
      <dgm:prSet/>
      <dgm:spPr/>
      <dgm:t>
        <a:bodyPr/>
        <a:lstStyle/>
        <a:p>
          <a:endParaRPr lang="en-US"/>
        </a:p>
      </dgm:t>
    </dgm:pt>
    <dgm:pt modelId="{F2E9E502-0508-4145-8831-F4FB555EC048}" type="sibTrans" cxnId="{E72BA85D-64DD-40B1-AB43-18D996066A21}">
      <dgm:prSet/>
      <dgm:spPr/>
      <dgm:t>
        <a:bodyPr/>
        <a:lstStyle/>
        <a:p>
          <a:endParaRPr lang="en-US"/>
        </a:p>
      </dgm:t>
    </dgm:pt>
    <dgm:pt modelId="{56E06D8B-36B1-493D-B15C-61883C1ABBEC}">
      <dgm:prSet/>
      <dgm:spPr/>
      <dgm:t>
        <a:bodyPr/>
        <a:lstStyle/>
        <a:p>
          <a:r>
            <a:rPr lang="en-US"/>
            <a:t>SpecFlow.NUnit</a:t>
          </a:r>
        </a:p>
      </dgm:t>
    </dgm:pt>
    <dgm:pt modelId="{2FB48E6A-171E-48DE-993E-3C7A0BCC3558}" type="parTrans" cxnId="{AE935662-F816-471C-9225-2CC5765F60BB}">
      <dgm:prSet/>
      <dgm:spPr/>
      <dgm:t>
        <a:bodyPr/>
        <a:lstStyle/>
        <a:p>
          <a:endParaRPr lang="en-US"/>
        </a:p>
      </dgm:t>
    </dgm:pt>
    <dgm:pt modelId="{1C6E21BB-F569-48D6-93F2-88C3B68C138B}" type="sibTrans" cxnId="{AE935662-F816-471C-9225-2CC5765F60BB}">
      <dgm:prSet/>
      <dgm:spPr/>
      <dgm:t>
        <a:bodyPr/>
        <a:lstStyle/>
        <a:p>
          <a:endParaRPr lang="en-US"/>
        </a:p>
      </dgm:t>
    </dgm:pt>
    <dgm:pt modelId="{9E450B15-FBC9-4225-8D69-B854EB3C360A}">
      <dgm:prSet/>
      <dgm:spPr/>
      <dgm:t>
        <a:bodyPr/>
        <a:lstStyle/>
        <a:p>
          <a:r>
            <a:rPr lang="en-US"/>
            <a:t>SpecFlow.NUnit.Runners</a:t>
          </a:r>
        </a:p>
      </dgm:t>
    </dgm:pt>
    <dgm:pt modelId="{7D886DB1-C830-4123-B1B2-6F2D10626531}" type="parTrans" cxnId="{BFE8BC4F-679B-41DA-80A1-BB3785F5AEC0}">
      <dgm:prSet/>
      <dgm:spPr/>
      <dgm:t>
        <a:bodyPr/>
        <a:lstStyle/>
        <a:p>
          <a:endParaRPr lang="en-US"/>
        </a:p>
      </dgm:t>
    </dgm:pt>
    <dgm:pt modelId="{7915BD3D-8754-4058-85A3-E74AF50DE486}" type="sibTrans" cxnId="{BFE8BC4F-679B-41DA-80A1-BB3785F5AEC0}">
      <dgm:prSet/>
      <dgm:spPr/>
      <dgm:t>
        <a:bodyPr/>
        <a:lstStyle/>
        <a:p>
          <a:endParaRPr lang="en-US"/>
        </a:p>
      </dgm:t>
    </dgm:pt>
    <dgm:pt modelId="{7B1D6D06-DE71-4DBD-910D-73EB39CE92FD}">
      <dgm:prSet/>
      <dgm:spPr>
        <a:solidFill>
          <a:schemeClr val="accent1">
            <a:lumMod val="75000"/>
          </a:schemeClr>
        </a:solidFill>
      </dgm:spPr>
      <dgm:t>
        <a:bodyPr/>
        <a:lstStyle/>
        <a:p>
          <a:r>
            <a:rPr lang="en-US"/>
            <a:t>Add reference to:</a:t>
          </a:r>
        </a:p>
      </dgm:t>
    </dgm:pt>
    <dgm:pt modelId="{3CC2B57A-F1AC-42FA-82FE-663E3086B4C2}" type="parTrans" cxnId="{719D80FB-C10D-4D75-B4F5-70ABB0722442}">
      <dgm:prSet/>
      <dgm:spPr/>
      <dgm:t>
        <a:bodyPr/>
        <a:lstStyle/>
        <a:p>
          <a:endParaRPr lang="en-US"/>
        </a:p>
      </dgm:t>
    </dgm:pt>
    <dgm:pt modelId="{C12BA333-9870-4EE1-B619-A7718D82D31E}" type="sibTrans" cxnId="{719D80FB-C10D-4D75-B4F5-70ABB0722442}">
      <dgm:prSet/>
      <dgm:spPr/>
      <dgm:t>
        <a:bodyPr/>
        <a:lstStyle/>
        <a:p>
          <a:endParaRPr lang="en-US"/>
        </a:p>
      </dgm:t>
    </dgm:pt>
    <dgm:pt modelId="{E1934F33-600B-42D1-9010-DFC06281E1DB}">
      <dgm:prSet/>
      <dgm:spPr>
        <a:solidFill>
          <a:schemeClr val="accent1">
            <a:lumMod val="60000"/>
            <a:lumOff val="40000"/>
            <a:alpha val="90000"/>
          </a:schemeClr>
        </a:solidFill>
      </dgm:spPr>
      <dgm:t>
        <a:bodyPr/>
        <a:lstStyle/>
        <a:p>
          <a:r>
            <a:rPr lang="en-US"/>
            <a:t>Microsoft.CSharp</a:t>
          </a:r>
        </a:p>
      </dgm:t>
    </dgm:pt>
    <dgm:pt modelId="{F63D2DF8-E047-4544-90BC-5727F166F286}" type="parTrans" cxnId="{F1EBE150-DEF2-4091-837A-E90908D2C6EB}">
      <dgm:prSet/>
      <dgm:spPr/>
      <dgm:t>
        <a:bodyPr/>
        <a:lstStyle/>
        <a:p>
          <a:endParaRPr lang="en-US"/>
        </a:p>
      </dgm:t>
    </dgm:pt>
    <dgm:pt modelId="{D2D7656D-9E9A-488F-AAE5-7171BB7217BE}" type="sibTrans" cxnId="{F1EBE150-DEF2-4091-837A-E90908D2C6EB}">
      <dgm:prSet/>
      <dgm:spPr/>
      <dgm:t>
        <a:bodyPr/>
        <a:lstStyle/>
        <a:p>
          <a:endParaRPr lang="en-US"/>
        </a:p>
      </dgm:t>
    </dgm:pt>
    <dgm:pt modelId="{EAC1D9ED-E49E-4772-A4A9-088CBAB94877}" type="pres">
      <dgm:prSet presAssocID="{97257720-AB54-4755-83E8-0BC012DA1F6A}" presName="Name0" presStyleCnt="0">
        <dgm:presLayoutVars>
          <dgm:dir/>
          <dgm:animLvl val="lvl"/>
          <dgm:resizeHandles val="exact"/>
        </dgm:presLayoutVars>
      </dgm:prSet>
      <dgm:spPr/>
    </dgm:pt>
    <dgm:pt modelId="{EB75C31D-682C-401B-B15B-0B5CB234F1C4}" type="pres">
      <dgm:prSet presAssocID="{D9C80D13-981B-486D-A34A-1A04513FADDB}" presName="linNode" presStyleCnt="0"/>
      <dgm:spPr/>
    </dgm:pt>
    <dgm:pt modelId="{83BECAD9-3EDC-4D0E-A212-FB0BF0F1FD57}" type="pres">
      <dgm:prSet presAssocID="{D9C80D13-981B-486D-A34A-1A04513FADDB}" presName="parentText" presStyleLbl="node1" presStyleIdx="0" presStyleCnt="2">
        <dgm:presLayoutVars>
          <dgm:chMax val="1"/>
          <dgm:bulletEnabled val="1"/>
        </dgm:presLayoutVars>
      </dgm:prSet>
      <dgm:spPr/>
    </dgm:pt>
    <dgm:pt modelId="{BE7FC342-9E3D-4C15-BDA9-8407DB579ED5}" type="pres">
      <dgm:prSet presAssocID="{D9C80D13-981B-486D-A34A-1A04513FADDB}" presName="descendantText" presStyleLbl="alignAccFollowNode1" presStyleIdx="0" presStyleCnt="2">
        <dgm:presLayoutVars>
          <dgm:bulletEnabled val="1"/>
        </dgm:presLayoutVars>
      </dgm:prSet>
      <dgm:spPr/>
    </dgm:pt>
    <dgm:pt modelId="{41B7F4E8-7DF2-43EE-8759-1B1DE6739B09}" type="pres">
      <dgm:prSet presAssocID="{F8DAFDE8-7CB0-4D01-847F-6ABAF1581A00}" presName="sp" presStyleCnt="0"/>
      <dgm:spPr/>
    </dgm:pt>
    <dgm:pt modelId="{25C196FB-5A28-48A6-8422-5D9DF809FB55}" type="pres">
      <dgm:prSet presAssocID="{7B1D6D06-DE71-4DBD-910D-73EB39CE92FD}" presName="linNode" presStyleCnt="0"/>
      <dgm:spPr/>
    </dgm:pt>
    <dgm:pt modelId="{80023E6D-A25B-4EF1-AD04-33570A27C28F}" type="pres">
      <dgm:prSet presAssocID="{7B1D6D06-DE71-4DBD-910D-73EB39CE92FD}" presName="parentText" presStyleLbl="node1" presStyleIdx="1" presStyleCnt="2">
        <dgm:presLayoutVars>
          <dgm:chMax val="1"/>
          <dgm:bulletEnabled val="1"/>
        </dgm:presLayoutVars>
      </dgm:prSet>
      <dgm:spPr/>
    </dgm:pt>
    <dgm:pt modelId="{C46639A2-6066-4E33-8356-F335779620CE}" type="pres">
      <dgm:prSet presAssocID="{7B1D6D06-DE71-4DBD-910D-73EB39CE92FD}" presName="descendantText" presStyleLbl="alignAccFollowNode1" presStyleIdx="1" presStyleCnt="2">
        <dgm:presLayoutVars>
          <dgm:bulletEnabled val="1"/>
        </dgm:presLayoutVars>
      </dgm:prSet>
      <dgm:spPr/>
    </dgm:pt>
  </dgm:ptLst>
  <dgm:cxnLst>
    <dgm:cxn modelId="{A09D5A0B-CED8-46C4-8C63-3CBEC9AEEDC7}" type="presOf" srcId="{DBB13F81-0474-451C-847F-720D9BC034CB}" destId="{BE7FC342-9E3D-4C15-BDA9-8407DB579ED5}" srcOrd="0" destOrd="2" presId="urn:microsoft.com/office/officeart/2005/8/layout/vList5"/>
    <dgm:cxn modelId="{E72BA85D-64DD-40B1-AB43-18D996066A21}" srcId="{D9C80D13-981B-486D-A34A-1A04513FADDB}" destId="{150836AB-4940-48D7-AA15-8DC93317912A}" srcOrd="4" destOrd="0" parTransId="{58DB7402-0FF7-439A-8777-0E5FDAF48268}" sibTransId="{F2E9E502-0508-4145-8831-F4FB555EC048}"/>
    <dgm:cxn modelId="{AE935662-F816-471C-9225-2CC5765F60BB}" srcId="{D9C80D13-981B-486D-A34A-1A04513FADDB}" destId="{56E06D8B-36B1-493D-B15C-61883C1ABBEC}" srcOrd="5" destOrd="0" parTransId="{2FB48E6A-171E-48DE-993E-3C7A0BCC3558}" sibTransId="{1C6E21BB-F569-48D6-93F2-88C3B68C138B}"/>
    <dgm:cxn modelId="{A8BFDC69-D061-4F58-859A-D389B3230563}" type="presOf" srcId="{2E5678BF-2AC1-49D7-A9D7-D4FF33E246E6}" destId="{BE7FC342-9E3D-4C15-BDA9-8407DB579ED5}" srcOrd="0" destOrd="1" presId="urn:microsoft.com/office/officeart/2005/8/layout/vList5"/>
    <dgm:cxn modelId="{3979516B-5303-4C30-A7EC-4296D700DA28}" srcId="{D9C80D13-981B-486D-A34A-1A04513FADDB}" destId="{DBB13F81-0474-451C-847F-720D9BC034CB}" srcOrd="2" destOrd="0" parTransId="{55BFA6B5-DA8D-4EBF-9CE5-AE2891F32E43}" sibTransId="{72608B78-C661-4869-97FD-80E24132797A}"/>
    <dgm:cxn modelId="{BFE8BC4F-679B-41DA-80A1-BB3785F5AEC0}" srcId="{D9C80D13-981B-486D-A34A-1A04513FADDB}" destId="{9E450B15-FBC9-4225-8D69-B854EB3C360A}" srcOrd="6" destOrd="0" parTransId="{7D886DB1-C830-4123-B1B2-6F2D10626531}" sibTransId="{7915BD3D-8754-4058-85A3-E74AF50DE486}"/>
    <dgm:cxn modelId="{F1EBE150-DEF2-4091-837A-E90908D2C6EB}" srcId="{7B1D6D06-DE71-4DBD-910D-73EB39CE92FD}" destId="{E1934F33-600B-42D1-9010-DFC06281E1DB}" srcOrd="0" destOrd="0" parTransId="{F63D2DF8-E047-4544-90BC-5727F166F286}" sibTransId="{D2D7656D-9E9A-488F-AAE5-7171BB7217BE}"/>
    <dgm:cxn modelId="{DBF8C458-40C0-4D29-A855-21D9387C200E}" type="presOf" srcId="{D7E413A4-22C3-4482-AC0F-21DA0787A0E0}" destId="{BE7FC342-9E3D-4C15-BDA9-8407DB579ED5}" srcOrd="0" destOrd="0" presId="urn:microsoft.com/office/officeart/2005/8/layout/vList5"/>
    <dgm:cxn modelId="{5E482A7E-67C1-4237-A078-4029AEF55F51}" type="presOf" srcId="{9E450B15-FBC9-4225-8D69-B854EB3C360A}" destId="{BE7FC342-9E3D-4C15-BDA9-8407DB579ED5}" srcOrd="0" destOrd="6" presId="urn:microsoft.com/office/officeart/2005/8/layout/vList5"/>
    <dgm:cxn modelId="{D283508B-99D7-4B2E-B1CB-D67426C56894}" type="presOf" srcId="{7B1D6D06-DE71-4DBD-910D-73EB39CE92FD}" destId="{80023E6D-A25B-4EF1-AD04-33570A27C28F}" srcOrd="0" destOrd="0" presId="urn:microsoft.com/office/officeart/2005/8/layout/vList5"/>
    <dgm:cxn modelId="{1DDBFD97-D5CD-42DB-AC83-346C202208F1}" type="presOf" srcId="{55A70584-10D0-4B47-ABFA-F5215BF49383}" destId="{BE7FC342-9E3D-4C15-BDA9-8407DB579ED5}" srcOrd="0" destOrd="3" presId="urn:microsoft.com/office/officeart/2005/8/layout/vList5"/>
    <dgm:cxn modelId="{4B300FAC-5A5E-492C-9C78-DFBA3936BE0E}" type="presOf" srcId="{56E06D8B-36B1-493D-B15C-61883C1ABBEC}" destId="{BE7FC342-9E3D-4C15-BDA9-8407DB579ED5}" srcOrd="0" destOrd="5" presId="urn:microsoft.com/office/officeart/2005/8/layout/vList5"/>
    <dgm:cxn modelId="{F5D97DAD-576D-4101-9BBB-537D20AF56D1}" type="presOf" srcId="{97257720-AB54-4755-83E8-0BC012DA1F6A}" destId="{EAC1D9ED-E49E-4772-A4A9-088CBAB94877}" srcOrd="0" destOrd="0" presId="urn:microsoft.com/office/officeart/2005/8/layout/vList5"/>
    <dgm:cxn modelId="{089790C7-E895-40FE-A22D-269F6148E9A5}" type="presOf" srcId="{E1934F33-600B-42D1-9010-DFC06281E1DB}" destId="{C46639A2-6066-4E33-8356-F335779620CE}" srcOrd="0" destOrd="0" presId="urn:microsoft.com/office/officeart/2005/8/layout/vList5"/>
    <dgm:cxn modelId="{6FAF9ACA-107A-4F44-800E-936C721CAB92}" srcId="{D9C80D13-981B-486D-A34A-1A04513FADDB}" destId="{55A70584-10D0-4B47-ABFA-F5215BF49383}" srcOrd="3" destOrd="0" parTransId="{50905FB0-184D-465D-9370-53449837D5E9}" sibTransId="{9E35D5E6-6E11-4AAF-8466-ACD432CD8E48}"/>
    <dgm:cxn modelId="{5C8637D7-2DE3-4A7C-A742-11BBB8B84B4E}" type="presOf" srcId="{150836AB-4940-48D7-AA15-8DC93317912A}" destId="{BE7FC342-9E3D-4C15-BDA9-8407DB579ED5}" srcOrd="0" destOrd="4" presId="urn:microsoft.com/office/officeart/2005/8/layout/vList5"/>
    <dgm:cxn modelId="{A031E7EC-34D1-4D23-8C07-AE96C604AA9B}" srcId="{D9C80D13-981B-486D-A34A-1A04513FADDB}" destId="{2E5678BF-2AC1-49D7-A9D7-D4FF33E246E6}" srcOrd="1" destOrd="0" parTransId="{3B416DDD-DFEC-4071-81CD-F34E6691CA95}" sibTransId="{741B9C6B-F24E-443D-A946-496D81D7ADE0}"/>
    <dgm:cxn modelId="{C2D7EFEC-EC8B-4D5C-A9D4-2C787A7F13BA}" type="presOf" srcId="{D9C80D13-981B-486D-A34A-1A04513FADDB}" destId="{83BECAD9-3EDC-4D0E-A212-FB0BF0F1FD57}" srcOrd="0" destOrd="0" presId="urn:microsoft.com/office/officeart/2005/8/layout/vList5"/>
    <dgm:cxn modelId="{5A6F34FA-D22F-4C93-AC64-3309DAB94470}" srcId="{97257720-AB54-4755-83E8-0BC012DA1F6A}" destId="{D9C80D13-981B-486D-A34A-1A04513FADDB}" srcOrd="0" destOrd="0" parTransId="{A16565DE-9512-4944-BA92-84B315FCF4CE}" sibTransId="{F8DAFDE8-7CB0-4D01-847F-6ABAF1581A00}"/>
    <dgm:cxn modelId="{719D80FB-C10D-4D75-B4F5-70ABB0722442}" srcId="{97257720-AB54-4755-83E8-0BC012DA1F6A}" destId="{7B1D6D06-DE71-4DBD-910D-73EB39CE92FD}" srcOrd="1" destOrd="0" parTransId="{3CC2B57A-F1AC-42FA-82FE-663E3086B4C2}" sibTransId="{C12BA333-9870-4EE1-B619-A7718D82D31E}"/>
    <dgm:cxn modelId="{D675A1FC-6B63-4659-B445-3E0F64E01120}" srcId="{D9C80D13-981B-486D-A34A-1A04513FADDB}" destId="{D7E413A4-22C3-4482-AC0F-21DA0787A0E0}" srcOrd="0" destOrd="0" parTransId="{47E33ED8-278A-4508-834E-95B1143052B9}" sibTransId="{77BDE5B0-991D-4322-B2FB-AB8E0826DD07}"/>
    <dgm:cxn modelId="{6227DCEE-70F2-4889-B2D4-6774A5A1E2CD}" type="presParOf" srcId="{EAC1D9ED-E49E-4772-A4A9-088CBAB94877}" destId="{EB75C31D-682C-401B-B15B-0B5CB234F1C4}" srcOrd="0" destOrd="0" presId="urn:microsoft.com/office/officeart/2005/8/layout/vList5"/>
    <dgm:cxn modelId="{823098BB-19F9-4C78-B338-C05AE4708E73}" type="presParOf" srcId="{EB75C31D-682C-401B-B15B-0B5CB234F1C4}" destId="{83BECAD9-3EDC-4D0E-A212-FB0BF0F1FD57}" srcOrd="0" destOrd="0" presId="urn:microsoft.com/office/officeart/2005/8/layout/vList5"/>
    <dgm:cxn modelId="{FA1DCD01-E606-485E-A344-44C0F24FD971}" type="presParOf" srcId="{EB75C31D-682C-401B-B15B-0B5CB234F1C4}" destId="{BE7FC342-9E3D-4C15-BDA9-8407DB579ED5}" srcOrd="1" destOrd="0" presId="urn:microsoft.com/office/officeart/2005/8/layout/vList5"/>
    <dgm:cxn modelId="{BB4F66AF-6AED-497E-AEC4-5DA0B750409E}" type="presParOf" srcId="{EAC1D9ED-E49E-4772-A4A9-088CBAB94877}" destId="{41B7F4E8-7DF2-43EE-8759-1B1DE6739B09}" srcOrd="1" destOrd="0" presId="urn:microsoft.com/office/officeart/2005/8/layout/vList5"/>
    <dgm:cxn modelId="{250B93B4-4B9E-4BB8-82CB-F18A4F3D13E3}" type="presParOf" srcId="{EAC1D9ED-E49E-4772-A4A9-088CBAB94877}" destId="{25C196FB-5A28-48A6-8422-5D9DF809FB55}" srcOrd="2" destOrd="0" presId="urn:microsoft.com/office/officeart/2005/8/layout/vList5"/>
    <dgm:cxn modelId="{89E4B31D-E9FD-4F29-A7A1-112A1AE6F6CB}" type="presParOf" srcId="{25C196FB-5A28-48A6-8422-5D9DF809FB55}" destId="{80023E6D-A25B-4EF1-AD04-33570A27C28F}" srcOrd="0" destOrd="0" presId="urn:microsoft.com/office/officeart/2005/8/layout/vList5"/>
    <dgm:cxn modelId="{95C44DA0-7BA3-4B4A-A0E8-BCB84D4C103D}" type="presParOf" srcId="{25C196FB-5A28-48A6-8422-5D9DF809FB55}" destId="{C46639A2-6066-4E33-8356-F335779620C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E4A005-C2FD-4E61-A518-E28E8219EC21}"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A481ED2B-6C6C-41FD-884A-0D9A7C4BF788}">
      <dgm:prSet custT="1"/>
      <dgm:spPr>
        <a:gradFill rotWithShape="0">
          <a:gsLst>
            <a:gs pos="0">
              <a:schemeClr val="accent1">
                <a:lumMod val="75000"/>
              </a:schemeClr>
            </a:gs>
            <a:gs pos="50000">
              <a:schemeClr val="accent1">
                <a:lumMod val="75000"/>
              </a:schemeClr>
            </a:gs>
            <a:gs pos="100000">
              <a:schemeClr val="accent1">
                <a:lumMod val="60000"/>
                <a:lumOff val="40000"/>
              </a:schemeClr>
            </a:gs>
          </a:gsLst>
        </a:gradFill>
      </dgm:spPr>
      <dgm:t>
        <a:bodyPr/>
        <a:lstStyle/>
        <a:p>
          <a:r>
            <a:rPr lang="en-US" sz="2800" dirty="0"/>
            <a:t>The first four lines of a feature file comprise a header in this format:</a:t>
          </a:r>
        </a:p>
      </dgm:t>
    </dgm:pt>
    <dgm:pt modelId="{E21155F3-5587-4703-9384-00031465A3A2}" type="parTrans" cxnId="{B6D2EBB4-506D-42C3-B211-305104CED6FD}">
      <dgm:prSet/>
      <dgm:spPr/>
      <dgm:t>
        <a:bodyPr/>
        <a:lstStyle/>
        <a:p>
          <a:endParaRPr lang="en-US"/>
        </a:p>
      </dgm:t>
    </dgm:pt>
    <dgm:pt modelId="{908E0D7E-016D-4F9D-87B8-653ACFC388BF}" type="sibTrans" cxnId="{B6D2EBB4-506D-42C3-B211-305104CED6FD}">
      <dgm:prSet/>
      <dgm:spPr/>
      <dgm:t>
        <a:bodyPr/>
        <a:lstStyle/>
        <a:p>
          <a:endParaRPr lang="en-US"/>
        </a:p>
      </dgm:t>
    </dgm:pt>
    <dgm:pt modelId="{544D32A6-0ED2-4666-A9A8-A7E71ED7D861}">
      <dgm:prSet custT="1"/>
      <dgm:spPr>
        <a:solidFill>
          <a:schemeClr val="accent2">
            <a:lumMod val="40000"/>
            <a:lumOff val="60000"/>
          </a:schemeClr>
        </a:solidFill>
      </dgm:spPr>
      <dgm:t>
        <a:bodyPr/>
        <a:lstStyle/>
        <a:p>
          <a:pPr>
            <a:buNone/>
          </a:pPr>
          <a:r>
            <a:rPr lang="en-US" sz="1800" dirty="0">
              <a:latin typeface="Consolas" panose="020B0609020204030204" pitchFamily="49" charset="0"/>
            </a:rPr>
            <a:t>Feature: </a:t>
          </a:r>
          <a:r>
            <a:rPr lang="en-US" sz="1800" b="1" dirty="0">
              <a:solidFill>
                <a:schemeClr val="accent6">
                  <a:lumMod val="50000"/>
                </a:schemeClr>
              </a:solidFill>
              <a:latin typeface="Consolas" panose="020B0609020204030204" pitchFamily="49" charset="0"/>
            </a:rPr>
            <a:t>Terse, descriptive text of what is desired</a:t>
          </a:r>
          <a:endParaRPr lang="en-US" sz="1800" dirty="0">
            <a:solidFill>
              <a:schemeClr val="accent6">
                <a:lumMod val="50000"/>
              </a:schemeClr>
            </a:solidFill>
            <a:latin typeface="Consolas" panose="020B0609020204030204" pitchFamily="49" charset="0"/>
          </a:endParaRPr>
        </a:p>
      </dgm:t>
    </dgm:pt>
    <dgm:pt modelId="{D1A7B297-D73A-4743-812B-C157D5BAFC1C}" type="parTrans" cxnId="{A920A9BF-A062-4858-AF76-1A9E0BAC2433}">
      <dgm:prSet/>
      <dgm:spPr/>
      <dgm:t>
        <a:bodyPr/>
        <a:lstStyle/>
        <a:p>
          <a:endParaRPr lang="en-US"/>
        </a:p>
      </dgm:t>
    </dgm:pt>
    <dgm:pt modelId="{2A1579AE-75A6-4541-82D6-369F71007318}" type="sibTrans" cxnId="{A920A9BF-A062-4858-AF76-1A9E0BAC2433}">
      <dgm:prSet/>
      <dgm:spPr/>
      <dgm:t>
        <a:bodyPr/>
        <a:lstStyle/>
        <a:p>
          <a:endParaRPr lang="en-US"/>
        </a:p>
      </dgm:t>
    </dgm:pt>
    <dgm:pt modelId="{26D10E9B-ECFA-41F1-880A-B9EE9AE4A416}">
      <dgm:prSet custT="1"/>
      <dgm:spPr>
        <a:solidFill>
          <a:schemeClr val="accent2">
            <a:lumMod val="40000"/>
            <a:lumOff val="60000"/>
          </a:schemeClr>
        </a:solidFill>
      </dgm:spPr>
      <dgm:t>
        <a:bodyPr/>
        <a:lstStyle/>
        <a:p>
          <a:pPr>
            <a:buNone/>
          </a:pPr>
          <a:r>
            <a:rPr lang="en-US" sz="1800" dirty="0">
              <a:latin typeface="Consolas" panose="020B0609020204030204" pitchFamily="49" charset="0"/>
            </a:rPr>
            <a:t>In order to </a:t>
          </a:r>
          <a:r>
            <a:rPr lang="en-US" sz="1800" b="1" dirty="0">
              <a:solidFill>
                <a:schemeClr val="accent6">
                  <a:lumMod val="50000"/>
                </a:schemeClr>
              </a:solidFill>
              <a:latin typeface="Consolas" panose="020B0609020204030204" pitchFamily="49" charset="0"/>
            </a:rPr>
            <a:t>realize a named business value</a:t>
          </a:r>
          <a:endParaRPr lang="en-US" sz="1800" dirty="0">
            <a:solidFill>
              <a:schemeClr val="accent6">
                <a:lumMod val="50000"/>
              </a:schemeClr>
            </a:solidFill>
            <a:latin typeface="Consolas" panose="020B0609020204030204" pitchFamily="49" charset="0"/>
          </a:endParaRPr>
        </a:p>
      </dgm:t>
    </dgm:pt>
    <dgm:pt modelId="{B5511432-6535-47A8-AE63-DCA77B12E16A}" type="parTrans" cxnId="{79AD6219-9A72-4AD6-8DE3-803416A48BCB}">
      <dgm:prSet/>
      <dgm:spPr/>
      <dgm:t>
        <a:bodyPr/>
        <a:lstStyle/>
        <a:p>
          <a:endParaRPr lang="en-US"/>
        </a:p>
      </dgm:t>
    </dgm:pt>
    <dgm:pt modelId="{E2E4B00E-48C9-44ED-9320-475B1A62345C}" type="sibTrans" cxnId="{79AD6219-9A72-4AD6-8DE3-803416A48BCB}">
      <dgm:prSet/>
      <dgm:spPr/>
      <dgm:t>
        <a:bodyPr/>
        <a:lstStyle/>
        <a:p>
          <a:endParaRPr lang="en-US"/>
        </a:p>
      </dgm:t>
    </dgm:pt>
    <dgm:pt modelId="{268A1A15-7729-4441-B243-E8448821EBBB}">
      <dgm:prSet custT="1"/>
      <dgm:spPr>
        <a:solidFill>
          <a:schemeClr val="accent2">
            <a:lumMod val="40000"/>
            <a:lumOff val="60000"/>
          </a:schemeClr>
        </a:solidFill>
      </dgm:spPr>
      <dgm:t>
        <a:bodyPr/>
        <a:lstStyle/>
        <a:p>
          <a:pPr>
            <a:buNone/>
          </a:pPr>
          <a:r>
            <a:rPr lang="en-US" sz="1800" dirty="0">
              <a:latin typeface="Consolas" panose="020B0609020204030204" pitchFamily="49" charset="0"/>
            </a:rPr>
            <a:t>As an </a:t>
          </a:r>
          <a:r>
            <a:rPr lang="en-US" sz="1800" b="1" dirty="0">
              <a:solidFill>
                <a:schemeClr val="accent6">
                  <a:lumMod val="50000"/>
                </a:schemeClr>
              </a:solidFill>
              <a:latin typeface="Consolas" panose="020B0609020204030204" pitchFamily="49" charset="0"/>
            </a:rPr>
            <a:t>explicit system actor</a:t>
          </a:r>
          <a:endParaRPr lang="en-US" sz="1800" dirty="0">
            <a:solidFill>
              <a:schemeClr val="accent6">
                <a:lumMod val="50000"/>
              </a:schemeClr>
            </a:solidFill>
            <a:latin typeface="Consolas" panose="020B0609020204030204" pitchFamily="49" charset="0"/>
          </a:endParaRPr>
        </a:p>
      </dgm:t>
    </dgm:pt>
    <dgm:pt modelId="{2C983A83-DDDD-4C8A-A1F2-5F114476DB11}" type="parTrans" cxnId="{42C67A5E-869C-4309-B0DE-EF8EF940E7B7}">
      <dgm:prSet/>
      <dgm:spPr/>
      <dgm:t>
        <a:bodyPr/>
        <a:lstStyle/>
        <a:p>
          <a:endParaRPr lang="en-US"/>
        </a:p>
      </dgm:t>
    </dgm:pt>
    <dgm:pt modelId="{6DC3EC22-7A12-4E30-9C96-9F6DD73B8388}" type="sibTrans" cxnId="{42C67A5E-869C-4309-B0DE-EF8EF940E7B7}">
      <dgm:prSet/>
      <dgm:spPr/>
      <dgm:t>
        <a:bodyPr/>
        <a:lstStyle/>
        <a:p>
          <a:endParaRPr lang="en-US"/>
        </a:p>
      </dgm:t>
    </dgm:pt>
    <dgm:pt modelId="{EA5E3750-CD9E-4440-B3A0-3EF94D05A54F}">
      <dgm:prSet custT="1"/>
      <dgm:spPr>
        <a:solidFill>
          <a:schemeClr val="accent2">
            <a:lumMod val="40000"/>
            <a:lumOff val="60000"/>
          </a:schemeClr>
        </a:solidFill>
      </dgm:spPr>
      <dgm:t>
        <a:bodyPr/>
        <a:lstStyle/>
        <a:p>
          <a:pPr>
            <a:buNone/>
          </a:pPr>
          <a:r>
            <a:rPr lang="en-US" sz="1800" dirty="0">
              <a:latin typeface="Consolas" panose="020B0609020204030204" pitchFamily="49" charset="0"/>
            </a:rPr>
            <a:t>I want to </a:t>
          </a:r>
          <a:r>
            <a:rPr lang="en-US" sz="1800" b="1" dirty="0">
              <a:solidFill>
                <a:schemeClr val="accent6">
                  <a:lumMod val="50000"/>
                </a:schemeClr>
              </a:solidFill>
              <a:latin typeface="Consolas" panose="020B0609020204030204" pitchFamily="49" charset="0"/>
            </a:rPr>
            <a:t>do something</a:t>
          </a:r>
          <a:endParaRPr lang="en-US" sz="1800" dirty="0">
            <a:solidFill>
              <a:schemeClr val="accent6">
                <a:lumMod val="50000"/>
              </a:schemeClr>
            </a:solidFill>
            <a:latin typeface="Consolas" panose="020B0609020204030204" pitchFamily="49" charset="0"/>
          </a:endParaRPr>
        </a:p>
      </dgm:t>
    </dgm:pt>
    <dgm:pt modelId="{D8F0FE4A-D23D-4389-8A35-366DA1702F52}" type="parTrans" cxnId="{63AC9C02-EE49-475C-98B6-7685AE7513C5}">
      <dgm:prSet/>
      <dgm:spPr/>
      <dgm:t>
        <a:bodyPr/>
        <a:lstStyle/>
        <a:p>
          <a:endParaRPr lang="en-US"/>
        </a:p>
      </dgm:t>
    </dgm:pt>
    <dgm:pt modelId="{A34ED391-BD78-4BAF-AA22-BB2CA6C4DAB0}" type="sibTrans" cxnId="{63AC9C02-EE49-475C-98B6-7685AE7513C5}">
      <dgm:prSet/>
      <dgm:spPr/>
      <dgm:t>
        <a:bodyPr/>
        <a:lstStyle/>
        <a:p>
          <a:endParaRPr lang="en-US"/>
        </a:p>
      </dgm:t>
    </dgm:pt>
    <dgm:pt modelId="{084A3ED6-2246-4A8C-B879-EF8E12630CCE}">
      <dgm:prSet custT="1"/>
      <dgm:spPr>
        <a:solidFill>
          <a:schemeClr val="accent6">
            <a:lumMod val="75000"/>
          </a:schemeClr>
        </a:solidFill>
      </dgm:spPr>
      <dgm:t>
        <a:bodyPr/>
        <a:lstStyle/>
        <a:p>
          <a:r>
            <a:rPr lang="en-US" sz="2400" dirty="0"/>
            <a:t>As an example, I can say that:</a:t>
          </a:r>
        </a:p>
      </dgm:t>
    </dgm:pt>
    <dgm:pt modelId="{AEF5E10B-6380-422F-9830-62E3041E3595}" type="parTrans" cxnId="{1901EF26-9759-4270-9DD9-BBE1FBB3D935}">
      <dgm:prSet/>
      <dgm:spPr/>
      <dgm:t>
        <a:bodyPr/>
        <a:lstStyle/>
        <a:p>
          <a:endParaRPr lang="en-US"/>
        </a:p>
      </dgm:t>
    </dgm:pt>
    <dgm:pt modelId="{397E82E7-AC75-4AEE-83A4-06D45E4A0DD7}" type="sibTrans" cxnId="{1901EF26-9759-4270-9DD9-BBE1FBB3D935}">
      <dgm:prSet/>
      <dgm:spPr/>
      <dgm:t>
        <a:bodyPr/>
        <a:lstStyle/>
        <a:p>
          <a:endParaRPr lang="en-US"/>
        </a:p>
      </dgm:t>
    </dgm:pt>
    <dgm:pt modelId="{8994E054-49DA-47D2-815D-CE893A134E75}">
      <dgm:prSet custT="1"/>
      <dgm:spPr>
        <a:solidFill>
          <a:schemeClr val="accent2">
            <a:lumMod val="40000"/>
            <a:lumOff val="60000"/>
          </a:schemeClr>
        </a:solidFill>
      </dgm:spPr>
      <dgm:t>
        <a:bodyPr/>
        <a:lstStyle/>
        <a:p>
          <a:pPr>
            <a:buNone/>
          </a:pPr>
          <a:r>
            <a:rPr lang="en-US" sz="1800" dirty="0">
              <a:latin typeface="Consolas" panose="020B0609020204030204" pitchFamily="49" charset="0"/>
            </a:rPr>
            <a:t>Feature: Register </a:t>
          </a:r>
          <a:r>
            <a:rPr lang="en-US" sz="1800" dirty="0" err="1">
              <a:latin typeface="Consolas" panose="020B0609020204030204" pitchFamily="49" charset="0"/>
            </a:rPr>
            <a:t>CloudScript</a:t>
          </a:r>
          <a:r>
            <a:rPr lang="en-US" sz="1800" dirty="0">
              <a:latin typeface="Consolas" panose="020B0609020204030204" pitchFamily="49" charset="0"/>
            </a:rPr>
            <a:t> </a:t>
          </a:r>
          <a:r>
            <a:rPr lang="en-US" sz="1800" dirty="0" err="1">
              <a:latin typeface="Consolas" panose="020B0609020204030204" pitchFamily="49" charset="0"/>
            </a:rPr>
            <a:t>Csharp</a:t>
          </a:r>
          <a:r>
            <a:rPr lang="en-US" sz="1800" dirty="0">
              <a:latin typeface="Consolas" panose="020B0609020204030204" pitchFamily="49" charset="0"/>
            </a:rPr>
            <a:t> Azure Function</a:t>
          </a:r>
        </a:p>
      </dgm:t>
    </dgm:pt>
    <dgm:pt modelId="{DFC23286-59E7-4769-A861-C005AF23B8EF}" type="parTrans" cxnId="{6C87A6D3-18EB-4770-AF77-E839B50E9E9E}">
      <dgm:prSet/>
      <dgm:spPr/>
      <dgm:t>
        <a:bodyPr/>
        <a:lstStyle/>
        <a:p>
          <a:endParaRPr lang="en-US"/>
        </a:p>
      </dgm:t>
    </dgm:pt>
    <dgm:pt modelId="{E08EF1FD-6F25-4FAE-AE63-C27576BA5CCA}" type="sibTrans" cxnId="{6C87A6D3-18EB-4770-AF77-E839B50E9E9E}">
      <dgm:prSet/>
      <dgm:spPr/>
      <dgm:t>
        <a:bodyPr/>
        <a:lstStyle/>
        <a:p>
          <a:endParaRPr lang="en-US"/>
        </a:p>
      </dgm:t>
    </dgm:pt>
    <dgm:pt modelId="{059BB594-3931-4B25-A5BB-E77F87FD0384}">
      <dgm:prSet custT="1"/>
      <dgm:spPr>
        <a:solidFill>
          <a:schemeClr val="accent2">
            <a:lumMod val="40000"/>
            <a:lumOff val="60000"/>
          </a:schemeClr>
        </a:solidFill>
      </dgm:spPr>
      <dgm:t>
        <a:bodyPr/>
        <a:lstStyle/>
        <a:p>
          <a:pPr>
            <a:buNone/>
          </a:pPr>
          <a:r>
            <a:rPr lang="en-US" sz="1800" dirty="0">
              <a:latin typeface="Consolas" panose="020B0609020204030204" pitchFamily="49" charset="0"/>
            </a:rPr>
            <a:t>In order to use XC functions</a:t>
          </a:r>
        </a:p>
      </dgm:t>
    </dgm:pt>
    <dgm:pt modelId="{39E5F4C8-69FE-480D-B3C2-653F55DA55CD}" type="parTrans" cxnId="{0DBF93F4-D144-4041-9158-FC4984C6B9A5}">
      <dgm:prSet/>
      <dgm:spPr/>
      <dgm:t>
        <a:bodyPr/>
        <a:lstStyle/>
        <a:p>
          <a:endParaRPr lang="en-US"/>
        </a:p>
      </dgm:t>
    </dgm:pt>
    <dgm:pt modelId="{ECBFCBE3-3ED2-44AC-8CDB-F830544021B1}" type="sibTrans" cxnId="{0DBF93F4-D144-4041-9158-FC4984C6B9A5}">
      <dgm:prSet/>
      <dgm:spPr/>
      <dgm:t>
        <a:bodyPr/>
        <a:lstStyle/>
        <a:p>
          <a:endParaRPr lang="en-US"/>
        </a:p>
      </dgm:t>
    </dgm:pt>
    <dgm:pt modelId="{9CDA01C9-DD84-4356-9DDB-5421BB5C7E5F}">
      <dgm:prSet custT="1"/>
      <dgm:spPr>
        <a:solidFill>
          <a:schemeClr val="accent2">
            <a:lumMod val="40000"/>
            <a:lumOff val="60000"/>
          </a:schemeClr>
        </a:solidFill>
      </dgm:spPr>
      <dgm:t>
        <a:bodyPr/>
        <a:lstStyle/>
        <a:p>
          <a:pPr>
            <a:buNone/>
          </a:pPr>
          <a:r>
            <a:rPr lang="en-US" sz="1800" dirty="0">
              <a:latin typeface="Consolas" panose="020B0609020204030204" pitchFamily="49" charset="0"/>
            </a:rPr>
            <a:t>As a game developer</a:t>
          </a:r>
        </a:p>
      </dgm:t>
    </dgm:pt>
    <dgm:pt modelId="{9A736448-DEC6-4750-9737-708B9040DD39}" type="parTrans" cxnId="{D82FC9AE-79DB-4B12-8CF9-0530C4B90F76}">
      <dgm:prSet/>
      <dgm:spPr/>
      <dgm:t>
        <a:bodyPr/>
        <a:lstStyle/>
        <a:p>
          <a:endParaRPr lang="en-US"/>
        </a:p>
      </dgm:t>
    </dgm:pt>
    <dgm:pt modelId="{FE23CB38-B4DA-48FD-BE3D-83CE66E2B3DE}" type="sibTrans" cxnId="{D82FC9AE-79DB-4B12-8CF9-0530C4B90F76}">
      <dgm:prSet/>
      <dgm:spPr/>
      <dgm:t>
        <a:bodyPr/>
        <a:lstStyle/>
        <a:p>
          <a:endParaRPr lang="en-US"/>
        </a:p>
      </dgm:t>
    </dgm:pt>
    <dgm:pt modelId="{F37215B6-A5DA-4587-A9B4-F43ADB902E4E}">
      <dgm:prSet custT="1"/>
      <dgm:spPr>
        <a:solidFill>
          <a:schemeClr val="accent2">
            <a:lumMod val="40000"/>
            <a:lumOff val="60000"/>
          </a:schemeClr>
        </a:solidFill>
      </dgm:spPr>
      <dgm:t>
        <a:bodyPr/>
        <a:lstStyle/>
        <a:p>
          <a:pPr>
            <a:buNone/>
          </a:pPr>
          <a:r>
            <a:rPr lang="en-US" sz="1800" dirty="0">
              <a:latin typeface="Consolas" panose="020B0609020204030204" pitchFamily="49" charset="0"/>
            </a:rPr>
            <a:t>I need to register the function first</a:t>
          </a:r>
        </a:p>
      </dgm:t>
    </dgm:pt>
    <dgm:pt modelId="{637C6B12-9008-46A8-AAC6-D1D10790BCC2}" type="parTrans" cxnId="{B00CB7C4-D33B-4C00-92CD-4E7CD77A79F6}">
      <dgm:prSet/>
      <dgm:spPr/>
      <dgm:t>
        <a:bodyPr/>
        <a:lstStyle/>
        <a:p>
          <a:endParaRPr lang="en-US"/>
        </a:p>
      </dgm:t>
    </dgm:pt>
    <dgm:pt modelId="{6A91BFCB-964B-4151-B08F-5744A2803F52}" type="sibTrans" cxnId="{B00CB7C4-D33B-4C00-92CD-4E7CD77A79F6}">
      <dgm:prSet/>
      <dgm:spPr/>
      <dgm:t>
        <a:bodyPr/>
        <a:lstStyle/>
        <a:p>
          <a:endParaRPr lang="en-US"/>
        </a:p>
      </dgm:t>
    </dgm:pt>
    <dgm:pt modelId="{72F73B78-392A-4E90-BF62-69C8762A2EE3}">
      <dgm:prSet custT="1"/>
      <dgm:spPr>
        <a:solidFill>
          <a:schemeClr val="accent2">
            <a:lumMod val="40000"/>
            <a:lumOff val="60000"/>
          </a:schemeClr>
        </a:solidFill>
      </dgm:spPr>
      <dgm:t>
        <a:bodyPr/>
        <a:lstStyle/>
        <a:p>
          <a:pPr>
            <a:buNone/>
          </a:pPr>
          <a:endParaRPr lang="en-US" sz="1800" dirty="0">
            <a:solidFill>
              <a:schemeClr val="accent6">
                <a:lumMod val="50000"/>
              </a:schemeClr>
            </a:solidFill>
            <a:latin typeface="Consolas" panose="020B0609020204030204" pitchFamily="49" charset="0"/>
          </a:endParaRPr>
        </a:p>
      </dgm:t>
    </dgm:pt>
    <dgm:pt modelId="{9BCB9158-ACD4-42D8-9756-DE07CA48E297}" type="parTrans" cxnId="{ADF09925-AB0F-4C8E-A8F7-9041F5055717}">
      <dgm:prSet/>
      <dgm:spPr/>
    </dgm:pt>
    <dgm:pt modelId="{5A7EDA33-F10D-484A-962A-68B8B315A125}" type="sibTrans" cxnId="{ADF09925-AB0F-4C8E-A8F7-9041F5055717}">
      <dgm:prSet/>
      <dgm:spPr/>
    </dgm:pt>
    <dgm:pt modelId="{B617ABBE-9FD0-4677-898F-D5D56FB2034E}">
      <dgm:prSet custT="1"/>
      <dgm:spPr>
        <a:solidFill>
          <a:schemeClr val="accent2">
            <a:lumMod val="40000"/>
            <a:lumOff val="60000"/>
          </a:schemeClr>
        </a:solidFill>
      </dgm:spPr>
      <dgm:t>
        <a:bodyPr/>
        <a:lstStyle/>
        <a:p>
          <a:pPr>
            <a:buNone/>
          </a:pPr>
          <a:endParaRPr lang="en-US" sz="1800" dirty="0">
            <a:solidFill>
              <a:schemeClr val="accent6">
                <a:lumMod val="50000"/>
              </a:schemeClr>
            </a:solidFill>
            <a:latin typeface="Consolas" panose="020B0609020204030204" pitchFamily="49" charset="0"/>
          </a:endParaRPr>
        </a:p>
      </dgm:t>
    </dgm:pt>
    <dgm:pt modelId="{DC5EBCD8-61B0-4CB2-BA27-62074370FE27}" type="parTrans" cxnId="{F2F3E04B-9B56-4345-8FCD-DEE64EC615F0}">
      <dgm:prSet/>
      <dgm:spPr/>
    </dgm:pt>
    <dgm:pt modelId="{8D4772BC-768C-4083-91B6-C837ABD57AF1}" type="sibTrans" cxnId="{F2F3E04B-9B56-4345-8FCD-DEE64EC615F0}">
      <dgm:prSet/>
      <dgm:spPr/>
    </dgm:pt>
    <dgm:pt modelId="{99C248FE-EC6E-4254-AA26-B2608EAF9DB6}">
      <dgm:prSet custT="1"/>
      <dgm:spPr>
        <a:solidFill>
          <a:schemeClr val="accent2">
            <a:lumMod val="40000"/>
            <a:lumOff val="60000"/>
          </a:schemeClr>
        </a:solidFill>
      </dgm:spPr>
      <dgm:t>
        <a:bodyPr/>
        <a:lstStyle/>
        <a:p>
          <a:pPr>
            <a:buNone/>
          </a:pPr>
          <a:endParaRPr lang="en-US" sz="1800" dirty="0">
            <a:latin typeface="Consolas" panose="020B0609020204030204" pitchFamily="49" charset="0"/>
          </a:endParaRPr>
        </a:p>
      </dgm:t>
    </dgm:pt>
    <dgm:pt modelId="{3E31EF4C-F0BF-48CD-997B-B69B11541666}" type="parTrans" cxnId="{F1B66922-946C-4DD3-8660-1262636F5FAD}">
      <dgm:prSet/>
      <dgm:spPr/>
    </dgm:pt>
    <dgm:pt modelId="{7D63044D-1F2C-44D4-98F5-596CE83D4FF8}" type="sibTrans" cxnId="{F1B66922-946C-4DD3-8660-1262636F5FAD}">
      <dgm:prSet/>
      <dgm:spPr/>
    </dgm:pt>
    <dgm:pt modelId="{0F3B592B-D75E-437A-9CB2-05035EE8047F}">
      <dgm:prSet custT="1"/>
      <dgm:spPr>
        <a:solidFill>
          <a:schemeClr val="accent2">
            <a:lumMod val="40000"/>
            <a:lumOff val="60000"/>
          </a:schemeClr>
        </a:solidFill>
      </dgm:spPr>
      <dgm:t>
        <a:bodyPr/>
        <a:lstStyle/>
        <a:p>
          <a:pPr>
            <a:buNone/>
          </a:pPr>
          <a:endParaRPr lang="en-US" sz="1800" dirty="0">
            <a:latin typeface="Consolas" panose="020B0609020204030204" pitchFamily="49" charset="0"/>
          </a:endParaRPr>
        </a:p>
      </dgm:t>
    </dgm:pt>
    <dgm:pt modelId="{E609B5D0-53AD-4881-9C02-908C9B9D74FE}" type="parTrans" cxnId="{590F7060-C26A-47E9-9B78-4959F39C0682}">
      <dgm:prSet/>
      <dgm:spPr/>
    </dgm:pt>
    <dgm:pt modelId="{2C5A9F43-665B-4A2A-8459-67F4BBF65215}" type="sibTrans" cxnId="{590F7060-C26A-47E9-9B78-4959F39C0682}">
      <dgm:prSet/>
      <dgm:spPr/>
    </dgm:pt>
    <dgm:pt modelId="{C8E5C034-62D4-4975-BC28-D9A0116D667A}" type="pres">
      <dgm:prSet presAssocID="{43E4A005-C2FD-4E61-A518-E28E8219EC21}" presName="linear" presStyleCnt="0">
        <dgm:presLayoutVars>
          <dgm:animLvl val="lvl"/>
          <dgm:resizeHandles val="exact"/>
        </dgm:presLayoutVars>
      </dgm:prSet>
      <dgm:spPr/>
    </dgm:pt>
    <dgm:pt modelId="{B30505BB-7A7A-4522-A512-D0E1C6FF9035}" type="pres">
      <dgm:prSet presAssocID="{A481ED2B-6C6C-41FD-884A-0D9A7C4BF788}" presName="parentText" presStyleLbl="node1" presStyleIdx="0" presStyleCnt="2" custScaleY="86163">
        <dgm:presLayoutVars>
          <dgm:chMax val="0"/>
          <dgm:bulletEnabled val="1"/>
        </dgm:presLayoutVars>
      </dgm:prSet>
      <dgm:spPr/>
    </dgm:pt>
    <dgm:pt modelId="{0F5F1F7E-676E-47FD-B47F-AB614E7AC87A}" type="pres">
      <dgm:prSet presAssocID="{A481ED2B-6C6C-41FD-884A-0D9A7C4BF788}" presName="childText" presStyleLbl="revTx" presStyleIdx="0" presStyleCnt="2">
        <dgm:presLayoutVars>
          <dgm:bulletEnabled val="1"/>
        </dgm:presLayoutVars>
      </dgm:prSet>
      <dgm:spPr/>
    </dgm:pt>
    <dgm:pt modelId="{B3DAE5A6-6FDF-4F8B-889B-59663EDB4379}" type="pres">
      <dgm:prSet presAssocID="{084A3ED6-2246-4A8C-B879-EF8E12630CCE}" presName="parentText" presStyleLbl="node1" presStyleIdx="1" presStyleCnt="2" custScaleY="62820">
        <dgm:presLayoutVars>
          <dgm:chMax val="0"/>
          <dgm:bulletEnabled val="1"/>
        </dgm:presLayoutVars>
      </dgm:prSet>
      <dgm:spPr/>
    </dgm:pt>
    <dgm:pt modelId="{51DA20EB-07CA-4C8D-9D79-F40C6083FDEA}" type="pres">
      <dgm:prSet presAssocID="{084A3ED6-2246-4A8C-B879-EF8E12630CCE}" presName="childText" presStyleLbl="revTx" presStyleIdx="1" presStyleCnt="2">
        <dgm:presLayoutVars>
          <dgm:bulletEnabled val="1"/>
        </dgm:presLayoutVars>
      </dgm:prSet>
      <dgm:spPr/>
    </dgm:pt>
  </dgm:ptLst>
  <dgm:cxnLst>
    <dgm:cxn modelId="{63AC9C02-EE49-475C-98B6-7685AE7513C5}" srcId="{544D32A6-0ED2-4666-A9A8-A7E71ED7D861}" destId="{EA5E3750-CD9E-4440-B3A0-3EF94D05A54F}" srcOrd="2" destOrd="0" parTransId="{D8F0FE4A-D23D-4389-8A35-366DA1702F52}" sibTransId="{A34ED391-BD78-4BAF-AA22-BB2CA6C4DAB0}"/>
    <dgm:cxn modelId="{33A12B0E-F62D-4F34-BD86-CFBFA7C2A533}" type="presOf" srcId="{26D10E9B-ECFA-41F1-880A-B9EE9AE4A416}" destId="{0F5F1F7E-676E-47FD-B47F-AB614E7AC87A}" srcOrd="0" destOrd="2" presId="urn:microsoft.com/office/officeart/2005/8/layout/vList2"/>
    <dgm:cxn modelId="{79AD6219-9A72-4AD6-8DE3-803416A48BCB}" srcId="{544D32A6-0ED2-4666-A9A8-A7E71ED7D861}" destId="{26D10E9B-ECFA-41F1-880A-B9EE9AE4A416}" srcOrd="0" destOrd="0" parTransId="{B5511432-6535-47A8-AE63-DCA77B12E16A}" sibTransId="{E2E4B00E-48C9-44ED-9320-475B1A62345C}"/>
    <dgm:cxn modelId="{F1B66922-946C-4DD3-8660-1262636F5FAD}" srcId="{084A3ED6-2246-4A8C-B879-EF8E12630CCE}" destId="{99C248FE-EC6E-4254-AA26-B2608EAF9DB6}" srcOrd="0" destOrd="0" parTransId="{3E31EF4C-F0BF-48CD-997B-B69B11541666}" sibTransId="{7D63044D-1F2C-44D4-98F5-596CE83D4FF8}"/>
    <dgm:cxn modelId="{ADF09925-AB0F-4C8E-A8F7-9041F5055717}" srcId="{A481ED2B-6C6C-41FD-884A-0D9A7C4BF788}" destId="{72F73B78-392A-4E90-BF62-69C8762A2EE3}" srcOrd="0" destOrd="0" parTransId="{9BCB9158-ACD4-42D8-9756-DE07CA48E297}" sibTransId="{5A7EDA33-F10D-484A-962A-68B8B315A125}"/>
    <dgm:cxn modelId="{C5809126-5AA2-46C7-A813-3E2946D874EE}" type="presOf" srcId="{43E4A005-C2FD-4E61-A518-E28E8219EC21}" destId="{C8E5C034-62D4-4975-BC28-D9A0116D667A}" srcOrd="0" destOrd="0" presId="urn:microsoft.com/office/officeart/2005/8/layout/vList2"/>
    <dgm:cxn modelId="{1901EF26-9759-4270-9DD9-BBE1FBB3D935}" srcId="{43E4A005-C2FD-4E61-A518-E28E8219EC21}" destId="{084A3ED6-2246-4A8C-B879-EF8E12630CCE}" srcOrd="1" destOrd="0" parTransId="{AEF5E10B-6380-422F-9830-62E3041E3595}" sibTransId="{397E82E7-AC75-4AEE-83A4-06D45E4A0DD7}"/>
    <dgm:cxn modelId="{CD36A52C-217B-4034-BD62-61A69B4B1CA3}" type="presOf" srcId="{084A3ED6-2246-4A8C-B879-EF8E12630CCE}" destId="{B3DAE5A6-6FDF-4F8B-889B-59663EDB4379}" srcOrd="0" destOrd="0" presId="urn:microsoft.com/office/officeart/2005/8/layout/vList2"/>
    <dgm:cxn modelId="{14A53638-0AE6-4012-BF7F-0EE4B3197977}" type="presOf" srcId="{EA5E3750-CD9E-4440-B3A0-3EF94D05A54F}" destId="{0F5F1F7E-676E-47FD-B47F-AB614E7AC87A}" srcOrd="0" destOrd="4" presId="urn:microsoft.com/office/officeart/2005/8/layout/vList2"/>
    <dgm:cxn modelId="{42C67A5E-869C-4309-B0DE-EF8EF940E7B7}" srcId="{544D32A6-0ED2-4666-A9A8-A7E71ED7D861}" destId="{268A1A15-7729-4441-B243-E8448821EBBB}" srcOrd="1" destOrd="0" parTransId="{2C983A83-DDDD-4C8A-A1F2-5F114476DB11}" sibTransId="{6DC3EC22-7A12-4E30-9C96-9F6DD73B8388}"/>
    <dgm:cxn modelId="{590F7060-C26A-47E9-9B78-4959F39C0682}" srcId="{8994E054-49DA-47D2-815D-CE893A134E75}" destId="{0F3B592B-D75E-437A-9CB2-05035EE8047F}" srcOrd="3" destOrd="0" parTransId="{E609B5D0-53AD-4881-9C02-908C9B9D74FE}" sibTransId="{2C5A9F43-665B-4A2A-8459-67F4BBF65215}"/>
    <dgm:cxn modelId="{F2F3E04B-9B56-4345-8FCD-DEE64EC615F0}" srcId="{544D32A6-0ED2-4666-A9A8-A7E71ED7D861}" destId="{B617ABBE-9FD0-4677-898F-D5D56FB2034E}" srcOrd="3" destOrd="0" parTransId="{DC5EBCD8-61B0-4CB2-BA27-62074370FE27}" sibTransId="{8D4772BC-768C-4083-91B6-C837ABD57AF1}"/>
    <dgm:cxn modelId="{1B390259-A79E-46A5-A5B7-5411AE5052E0}" type="presOf" srcId="{268A1A15-7729-4441-B243-E8448821EBBB}" destId="{0F5F1F7E-676E-47FD-B47F-AB614E7AC87A}" srcOrd="0" destOrd="3" presId="urn:microsoft.com/office/officeart/2005/8/layout/vList2"/>
    <dgm:cxn modelId="{9BAFB97E-6F0A-4056-9E4D-A45D3523B52A}" type="presOf" srcId="{B617ABBE-9FD0-4677-898F-D5D56FB2034E}" destId="{0F5F1F7E-676E-47FD-B47F-AB614E7AC87A}" srcOrd="0" destOrd="5" presId="urn:microsoft.com/office/officeart/2005/8/layout/vList2"/>
    <dgm:cxn modelId="{49CCC288-0FDB-40F7-A959-84B01093B286}" type="presOf" srcId="{0F3B592B-D75E-437A-9CB2-05035EE8047F}" destId="{51DA20EB-07CA-4C8D-9D79-F40C6083FDEA}" srcOrd="0" destOrd="5" presId="urn:microsoft.com/office/officeart/2005/8/layout/vList2"/>
    <dgm:cxn modelId="{91E81699-44B7-483B-9767-FBEAC76D6A46}" type="presOf" srcId="{059BB594-3931-4B25-A5BB-E77F87FD0384}" destId="{51DA20EB-07CA-4C8D-9D79-F40C6083FDEA}" srcOrd="0" destOrd="2" presId="urn:microsoft.com/office/officeart/2005/8/layout/vList2"/>
    <dgm:cxn modelId="{1561DF9E-15A0-4F61-9A38-DE582B484FC1}" type="presOf" srcId="{544D32A6-0ED2-4666-A9A8-A7E71ED7D861}" destId="{0F5F1F7E-676E-47FD-B47F-AB614E7AC87A}" srcOrd="0" destOrd="1" presId="urn:microsoft.com/office/officeart/2005/8/layout/vList2"/>
    <dgm:cxn modelId="{16148AA1-1BD1-4753-9EED-3FB38C64A556}" type="presOf" srcId="{72F73B78-392A-4E90-BF62-69C8762A2EE3}" destId="{0F5F1F7E-676E-47FD-B47F-AB614E7AC87A}" srcOrd="0" destOrd="0" presId="urn:microsoft.com/office/officeart/2005/8/layout/vList2"/>
    <dgm:cxn modelId="{A6BA10A6-B63F-424F-92BC-87072973CF25}" type="presOf" srcId="{8994E054-49DA-47D2-815D-CE893A134E75}" destId="{51DA20EB-07CA-4C8D-9D79-F40C6083FDEA}" srcOrd="0" destOrd="1" presId="urn:microsoft.com/office/officeart/2005/8/layout/vList2"/>
    <dgm:cxn modelId="{D82FC9AE-79DB-4B12-8CF9-0530C4B90F76}" srcId="{8994E054-49DA-47D2-815D-CE893A134E75}" destId="{9CDA01C9-DD84-4356-9DDB-5421BB5C7E5F}" srcOrd="1" destOrd="0" parTransId="{9A736448-DEC6-4750-9737-708B9040DD39}" sibTransId="{FE23CB38-B4DA-48FD-BE3D-83CE66E2B3DE}"/>
    <dgm:cxn modelId="{B6D2EBB4-506D-42C3-B211-305104CED6FD}" srcId="{43E4A005-C2FD-4E61-A518-E28E8219EC21}" destId="{A481ED2B-6C6C-41FD-884A-0D9A7C4BF788}" srcOrd="0" destOrd="0" parTransId="{E21155F3-5587-4703-9384-00031465A3A2}" sibTransId="{908E0D7E-016D-4F9D-87B8-653ACFC388BF}"/>
    <dgm:cxn modelId="{A920A9BF-A062-4858-AF76-1A9E0BAC2433}" srcId="{A481ED2B-6C6C-41FD-884A-0D9A7C4BF788}" destId="{544D32A6-0ED2-4666-A9A8-A7E71ED7D861}" srcOrd="1" destOrd="0" parTransId="{D1A7B297-D73A-4743-812B-C157D5BAFC1C}" sibTransId="{2A1579AE-75A6-4541-82D6-369F71007318}"/>
    <dgm:cxn modelId="{B00CB7C4-D33B-4C00-92CD-4E7CD77A79F6}" srcId="{8994E054-49DA-47D2-815D-CE893A134E75}" destId="{F37215B6-A5DA-4587-A9B4-F43ADB902E4E}" srcOrd="2" destOrd="0" parTransId="{637C6B12-9008-46A8-AAC6-D1D10790BCC2}" sibTransId="{6A91BFCB-964B-4151-B08F-5744A2803F52}"/>
    <dgm:cxn modelId="{3CA833C7-8B84-4DB9-B946-8730D06AA582}" type="presOf" srcId="{99C248FE-EC6E-4254-AA26-B2608EAF9DB6}" destId="{51DA20EB-07CA-4C8D-9D79-F40C6083FDEA}" srcOrd="0" destOrd="0" presId="urn:microsoft.com/office/officeart/2005/8/layout/vList2"/>
    <dgm:cxn modelId="{24F887C9-7257-45FA-AD2B-CAB2D4958A65}" type="presOf" srcId="{9CDA01C9-DD84-4356-9DDB-5421BB5C7E5F}" destId="{51DA20EB-07CA-4C8D-9D79-F40C6083FDEA}" srcOrd="0" destOrd="3" presId="urn:microsoft.com/office/officeart/2005/8/layout/vList2"/>
    <dgm:cxn modelId="{6C87A6D3-18EB-4770-AF77-E839B50E9E9E}" srcId="{084A3ED6-2246-4A8C-B879-EF8E12630CCE}" destId="{8994E054-49DA-47D2-815D-CE893A134E75}" srcOrd="1" destOrd="0" parTransId="{DFC23286-59E7-4769-A861-C005AF23B8EF}" sibTransId="{E08EF1FD-6F25-4FAE-AE63-C27576BA5CCA}"/>
    <dgm:cxn modelId="{76828AD6-27D8-437A-AA5D-E3B456DF3448}" type="presOf" srcId="{F37215B6-A5DA-4587-A9B4-F43ADB902E4E}" destId="{51DA20EB-07CA-4C8D-9D79-F40C6083FDEA}" srcOrd="0" destOrd="4" presId="urn:microsoft.com/office/officeart/2005/8/layout/vList2"/>
    <dgm:cxn modelId="{0DBF93F4-D144-4041-9158-FC4984C6B9A5}" srcId="{8994E054-49DA-47D2-815D-CE893A134E75}" destId="{059BB594-3931-4B25-A5BB-E77F87FD0384}" srcOrd="0" destOrd="0" parTransId="{39E5F4C8-69FE-480D-B3C2-653F55DA55CD}" sibTransId="{ECBFCBE3-3ED2-44AC-8CDB-F830544021B1}"/>
    <dgm:cxn modelId="{494B29F9-18BA-4E3B-AF4C-6243F883C3AA}" type="presOf" srcId="{A481ED2B-6C6C-41FD-884A-0D9A7C4BF788}" destId="{B30505BB-7A7A-4522-A512-D0E1C6FF9035}" srcOrd="0" destOrd="0" presId="urn:microsoft.com/office/officeart/2005/8/layout/vList2"/>
    <dgm:cxn modelId="{4884177B-EE73-4CED-AAFF-EF5C181F7BD2}" type="presParOf" srcId="{C8E5C034-62D4-4975-BC28-D9A0116D667A}" destId="{B30505BB-7A7A-4522-A512-D0E1C6FF9035}" srcOrd="0" destOrd="0" presId="urn:microsoft.com/office/officeart/2005/8/layout/vList2"/>
    <dgm:cxn modelId="{0E8BF9E7-4CE6-4E66-81E7-78A7DE4E5554}" type="presParOf" srcId="{C8E5C034-62D4-4975-BC28-D9A0116D667A}" destId="{0F5F1F7E-676E-47FD-B47F-AB614E7AC87A}" srcOrd="1" destOrd="0" presId="urn:microsoft.com/office/officeart/2005/8/layout/vList2"/>
    <dgm:cxn modelId="{E6E78B89-1B65-4FB8-9CB8-9A9ABD90F131}" type="presParOf" srcId="{C8E5C034-62D4-4975-BC28-D9A0116D667A}" destId="{B3DAE5A6-6FDF-4F8B-889B-59663EDB4379}" srcOrd="2" destOrd="0" presId="urn:microsoft.com/office/officeart/2005/8/layout/vList2"/>
    <dgm:cxn modelId="{3873E235-74E0-47C4-A82A-A08C86CFF551}" type="presParOf" srcId="{C8E5C034-62D4-4975-BC28-D9A0116D667A}" destId="{51DA20EB-07CA-4C8D-9D79-F40C6083FDE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E4A005-C2FD-4E61-A518-E28E8219EC21}"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A481ED2B-6C6C-41FD-884A-0D9A7C4BF788}">
      <dgm:prSet custT="1"/>
      <dgm:spPr/>
      <dgm:t>
        <a:bodyPr/>
        <a:lstStyle/>
        <a:p>
          <a:r>
            <a:rPr lang="en-US" sz="3200" dirty="0"/>
            <a:t>Instead of:</a:t>
          </a:r>
        </a:p>
      </dgm:t>
    </dgm:pt>
    <dgm:pt modelId="{E21155F3-5587-4703-9384-00031465A3A2}" type="parTrans" cxnId="{B6D2EBB4-506D-42C3-B211-305104CED6FD}">
      <dgm:prSet/>
      <dgm:spPr/>
      <dgm:t>
        <a:bodyPr/>
        <a:lstStyle/>
        <a:p>
          <a:endParaRPr lang="en-US"/>
        </a:p>
      </dgm:t>
    </dgm:pt>
    <dgm:pt modelId="{908E0D7E-016D-4F9D-87B8-653ACFC388BF}" type="sibTrans" cxnId="{B6D2EBB4-506D-42C3-B211-305104CED6FD}">
      <dgm:prSet/>
      <dgm:spPr/>
      <dgm:t>
        <a:bodyPr/>
        <a:lstStyle/>
        <a:p>
          <a:endParaRPr lang="en-US"/>
        </a:p>
      </dgm:t>
    </dgm:pt>
    <dgm:pt modelId="{544D32A6-0ED2-4666-A9A8-A7E71ED7D861}">
      <dgm:prSet custT="1"/>
      <dgm:spPr>
        <a:solidFill>
          <a:schemeClr val="accent2">
            <a:lumMod val="40000"/>
            <a:lumOff val="60000"/>
          </a:schemeClr>
        </a:solidFill>
      </dgm:spPr>
      <dgm:t>
        <a:bodyPr/>
        <a:lstStyle/>
        <a:p>
          <a:pPr>
            <a:buNone/>
          </a:pPr>
          <a:r>
            <a:rPr lang="en-US" sz="1200" dirty="0">
              <a:latin typeface="Consolas" panose="020B0609020204030204" pitchFamily="49" charset="0"/>
            </a:rPr>
            <a:t>Scenario: Successful log in</a:t>
          </a:r>
          <a:endParaRPr lang="en-US" sz="1200" dirty="0">
            <a:solidFill>
              <a:srgbClr val="00B050"/>
            </a:solidFill>
            <a:latin typeface="Consolas" panose="020B0609020204030204" pitchFamily="49" charset="0"/>
          </a:endParaRPr>
        </a:p>
      </dgm:t>
    </dgm:pt>
    <dgm:pt modelId="{D1A7B297-D73A-4743-812B-C157D5BAFC1C}" type="parTrans" cxnId="{A920A9BF-A062-4858-AF76-1A9E0BAC2433}">
      <dgm:prSet/>
      <dgm:spPr/>
      <dgm:t>
        <a:bodyPr/>
        <a:lstStyle/>
        <a:p>
          <a:endParaRPr lang="en-US"/>
        </a:p>
      </dgm:t>
    </dgm:pt>
    <dgm:pt modelId="{2A1579AE-75A6-4541-82D6-369F71007318}" type="sibTrans" cxnId="{A920A9BF-A062-4858-AF76-1A9E0BAC2433}">
      <dgm:prSet/>
      <dgm:spPr/>
      <dgm:t>
        <a:bodyPr/>
        <a:lstStyle/>
        <a:p>
          <a:endParaRPr lang="en-US"/>
        </a:p>
      </dgm:t>
    </dgm:pt>
    <dgm:pt modelId="{084A3ED6-2246-4A8C-B879-EF8E12630CCE}">
      <dgm:prSet custT="1"/>
      <dgm:spPr>
        <a:solidFill>
          <a:schemeClr val="accent6">
            <a:lumMod val="75000"/>
          </a:schemeClr>
        </a:solidFill>
      </dgm:spPr>
      <dgm:t>
        <a:bodyPr/>
        <a:lstStyle/>
        <a:p>
          <a:r>
            <a:rPr lang="en-US" sz="3200" dirty="0"/>
            <a:t>Use this:</a:t>
          </a:r>
        </a:p>
      </dgm:t>
    </dgm:pt>
    <dgm:pt modelId="{AEF5E10B-6380-422F-9830-62E3041E3595}" type="parTrans" cxnId="{1901EF26-9759-4270-9DD9-BBE1FBB3D935}">
      <dgm:prSet/>
      <dgm:spPr/>
      <dgm:t>
        <a:bodyPr/>
        <a:lstStyle/>
        <a:p>
          <a:endParaRPr lang="en-US"/>
        </a:p>
      </dgm:t>
    </dgm:pt>
    <dgm:pt modelId="{397E82E7-AC75-4AEE-83A4-06D45E4A0DD7}" type="sibTrans" cxnId="{1901EF26-9759-4270-9DD9-BBE1FBB3D935}">
      <dgm:prSet/>
      <dgm:spPr/>
      <dgm:t>
        <a:bodyPr/>
        <a:lstStyle/>
        <a:p>
          <a:endParaRPr lang="en-US"/>
        </a:p>
      </dgm:t>
    </dgm:pt>
    <dgm:pt modelId="{8994E054-49DA-47D2-815D-CE893A134E75}">
      <dgm:prSet custT="1"/>
      <dgm:spPr>
        <a:solidFill>
          <a:schemeClr val="accent2">
            <a:lumMod val="60000"/>
            <a:lumOff val="40000"/>
          </a:schemeClr>
        </a:solidFill>
      </dgm:spPr>
      <dgm:t>
        <a:bodyPr/>
        <a:lstStyle/>
        <a:p>
          <a:pPr>
            <a:buNone/>
          </a:pPr>
          <a:r>
            <a:rPr lang="en-US" sz="1200" dirty="0">
              <a:latin typeface="Consolas" panose="020B0609020204030204" pitchFamily="49" charset="0"/>
            </a:rPr>
            <a:t>Scenario: Successful log in</a:t>
          </a:r>
        </a:p>
      </dgm:t>
    </dgm:pt>
    <dgm:pt modelId="{DFC23286-59E7-4769-A861-C005AF23B8EF}" type="parTrans" cxnId="{6C87A6D3-18EB-4770-AF77-E839B50E9E9E}">
      <dgm:prSet/>
      <dgm:spPr/>
      <dgm:t>
        <a:bodyPr/>
        <a:lstStyle/>
        <a:p>
          <a:endParaRPr lang="en-US"/>
        </a:p>
      </dgm:t>
    </dgm:pt>
    <dgm:pt modelId="{E08EF1FD-6F25-4FAE-AE63-C27576BA5CCA}" type="sibTrans" cxnId="{6C87A6D3-18EB-4770-AF77-E839B50E9E9E}">
      <dgm:prSet/>
      <dgm:spPr/>
      <dgm:t>
        <a:bodyPr/>
        <a:lstStyle/>
        <a:p>
          <a:endParaRPr lang="en-US"/>
        </a:p>
      </dgm:t>
    </dgm:pt>
    <dgm:pt modelId="{4F33AB28-FBA1-4E6E-B202-A42992A96F48}">
      <dgm:prSet custT="1"/>
      <dgm:spPr>
        <a:solidFill>
          <a:schemeClr val="accent2">
            <a:lumMod val="40000"/>
            <a:lumOff val="60000"/>
          </a:schemeClr>
        </a:solidFill>
      </dgm:spPr>
      <dgm:t>
        <a:bodyPr/>
        <a:lstStyle/>
        <a:p>
          <a:pPr>
            <a:buNone/>
          </a:pPr>
          <a:r>
            <a:rPr lang="en-US" sz="1200" dirty="0">
              <a:latin typeface="Consolas" panose="020B0609020204030204" pitchFamily="49" charset="0"/>
            </a:rPr>
            <a:t>Given I go to URL "https://devservices.devservices.XC.com/en-US/sign-up"</a:t>
          </a:r>
        </a:p>
      </dgm:t>
    </dgm:pt>
    <dgm:pt modelId="{AE46F214-E00A-4A9D-B5B2-DE45B2D23EA0}" type="parTrans" cxnId="{9B0205FF-2A1F-4817-9212-CFBF3985BFF1}">
      <dgm:prSet/>
      <dgm:spPr/>
      <dgm:t>
        <a:bodyPr/>
        <a:lstStyle/>
        <a:p>
          <a:endParaRPr lang="en-US"/>
        </a:p>
      </dgm:t>
    </dgm:pt>
    <dgm:pt modelId="{7BA8514F-8A74-49F4-A002-64D77679557F}" type="sibTrans" cxnId="{9B0205FF-2A1F-4817-9212-CFBF3985BFF1}">
      <dgm:prSet/>
      <dgm:spPr/>
      <dgm:t>
        <a:bodyPr/>
        <a:lstStyle/>
        <a:p>
          <a:endParaRPr lang="en-US"/>
        </a:p>
      </dgm:t>
    </dgm:pt>
    <dgm:pt modelId="{460E28AF-1735-4957-81D2-FAC0EF911C61}">
      <dgm:prSet custT="1"/>
      <dgm:spPr>
        <a:solidFill>
          <a:schemeClr val="accent2">
            <a:lumMod val="40000"/>
            <a:lumOff val="60000"/>
          </a:schemeClr>
        </a:solidFill>
      </dgm:spPr>
      <dgm:t>
        <a:bodyPr/>
        <a:lstStyle/>
        <a:p>
          <a:pPr>
            <a:buNone/>
          </a:pPr>
          <a:r>
            <a:rPr lang="en-US" sz="1200" dirty="0">
              <a:latin typeface="Consolas" panose="020B0609020204030204" pitchFamily="49" charset="0"/>
            </a:rPr>
            <a:t>  And I have entered "rosiclendia@gmail.com" into element "Data_UserEmail"</a:t>
          </a:r>
        </a:p>
      </dgm:t>
    </dgm:pt>
    <dgm:pt modelId="{323EDBC2-BAB9-4605-AB91-0D71494DEB44}" type="parTrans" cxnId="{85E48158-48A0-461E-8603-7020D3A3B590}">
      <dgm:prSet/>
      <dgm:spPr/>
      <dgm:t>
        <a:bodyPr/>
        <a:lstStyle/>
        <a:p>
          <a:endParaRPr lang="en-US"/>
        </a:p>
      </dgm:t>
    </dgm:pt>
    <dgm:pt modelId="{6A7E0F53-B85C-475E-A554-A0882B954726}" type="sibTrans" cxnId="{85E48158-48A0-461E-8603-7020D3A3B590}">
      <dgm:prSet/>
      <dgm:spPr/>
      <dgm:t>
        <a:bodyPr/>
        <a:lstStyle/>
        <a:p>
          <a:endParaRPr lang="en-US"/>
        </a:p>
      </dgm:t>
    </dgm:pt>
    <dgm:pt modelId="{B87D8E1D-71AE-43FE-B2EA-7D89FF4AEFCA}">
      <dgm:prSet custT="1"/>
      <dgm:spPr>
        <a:solidFill>
          <a:schemeClr val="accent2">
            <a:lumMod val="40000"/>
            <a:lumOff val="60000"/>
          </a:schemeClr>
        </a:solidFill>
      </dgm:spPr>
      <dgm:t>
        <a:bodyPr/>
        <a:lstStyle/>
        <a:p>
          <a:pPr>
            <a:buNone/>
          </a:pPr>
          <a:r>
            <a:rPr lang="en-US" sz="1200" dirty="0">
              <a:latin typeface="Consolas" panose="020B0609020204030204" pitchFamily="49" charset="0"/>
            </a:rPr>
            <a:t>  And I have entered “</a:t>
          </a:r>
          <a:r>
            <a:rPr lang="en-US" sz="1200" dirty="0" err="1">
              <a:latin typeface="Consolas" panose="020B0609020204030204" pitchFamily="49" charset="0"/>
            </a:rPr>
            <a:t>asdf</a:t>
          </a:r>
          <a:r>
            <a:rPr lang="en-US" sz="1200" dirty="0">
              <a:latin typeface="Consolas" panose="020B0609020204030204" pitchFamily="49" charset="0"/>
            </a:rPr>
            <a:t>(*&amp;22" into element "Data_Password"</a:t>
          </a:r>
        </a:p>
      </dgm:t>
    </dgm:pt>
    <dgm:pt modelId="{649AED26-5ECA-4DE1-AB9B-B20C764EB8ED}" type="parTrans" cxnId="{811CA39B-C518-498F-8FB4-1A4948B558E1}">
      <dgm:prSet/>
      <dgm:spPr/>
      <dgm:t>
        <a:bodyPr/>
        <a:lstStyle/>
        <a:p>
          <a:endParaRPr lang="en-US"/>
        </a:p>
      </dgm:t>
    </dgm:pt>
    <dgm:pt modelId="{762ADEF0-F3EE-4A05-8ADF-C53377B71A98}" type="sibTrans" cxnId="{811CA39B-C518-498F-8FB4-1A4948B558E1}">
      <dgm:prSet/>
      <dgm:spPr/>
      <dgm:t>
        <a:bodyPr/>
        <a:lstStyle/>
        <a:p>
          <a:endParaRPr lang="en-US"/>
        </a:p>
      </dgm:t>
    </dgm:pt>
    <dgm:pt modelId="{0CDBDC44-1838-4704-9846-0E4BA143CC51}">
      <dgm:prSet custT="1"/>
      <dgm:spPr>
        <a:solidFill>
          <a:schemeClr val="accent2">
            <a:lumMod val="40000"/>
            <a:lumOff val="60000"/>
          </a:schemeClr>
        </a:solidFill>
      </dgm:spPr>
      <dgm:t>
        <a:bodyPr/>
        <a:lstStyle/>
        <a:p>
          <a:pPr>
            <a:buNone/>
          </a:pPr>
          <a:r>
            <a:rPr lang="en-US" sz="1200" dirty="0">
              <a:latin typeface="Consolas" panose="020B0609020204030204" pitchFamily="49" charset="0"/>
            </a:rPr>
            <a:t>  And I click the "LOG IN" button</a:t>
          </a:r>
        </a:p>
      </dgm:t>
    </dgm:pt>
    <dgm:pt modelId="{EBF20ABC-CAAE-4671-A6F5-1505FB2D3C9C}" type="parTrans" cxnId="{28221F13-F999-474D-8392-C0FC860CD120}">
      <dgm:prSet/>
      <dgm:spPr/>
      <dgm:t>
        <a:bodyPr/>
        <a:lstStyle/>
        <a:p>
          <a:endParaRPr lang="en-US"/>
        </a:p>
      </dgm:t>
    </dgm:pt>
    <dgm:pt modelId="{61735D59-F1E4-4853-9D27-BA1D4845F9BB}" type="sibTrans" cxnId="{28221F13-F999-474D-8392-C0FC860CD120}">
      <dgm:prSet/>
      <dgm:spPr/>
      <dgm:t>
        <a:bodyPr/>
        <a:lstStyle/>
        <a:p>
          <a:endParaRPr lang="en-US"/>
        </a:p>
      </dgm:t>
    </dgm:pt>
    <dgm:pt modelId="{E962E386-AD4E-45DF-A56A-C7EDB11A28B2}">
      <dgm:prSet custT="1"/>
      <dgm:spPr>
        <a:solidFill>
          <a:schemeClr val="accent2">
            <a:lumMod val="40000"/>
            <a:lumOff val="60000"/>
          </a:schemeClr>
        </a:solidFill>
      </dgm:spPr>
      <dgm:t>
        <a:bodyPr/>
        <a:lstStyle/>
        <a:p>
          <a:pPr>
            <a:buNone/>
          </a:pPr>
          <a:r>
            <a:rPr lang="en-US" sz="1200" dirty="0">
              <a:latin typeface="Consolas" panose="020B0609020204030204" pitchFamily="49" charset="0"/>
            </a:rPr>
            <a:t>When  I click the "LOG IN" button</a:t>
          </a:r>
        </a:p>
      </dgm:t>
    </dgm:pt>
    <dgm:pt modelId="{573ED4CE-5DD6-43C9-84B3-814F719BFE09}" type="parTrans" cxnId="{C03E6AE7-B4F2-49C6-A219-CE14554B1A37}">
      <dgm:prSet/>
      <dgm:spPr/>
      <dgm:t>
        <a:bodyPr/>
        <a:lstStyle/>
        <a:p>
          <a:endParaRPr lang="en-US"/>
        </a:p>
      </dgm:t>
    </dgm:pt>
    <dgm:pt modelId="{E0CC9B85-27BA-4FF5-BAC0-465D3442F3FB}" type="sibTrans" cxnId="{C03E6AE7-B4F2-49C6-A219-CE14554B1A37}">
      <dgm:prSet/>
      <dgm:spPr/>
      <dgm:t>
        <a:bodyPr/>
        <a:lstStyle/>
        <a:p>
          <a:endParaRPr lang="en-US"/>
        </a:p>
      </dgm:t>
    </dgm:pt>
    <dgm:pt modelId="{022568DD-97A8-412A-9A7E-0B0A02D1CD5B}">
      <dgm:prSet custT="1"/>
      <dgm:spPr>
        <a:solidFill>
          <a:schemeClr val="accent2">
            <a:lumMod val="40000"/>
            <a:lumOff val="60000"/>
          </a:schemeClr>
        </a:solidFill>
      </dgm:spPr>
      <dgm:t>
        <a:bodyPr/>
        <a:lstStyle/>
        <a:p>
          <a:pPr>
            <a:buNone/>
          </a:pPr>
          <a:r>
            <a:rPr lang="en-US" sz="1200" dirty="0">
              <a:latin typeface="Consolas" panose="020B0609020204030204" pitchFamily="49" charset="0"/>
            </a:rPr>
            <a:t>Then  The element "NEW STUDIO" should be on the screen</a:t>
          </a:r>
        </a:p>
      </dgm:t>
    </dgm:pt>
    <dgm:pt modelId="{881FE660-4C1E-41FB-9387-7D82262268E0}" type="parTrans" cxnId="{CE73F671-4FC8-41F1-A41A-38035773000A}">
      <dgm:prSet/>
      <dgm:spPr/>
      <dgm:t>
        <a:bodyPr/>
        <a:lstStyle/>
        <a:p>
          <a:endParaRPr lang="en-US"/>
        </a:p>
      </dgm:t>
    </dgm:pt>
    <dgm:pt modelId="{31D6F78E-0627-49C5-A734-6583873A2BAE}" type="sibTrans" cxnId="{CE73F671-4FC8-41F1-A41A-38035773000A}">
      <dgm:prSet/>
      <dgm:spPr/>
      <dgm:t>
        <a:bodyPr/>
        <a:lstStyle/>
        <a:p>
          <a:endParaRPr lang="en-US"/>
        </a:p>
      </dgm:t>
    </dgm:pt>
    <dgm:pt modelId="{DC1CFB31-7A29-41E9-AFA4-2B09947C6723}">
      <dgm:prSet custT="1"/>
      <dgm:spPr>
        <a:solidFill>
          <a:schemeClr val="accent2">
            <a:lumMod val="60000"/>
            <a:lumOff val="40000"/>
          </a:schemeClr>
        </a:solidFill>
      </dgm:spPr>
      <dgm:t>
        <a:bodyPr/>
        <a:lstStyle/>
        <a:p>
          <a:pPr>
            <a:buNone/>
          </a:pPr>
          <a:r>
            <a:rPr lang="en-US" sz="1200" dirty="0">
              <a:latin typeface="Consolas" panose="020B0609020204030204" pitchFamily="49" charset="0"/>
            </a:rPr>
            <a:t>Given A user goes to XC Sign-up page</a:t>
          </a:r>
        </a:p>
      </dgm:t>
    </dgm:pt>
    <dgm:pt modelId="{853272A6-59B9-480F-87D9-B2353A23BE99}" type="parTrans" cxnId="{B583F9F9-624E-4AD4-A8A1-D1E4F208209B}">
      <dgm:prSet/>
      <dgm:spPr/>
      <dgm:t>
        <a:bodyPr/>
        <a:lstStyle/>
        <a:p>
          <a:endParaRPr lang="en-US"/>
        </a:p>
      </dgm:t>
    </dgm:pt>
    <dgm:pt modelId="{60E8B130-3C0B-4488-9E42-F3AC5FC1C56C}" type="sibTrans" cxnId="{B583F9F9-624E-4AD4-A8A1-D1E4F208209B}">
      <dgm:prSet/>
      <dgm:spPr/>
      <dgm:t>
        <a:bodyPr/>
        <a:lstStyle/>
        <a:p>
          <a:endParaRPr lang="en-US"/>
        </a:p>
      </dgm:t>
    </dgm:pt>
    <dgm:pt modelId="{C553EA45-2C73-49A2-AE22-AD2A5C8F4A83}">
      <dgm:prSet custT="1"/>
      <dgm:spPr>
        <a:solidFill>
          <a:schemeClr val="accent2">
            <a:lumMod val="60000"/>
            <a:lumOff val="40000"/>
          </a:schemeClr>
        </a:solidFill>
      </dgm:spPr>
      <dgm:t>
        <a:bodyPr/>
        <a:lstStyle/>
        <a:p>
          <a:pPr>
            <a:buNone/>
          </a:pPr>
          <a:r>
            <a:rPr lang="en-US" sz="1200" dirty="0">
              <a:latin typeface="Consolas" panose="020B0609020204030204" pitchFamily="49" charset="0"/>
            </a:rPr>
            <a:t>When  A user tries to log in with existing user name and correct password</a:t>
          </a:r>
        </a:p>
      </dgm:t>
    </dgm:pt>
    <dgm:pt modelId="{947DEE57-4F54-4260-A957-31C4B33DADD8}" type="parTrans" cxnId="{F3E279BC-DD4D-4A31-B55E-A6D187C95193}">
      <dgm:prSet/>
      <dgm:spPr/>
      <dgm:t>
        <a:bodyPr/>
        <a:lstStyle/>
        <a:p>
          <a:endParaRPr lang="en-US"/>
        </a:p>
      </dgm:t>
    </dgm:pt>
    <dgm:pt modelId="{99B94DE1-C518-4346-9F15-0884802957F0}" type="sibTrans" cxnId="{F3E279BC-DD4D-4A31-B55E-A6D187C95193}">
      <dgm:prSet/>
      <dgm:spPr/>
      <dgm:t>
        <a:bodyPr/>
        <a:lstStyle/>
        <a:p>
          <a:endParaRPr lang="en-US"/>
        </a:p>
      </dgm:t>
    </dgm:pt>
    <dgm:pt modelId="{4EB9C663-B651-405B-987D-D7BF04A3EEB0}">
      <dgm:prSet custT="1"/>
      <dgm:spPr>
        <a:solidFill>
          <a:schemeClr val="accent2">
            <a:lumMod val="60000"/>
            <a:lumOff val="40000"/>
          </a:schemeClr>
        </a:solidFill>
      </dgm:spPr>
      <dgm:t>
        <a:bodyPr/>
        <a:lstStyle/>
        <a:p>
          <a:pPr>
            <a:buNone/>
          </a:pPr>
          <a:r>
            <a:rPr lang="en-US" sz="1200" dirty="0">
              <a:latin typeface="Consolas" panose="020B0609020204030204" pitchFamily="49" charset="0"/>
            </a:rPr>
            <a:t>Then  The log in should succeed</a:t>
          </a:r>
        </a:p>
      </dgm:t>
    </dgm:pt>
    <dgm:pt modelId="{A02B6D1A-D679-463D-97C5-7FB2D29D1BAF}" type="parTrans" cxnId="{72719A31-8039-4D2B-82F2-709DEF3C227F}">
      <dgm:prSet/>
      <dgm:spPr/>
      <dgm:t>
        <a:bodyPr/>
        <a:lstStyle/>
        <a:p>
          <a:endParaRPr lang="en-US"/>
        </a:p>
      </dgm:t>
    </dgm:pt>
    <dgm:pt modelId="{87F92F76-C959-495A-A773-920F420EE3D6}" type="sibTrans" cxnId="{72719A31-8039-4D2B-82F2-709DEF3C227F}">
      <dgm:prSet/>
      <dgm:spPr/>
      <dgm:t>
        <a:bodyPr/>
        <a:lstStyle/>
        <a:p>
          <a:endParaRPr lang="en-US"/>
        </a:p>
      </dgm:t>
    </dgm:pt>
    <dgm:pt modelId="{A833F6C8-E147-49C5-B284-E90EF407E1DF}">
      <dgm:prSet custT="1"/>
      <dgm:spPr>
        <a:solidFill>
          <a:schemeClr val="accent2">
            <a:lumMod val="40000"/>
            <a:lumOff val="60000"/>
          </a:schemeClr>
        </a:solidFill>
      </dgm:spPr>
      <dgm:t>
        <a:bodyPr/>
        <a:lstStyle/>
        <a:p>
          <a:pPr>
            <a:buNone/>
          </a:pPr>
          <a:endParaRPr lang="en-US" sz="1200" dirty="0">
            <a:latin typeface="Consolas" panose="020B0609020204030204" pitchFamily="49" charset="0"/>
          </a:endParaRPr>
        </a:p>
      </dgm:t>
    </dgm:pt>
    <dgm:pt modelId="{B04476FC-AED6-4216-9FE5-4F4F18B38E30}" type="parTrans" cxnId="{486D62D1-ED73-424F-9890-2E2260D64813}">
      <dgm:prSet/>
      <dgm:spPr/>
      <dgm:t>
        <a:bodyPr/>
        <a:lstStyle/>
        <a:p>
          <a:endParaRPr lang="en-US"/>
        </a:p>
      </dgm:t>
    </dgm:pt>
    <dgm:pt modelId="{199B5157-4335-41BC-AF12-31FEC0882389}" type="sibTrans" cxnId="{486D62D1-ED73-424F-9890-2E2260D64813}">
      <dgm:prSet/>
      <dgm:spPr/>
      <dgm:t>
        <a:bodyPr/>
        <a:lstStyle/>
        <a:p>
          <a:endParaRPr lang="en-US"/>
        </a:p>
      </dgm:t>
    </dgm:pt>
    <dgm:pt modelId="{3E2A92DA-5B62-4734-8062-226F4EE20CBC}">
      <dgm:prSet custT="1"/>
      <dgm:spPr>
        <a:solidFill>
          <a:schemeClr val="accent2">
            <a:lumMod val="40000"/>
            <a:lumOff val="60000"/>
          </a:schemeClr>
        </a:solidFill>
      </dgm:spPr>
      <dgm:t>
        <a:bodyPr/>
        <a:lstStyle/>
        <a:p>
          <a:pPr>
            <a:buNone/>
          </a:pPr>
          <a:endParaRPr lang="en-US" sz="1200" dirty="0">
            <a:solidFill>
              <a:srgbClr val="00B050"/>
            </a:solidFill>
            <a:latin typeface="Consolas" panose="020B0609020204030204" pitchFamily="49" charset="0"/>
          </a:endParaRPr>
        </a:p>
      </dgm:t>
    </dgm:pt>
    <dgm:pt modelId="{27264D25-DE74-47DF-A737-01A98A9F4C4C}" type="parTrans" cxnId="{6DD7EC4D-2054-4D57-A6F3-4B92E6E31B6D}">
      <dgm:prSet/>
      <dgm:spPr/>
      <dgm:t>
        <a:bodyPr/>
        <a:lstStyle/>
        <a:p>
          <a:endParaRPr lang="en-US"/>
        </a:p>
      </dgm:t>
    </dgm:pt>
    <dgm:pt modelId="{6F22BE2F-ECDA-4017-8EE5-E98766D2FED1}" type="sibTrans" cxnId="{6DD7EC4D-2054-4D57-A6F3-4B92E6E31B6D}">
      <dgm:prSet/>
      <dgm:spPr/>
      <dgm:t>
        <a:bodyPr/>
        <a:lstStyle/>
        <a:p>
          <a:endParaRPr lang="en-US"/>
        </a:p>
      </dgm:t>
    </dgm:pt>
    <dgm:pt modelId="{A4DE085C-1193-4194-A79C-F0031E3A9EFE}">
      <dgm:prSet custT="1"/>
      <dgm:spPr>
        <a:solidFill>
          <a:schemeClr val="accent2">
            <a:lumMod val="60000"/>
            <a:lumOff val="40000"/>
          </a:schemeClr>
        </a:solidFill>
      </dgm:spPr>
      <dgm:t>
        <a:bodyPr/>
        <a:lstStyle/>
        <a:p>
          <a:pPr>
            <a:buNone/>
          </a:pPr>
          <a:endParaRPr lang="en-US" sz="1200" dirty="0">
            <a:latin typeface="Consolas" panose="020B0609020204030204" pitchFamily="49" charset="0"/>
          </a:endParaRPr>
        </a:p>
      </dgm:t>
    </dgm:pt>
    <dgm:pt modelId="{CD948FAF-4617-4262-9CCB-D6DAAD1204DC}" type="parTrans" cxnId="{EA3E1F24-0517-45C8-8F5C-927302A47640}">
      <dgm:prSet/>
      <dgm:spPr/>
      <dgm:t>
        <a:bodyPr/>
        <a:lstStyle/>
        <a:p>
          <a:endParaRPr lang="en-US"/>
        </a:p>
      </dgm:t>
    </dgm:pt>
    <dgm:pt modelId="{6F483D21-550C-453D-8D30-729983E6E807}" type="sibTrans" cxnId="{EA3E1F24-0517-45C8-8F5C-927302A47640}">
      <dgm:prSet/>
      <dgm:spPr/>
      <dgm:t>
        <a:bodyPr/>
        <a:lstStyle/>
        <a:p>
          <a:endParaRPr lang="en-US"/>
        </a:p>
      </dgm:t>
    </dgm:pt>
    <dgm:pt modelId="{0D642759-3038-4556-8B0D-060F606D6F33}">
      <dgm:prSet custT="1"/>
      <dgm:spPr>
        <a:solidFill>
          <a:schemeClr val="accent2">
            <a:lumMod val="60000"/>
            <a:lumOff val="40000"/>
          </a:schemeClr>
        </a:solidFill>
      </dgm:spPr>
      <dgm:t>
        <a:bodyPr/>
        <a:lstStyle/>
        <a:p>
          <a:pPr>
            <a:buNone/>
          </a:pPr>
          <a:endParaRPr lang="en-US" sz="1200" dirty="0">
            <a:latin typeface="Consolas" panose="020B0609020204030204" pitchFamily="49" charset="0"/>
          </a:endParaRPr>
        </a:p>
      </dgm:t>
    </dgm:pt>
    <dgm:pt modelId="{BDDB312B-B0A5-4E61-8C2B-7CEBB4AC090E}" type="parTrans" cxnId="{0F233ED0-E2C2-4F68-908D-9BCAC8D796FB}">
      <dgm:prSet/>
      <dgm:spPr/>
      <dgm:t>
        <a:bodyPr/>
        <a:lstStyle/>
        <a:p>
          <a:endParaRPr lang="en-US"/>
        </a:p>
      </dgm:t>
    </dgm:pt>
    <dgm:pt modelId="{47AA3A2D-F45E-4006-9869-0B7B4F8AD4AB}" type="sibTrans" cxnId="{0F233ED0-E2C2-4F68-908D-9BCAC8D796FB}">
      <dgm:prSet/>
      <dgm:spPr/>
      <dgm:t>
        <a:bodyPr/>
        <a:lstStyle/>
        <a:p>
          <a:endParaRPr lang="en-US"/>
        </a:p>
      </dgm:t>
    </dgm:pt>
    <dgm:pt modelId="{84EE0A69-D33F-42C0-B235-483F0ADF7658}">
      <dgm:prSet custT="1"/>
      <dgm:spPr>
        <a:solidFill>
          <a:schemeClr val="accent2">
            <a:lumMod val="60000"/>
            <a:lumOff val="40000"/>
          </a:schemeClr>
        </a:solidFill>
      </dgm:spPr>
      <dgm:t>
        <a:bodyPr/>
        <a:lstStyle/>
        <a:p>
          <a:pPr>
            <a:buNone/>
          </a:pPr>
          <a:endParaRPr lang="en-US" sz="1200" dirty="0">
            <a:latin typeface="Consolas" panose="020B0609020204030204" pitchFamily="49" charset="0"/>
          </a:endParaRPr>
        </a:p>
      </dgm:t>
    </dgm:pt>
    <dgm:pt modelId="{A32052C4-4D10-4AD3-BA3F-0A9265C03C11}" type="parTrans" cxnId="{EE7094F1-B608-454F-84CA-81187B771FEC}">
      <dgm:prSet/>
      <dgm:spPr/>
      <dgm:t>
        <a:bodyPr/>
        <a:lstStyle/>
        <a:p>
          <a:endParaRPr lang="en-US"/>
        </a:p>
      </dgm:t>
    </dgm:pt>
    <dgm:pt modelId="{E2C6CB58-77B0-4924-BF1D-32EF35AE9429}" type="sibTrans" cxnId="{EE7094F1-B608-454F-84CA-81187B771FEC}">
      <dgm:prSet/>
      <dgm:spPr/>
      <dgm:t>
        <a:bodyPr/>
        <a:lstStyle/>
        <a:p>
          <a:endParaRPr lang="en-US"/>
        </a:p>
      </dgm:t>
    </dgm:pt>
    <dgm:pt modelId="{45250A29-8733-4380-8726-ADD775B724A6}">
      <dgm:prSet custT="1"/>
      <dgm:spPr>
        <a:solidFill>
          <a:schemeClr val="accent2">
            <a:lumMod val="60000"/>
            <a:lumOff val="40000"/>
          </a:schemeClr>
        </a:solidFill>
      </dgm:spPr>
      <dgm:t>
        <a:bodyPr/>
        <a:lstStyle/>
        <a:p>
          <a:pPr>
            <a:buNone/>
          </a:pPr>
          <a:endParaRPr lang="en-US" sz="1200" dirty="0">
            <a:latin typeface="Consolas" panose="020B0609020204030204" pitchFamily="49" charset="0"/>
          </a:endParaRPr>
        </a:p>
      </dgm:t>
    </dgm:pt>
    <dgm:pt modelId="{B5879E5B-5CE0-4750-8E20-14A1DBC41CEB}" type="parTrans" cxnId="{430B80CA-D410-434D-A004-9AF4B51BFF8D}">
      <dgm:prSet/>
      <dgm:spPr/>
      <dgm:t>
        <a:bodyPr/>
        <a:lstStyle/>
        <a:p>
          <a:endParaRPr lang="en-US"/>
        </a:p>
      </dgm:t>
    </dgm:pt>
    <dgm:pt modelId="{BA7E59A9-1674-4807-AEE3-76C0A39A047D}" type="sibTrans" cxnId="{430B80CA-D410-434D-A004-9AF4B51BFF8D}">
      <dgm:prSet/>
      <dgm:spPr/>
      <dgm:t>
        <a:bodyPr/>
        <a:lstStyle/>
        <a:p>
          <a:endParaRPr lang="en-US"/>
        </a:p>
      </dgm:t>
    </dgm:pt>
    <dgm:pt modelId="{C8E5C034-62D4-4975-BC28-D9A0116D667A}" type="pres">
      <dgm:prSet presAssocID="{43E4A005-C2FD-4E61-A518-E28E8219EC21}" presName="linear" presStyleCnt="0">
        <dgm:presLayoutVars>
          <dgm:animLvl val="lvl"/>
          <dgm:resizeHandles val="exact"/>
        </dgm:presLayoutVars>
      </dgm:prSet>
      <dgm:spPr/>
    </dgm:pt>
    <dgm:pt modelId="{B30505BB-7A7A-4522-A512-D0E1C6FF9035}" type="pres">
      <dgm:prSet presAssocID="{A481ED2B-6C6C-41FD-884A-0D9A7C4BF788}" presName="parentText" presStyleLbl="node1" presStyleIdx="0" presStyleCnt="2" custScaleY="60148">
        <dgm:presLayoutVars>
          <dgm:chMax val="0"/>
          <dgm:bulletEnabled val="1"/>
        </dgm:presLayoutVars>
      </dgm:prSet>
      <dgm:spPr/>
    </dgm:pt>
    <dgm:pt modelId="{0F5F1F7E-676E-47FD-B47F-AB614E7AC87A}" type="pres">
      <dgm:prSet presAssocID="{A481ED2B-6C6C-41FD-884A-0D9A7C4BF788}" presName="childText" presStyleLbl="revTx" presStyleIdx="0" presStyleCnt="2">
        <dgm:presLayoutVars>
          <dgm:bulletEnabled val="1"/>
        </dgm:presLayoutVars>
      </dgm:prSet>
      <dgm:spPr/>
    </dgm:pt>
    <dgm:pt modelId="{B3DAE5A6-6FDF-4F8B-889B-59663EDB4379}" type="pres">
      <dgm:prSet presAssocID="{084A3ED6-2246-4A8C-B879-EF8E12630CCE}" presName="parentText" presStyleLbl="node1" presStyleIdx="1" presStyleCnt="2" custScaleY="61036" custLinFactNeighborX="-1569" custLinFactNeighborY="-2353">
        <dgm:presLayoutVars>
          <dgm:chMax val="0"/>
          <dgm:bulletEnabled val="1"/>
        </dgm:presLayoutVars>
      </dgm:prSet>
      <dgm:spPr/>
    </dgm:pt>
    <dgm:pt modelId="{51DA20EB-07CA-4C8D-9D79-F40C6083FDEA}" type="pres">
      <dgm:prSet presAssocID="{084A3ED6-2246-4A8C-B879-EF8E12630CCE}" presName="childText" presStyleLbl="revTx" presStyleIdx="1" presStyleCnt="2">
        <dgm:presLayoutVars>
          <dgm:bulletEnabled val="1"/>
        </dgm:presLayoutVars>
      </dgm:prSet>
      <dgm:spPr/>
    </dgm:pt>
  </dgm:ptLst>
  <dgm:cxnLst>
    <dgm:cxn modelId="{28221F13-F999-474D-8392-C0FC860CD120}" srcId="{544D32A6-0ED2-4666-A9A8-A7E71ED7D861}" destId="{0CDBDC44-1838-4704-9846-0E4BA143CC51}" srcOrd="3" destOrd="0" parTransId="{EBF20ABC-CAAE-4671-A6F5-1505FB2D3C9C}" sibTransId="{61735D59-F1E4-4853-9D27-BA1D4845F9BB}"/>
    <dgm:cxn modelId="{7438C817-E077-45EC-8BD4-BEE39E969D22}" type="presOf" srcId="{3E2A92DA-5B62-4734-8062-226F4EE20CBC}" destId="{0F5F1F7E-676E-47FD-B47F-AB614E7AC87A}" srcOrd="0" destOrd="0" presId="urn:microsoft.com/office/officeart/2005/8/layout/vList2"/>
    <dgm:cxn modelId="{DCB47A1C-0EB7-4A6A-A741-3518257C9C45}" type="presOf" srcId="{A4DE085C-1193-4194-A79C-F0031E3A9EFE}" destId="{51DA20EB-07CA-4C8D-9D79-F40C6083FDEA}" srcOrd="0" destOrd="1" presId="urn:microsoft.com/office/officeart/2005/8/layout/vList2"/>
    <dgm:cxn modelId="{84176B1E-EA9E-414B-9A37-04B436F8C8BC}" type="presOf" srcId="{0D642759-3038-4556-8B0D-060F606D6F33}" destId="{51DA20EB-07CA-4C8D-9D79-F40C6083FDEA}" srcOrd="0" destOrd="7" presId="urn:microsoft.com/office/officeart/2005/8/layout/vList2"/>
    <dgm:cxn modelId="{EA3E1F24-0517-45C8-8F5C-927302A47640}" srcId="{084A3ED6-2246-4A8C-B879-EF8E12630CCE}" destId="{A4DE085C-1193-4194-A79C-F0031E3A9EFE}" srcOrd="1" destOrd="0" parTransId="{CD948FAF-4617-4262-9CCB-D6DAAD1204DC}" sibTransId="{6F483D21-550C-453D-8D30-729983E6E807}"/>
    <dgm:cxn modelId="{C5809126-5AA2-46C7-A813-3E2946D874EE}" type="presOf" srcId="{43E4A005-C2FD-4E61-A518-E28E8219EC21}" destId="{C8E5C034-62D4-4975-BC28-D9A0116D667A}" srcOrd="0" destOrd="0" presId="urn:microsoft.com/office/officeart/2005/8/layout/vList2"/>
    <dgm:cxn modelId="{1901EF26-9759-4270-9DD9-BBE1FBB3D935}" srcId="{43E4A005-C2FD-4E61-A518-E28E8219EC21}" destId="{084A3ED6-2246-4A8C-B879-EF8E12630CCE}" srcOrd="1" destOrd="0" parTransId="{AEF5E10B-6380-422F-9830-62E3041E3595}" sibTransId="{397E82E7-AC75-4AEE-83A4-06D45E4A0DD7}"/>
    <dgm:cxn modelId="{CD36A52C-217B-4034-BD62-61A69B4B1CA3}" type="presOf" srcId="{084A3ED6-2246-4A8C-B879-EF8E12630CCE}" destId="{B3DAE5A6-6FDF-4F8B-889B-59663EDB4379}" srcOrd="0" destOrd="0" presId="urn:microsoft.com/office/officeart/2005/8/layout/vList2"/>
    <dgm:cxn modelId="{7BA3912F-C0BE-43FD-8865-3553ED078802}" type="presOf" srcId="{E962E386-AD4E-45DF-A56A-C7EDB11A28B2}" destId="{0F5F1F7E-676E-47FD-B47F-AB614E7AC87A}" srcOrd="0" destOrd="6" presId="urn:microsoft.com/office/officeart/2005/8/layout/vList2"/>
    <dgm:cxn modelId="{72719A31-8039-4D2B-82F2-709DEF3C227F}" srcId="{8994E054-49DA-47D2-815D-CE893A134E75}" destId="{4EB9C663-B651-405B-987D-D7BF04A3EEB0}" srcOrd="2" destOrd="0" parTransId="{A02B6D1A-D679-463D-97C5-7FB2D29D1BAF}" sibTransId="{87F92F76-C959-495A-A773-920F420EE3D6}"/>
    <dgm:cxn modelId="{02F47E49-65D5-4732-B98E-32F01130E8EB}" type="presOf" srcId="{022568DD-97A8-412A-9A7E-0B0A02D1CD5B}" destId="{0F5F1F7E-676E-47FD-B47F-AB614E7AC87A}" srcOrd="0" destOrd="7" presId="urn:microsoft.com/office/officeart/2005/8/layout/vList2"/>
    <dgm:cxn modelId="{6DD7EC4D-2054-4D57-A6F3-4B92E6E31B6D}" srcId="{A481ED2B-6C6C-41FD-884A-0D9A7C4BF788}" destId="{3E2A92DA-5B62-4734-8062-226F4EE20CBC}" srcOrd="0" destOrd="0" parTransId="{27264D25-DE74-47DF-A737-01A98A9F4C4C}" sibTransId="{6F22BE2F-ECDA-4017-8EE5-E98766D2FED1}"/>
    <dgm:cxn modelId="{CE73F671-4FC8-41F1-A41A-38035773000A}" srcId="{544D32A6-0ED2-4666-A9A8-A7E71ED7D861}" destId="{022568DD-97A8-412A-9A7E-0B0A02D1CD5B}" srcOrd="5" destOrd="0" parTransId="{881FE660-4C1E-41FB-9387-7D82262268E0}" sibTransId="{31D6F78E-0627-49C5-A734-6583873A2BAE}"/>
    <dgm:cxn modelId="{85E48158-48A0-461E-8603-7020D3A3B590}" srcId="{544D32A6-0ED2-4666-A9A8-A7E71ED7D861}" destId="{460E28AF-1735-4957-81D2-FAC0EF911C61}" srcOrd="1" destOrd="0" parTransId="{323EDBC2-BAB9-4605-AB91-0D71494DEB44}" sibTransId="{6A7E0F53-B85C-475E-A554-A0882B954726}"/>
    <dgm:cxn modelId="{7B2B0D59-FA1C-4936-A012-08D836A272D3}" type="presOf" srcId="{4EB9C663-B651-405B-987D-D7BF04A3EEB0}" destId="{51DA20EB-07CA-4C8D-9D79-F40C6083FDEA}" srcOrd="0" destOrd="5" presId="urn:microsoft.com/office/officeart/2005/8/layout/vList2"/>
    <dgm:cxn modelId="{36D25559-1452-4341-9053-1992C52F8260}" type="presOf" srcId="{4F33AB28-FBA1-4E6E-B202-A42992A96F48}" destId="{0F5F1F7E-676E-47FD-B47F-AB614E7AC87A}" srcOrd="0" destOrd="2" presId="urn:microsoft.com/office/officeart/2005/8/layout/vList2"/>
    <dgm:cxn modelId="{908A6C94-412F-44E9-8722-014F46C490CD}" type="presOf" srcId="{C553EA45-2C73-49A2-AE22-AD2A5C8F4A83}" destId="{51DA20EB-07CA-4C8D-9D79-F40C6083FDEA}" srcOrd="0" destOrd="4" presId="urn:microsoft.com/office/officeart/2005/8/layout/vList2"/>
    <dgm:cxn modelId="{811CA39B-C518-498F-8FB4-1A4948B558E1}" srcId="{544D32A6-0ED2-4666-A9A8-A7E71ED7D861}" destId="{B87D8E1D-71AE-43FE-B2EA-7D89FF4AEFCA}" srcOrd="2" destOrd="0" parTransId="{649AED26-5ECA-4DE1-AB9B-B20C764EB8ED}" sibTransId="{762ADEF0-F3EE-4A05-8ADF-C53377B71A98}"/>
    <dgm:cxn modelId="{1561DF9E-15A0-4F61-9A38-DE582B484FC1}" type="presOf" srcId="{544D32A6-0ED2-4666-A9A8-A7E71ED7D861}" destId="{0F5F1F7E-676E-47FD-B47F-AB614E7AC87A}" srcOrd="0" destOrd="1" presId="urn:microsoft.com/office/officeart/2005/8/layout/vList2"/>
    <dgm:cxn modelId="{A6BA10A6-B63F-424F-92BC-87072973CF25}" type="presOf" srcId="{8994E054-49DA-47D2-815D-CE893A134E75}" destId="{51DA20EB-07CA-4C8D-9D79-F40C6083FDEA}" srcOrd="0" destOrd="2" presId="urn:microsoft.com/office/officeart/2005/8/layout/vList2"/>
    <dgm:cxn modelId="{B6D2EBB4-506D-42C3-B211-305104CED6FD}" srcId="{43E4A005-C2FD-4E61-A518-E28E8219EC21}" destId="{A481ED2B-6C6C-41FD-884A-0D9A7C4BF788}" srcOrd="0" destOrd="0" parTransId="{E21155F3-5587-4703-9384-00031465A3A2}" sibTransId="{908E0D7E-016D-4F9D-87B8-653ACFC388BF}"/>
    <dgm:cxn modelId="{01ACA4B7-AA52-4935-B2AF-EA58EFF8FA4E}" type="presOf" srcId="{460E28AF-1735-4957-81D2-FAC0EF911C61}" destId="{0F5F1F7E-676E-47FD-B47F-AB614E7AC87A}" srcOrd="0" destOrd="3" presId="urn:microsoft.com/office/officeart/2005/8/layout/vList2"/>
    <dgm:cxn modelId="{F3E279BC-DD4D-4A31-B55E-A6D187C95193}" srcId="{8994E054-49DA-47D2-815D-CE893A134E75}" destId="{C553EA45-2C73-49A2-AE22-AD2A5C8F4A83}" srcOrd="1" destOrd="0" parTransId="{947DEE57-4F54-4260-A957-31C4B33DADD8}" sibTransId="{99B94DE1-C518-4346-9F15-0884802957F0}"/>
    <dgm:cxn modelId="{A920A9BF-A062-4858-AF76-1A9E0BAC2433}" srcId="{A481ED2B-6C6C-41FD-884A-0D9A7C4BF788}" destId="{544D32A6-0ED2-4666-A9A8-A7E71ED7D861}" srcOrd="1" destOrd="0" parTransId="{D1A7B297-D73A-4743-812B-C157D5BAFC1C}" sibTransId="{2A1579AE-75A6-4541-82D6-369F71007318}"/>
    <dgm:cxn modelId="{430B80CA-D410-434D-A004-9AF4B51BFF8D}" srcId="{8994E054-49DA-47D2-815D-CE893A134E75}" destId="{45250A29-8733-4380-8726-ADD775B724A6}" srcOrd="3" destOrd="0" parTransId="{B5879E5B-5CE0-4750-8E20-14A1DBC41CEB}" sibTransId="{BA7E59A9-1674-4807-AEE3-76C0A39A047D}"/>
    <dgm:cxn modelId="{BDDF43CE-6BFA-4B98-BCE4-4FFB6CA3D77F}" type="presOf" srcId="{45250A29-8733-4380-8726-ADD775B724A6}" destId="{51DA20EB-07CA-4C8D-9D79-F40C6083FDEA}" srcOrd="0" destOrd="6" presId="urn:microsoft.com/office/officeart/2005/8/layout/vList2"/>
    <dgm:cxn modelId="{0F233ED0-E2C2-4F68-908D-9BCAC8D796FB}" srcId="{8994E054-49DA-47D2-815D-CE893A134E75}" destId="{0D642759-3038-4556-8B0D-060F606D6F33}" srcOrd="4" destOrd="0" parTransId="{BDDB312B-B0A5-4E61-8C2B-7CEBB4AC090E}" sibTransId="{47AA3A2D-F45E-4006-9869-0B7B4F8AD4AB}"/>
    <dgm:cxn modelId="{486D62D1-ED73-424F-9890-2E2260D64813}" srcId="{544D32A6-0ED2-4666-A9A8-A7E71ED7D861}" destId="{A833F6C8-E147-49C5-B284-E90EF407E1DF}" srcOrd="6" destOrd="0" parTransId="{B04476FC-AED6-4216-9FE5-4F4F18B38E30}" sibTransId="{199B5157-4335-41BC-AF12-31FEC0882389}"/>
    <dgm:cxn modelId="{6C87A6D3-18EB-4770-AF77-E839B50E9E9E}" srcId="{084A3ED6-2246-4A8C-B879-EF8E12630CCE}" destId="{8994E054-49DA-47D2-815D-CE893A134E75}" srcOrd="2" destOrd="0" parTransId="{DFC23286-59E7-4769-A861-C005AF23B8EF}" sibTransId="{E08EF1FD-6F25-4FAE-AE63-C27576BA5CCA}"/>
    <dgm:cxn modelId="{C03E6AE7-B4F2-49C6-A219-CE14554B1A37}" srcId="{544D32A6-0ED2-4666-A9A8-A7E71ED7D861}" destId="{E962E386-AD4E-45DF-A56A-C7EDB11A28B2}" srcOrd="4" destOrd="0" parTransId="{573ED4CE-5DD6-43C9-84B3-814F719BFE09}" sibTransId="{E0CC9B85-27BA-4FF5-BAC0-465D3442F3FB}"/>
    <dgm:cxn modelId="{CB8154E8-CF77-44C9-9288-F3D0D295110E}" type="presOf" srcId="{DC1CFB31-7A29-41E9-AFA4-2B09947C6723}" destId="{51DA20EB-07CA-4C8D-9D79-F40C6083FDEA}" srcOrd="0" destOrd="3" presId="urn:microsoft.com/office/officeart/2005/8/layout/vList2"/>
    <dgm:cxn modelId="{3B1513ED-F545-4DDF-947B-A2C6CCA68558}" type="presOf" srcId="{84EE0A69-D33F-42C0-B235-483F0ADF7658}" destId="{51DA20EB-07CA-4C8D-9D79-F40C6083FDEA}" srcOrd="0" destOrd="0" presId="urn:microsoft.com/office/officeart/2005/8/layout/vList2"/>
    <dgm:cxn modelId="{85F68EEF-990F-4A52-B3BB-5FCF3AE92079}" type="presOf" srcId="{B87D8E1D-71AE-43FE-B2EA-7D89FF4AEFCA}" destId="{0F5F1F7E-676E-47FD-B47F-AB614E7AC87A}" srcOrd="0" destOrd="4" presId="urn:microsoft.com/office/officeart/2005/8/layout/vList2"/>
    <dgm:cxn modelId="{EE7094F1-B608-454F-84CA-81187B771FEC}" srcId="{084A3ED6-2246-4A8C-B879-EF8E12630CCE}" destId="{84EE0A69-D33F-42C0-B235-483F0ADF7658}" srcOrd="0" destOrd="0" parTransId="{A32052C4-4D10-4AD3-BA3F-0A9265C03C11}" sibTransId="{E2C6CB58-77B0-4924-BF1D-32EF35AE9429}"/>
    <dgm:cxn modelId="{2C0FDAF6-B419-4ED4-AAD3-A1F7E91EDF59}" type="presOf" srcId="{0CDBDC44-1838-4704-9846-0E4BA143CC51}" destId="{0F5F1F7E-676E-47FD-B47F-AB614E7AC87A}" srcOrd="0" destOrd="5" presId="urn:microsoft.com/office/officeart/2005/8/layout/vList2"/>
    <dgm:cxn modelId="{494B29F9-18BA-4E3B-AF4C-6243F883C3AA}" type="presOf" srcId="{A481ED2B-6C6C-41FD-884A-0D9A7C4BF788}" destId="{B30505BB-7A7A-4522-A512-D0E1C6FF9035}" srcOrd="0" destOrd="0" presId="urn:microsoft.com/office/officeart/2005/8/layout/vList2"/>
    <dgm:cxn modelId="{B583F9F9-624E-4AD4-A8A1-D1E4F208209B}" srcId="{8994E054-49DA-47D2-815D-CE893A134E75}" destId="{DC1CFB31-7A29-41E9-AFA4-2B09947C6723}" srcOrd="0" destOrd="0" parTransId="{853272A6-59B9-480F-87D9-B2353A23BE99}" sibTransId="{60E8B130-3C0B-4488-9E42-F3AC5FC1C56C}"/>
    <dgm:cxn modelId="{4151F7FC-778F-49F8-A9C0-C53803F404D0}" type="presOf" srcId="{A833F6C8-E147-49C5-B284-E90EF407E1DF}" destId="{0F5F1F7E-676E-47FD-B47F-AB614E7AC87A}" srcOrd="0" destOrd="8" presId="urn:microsoft.com/office/officeart/2005/8/layout/vList2"/>
    <dgm:cxn modelId="{9B0205FF-2A1F-4817-9212-CFBF3985BFF1}" srcId="{544D32A6-0ED2-4666-A9A8-A7E71ED7D861}" destId="{4F33AB28-FBA1-4E6E-B202-A42992A96F48}" srcOrd="0" destOrd="0" parTransId="{AE46F214-E00A-4A9D-B5B2-DE45B2D23EA0}" sibTransId="{7BA8514F-8A74-49F4-A002-64D77679557F}"/>
    <dgm:cxn modelId="{4884177B-EE73-4CED-AAFF-EF5C181F7BD2}" type="presParOf" srcId="{C8E5C034-62D4-4975-BC28-D9A0116D667A}" destId="{B30505BB-7A7A-4522-A512-D0E1C6FF9035}" srcOrd="0" destOrd="0" presId="urn:microsoft.com/office/officeart/2005/8/layout/vList2"/>
    <dgm:cxn modelId="{0E8BF9E7-4CE6-4E66-81E7-78A7DE4E5554}" type="presParOf" srcId="{C8E5C034-62D4-4975-BC28-D9A0116D667A}" destId="{0F5F1F7E-676E-47FD-B47F-AB614E7AC87A}" srcOrd="1" destOrd="0" presId="urn:microsoft.com/office/officeart/2005/8/layout/vList2"/>
    <dgm:cxn modelId="{E6E78B89-1B65-4FB8-9CB8-9A9ABD90F131}" type="presParOf" srcId="{C8E5C034-62D4-4975-BC28-D9A0116D667A}" destId="{B3DAE5A6-6FDF-4F8B-889B-59663EDB4379}" srcOrd="2" destOrd="0" presId="urn:microsoft.com/office/officeart/2005/8/layout/vList2"/>
    <dgm:cxn modelId="{3873E235-74E0-47C4-A82A-A08C86CFF551}" type="presParOf" srcId="{C8E5C034-62D4-4975-BC28-D9A0116D667A}" destId="{51DA20EB-07CA-4C8D-9D79-F40C6083FDE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C64DB-C372-4B06-9FFE-C9E6558E30F8}">
      <dsp:nvSpPr>
        <dsp:cNvPr id="0" name=""/>
        <dsp:cNvSpPr/>
      </dsp:nvSpPr>
      <dsp:spPr>
        <a:xfrm>
          <a:off x="0" y="133182"/>
          <a:ext cx="6513603" cy="7558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Have your code ever crashed at the presence of a final customer?</a:t>
          </a:r>
        </a:p>
      </dsp:txBody>
      <dsp:txXfrm>
        <a:off x="36896" y="170078"/>
        <a:ext cx="6439811" cy="682028"/>
      </dsp:txXfrm>
    </dsp:sp>
    <dsp:sp modelId="{860FCB23-E3DF-4049-9391-AE3FE9A9DBE0}">
      <dsp:nvSpPr>
        <dsp:cNvPr id="0" name=""/>
        <dsp:cNvSpPr/>
      </dsp:nvSpPr>
      <dsp:spPr>
        <a:xfrm>
          <a:off x="0" y="943722"/>
          <a:ext cx="6513603" cy="755820"/>
        </a:xfrm>
        <a:prstGeom prst="round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Have your code not delivered the results the customer wanted, even though it implemented the specification?</a:t>
          </a:r>
        </a:p>
      </dsp:txBody>
      <dsp:txXfrm>
        <a:off x="36896" y="980618"/>
        <a:ext cx="6439811" cy="682028"/>
      </dsp:txXfrm>
    </dsp:sp>
    <dsp:sp modelId="{CCAEF27F-8E59-49D1-92C6-1DC7A7100505}">
      <dsp:nvSpPr>
        <dsp:cNvPr id="0" name=""/>
        <dsp:cNvSpPr/>
      </dsp:nvSpPr>
      <dsp:spPr>
        <a:xfrm>
          <a:off x="0" y="1754263"/>
          <a:ext cx="6513603" cy="75582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Have you spent more time than planned to deliver a feature?</a:t>
          </a:r>
        </a:p>
      </dsp:txBody>
      <dsp:txXfrm>
        <a:off x="36896" y="1791159"/>
        <a:ext cx="6439811" cy="682028"/>
      </dsp:txXfrm>
    </dsp:sp>
    <dsp:sp modelId="{3E55E7AD-3E3B-42BD-9012-242D1CAECD70}">
      <dsp:nvSpPr>
        <dsp:cNvPr id="0" name=""/>
        <dsp:cNvSpPr/>
      </dsp:nvSpPr>
      <dsp:spPr>
        <a:xfrm>
          <a:off x="0" y="2564803"/>
          <a:ext cx="6513603" cy="75582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Have you spent more time debugging than developing a feature?</a:t>
          </a:r>
        </a:p>
      </dsp:txBody>
      <dsp:txXfrm>
        <a:off x="36896" y="2601699"/>
        <a:ext cx="6439811" cy="682028"/>
      </dsp:txXfrm>
    </dsp:sp>
    <dsp:sp modelId="{9CAE0856-EEB0-4BDE-9EBE-6A0CD6CFDAF8}">
      <dsp:nvSpPr>
        <dsp:cNvPr id="0" name=""/>
        <dsp:cNvSpPr/>
      </dsp:nvSpPr>
      <dsp:spPr>
        <a:xfrm>
          <a:off x="0" y="3375343"/>
          <a:ext cx="6513603" cy="75582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Have you started working in a feature without knowing what it should be, how it should be implemented and to whom?</a:t>
          </a:r>
        </a:p>
      </dsp:txBody>
      <dsp:txXfrm>
        <a:off x="36896" y="3412239"/>
        <a:ext cx="6439811" cy="682028"/>
      </dsp:txXfrm>
    </dsp:sp>
    <dsp:sp modelId="{F011189B-B707-471B-B04E-910FCC6DD37C}">
      <dsp:nvSpPr>
        <dsp:cNvPr id="0" name=""/>
        <dsp:cNvSpPr/>
      </dsp:nvSpPr>
      <dsp:spPr>
        <a:xfrm>
          <a:off x="0" y="4185883"/>
          <a:ext cx="6513603" cy="755820"/>
        </a:xfrm>
        <a:prstGeom prst="round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Have you spent too much time investigating a feature?</a:t>
          </a:r>
        </a:p>
      </dsp:txBody>
      <dsp:txXfrm>
        <a:off x="36896" y="4222779"/>
        <a:ext cx="6439811" cy="682028"/>
      </dsp:txXfrm>
    </dsp:sp>
    <dsp:sp modelId="{6F1768D6-D127-4374-A9AD-10F9A9E8B75A}">
      <dsp:nvSpPr>
        <dsp:cNvPr id="0" name=""/>
        <dsp:cNvSpPr/>
      </dsp:nvSpPr>
      <dsp:spPr>
        <a:xfrm>
          <a:off x="0" y="4996423"/>
          <a:ext cx="6513603" cy="7558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Are you curious about simple development methodologies with proven results?</a:t>
          </a:r>
        </a:p>
      </dsp:txBody>
      <dsp:txXfrm>
        <a:off x="36896" y="5033319"/>
        <a:ext cx="6439811" cy="6820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CF4FD-C881-4F16-B493-EDD546B11DAD}">
      <dsp:nvSpPr>
        <dsp:cNvPr id="0" name=""/>
        <dsp:cNvSpPr/>
      </dsp:nvSpPr>
      <dsp:spPr>
        <a:xfrm>
          <a:off x="0" y="127895"/>
          <a:ext cx="6513603"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After we create our feature file, we can create the associated C# step code. </a:t>
          </a:r>
        </a:p>
      </dsp:txBody>
      <dsp:txXfrm>
        <a:off x="33012" y="160907"/>
        <a:ext cx="6447579" cy="610236"/>
      </dsp:txXfrm>
    </dsp:sp>
    <dsp:sp modelId="{E6023AC4-1A13-446F-8779-7A53254C3DEB}">
      <dsp:nvSpPr>
        <dsp:cNvPr id="0" name=""/>
        <dsp:cNvSpPr/>
      </dsp:nvSpPr>
      <dsp:spPr>
        <a:xfrm>
          <a:off x="0" y="853115"/>
          <a:ext cx="6513603" cy="6762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Right-click at any scenario in the feature file, then select "Generate Step Definitions".</a:t>
          </a:r>
        </a:p>
      </dsp:txBody>
      <dsp:txXfrm>
        <a:off x="33012" y="886127"/>
        <a:ext cx="6447579" cy="610236"/>
      </dsp:txXfrm>
    </dsp:sp>
    <dsp:sp modelId="{C6B6EE4D-F254-46EA-BDA4-11341206B116}">
      <dsp:nvSpPr>
        <dsp:cNvPr id="0" name=""/>
        <dsp:cNvSpPr/>
      </dsp:nvSpPr>
      <dsp:spPr>
        <a:xfrm>
          <a:off x="0" y="1578335"/>
          <a:ext cx="6513603" cy="6762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Make sure the "Style" is "Regular expressions in attributes", and click on "Generate".</a:t>
          </a:r>
        </a:p>
      </dsp:txBody>
      <dsp:txXfrm>
        <a:off x="33012" y="1611347"/>
        <a:ext cx="6447579" cy="610236"/>
      </dsp:txXfrm>
    </dsp:sp>
    <dsp:sp modelId="{9C3110B1-4DB2-482F-A5B1-46777DE5A28E}">
      <dsp:nvSpPr>
        <dsp:cNvPr id="0" name=""/>
        <dsp:cNvSpPr/>
      </dsp:nvSpPr>
      <dsp:spPr>
        <a:xfrm>
          <a:off x="0" y="2303555"/>
          <a:ext cx="6513603" cy="6762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You will notice that the text in the steps are not purple anymore. That's because they have step code bound to each step.</a:t>
          </a:r>
        </a:p>
      </dsp:txBody>
      <dsp:txXfrm>
        <a:off x="33012" y="2336567"/>
        <a:ext cx="6447579" cy="610236"/>
      </dsp:txXfrm>
    </dsp:sp>
    <dsp:sp modelId="{1A3E904B-F8DD-433C-8DA9-64E0A75B8625}">
      <dsp:nvSpPr>
        <dsp:cNvPr id="0" name=""/>
        <dsp:cNvSpPr/>
      </dsp:nvSpPr>
      <dsp:spPr>
        <a:xfrm>
          <a:off x="0" y="3028775"/>
          <a:ext cx="6513603" cy="6762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Right-click on any step and you can choose "Go to step definition".</a:t>
          </a:r>
        </a:p>
      </dsp:txBody>
      <dsp:txXfrm>
        <a:off x="33012" y="3061787"/>
        <a:ext cx="6447579" cy="610236"/>
      </dsp:txXfrm>
    </dsp:sp>
    <dsp:sp modelId="{C22A097A-639E-4CEF-8EBB-5E07098DEF35}">
      <dsp:nvSpPr>
        <dsp:cNvPr id="0" name=""/>
        <dsp:cNvSpPr/>
      </dsp:nvSpPr>
      <dsp:spPr>
        <a:xfrm>
          <a:off x="0" y="3753995"/>
          <a:ext cx="6513603"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You will notice that all steps have the same body:</a:t>
          </a:r>
        </a:p>
      </dsp:txBody>
      <dsp:txXfrm>
        <a:off x="33012" y="3787007"/>
        <a:ext cx="6447579" cy="610236"/>
      </dsp:txXfrm>
    </dsp:sp>
    <dsp:sp modelId="{0EA5D5A0-ADD5-48DE-8553-7A71C4A68131}">
      <dsp:nvSpPr>
        <dsp:cNvPr id="0" name=""/>
        <dsp:cNvSpPr/>
      </dsp:nvSpPr>
      <dsp:spPr>
        <a:xfrm>
          <a:off x="0" y="4430255"/>
          <a:ext cx="6513603" cy="651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1590" rIns="120904" bIns="21590" numCol="1" spcCol="1270" anchor="t" anchorCtr="0">
          <a:noAutofit/>
        </a:bodyPr>
        <a:lstStyle/>
        <a:p>
          <a:pPr marL="114300" lvl="1" indent="-114300" algn="l" defTabSz="577850">
            <a:lnSpc>
              <a:spcPct val="90000"/>
            </a:lnSpc>
            <a:spcBef>
              <a:spcPct val="0"/>
            </a:spcBef>
            <a:spcAft>
              <a:spcPct val="20000"/>
            </a:spcAft>
            <a:buNone/>
          </a:pPr>
          <a:endParaRPr lang="en-US" sz="1300" kern="1200" dirty="0">
            <a:latin typeface="Consolas" panose="020B0609020204030204" pitchFamily="49" charset="0"/>
          </a:endParaRPr>
        </a:p>
        <a:p>
          <a:pPr marL="114300" lvl="1" indent="-114300" algn="l" defTabSz="577850">
            <a:lnSpc>
              <a:spcPct val="90000"/>
            </a:lnSpc>
            <a:spcBef>
              <a:spcPct val="0"/>
            </a:spcBef>
            <a:spcAft>
              <a:spcPct val="20000"/>
            </a:spcAft>
            <a:buNone/>
          </a:pPr>
          <a:r>
            <a:rPr lang="en-US" sz="1300" kern="1200" dirty="0" err="1">
              <a:latin typeface="Consolas" panose="020B0609020204030204" pitchFamily="49" charset="0"/>
            </a:rPr>
            <a:t>ScenarioContext.Current.Pending</a:t>
          </a:r>
          <a:r>
            <a:rPr lang="en-US" sz="1300" kern="1200" dirty="0">
              <a:latin typeface="Consolas" panose="020B0609020204030204" pitchFamily="49" charset="0"/>
            </a:rPr>
            <a:t>();</a:t>
          </a:r>
        </a:p>
        <a:p>
          <a:pPr marL="114300" lvl="1" indent="-114300" algn="l" defTabSz="577850">
            <a:lnSpc>
              <a:spcPct val="90000"/>
            </a:lnSpc>
            <a:spcBef>
              <a:spcPct val="0"/>
            </a:spcBef>
            <a:spcAft>
              <a:spcPct val="20000"/>
            </a:spcAft>
            <a:buNone/>
          </a:pPr>
          <a:endParaRPr lang="en-US" sz="1300" kern="1200" dirty="0">
            <a:latin typeface="Consolas" panose="020B0609020204030204" pitchFamily="49" charset="0"/>
          </a:endParaRPr>
        </a:p>
      </dsp:txBody>
      <dsp:txXfrm>
        <a:off x="0" y="4430255"/>
        <a:ext cx="6513603" cy="651014"/>
      </dsp:txXfrm>
    </dsp:sp>
    <dsp:sp modelId="{536419B9-42D0-456C-B02F-FAF6D6883A53}">
      <dsp:nvSpPr>
        <dsp:cNvPr id="0" name=""/>
        <dsp:cNvSpPr/>
      </dsp:nvSpPr>
      <dsp:spPr>
        <a:xfrm>
          <a:off x="0" y="5081270"/>
          <a:ext cx="6513603" cy="6762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means we haven't implemented the tests yet.</a:t>
          </a:r>
        </a:p>
      </dsp:txBody>
      <dsp:txXfrm>
        <a:off x="33012" y="5114282"/>
        <a:ext cx="6447579" cy="610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98E40-7AAE-4F24-BC8E-0FE7BF27DCC8}">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034F2B4-A99F-41BA-BE6A-C5D085CDD217}">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1045DA7-24CF-46F1-A800-9C04884512E4}">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22300">
            <a:lnSpc>
              <a:spcPct val="90000"/>
            </a:lnSpc>
            <a:spcBef>
              <a:spcPct val="0"/>
            </a:spcBef>
            <a:spcAft>
              <a:spcPct val="35000"/>
            </a:spcAft>
            <a:buNone/>
          </a:pPr>
          <a:r>
            <a:rPr lang="en-US" sz="1400" kern="1200" dirty="0"/>
            <a:t>This presentation does not try to provide a deep insight into BDD, MDD, TDD, LCMDD, nor </a:t>
          </a:r>
          <a:r>
            <a:rPr lang="en-US" sz="1400" kern="1200" dirty="0" err="1"/>
            <a:t>SpecFlow</a:t>
          </a:r>
          <a:r>
            <a:rPr lang="en-US" sz="1400" kern="1200" dirty="0"/>
            <a:t>. </a:t>
          </a:r>
        </a:p>
      </dsp:txBody>
      <dsp:txXfrm>
        <a:off x="1941716" y="718"/>
        <a:ext cx="4571887" cy="1681139"/>
      </dsp:txXfrm>
    </dsp:sp>
    <dsp:sp modelId="{3F4C64F7-1739-432C-8FCB-C7307351F60D}">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BA2C4A1-4D8F-4CF2-95E8-D75EA2FEDE27}">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B2C5EA5-0117-41E5-9CEF-FB6FD9615C6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22300">
            <a:lnSpc>
              <a:spcPct val="90000"/>
            </a:lnSpc>
            <a:spcBef>
              <a:spcPct val="0"/>
            </a:spcBef>
            <a:spcAft>
              <a:spcPct val="35000"/>
            </a:spcAft>
            <a:buNone/>
          </a:pPr>
          <a:r>
            <a:rPr lang="en-US" sz="1400" kern="1200"/>
            <a:t>If you want deeper knowledge, there are good courses at Pluralsight (like the one below), and other sources.</a:t>
          </a:r>
        </a:p>
      </dsp:txBody>
      <dsp:txXfrm>
        <a:off x="1941716" y="2102143"/>
        <a:ext cx="4571887" cy="1681139"/>
      </dsp:txXfrm>
    </dsp:sp>
    <dsp:sp modelId="{8BBE38DE-D97A-4B77-B621-95C3F1FA28C7}">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AEE194D-82C2-47F3-BE40-EEBACEDC24D9}">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13E2340-8BD6-4C87-B0AD-EF39496E4655}">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22300">
            <a:lnSpc>
              <a:spcPct val="90000"/>
            </a:lnSpc>
            <a:spcBef>
              <a:spcPct val="0"/>
            </a:spcBef>
            <a:spcAft>
              <a:spcPct val="35000"/>
            </a:spcAft>
            <a:buNone/>
          </a:pPr>
          <a:r>
            <a:rPr lang="en-US" sz="1400" kern="1200">
              <a:hlinkClick xmlns:r="http://schemas.openxmlformats.org/officeDocument/2006/relationships" r:id="rId7"/>
            </a:rPr>
            <a:t>https://app.pluralsight.com/library/courses/specflow-2-0-business-readable-automated-tests/table-of-contents</a:t>
          </a:r>
          <a:endParaRPr lang="en-US" sz="14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C430A-510B-4AB1-9ADA-88402E0F1242}">
      <dsp:nvSpPr>
        <dsp:cNvPr id="0" name=""/>
        <dsp:cNvSpPr/>
      </dsp:nvSpPr>
      <dsp:spPr>
        <a:xfrm>
          <a:off x="0" y="77382"/>
          <a:ext cx="6513603" cy="18556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There are many *DD methodologies, seems like a new one pops every month. However, there is more commonality between them than an initial read might convey:</a:t>
          </a:r>
        </a:p>
      </dsp:txBody>
      <dsp:txXfrm>
        <a:off x="90584" y="167966"/>
        <a:ext cx="6332435" cy="1674452"/>
      </dsp:txXfrm>
    </dsp:sp>
    <dsp:sp modelId="{83C83A07-A872-4FAA-BBCC-7527EC41AB33}">
      <dsp:nvSpPr>
        <dsp:cNvPr id="0" name=""/>
        <dsp:cNvSpPr/>
      </dsp:nvSpPr>
      <dsp:spPr>
        <a:xfrm>
          <a:off x="0" y="1933003"/>
          <a:ext cx="6513603" cy="3875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They are all meant to reduce risk:</a:t>
          </a:r>
        </a:p>
        <a:p>
          <a:pPr marL="457200" lvl="2" indent="-228600" algn="l" defTabSz="889000">
            <a:lnSpc>
              <a:spcPct val="90000"/>
            </a:lnSpc>
            <a:spcBef>
              <a:spcPct val="0"/>
            </a:spcBef>
            <a:spcAft>
              <a:spcPct val="20000"/>
            </a:spcAft>
            <a:buChar char="•"/>
          </a:pPr>
          <a:r>
            <a:rPr lang="en-US" sz="2000" kern="1200"/>
            <a:t>Risk of developing the wrong system.</a:t>
          </a:r>
        </a:p>
        <a:p>
          <a:pPr marL="457200" lvl="2" indent="-228600" algn="l" defTabSz="889000">
            <a:lnSpc>
              <a:spcPct val="90000"/>
            </a:lnSpc>
            <a:spcBef>
              <a:spcPct val="0"/>
            </a:spcBef>
            <a:spcAft>
              <a:spcPct val="20000"/>
            </a:spcAft>
            <a:buChar char="•"/>
          </a:pPr>
          <a:r>
            <a:rPr lang="en-US" sz="2000" kern="1200"/>
            <a:t>Risk of developing a buggy system.</a:t>
          </a:r>
        </a:p>
        <a:p>
          <a:pPr marL="457200" lvl="2" indent="-228600" algn="l" defTabSz="889000">
            <a:lnSpc>
              <a:spcPct val="90000"/>
            </a:lnSpc>
            <a:spcBef>
              <a:spcPct val="0"/>
            </a:spcBef>
            <a:spcAft>
              <a:spcPct val="20000"/>
            </a:spcAft>
            <a:buChar char="•"/>
          </a:pPr>
          <a:r>
            <a:rPr lang="en-US" sz="2000" kern="1200"/>
            <a:t>Risk of not delivering on time / on budget.</a:t>
          </a:r>
        </a:p>
        <a:p>
          <a:pPr marL="228600" lvl="1" indent="-228600" algn="l" defTabSz="889000">
            <a:lnSpc>
              <a:spcPct val="90000"/>
            </a:lnSpc>
            <a:spcBef>
              <a:spcPct val="0"/>
            </a:spcBef>
            <a:spcAft>
              <a:spcPct val="20000"/>
            </a:spcAft>
            <a:buChar char="•"/>
          </a:pPr>
          <a:r>
            <a:rPr lang="en-US" sz="2000" kern="1200" dirty="0"/>
            <a:t>They are ways to observe reality, identify opportunities and requirements for systems.</a:t>
          </a:r>
        </a:p>
        <a:p>
          <a:pPr marL="228600" lvl="1" indent="-228600" algn="l" defTabSz="889000">
            <a:lnSpc>
              <a:spcPct val="90000"/>
            </a:lnSpc>
            <a:spcBef>
              <a:spcPct val="0"/>
            </a:spcBef>
            <a:spcAft>
              <a:spcPct val="20000"/>
            </a:spcAft>
            <a:buChar char="•"/>
          </a:pPr>
          <a:r>
            <a:rPr lang="en-US" sz="2000" kern="1200"/>
            <a:t>Most of them create, among other documents, feature descriptions:</a:t>
          </a:r>
        </a:p>
        <a:p>
          <a:pPr marL="457200" lvl="2" indent="-228600" algn="l" defTabSz="889000">
            <a:lnSpc>
              <a:spcPct val="90000"/>
            </a:lnSpc>
            <a:spcBef>
              <a:spcPct val="0"/>
            </a:spcBef>
            <a:spcAft>
              <a:spcPct val="20000"/>
            </a:spcAft>
            <a:buChar char="•"/>
          </a:pPr>
          <a:r>
            <a:rPr lang="en-US" sz="2000" kern="1200"/>
            <a:t>Using a highly readable Given-When-Then format (Gherkin).</a:t>
          </a:r>
        </a:p>
        <a:p>
          <a:pPr marL="457200" lvl="2" indent="-228600" algn="l" defTabSz="889000">
            <a:lnSpc>
              <a:spcPct val="90000"/>
            </a:lnSpc>
            <a:spcBef>
              <a:spcPct val="0"/>
            </a:spcBef>
            <a:spcAft>
              <a:spcPct val="20000"/>
            </a:spcAft>
            <a:buChar char="•"/>
          </a:pPr>
          <a:r>
            <a:rPr lang="en-US" sz="2000" kern="1200"/>
            <a:t>A feature description can be used to automatically generate test code scaffolding.</a:t>
          </a:r>
        </a:p>
      </dsp:txBody>
      <dsp:txXfrm>
        <a:off x="0" y="1933003"/>
        <a:ext cx="6513603" cy="3875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09943-2697-47F6-82D6-00BF218B47C9}">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58310EF-47F9-4623-AAFB-982B6DAA7347}">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EBD5BFA-5B19-476F-863E-DF88BAFAD942}">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lang="en-US" sz="1700" kern="1200"/>
            <a:t>BDD takes from TDD (Test Driven Development) and goes further. It uses the same "inner cycle" from TDD.</a:t>
          </a:r>
        </a:p>
      </dsp:txBody>
      <dsp:txXfrm>
        <a:off x="1429899" y="2442"/>
        <a:ext cx="5083704" cy="1238008"/>
      </dsp:txXfrm>
    </dsp:sp>
    <dsp:sp modelId="{766F2D28-AA34-4A36-9D38-EC95901DA623}">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E174FB8-4A75-424E-84AF-EF9027F40359}">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BE048B7-57EB-4C81-8816-832C8684A684}">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lang="en-US" sz="1700" kern="1200"/>
            <a:t>However, with BDD we define the “behavior” beforehand, where behavior means "desired user behavior", described as a set of scenarios using an agreed-upon language. </a:t>
          </a:r>
        </a:p>
      </dsp:txBody>
      <dsp:txXfrm>
        <a:off x="1429899" y="1549953"/>
        <a:ext cx="5083704" cy="1238008"/>
      </dsp:txXfrm>
    </dsp:sp>
    <dsp:sp modelId="{8DDB7562-8129-4D14-B77D-FC8C8383CDB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3E6A8BD-E73A-4AA3-8E9A-1151A67FA9D2}">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40EDAA2-02B1-467D-AA3C-E111DA38415F}">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lang="en-US" sz="1700" kern="1200"/>
            <a:t>"It is the process of approaching your design and forcing you to think about the desired outcome and API before you code.“</a:t>
          </a:r>
        </a:p>
      </dsp:txBody>
      <dsp:txXfrm>
        <a:off x="1429899" y="3097464"/>
        <a:ext cx="5083704" cy="1238008"/>
      </dsp:txXfrm>
    </dsp:sp>
    <dsp:sp modelId="{64574D4D-8FE5-456B-8FDB-3C3592107A5F}">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4408EFD-66E6-49D2-91CA-556283C284F7}">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FD74EF5-8985-4EFB-869E-19F6EEA1572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lang="en-US" sz="1700" kern="1200"/>
            <a:t>It has 2 parts and 3 principles.</a:t>
          </a:r>
        </a:p>
      </dsp:txBody>
      <dsp:txXfrm>
        <a:off x="1429899" y="4644974"/>
        <a:ext cx="5083704" cy="12380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30771-4802-4905-89B7-D97FA1392E8A}">
      <dsp:nvSpPr>
        <dsp:cNvPr id="0" name=""/>
        <dsp:cNvSpPr/>
      </dsp:nvSpPr>
      <dsp:spPr>
        <a:xfrm rot="5400000">
          <a:off x="3670582" y="-1133144"/>
          <a:ext cx="1517336" cy="4168706"/>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Ubiquitous language used throughout so everyone refers to the same entities the same way.</a:t>
          </a:r>
        </a:p>
        <a:p>
          <a:pPr marL="171450" lvl="1" indent="-171450" algn="l" defTabSz="711200">
            <a:lnSpc>
              <a:spcPct val="90000"/>
            </a:lnSpc>
            <a:spcBef>
              <a:spcPct val="0"/>
            </a:spcBef>
            <a:spcAft>
              <a:spcPct val="15000"/>
            </a:spcAft>
            <a:buChar char="•"/>
          </a:pPr>
          <a:r>
            <a:rPr lang="en-US" sz="1600" kern="1200"/>
            <a:t>“Behavior” meaning “desired user behavior”.</a:t>
          </a:r>
        </a:p>
        <a:p>
          <a:pPr marL="171450" lvl="1" indent="-171450" algn="l" defTabSz="711200">
            <a:lnSpc>
              <a:spcPct val="90000"/>
            </a:lnSpc>
            <a:spcBef>
              <a:spcPct val="0"/>
            </a:spcBef>
            <a:spcAft>
              <a:spcPct val="15000"/>
            </a:spcAft>
            <a:buChar char="•"/>
          </a:pPr>
          <a:r>
            <a:rPr lang="en-US" sz="1600" kern="1200"/>
            <a:t>The set of behaviors is the definition of Done.</a:t>
          </a:r>
        </a:p>
      </dsp:txBody>
      <dsp:txXfrm rot="-5400000">
        <a:off x="2344897" y="266611"/>
        <a:ext cx="4094636" cy="1369196"/>
      </dsp:txXfrm>
    </dsp:sp>
    <dsp:sp modelId="{E531BF2B-8A71-444F-B5CC-0E87D6F41A92}">
      <dsp:nvSpPr>
        <dsp:cNvPr id="0" name=""/>
        <dsp:cNvSpPr/>
      </dsp:nvSpPr>
      <dsp:spPr>
        <a:xfrm>
          <a:off x="0" y="2873"/>
          <a:ext cx="2344897" cy="18966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Business and Technology should refer to the same system in the same way:</a:t>
          </a:r>
        </a:p>
      </dsp:txBody>
      <dsp:txXfrm>
        <a:off x="92588" y="95461"/>
        <a:ext cx="2159721" cy="1711494"/>
      </dsp:txXfrm>
    </dsp:sp>
    <dsp:sp modelId="{EF4519B2-07D3-42D5-893A-5F8BBF286EFB}">
      <dsp:nvSpPr>
        <dsp:cNvPr id="0" name=""/>
        <dsp:cNvSpPr/>
      </dsp:nvSpPr>
      <dsp:spPr>
        <a:xfrm rot="5400000">
          <a:off x="3670582" y="873730"/>
          <a:ext cx="1517336" cy="4168706"/>
        </a:xfrm>
        <a:prstGeom prst="round2SameRect">
          <a:avLst/>
        </a:prstGeom>
        <a:solidFill>
          <a:schemeClr val="accent1">
            <a:lumMod val="60000"/>
            <a:lumOff val="40000"/>
            <a:alpha val="9000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Every behavior should be there because it adds concretely to the business value of the system as a whole.</a:t>
          </a:r>
        </a:p>
      </dsp:txBody>
      <dsp:txXfrm rot="-5400000">
        <a:off x="2344897" y="2273485"/>
        <a:ext cx="4094636" cy="1369196"/>
      </dsp:txXfrm>
    </dsp:sp>
    <dsp:sp modelId="{1FA8F4FC-CB3A-43D7-A84A-0A362EC78888}">
      <dsp:nvSpPr>
        <dsp:cNvPr id="0" name=""/>
        <dsp:cNvSpPr/>
      </dsp:nvSpPr>
      <dsp:spPr>
        <a:xfrm>
          <a:off x="0" y="1994377"/>
          <a:ext cx="2344897" cy="1896670"/>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Any system should have an identified, verifiable value to the business:</a:t>
          </a:r>
        </a:p>
      </dsp:txBody>
      <dsp:txXfrm>
        <a:off x="92588" y="2086965"/>
        <a:ext cx="2159721" cy="1711494"/>
      </dsp:txXfrm>
    </dsp:sp>
    <dsp:sp modelId="{22A330B0-2488-4862-A29B-DE140A1E3AF9}">
      <dsp:nvSpPr>
        <dsp:cNvPr id="0" name=""/>
        <dsp:cNvSpPr/>
      </dsp:nvSpPr>
      <dsp:spPr>
        <a:xfrm rot="5400000">
          <a:off x="3670582" y="2849863"/>
          <a:ext cx="1517336" cy="4168706"/>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It is understood that the behavior will be updated as the team learns about the scope.</a:t>
          </a:r>
        </a:p>
        <a:p>
          <a:pPr marL="171450" lvl="1" indent="-171450" algn="l" defTabSz="711200">
            <a:lnSpc>
              <a:spcPct val="90000"/>
            </a:lnSpc>
            <a:spcBef>
              <a:spcPct val="0"/>
            </a:spcBef>
            <a:spcAft>
              <a:spcPct val="15000"/>
            </a:spcAft>
            <a:buChar char="•"/>
          </a:pPr>
          <a:r>
            <a:rPr lang="en-US" sz="1600" kern="1200"/>
            <a:t>Stop analysis when the number of discoveries starts diminishing.</a:t>
          </a:r>
        </a:p>
      </dsp:txBody>
      <dsp:txXfrm rot="-5400000">
        <a:off x="2344897" y="4249618"/>
        <a:ext cx="4094636" cy="1369196"/>
      </dsp:txXfrm>
    </dsp:sp>
    <dsp:sp modelId="{0425D6A7-0DAD-4AA5-8DB9-5418B5A09F76}">
      <dsp:nvSpPr>
        <dsp:cNvPr id="0" name=""/>
        <dsp:cNvSpPr/>
      </dsp:nvSpPr>
      <dsp:spPr>
        <a:xfrm>
          <a:off x="0" y="3985881"/>
          <a:ext cx="2344897" cy="189667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Up-front analysis, design and planning all have a diminishing return</a:t>
          </a:r>
        </a:p>
      </dsp:txBody>
      <dsp:txXfrm>
        <a:off x="92588" y="4078469"/>
        <a:ext cx="2159721" cy="17114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A1795-D516-4B09-86FB-55FA27C3AB4A}">
      <dsp:nvSpPr>
        <dsp:cNvPr id="0" name=""/>
        <dsp:cNvSpPr/>
      </dsp:nvSpPr>
      <dsp:spPr>
        <a:xfrm>
          <a:off x="0" y="263638"/>
          <a:ext cx="6513603" cy="8353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SpecFlow</a:t>
          </a:r>
          <a:r>
            <a:rPr lang="en-US" sz="2100" kern="1200" dirty="0"/>
            <a:t> is an implementation of the </a:t>
          </a:r>
          <a:r>
            <a:rPr lang="en-US" sz="2100" kern="1200" dirty="0">
              <a:hlinkClick xmlns:r="http://schemas.openxmlformats.org/officeDocument/2006/relationships" r:id="rId1"/>
            </a:rPr>
            <a:t>Gherkin language </a:t>
          </a:r>
          <a:r>
            <a:rPr lang="en-US" sz="2100" kern="1200" dirty="0"/>
            <a:t>for </a:t>
          </a:r>
          <a:r>
            <a:rPr lang="en-US" sz="2100" kern="1200" dirty="0" err="1"/>
            <a:t>.Net</a:t>
          </a:r>
          <a:r>
            <a:rPr lang="en-US" sz="2100" kern="1200" dirty="0"/>
            <a:t>.</a:t>
          </a:r>
        </a:p>
      </dsp:txBody>
      <dsp:txXfrm>
        <a:off x="40780" y="304418"/>
        <a:ext cx="6432043" cy="753819"/>
      </dsp:txXfrm>
    </dsp:sp>
    <dsp:sp modelId="{8ADB90BF-C1B0-4CD6-A899-6D86E64389B9}">
      <dsp:nvSpPr>
        <dsp:cNvPr id="0" name=""/>
        <dsp:cNvSpPr/>
      </dsp:nvSpPr>
      <dsp:spPr>
        <a:xfrm>
          <a:off x="0" y="1159498"/>
          <a:ext cx="6513603" cy="83537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Gherkin uses a set of special keywords to give structure and meaning to executable specifications. </a:t>
          </a:r>
        </a:p>
      </dsp:txBody>
      <dsp:txXfrm>
        <a:off x="40780" y="1200278"/>
        <a:ext cx="6432043" cy="753819"/>
      </dsp:txXfrm>
    </dsp:sp>
    <dsp:sp modelId="{356EE64D-F276-466A-9AF8-95A1B38D40CE}">
      <dsp:nvSpPr>
        <dsp:cNvPr id="0" name=""/>
        <dsp:cNvSpPr/>
      </dsp:nvSpPr>
      <dsp:spPr>
        <a:xfrm>
          <a:off x="0" y="2055358"/>
          <a:ext cx="6513603" cy="835379"/>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SpecFlow can translate a Gherkin specification (a </a:t>
          </a:r>
          <a:r>
            <a:rPr lang="en-US" sz="2100" i="1" kern="1200"/>
            <a:t>.feature</a:t>
          </a:r>
          <a:r>
            <a:rPr lang="en-US" sz="2100" kern="1200"/>
            <a:t> file) into executable C# code, with parameter bindings.</a:t>
          </a:r>
        </a:p>
      </dsp:txBody>
      <dsp:txXfrm>
        <a:off x="40780" y="2096138"/>
        <a:ext cx="6432043" cy="753819"/>
      </dsp:txXfrm>
    </dsp:sp>
    <dsp:sp modelId="{33329BF1-EE5F-4BDB-97D9-D000BAF9F2F4}">
      <dsp:nvSpPr>
        <dsp:cNvPr id="0" name=""/>
        <dsp:cNvSpPr/>
      </dsp:nvSpPr>
      <dsp:spPr>
        <a:xfrm>
          <a:off x="0" y="2951218"/>
          <a:ext cx="6513603" cy="83537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Installation:</a:t>
          </a:r>
        </a:p>
      </dsp:txBody>
      <dsp:txXfrm>
        <a:off x="40780" y="2991998"/>
        <a:ext cx="6432043" cy="753819"/>
      </dsp:txXfrm>
    </dsp:sp>
    <dsp:sp modelId="{D5CC1162-0551-4135-A1D5-B97CD4854F6F}">
      <dsp:nvSpPr>
        <dsp:cNvPr id="0" name=""/>
        <dsp:cNvSpPr/>
      </dsp:nvSpPr>
      <dsp:spPr>
        <a:xfrm>
          <a:off x="0" y="3786598"/>
          <a:ext cx="6513603" cy="99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Follow instructions for "Installing the Visual Studio Extension" on SpecFlow’s </a:t>
          </a:r>
          <a:r>
            <a:rPr lang="en-US" sz="1600" kern="1200">
              <a:hlinkClick xmlns:r="http://schemas.openxmlformats.org/officeDocument/2006/relationships" r:id="rId2"/>
            </a:rPr>
            <a:t>Getting Started </a:t>
          </a:r>
          <a:r>
            <a:rPr lang="en-US" sz="1600" kern="1200"/>
            <a:t>page.</a:t>
          </a:r>
        </a:p>
        <a:p>
          <a:pPr marL="171450" lvl="1" indent="-171450" algn="l" defTabSz="711200">
            <a:lnSpc>
              <a:spcPct val="90000"/>
            </a:lnSpc>
            <a:spcBef>
              <a:spcPct val="0"/>
            </a:spcBef>
            <a:spcAft>
              <a:spcPct val="20000"/>
            </a:spcAft>
            <a:buChar char="•"/>
          </a:pPr>
          <a:r>
            <a:rPr lang="en-US" sz="1600" kern="1200"/>
            <a:t>Do not follow "Setting Up your SpecFlow Project", since it describes the usage of their (paid) SpecFlow+ tools.</a:t>
          </a:r>
        </a:p>
      </dsp:txBody>
      <dsp:txXfrm>
        <a:off x="0" y="3786598"/>
        <a:ext cx="6513603" cy="999809"/>
      </dsp:txXfrm>
    </dsp:sp>
    <dsp:sp modelId="{3D579C02-7D44-4235-B2C8-3EA9E4AE9F79}">
      <dsp:nvSpPr>
        <dsp:cNvPr id="0" name=""/>
        <dsp:cNvSpPr/>
      </dsp:nvSpPr>
      <dsp:spPr>
        <a:xfrm>
          <a:off x="0" y="4786408"/>
          <a:ext cx="6513603" cy="8353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Just because you are using </a:t>
          </a:r>
          <a:r>
            <a:rPr lang="en-US" sz="2100" kern="1200" dirty="0" err="1"/>
            <a:t>SpecFlow</a:t>
          </a:r>
          <a:r>
            <a:rPr lang="en-US" sz="2100" kern="1200" dirty="0"/>
            <a:t> does not mean you are doing BDD!</a:t>
          </a:r>
        </a:p>
      </dsp:txBody>
      <dsp:txXfrm>
        <a:off x="40780" y="4827188"/>
        <a:ext cx="6432043" cy="7538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FC342-9E3D-4C15-BDA9-8407DB579ED5}">
      <dsp:nvSpPr>
        <dsp:cNvPr id="0" name=""/>
        <dsp:cNvSpPr/>
      </dsp:nvSpPr>
      <dsp:spPr>
        <a:xfrm rot="5400000">
          <a:off x="3280902" y="-648846"/>
          <a:ext cx="2296695" cy="4168706"/>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nunit</a:t>
          </a:r>
        </a:p>
        <a:p>
          <a:pPr marL="171450" lvl="1" indent="-171450" algn="l" defTabSz="755650">
            <a:lnSpc>
              <a:spcPct val="90000"/>
            </a:lnSpc>
            <a:spcBef>
              <a:spcPct val="0"/>
            </a:spcBef>
            <a:spcAft>
              <a:spcPct val="15000"/>
            </a:spcAft>
            <a:buChar char="•"/>
          </a:pPr>
          <a:r>
            <a:rPr lang="en-US" sz="1700" kern="1200"/>
            <a:t>NUnit.Console</a:t>
          </a:r>
        </a:p>
        <a:p>
          <a:pPr marL="171450" lvl="1" indent="-171450" algn="l" defTabSz="755650">
            <a:lnSpc>
              <a:spcPct val="90000"/>
            </a:lnSpc>
            <a:spcBef>
              <a:spcPct val="0"/>
            </a:spcBef>
            <a:spcAft>
              <a:spcPct val="15000"/>
            </a:spcAft>
            <a:buChar char="•"/>
          </a:pPr>
          <a:r>
            <a:rPr lang="en-US" sz="1700" kern="1200"/>
            <a:t>NUnit3TestAdapter</a:t>
          </a:r>
        </a:p>
        <a:p>
          <a:pPr marL="171450" lvl="1" indent="-171450" algn="l" defTabSz="755650">
            <a:lnSpc>
              <a:spcPct val="90000"/>
            </a:lnSpc>
            <a:spcBef>
              <a:spcPct val="0"/>
            </a:spcBef>
            <a:spcAft>
              <a:spcPct val="15000"/>
            </a:spcAft>
            <a:buChar char="•"/>
          </a:pPr>
          <a:r>
            <a:rPr lang="en-US" sz="1700" kern="1200"/>
            <a:t>NUnitV2.Core</a:t>
          </a:r>
        </a:p>
        <a:p>
          <a:pPr marL="171450" lvl="1" indent="-171450" algn="l" defTabSz="755650">
            <a:lnSpc>
              <a:spcPct val="90000"/>
            </a:lnSpc>
            <a:spcBef>
              <a:spcPct val="0"/>
            </a:spcBef>
            <a:spcAft>
              <a:spcPct val="15000"/>
            </a:spcAft>
            <a:buChar char="•"/>
          </a:pPr>
          <a:r>
            <a:rPr lang="en-US" sz="1700" kern="1200"/>
            <a:t>SpecFlow</a:t>
          </a:r>
        </a:p>
        <a:p>
          <a:pPr marL="171450" lvl="1" indent="-171450" algn="l" defTabSz="755650">
            <a:lnSpc>
              <a:spcPct val="90000"/>
            </a:lnSpc>
            <a:spcBef>
              <a:spcPct val="0"/>
            </a:spcBef>
            <a:spcAft>
              <a:spcPct val="15000"/>
            </a:spcAft>
            <a:buChar char="•"/>
          </a:pPr>
          <a:r>
            <a:rPr lang="en-US" sz="1700" kern="1200"/>
            <a:t>SpecFlow.NUnit</a:t>
          </a:r>
        </a:p>
        <a:p>
          <a:pPr marL="171450" lvl="1" indent="-171450" algn="l" defTabSz="755650">
            <a:lnSpc>
              <a:spcPct val="90000"/>
            </a:lnSpc>
            <a:spcBef>
              <a:spcPct val="0"/>
            </a:spcBef>
            <a:spcAft>
              <a:spcPct val="15000"/>
            </a:spcAft>
            <a:buChar char="•"/>
          </a:pPr>
          <a:r>
            <a:rPr lang="en-US" sz="1700" kern="1200"/>
            <a:t>SpecFlow.NUnit.Runners</a:t>
          </a:r>
        </a:p>
      </dsp:txBody>
      <dsp:txXfrm rot="-5400000">
        <a:off x="2344897" y="399274"/>
        <a:ext cx="4056591" cy="2072465"/>
      </dsp:txXfrm>
    </dsp:sp>
    <dsp:sp modelId="{83BECAD9-3EDC-4D0E-A212-FB0BF0F1FD57}">
      <dsp:nvSpPr>
        <dsp:cNvPr id="0" name=""/>
        <dsp:cNvSpPr/>
      </dsp:nvSpPr>
      <dsp:spPr>
        <a:xfrm>
          <a:off x="0" y="71"/>
          <a:ext cx="2344897" cy="28708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Add the following NuGet packages to the project:</a:t>
          </a:r>
        </a:p>
      </dsp:txBody>
      <dsp:txXfrm>
        <a:off x="114468" y="114539"/>
        <a:ext cx="2115961" cy="2641933"/>
      </dsp:txXfrm>
    </dsp:sp>
    <dsp:sp modelId="{C46639A2-6066-4E33-8356-F335779620CE}">
      <dsp:nvSpPr>
        <dsp:cNvPr id="0" name=""/>
        <dsp:cNvSpPr/>
      </dsp:nvSpPr>
      <dsp:spPr>
        <a:xfrm rot="5400000">
          <a:off x="3280902" y="2365566"/>
          <a:ext cx="2296695" cy="4168706"/>
        </a:xfrm>
        <a:prstGeom prst="round2SameRect">
          <a:avLst/>
        </a:prstGeom>
        <a:solidFill>
          <a:schemeClr val="accent1">
            <a:lumMod val="60000"/>
            <a:lumOff val="40000"/>
            <a:alpha val="9000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Microsoft.CSharp</a:t>
          </a:r>
        </a:p>
      </dsp:txBody>
      <dsp:txXfrm rot="-5400000">
        <a:off x="2344897" y="3413687"/>
        <a:ext cx="4056591" cy="2072465"/>
      </dsp:txXfrm>
    </dsp:sp>
    <dsp:sp modelId="{80023E6D-A25B-4EF1-AD04-33570A27C28F}">
      <dsp:nvSpPr>
        <dsp:cNvPr id="0" name=""/>
        <dsp:cNvSpPr/>
      </dsp:nvSpPr>
      <dsp:spPr>
        <a:xfrm>
          <a:off x="0" y="3014484"/>
          <a:ext cx="2344897" cy="2870869"/>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Add reference to:</a:t>
          </a:r>
        </a:p>
      </dsp:txBody>
      <dsp:txXfrm>
        <a:off x="114468" y="3128952"/>
        <a:ext cx="2115961" cy="26419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505BB-7A7A-4522-A512-D0E1C6FF9035}">
      <dsp:nvSpPr>
        <dsp:cNvPr id="0" name=""/>
        <dsp:cNvSpPr/>
      </dsp:nvSpPr>
      <dsp:spPr>
        <a:xfrm>
          <a:off x="0" y="261764"/>
          <a:ext cx="6842799" cy="1032301"/>
        </a:xfrm>
        <a:prstGeom prst="roundRect">
          <a:avLst/>
        </a:prstGeom>
        <a:gradFill rotWithShape="0">
          <a:gsLst>
            <a:gs pos="0">
              <a:schemeClr val="accent1">
                <a:lumMod val="75000"/>
              </a:schemeClr>
            </a:gs>
            <a:gs pos="50000">
              <a:schemeClr val="accent1">
                <a:lumMod val="75000"/>
              </a:schemeClr>
            </a:gs>
            <a:gs pos="100000">
              <a:schemeClr val="accent1">
                <a:lumMod val="60000"/>
                <a:lumOff val="4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first four lines of a feature file comprise a header in this format:</a:t>
          </a:r>
        </a:p>
      </dsp:txBody>
      <dsp:txXfrm>
        <a:off x="50393" y="312157"/>
        <a:ext cx="6742013" cy="931515"/>
      </dsp:txXfrm>
    </dsp:sp>
    <dsp:sp modelId="{0F5F1F7E-676E-47FD-B47F-AB614E7AC87A}">
      <dsp:nvSpPr>
        <dsp:cNvPr id="0" name=""/>
        <dsp:cNvSpPr/>
      </dsp:nvSpPr>
      <dsp:spPr>
        <a:xfrm>
          <a:off x="0" y="1294066"/>
          <a:ext cx="6842799" cy="1788480"/>
        </a:xfrm>
        <a:prstGeom prst="rect">
          <a:avLst/>
        </a:prstGeom>
        <a:solidFill>
          <a:schemeClr val="accent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17259" tIns="22860" rIns="128016" bIns="22860" numCol="1" spcCol="1270" anchor="t" anchorCtr="0">
          <a:noAutofit/>
        </a:bodyPr>
        <a:lstStyle/>
        <a:p>
          <a:pPr marL="171450" lvl="1" indent="-171450" algn="l" defTabSz="800100">
            <a:lnSpc>
              <a:spcPct val="90000"/>
            </a:lnSpc>
            <a:spcBef>
              <a:spcPct val="0"/>
            </a:spcBef>
            <a:spcAft>
              <a:spcPct val="20000"/>
            </a:spcAft>
            <a:buNone/>
          </a:pPr>
          <a:endParaRPr lang="en-US" sz="1800" kern="1200" dirty="0">
            <a:solidFill>
              <a:schemeClr val="accent6">
                <a:lumMod val="50000"/>
              </a:schemeClr>
            </a:solidFill>
            <a:latin typeface="Consolas" panose="020B0609020204030204" pitchFamily="49" charset="0"/>
          </a:endParaRPr>
        </a:p>
        <a:p>
          <a:pPr marL="171450" lvl="1" indent="-171450" algn="l" defTabSz="800100">
            <a:lnSpc>
              <a:spcPct val="90000"/>
            </a:lnSpc>
            <a:spcBef>
              <a:spcPct val="0"/>
            </a:spcBef>
            <a:spcAft>
              <a:spcPct val="20000"/>
            </a:spcAft>
            <a:buNone/>
          </a:pPr>
          <a:r>
            <a:rPr lang="en-US" sz="1800" kern="1200" dirty="0">
              <a:latin typeface="Consolas" panose="020B0609020204030204" pitchFamily="49" charset="0"/>
            </a:rPr>
            <a:t>Feature: </a:t>
          </a:r>
          <a:r>
            <a:rPr lang="en-US" sz="1800" b="1" kern="1200" dirty="0">
              <a:solidFill>
                <a:schemeClr val="accent6">
                  <a:lumMod val="50000"/>
                </a:schemeClr>
              </a:solidFill>
              <a:latin typeface="Consolas" panose="020B0609020204030204" pitchFamily="49" charset="0"/>
            </a:rPr>
            <a:t>Terse, descriptive text of what is desired</a:t>
          </a:r>
          <a:endParaRPr lang="en-US" sz="1800" kern="1200" dirty="0">
            <a:solidFill>
              <a:schemeClr val="accent6">
                <a:lumMod val="50000"/>
              </a:schemeClr>
            </a:solidFill>
            <a:latin typeface="Consolas" panose="020B0609020204030204" pitchFamily="49" charset="0"/>
          </a:endParaRPr>
        </a:p>
        <a:p>
          <a:pPr marL="342900" lvl="2" indent="-171450" algn="l" defTabSz="800100">
            <a:lnSpc>
              <a:spcPct val="90000"/>
            </a:lnSpc>
            <a:spcBef>
              <a:spcPct val="0"/>
            </a:spcBef>
            <a:spcAft>
              <a:spcPct val="20000"/>
            </a:spcAft>
            <a:buNone/>
          </a:pPr>
          <a:r>
            <a:rPr lang="en-US" sz="1800" kern="1200" dirty="0">
              <a:latin typeface="Consolas" panose="020B0609020204030204" pitchFamily="49" charset="0"/>
            </a:rPr>
            <a:t>In order to </a:t>
          </a:r>
          <a:r>
            <a:rPr lang="en-US" sz="1800" b="1" kern="1200" dirty="0">
              <a:solidFill>
                <a:schemeClr val="accent6">
                  <a:lumMod val="50000"/>
                </a:schemeClr>
              </a:solidFill>
              <a:latin typeface="Consolas" panose="020B0609020204030204" pitchFamily="49" charset="0"/>
            </a:rPr>
            <a:t>realize a named business value</a:t>
          </a:r>
          <a:endParaRPr lang="en-US" sz="1800" kern="1200" dirty="0">
            <a:solidFill>
              <a:schemeClr val="accent6">
                <a:lumMod val="50000"/>
              </a:schemeClr>
            </a:solidFill>
            <a:latin typeface="Consolas" panose="020B0609020204030204" pitchFamily="49" charset="0"/>
          </a:endParaRPr>
        </a:p>
        <a:p>
          <a:pPr marL="342900" lvl="2" indent="-171450" algn="l" defTabSz="800100">
            <a:lnSpc>
              <a:spcPct val="90000"/>
            </a:lnSpc>
            <a:spcBef>
              <a:spcPct val="0"/>
            </a:spcBef>
            <a:spcAft>
              <a:spcPct val="20000"/>
            </a:spcAft>
            <a:buNone/>
          </a:pPr>
          <a:r>
            <a:rPr lang="en-US" sz="1800" kern="1200" dirty="0">
              <a:latin typeface="Consolas" panose="020B0609020204030204" pitchFamily="49" charset="0"/>
            </a:rPr>
            <a:t>As an </a:t>
          </a:r>
          <a:r>
            <a:rPr lang="en-US" sz="1800" b="1" kern="1200" dirty="0">
              <a:solidFill>
                <a:schemeClr val="accent6">
                  <a:lumMod val="50000"/>
                </a:schemeClr>
              </a:solidFill>
              <a:latin typeface="Consolas" panose="020B0609020204030204" pitchFamily="49" charset="0"/>
            </a:rPr>
            <a:t>explicit system actor</a:t>
          </a:r>
          <a:endParaRPr lang="en-US" sz="1800" kern="1200" dirty="0">
            <a:solidFill>
              <a:schemeClr val="accent6">
                <a:lumMod val="50000"/>
              </a:schemeClr>
            </a:solidFill>
            <a:latin typeface="Consolas" panose="020B0609020204030204" pitchFamily="49" charset="0"/>
          </a:endParaRPr>
        </a:p>
        <a:p>
          <a:pPr marL="342900" lvl="2" indent="-171450" algn="l" defTabSz="800100">
            <a:lnSpc>
              <a:spcPct val="90000"/>
            </a:lnSpc>
            <a:spcBef>
              <a:spcPct val="0"/>
            </a:spcBef>
            <a:spcAft>
              <a:spcPct val="20000"/>
            </a:spcAft>
            <a:buNone/>
          </a:pPr>
          <a:r>
            <a:rPr lang="en-US" sz="1800" kern="1200" dirty="0">
              <a:latin typeface="Consolas" panose="020B0609020204030204" pitchFamily="49" charset="0"/>
            </a:rPr>
            <a:t>I want to </a:t>
          </a:r>
          <a:r>
            <a:rPr lang="en-US" sz="1800" b="1" kern="1200" dirty="0">
              <a:solidFill>
                <a:schemeClr val="accent6">
                  <a:lumMod val="50000"/>
                </a:schemeClr>
              </a:solidFill>
              <a:latin typeface="Consolas" panose="020B0609020204030204" pitchFamily="49" charset="0"/>
            </a:rPr>
            <a:t>do something</a:t>
          </a:r>
          <a:endParaRPr lang="en-US" sz="1800" kern="1200" dirty="0">
            <a:solidFill>
              <a:schemeClr val="accent6">
                <a:lumMod val="50000"/>
              </a:schemeClr>
            </a:solidFill>
            <a:latin typeface="Consolas" panose="020B0609020204030204" pitchFamily="49" charset="0"/>
          </a:endParaRPr>
        </a:p>
        <a:p>
          <a:pPr marL="342900" lvl="2" indent="-171450" algn="l" defTabSz="800100">
            <a:lnSpc>
              <a:spcPct val="90000"/>
            </a:lnSpc>
            <a:spcBef>
              <a:spcPct val="0"/>
            </a:spcBef>
            <a:spcAft>
              <a:spcPct val="20000"/>
            </a:spcAft>
            <a:buNone/>
          </a:pPr>
          <a:endParaRPr lang="en-US" sz="1800" kern="1200" dirty="0">
            <a:solidFill>
              <a:schemeClr val="accent6">
                <a:lumMod val="50000"/>
              </a:schemeClr>
            </a:solidFill>
            <a:latin typeface="Consolas" panose="020B0609020204030204" pitchFamily="49" charset="0"/>
          </a:endParaRPr>
        </a:p>
      </dsp:txBody>
      <dsp:txXfrm>
        <a:off x="0" y="1294066"/>
        <a:ext cx="6842799" cy="1788480"/>
      </dsp:txXfrm>
    </dsp:sp>
    <dsp:sp modelId="{B3DAE5A6-6FDF-4F8B-889B-59663EDB4379}">
      <dsp:nvSpPr>
        <dsp:cNvPr id="0" name=""/>
        <dsp:cNvSpPr/>
      </dsp:nvSpPr>
      <dsp:spPr>
        <a:xfrm>
          <a:off x="0" y="3082546"/>
          <a:ext cx="6842799" cy="752633"/>
        </a:xfrm>
        <a:prstGeom prst="round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As an example, I can say that:</a:t>
          </a:r>
        </a:p>
      </dsp:txBody>
      <dsp:txXfrm>
        <a:off x="36741" y="3119287"/>
        <a:ext cx="6769317" cy="679151"/>
      </dsp:txXfrm>
    </dsp:sp>
    <dsp:sp modelId="{51DA20EB-07CA-4C8D-9D79-F40C6083FDEA}">
      <dsp:nvSpPr>
        <dsp:cNvPr id="0" name=""/>
        <dsp:cNvSpPr/>
      </dsp:nvSpPr>
      <dsp:spPr>
        <a:xfrm>
          <a:off x="0" y="3835180"/>
          <a:ext cx="6842799" cy="1788480"/>
        </a:xfrm>
        <a:prstGeom prst="rect">
          <a:avLst/>
        </a:prstGeom>
        <a:solidFill>
          <a:schemeClr val="accent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17259" tIns="22860" rIns="128016" bIns="22860" numCol="1" spcCol="1270" anchor="t" anchorCtr="0">
          <a:noAutofit/>
        </a:bodyPr>
        <a:lstStyle/>
        <a:p>
          <a:pPr marL="171450" lvl="1" indent="-171450" algn="l" defTabSz="800100">
            <a:lnSpc>
              <a:spcPct val="90000"/>
            </a:lnSpc>
            <a:spcBef>
              <a:spcPct val="0"/>
            </a:spcBef>
            <a:spcAft>
              <a:spcPct val="20000"/>
            </a:spcAft>
            <a:buNone/>
          </a:pPr>
          <a:endParaRPr lang="en-US" sz="1800" kern="1200" dirty="0">
            <a:latin typeface="Consolas" panose="020B0609020204030204" pitchFamily="49" charset="0"/>
          </a:endParaRPr>
        </a:p>
        <a:p>
          <a:pPr marL="171450" lvl="1" indent="-171450" algn="l" defTabSz="800100">
            <a:lnSpc>
              <a:spcPct val="90000"/>
            </a:lnSpc>
            <a:spcBef>
              <a:spcPct val="0"/>
            </a:spcBef>
            <a:spcAft>
              <a:spcPct val="20000"/>
            </a:spcAft>
            <a:buNone/>
          </a:pPr>
          <a:r>
            <a:rPr lang="en-US" sz="1800" kern="1200" dirty="0">
              <a:latin typeface="Consolas" panose="020B0609020204030204" pitchFamily="49" charset="0"/>
            </a:rPr>
            <a:t>Feature: Register </a:t>
          </a:r>
          <a:r>
            <a:rPr lang="en-US" sz="1800" kern="1200" dirty="0" err="1">
              <a:latin typeface="Consolas" panose="020B0609020204030204" pitchFamily="49" charset="0"/>
            </a:rPr>
            <a:t>CloudScript</a:t>
          </a:r>
          <a:r>
            <a:rPr lang="en-US" sz="1800" kern="1200" dirty="0">
              <a:latin typeface="Consolas" panose="020B0609020204030204" pitchFamily="49" charset="0"/>
            </a:rPr>
            <a:t> </a:t>
          </a:r>
          <a:r>
            <a:rPr lang="en-US" sz="1800" kern="1200" dirty="0" err="1">
              <a:latin typeface="Consolas" panose="020B0609020204030204" pitchFamily="49" charset="0"/>
            </a:rPr>
            <a:t>Csharp</a:t>
          </a:r>
          <a:r>
            <a:rPr lang="en-US" sz="1800" kern="1200" dirty="0">
              <a:latin typeface="Consolas" panose="020B0609020204030204" pitchFamily="49" charset="0"/>
            </a:rPr>
            <a:t> Azure Function</a:t>
          </a:r>
        </a:p>
        <a:p>
          <a:pPr marL="342900" lvl="2" indent="-171450" algn="l" defTabSz="800100">
            <a:lnSpc>
              <a:spcPct val="90000"/>
            </a:lnSpc>
            <a:spcBef>
              <a:spcPct val="0"/>
            </a:spcBef>
            <a:spcAft>
              <a:spcPct val="20000"/>
            </a:spcAft>
            <a:buNone/>
          </a:pPr>
          <a:r>
            <a:rPr lang="en-US" sz="1800" kern="1200" dirty="0">
              <a:latin typeface="Consolas" panose="020B0609020204030204" pitchFamily="49" charset="0"/>
            </a:rPr>
            <a:t>In order to use XC functions</a:t>
          </a:r>
        </a:p>
        <a:p>
          <a:pPr marL="342900" lvl="2" indent="-171450" algn="l" defTabSz="800100">
            <a:lnSpc>
              <a:spcPct val="90000"/>
            </a:lnSpc>
            <a:spcBef>
              <a:spcPct val="0"/>
            </a:spcBef>
            <a:spcAft>
              <a:spcPct val="20000"/>
            </a:spcAft>
            <a:buNone/>
          </a:pPr>
          <a:r>
            <a:rPr lang="en-US" sz="1800" kern="1200" dirty="0">
              <a:latin typeface="Consolas" panose="020B0609020204030204" pitchFamily="49" charset="0"/>
            </a:rPr>
            <a:t>As a game developer</a:t>
          </a:r>
        </a:p>
        <a:p>
          <a:pPr marL="342900" lvl="2" indent="-171450" algn="l" defTabSz="800100">
            <a:lnSpc>
              <a:spcPct val="90000"/>
            </a:lnSpc>
            <a:spcBef>
              <a:spcPct val="0"/>
            </a:spcBef>
            <a:spcAft>
              <a:spcPct val="20000"/>
            </a:spcAft>
            <a:buNone/>
          </a:pPr>
          <a:r>
            <a:rPr lang="en-US" sz="1800" kern="1200" dirty="0">
              <a:latin typeface="Consolas" panose="020B0609020204030204" pitchFamily="49" charset="0"/>
            </a:rPr>
            <a:t>I need to register the function first</a:t>
          </a:r>
        </a:p>
        <a:p>
          <a:pPr marL="342900" lvl="2" indent="-171450" algn="l" defTabSz="800100">
            <a:lnSpc>
              <a:spcPct val="90000"/>
            </a:lnSpc>
            <a:spcBef>
              <a:spcPct val="0"/>
            </a:spcBef>
            <a:spcAft>
              <a:spcPct val="20000"/>
            </a:spcAft>
            <a:buNone/>
          </a:pPr>
          <a:endParaRPr lang="en-US" sz="1800" kern="1200" dirty="0">
            <a:latin typeface="Consolas" panose="020B0609020204030204" pitchFamily="49" charset="0"/>
          </a:endParaRPr>
        </a:p>
      </dsp:txBody>
      <dsp:txXfrm>
        <a:off x="0" y="3835180"/>
        <a:ext cx="6842799" cy="17884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505BB-7A7A-4522-A512-D0E1C6FF9035}">
      <dsp:nvSpPr>
        <dsp:cNvPr id="0" name=""/>
        <dsp:cNvSpPr/>
      </dsp:nvSpPr>
      <dsp:spPr>
        <a:xfrm>
          <a:off x="0" y="527651"/>
          <a:ext cx="7188350" cy="72062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Instead of:</a:t>
          </a:r>
        </a:p>
      </dsp:txBody>
      <dsp:txXfrm>
        <a:off x="35178" y="562829"/>
        <a:ext cx="7117994" cy="650265"/>
      </dsp:txXfrm>
    </dsp:sp>
    <dsp:sp modelId="{0F5F1F7E-676E-47FD-B47F-AB614E7AC87A}">
      <dsp:nvSpPr>
        <dsp:cNvPr id="0" name=""/>
        <dsp:cNvSpPr/>
      </dsp:nvSpPr>
      <dsp:spPr>
        <a:xfrm>
          <a:off x="0" y="1248273"/>
          <a:ext cx="7188350" cy="1788480"/>
        </a:xfrm>
        <a:prstGeom prst="rect">
          <a:avLst/>
        </a:prstGeom>
        <a:solidFill>
          <a:schemeClr val="accent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28230" tIns="15240" rIns="85344" bIns="15240" numCol="1" spcCol="1270" anchor="t" anchorCtr="0">
          <a:noAutofit/>
        </a:bodyPr>
        <a:lstStyle/>
        <a:p>
          <a:pPr marL="114300" lvl="1" indent="-114300" algn="l" defTabSz="533400">
            <a:lnSpc>
              <a:spcPct val="90000"/>
            </a:lnSpc>
            <a:spcBef>
              <a:spcPct val="0"/>
            </a:spcBef>
            <a:spcAft>
              <a:spcPct val="20000"/>
            </a:spcAft>
            <a:buNone/>
          </a:pPr>
          <a:endParaRPr lang="en-US" sz="1200" kern="1200" dirty="0">
            <a:solidFill>
              <a:srgbClr val="00B050"/>
            </a:solidFill>
            <a:latin typeface="Consolas" panose="020B0609020204030204" pitchFamily="49" charset="0"/>
          </a:endParaRPr>
        </a:p>
        <a:p>
          <a:pPr marL="114300" lvl="1" indent="-114300" algn="l" defTabSz="533400">
            <a:lnSpc>
              <a:spcPct val="90000"/>
            </a:lnSpc>
            <a:spcBef>
              <a:spcPct val="0"/>
            </a:spcBef>
            <a:spcAft>
              <a:spcPct val="20000"/>
            </a:spcAft>
            <a:buNone/>
          </a:pPr>
          <a:r>
            <a:rPr lang="en-US" sz="1200" kern="1200" dirty="0">
              <a:latin typeface="Consolas" panose="020B0609020204030204" pitchFamily="49" charset="0"/>
            </a:rPr>
            <a:t>Scenario: Successful log in</a:t>
          </a:r>
          <a:endParaRPr lang="en-US" sz="1200" kern="1200" dirty="0">
            <a:solidFill>
              <a:srgbClr val="00B050"/>
            </a:solidFill>
            <a:latin typeface="Consolas" panose="020B0609020204030204" pitchFamily="49" charset="0"/>
          </a:endParaRPr>
        </a:p>
        <a:p>
          <a:pPr marL="228600" lvl="2" indent="-114300" algn="l" defTabSz="533400">
            <a:lnSpc>
              <a:spcPct val="90000"/>
            </a:lnSpc>
            <a:spcBef>
              <a:spcPct val="0"/>
            </a:spcBef>
            <a:spcAft>
              <a:spcPct val="20000"/>
            </a:spcAft>
            <a:buNone/>
          </a:pPr>
          <a:r>
            <a:rPr lang="en-US" sz="1200" kern="1200" dirty="0">
              <a:latin typeface="Consolas" panose="020B0609020204030204" pitchFamily="49" charset="0"/>
            </a:rPr>
            <a:t>Given I go to URL "https://devservices.devservices.XC.com/en-US/sign-up"</a:t>
          </a:r>
        </a:p>
        <a:p>
          <a:pPr marL="228600" lvl="2" indent="-114300" algn="l" defTabSz="533400">
            <a:lnSpc>
              <a:spcPct val="90000"/>
            </a:lnSpc>
            <a:spcBef>
              <a:spcPct val="0"/>
            </a:spcBef>
            <a:spcAft>
              <a:spcPct val="20000"/>
            </a:spcAft>
            <a:buNone/>
          </a:pPr>
          <a:r>
            <a:rPr lang="en-US" sz="1200" kern="1200" dirty="0">
              <a:latin typeface="Consolas" panose="020B0609020204030204" pitchFamily="49" charset="0"/>
            </a:rPr>
            <a:t>  And I have entered "rosiclendia@gmail.com" into element "Data_UserEmail"</a:t>
          </a:r>
        </a:p>
        <a:p>
          <a:pPr marL="228600" lvl="2" indent="-114300" algn="l" defTabSz="533400">
            <a:lnSpc>
              <a:spcPct val="90000"/>
            </a:lnSpc>
            <a:spcBef>
              <a:spcPct val="0"/>
            </a:spcBef>
            <a:spcAft>
              <a:spcPct val="20000"/>
            </a:spcAft>
            <a:buNone/>
          </a:pPr>
          <a:r>
            <a:rPr lang="en-US" sz="1200" kern="1200" dirty="0">
              <a:latin typeface="Consolas" panose="020B0609020204030204" pitchFamily="49" charset="0"/>
            </a:rPr>
            <a:t>  And I have entered “</a:t>
          </a:r>
          <a:r>
            <a:rPr lang="en-US" sz="1200" kern="1200" dirty="0" err="1">
              <a:latin typeface="Consolas" panose="020B0609020204030204" pitchFamily="49" charset="0"/>
            </a:rPr>
            <a:t>asdf</a:t>
          </a:r>
          <a:r>
            <a:rPr lang="en-US" sz="1200" kern="1200" dirty="0">
              <a:latin typeface="Consolas" panose="020B0609020204030204" pitchFamily="49" charset="0"/>
            </a:rPr>
            <a:t>(*&amp;22" into element "Data_Password"</a:t>
          </a:r>
        </a:p>
        <a:p>
          <a:pPr marL="228600" lvl="2" indent="-114300" algn="l" defTabSz="533400">
            <a:lnSpc>
              <a:spcPct val="90000"/>
            </a:lnSpc>
            <a:spcBef>
              <a:spcPct val="0"/>
            </a:spcBef>
            <a:spcAft>
              <a:spcPct val="20000"/>
            </a:spcAft>
            <a:buNone/>
          </a:pPr>
          <a:r>
            <a:rPr lang="en-US" sz="1200" kern="1200" dirty="0">
              <a:latin typeface="Consolas" panose="020B0609020204030204" pitchFamily="49" charset="0"/>
            </a:rPr>
            <a:t>  And I click the "LOG IN" button</a:t>
          </a:r>
        </a:p>
        <a:p>
          <a:pPr marL="228600" lvl="2" indent="-114300" algn="l" defTabSz="533400">
            <a:lnSpc>
              <a:spcPct val="90000"/>
            </a:lnSpc>
            <a:spcBef>
              <a:spcPct val="0"/>
            </a:spcBef>
            <a:spcAft>
              <a:spcPct val="20000"/>
            </a:spcAft>
            <a:buNone/>
          </a:pPr>
          <a:r>
            <a:rPr lang="en-US" sz="1200" kern="1200" dirty="0">
              <a:latin typeface="Consolas" panose="020B0609020204030204" pitchFamily="49" charset="0"/>
            </a:rPr>
            <a:t>When  I click the "LOG IN" button</a:t>
          </a:r>
        </a:p>
        <a:p>
          <a:pPr marL="228600" lvl="2" indent="-114300" algn="l" defTabSz="533400">
            <a:lnSpc>
              <a:spcPct val="90000"/>
            </a:lnSpc>
            <a:spcBef>
              <a:spcPct val="0"/>
            </a:spcBef>
            <a:spcAft>
              <a:spcPct val="20000"/>
            </a:spcAft>
            <a:buNone/>
          </a:pPr>
          <a:r>
            <a:rPr lang="en-US" sz="1200" kern="1200" dirty="0">
              <a:latin typeface="Consolas" panose="020B0609020204030204" pitchFamily="49" charset="0"/>
            </a:rPr>
            <a:t>Then  The element "NEW STUDIO" should be on the screen</a:t>
          </a:r>
        </a:p>
        <a:p>
          <a:pPr marL="228600" lvl="2" indent="-114300" algn="l" defTabSz="533400">
            <a:lnSpc>
              <a:spcPct val="90000"/>
            </a:lnSpc>
            <a:spcBef>
              <a:spcPct val="0"/>
            </a:spcBef>
            <a:spcAft>
              <a:spcPct val="20000"/>
            </a:spcAft>
            <a:buNone/>
          </a:pPr>
          <a:endParaRPr lang="en-US" sz="1200" kern="1200" dirty="0">
            <a:latin typeface="Consolas" panose="020B0609020204030204" pitchFamily="49" charset="0"/>
          </a:endParaRPr>
        </a:p>
      </dsp:txBody>
      <dsp:txXfrm>
        <a:off x="0" y="1248273"/>
        <a:ext cx="7188350" cy="1788480"/>
      </dsp:txXfrm>
    </dsp:sp>
    <dsp:sp modelId="{B3DAE5A6-6FDF-4F8B-889B-59663EDB4379}">
      <dsp:nvSpPr>
        <dsp:cNvPr id="0" name=""/>
        <dsp:cNvSpPr/>
      </dsp:nvSpPr>
      <dsp:spPr>
        <a:xfrm>
          <a:off x="0" y="2999345"/>
          <a:ext cx="7188350" cy="731260"/>
        </a:xfrm>
        <a:prstGeom prst="round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Use this:</a:t>
          </a:r>
        </a:p>
      </dsp:txBody>
      <dsp:txXfrm>
        <a:off x="35697" y="3035042"/>
        <a:ext cx="7116956" cy="659866"/>
      </dsp:txXfrm>
    </dsp:sp>
    <dsp:sp modelId="{51DA20EB-07CA-4C8D-9D79-F40C6083FDEA}">
      <dsp:nvSpPr>
        <dsp:cNvPr id="0" name=""/>
        <dsp:cNvSpPr/>
      </dsp:nvSpPr>
      <dsp:spPr>
        <a:xfrm>
          <a:off x="0" y="3768013"/>
          <a:ext cx="7188350" cy="1589760"/>
        </a:xfrm>
        <a:prstGeom prst="rect">
          <a:avLst/>
        </a:prstGeom>
        <a:solidFill>
          <a:schemeClr val="accent2">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28230" tIns="15240" rIns="85344" bIns="15240" numCol="1" spcCol="1270" anchor="t" anchorCtr="0">
          <a:noAutofit/>
        </a:bodyPr>
        <a:lstStyle/>
        <a:p>
          <a:pPr marL="114300" lvl="1" indent="-114300" algn="l" defTabSz="533400">
            <a:lnSpc>
              <a:spcPct val="90000"/>
            </a:lnSpc>
            <a:spcBef>
              <a:spcPct val="0"/>
            </a:spcBef>
            <a:spcAft>
              <a:spcPct val="20000"/>
            </a:spcAft>
            <a:buNone/>
          </a:pPr>
          <a:endParaRPr lang="en-US" sz="1200" kern="1200" dirty="0">
            <a:latin typeface="Consolas" panose="020B0609020204030204" pitchFamily="49" charset="0"/>
          </a:endParaRPr>
        </a:p>
        <a:p>
          <a:pPr marL="114300" lvl="1" indent="-114300" algn="l" defTabSz="533400">
            <a:lnSpc>
              <a:spcPct val="90000"/>
            </a:lnSpc>
            <a:spcBef>
              <a:spcPct val="0"/>
            </a:spcBef>
            <a:spcAft>
              <a:spcPct val="20000"/>
            </a:spcAft>
            <a:buNone/>
          </a:pPr>
          <a:endParaRPr lang="en-US" sz="1200" kern="1200" dirty="0">
            <a:latin typeface="Consolas" panose="020B0609020204030204" pitchFamily="49" charset="0"/>
          </a:endParaRPr>
        </a:p>
        <a:p>
          <a:pPr marL="114300" lvl="1" indent="-114300" algn="l" defTabSz="533400">
            <a:lnSpc>
              <a:spcPct val="90000"/>
            </a:lnSpc>
            <a:spcBef>
              <a:spcPct val="0"/>
            </a:spcBef>
            <a:spcAft>
              <a:spcPct val="20000"/>
            </a:spcAft>
            <a:buNone/>
          </a:pPr>
          <a:r>
            <a:rPr lang="en-US" sz="1200" kern="1200" dirty="0">
              <a:latin typeface="Consolas" panose="020B0609020204030204" pitchFamily="49" charset="0"/>
            </a:rPr>
            <a:t>Scenario: Successful log in</a:t>
          </a:r>
        </a:p>
        <a:p>
          <a:pPr marL="228600" lvl="2" indent="-114300" algn="l" defTabSz="533400">
            <a:lnSpc>
              <a:spcPct val="90000"/>
            </a:lnSpc>
            <a:spcBef>
              <a:spcPct val="0"/>
            </a:spcBef>
            <a:spcAft>
              <a:spcPct val="20000"/>
            </a:spcAft>
            <a:buNone/>
          </a:pPr>
          <a:r>
            <a:rPr lang="en-US" sz="1200" kern="1200" dirty="0">
              <a:latin typeface="Consolas" panose="020B0609020204030204" pitchFamily="49" charset="0"/>
            </a:rPr>
            <a:t>Given A user goes to XC Sign-up page</a:t>
          </a:r>
        </a:p>
        <a:p>
          <a:pPr marL="228600" lvl="2" indent="-114300" algn="l" defTabSz="533400">
            <a:lnSpc>
              <a:spcPct val="90000"/>
            </a:lnSpc>
            <a:spcBef>
              <a:spcPct val="0"/>
            </a:spcBef>
            <a:spcAft>
              <a:spcPct val="20000"/>
            </a:spcAft>
            <a:buNone/>
          </a:pPr>
          <a:r>
            <a:rPr lang="en-US" sz="1200" kern="1200" dirty="0">
              <a:latin typeface="Consolas" panose="020B0609020204030204" pitchFamily="49" charset="0"/>
            </a:rPr>
            <a:t>When  A user tries to log in with existing user name and correct password</a:t>
          </a:r>
        </a:p>
        <a:p>
          <a:pPr marL="228600" lvl="2" indent="-114300" algn="l" defTabSz="533400">
            <a:lnSpc>
              <a:spcPct val="90000"/>
            </a:lnSpc>
            <a:spcBef>
              <a:spcPct val="0"/>
            </a:spcBef>
            <a:spcAft>
              <a:spcPct val="20000"/>
            </a:spcAft>
            <a:buNone/>
          </a:pPr>
          <a:r>
            <a:rPr lang="en-US" sz="1200" kern="1200" dirty="0">
              <a:latin typeface="Consolas" panose="020B0609020204030204" pitchFamily="49" charset="0"/>
            </a:rPr>
            <a:t>Then  The log in should succeed</a:t>
          </a:r>
        </a:p>
        <a:p>
          <a:pPr marL="228600" lvl="2" indent="-114300" algn="l" defTabSz="533400">
            <a:lnSpc>
              <a:spcPct val="90000"/>
            </a:lnSpc>
            <a:spcBef>
              <a:spcPct val="0"/>
            </a:spcBef>
            <a:spcAft>
              <a:spcPct val="20000"/>
            </a:spcAft>
            <a:buNone/>
          </a:pPr>
          <a:endParaRPr lang="en-US" sz="1200" kern="1200" dirty="0">
            <a:latin typeface="Consolas" panose="020B0609020204030204" pitchFamily="49" charset="0"/>
          </a:endParaRPr>
        </a:p>
        <a:p>
          <a:pPr marL="228600" lvl="2" indent="-114300" algn="l" defTabSz="533400">
            <a:lnSpc>
              <a:spcPct val="90000"/>
            </a:lnSpc>
            <a:spcBef>
              <a:spcPct val="0"/>
            </a:spcBef>
            <a:spcAft>
              <a:spcPct val="20000"/>
            </a:spcAft>
            <a:buNone/>
          </a:pPr>
          <a:endParaRPr lang="en-US" sz="1200" kern="1200" dirty="0">
            <a:latin typeface="Consolas" panose="020B0609020204030204" pitchFamily="49" charset="0"/>
          </a:endParaRPr>
        </a:p>
      </dsp:txBody>
      <dsp:txXfrm>
        <a:off x="0" y="3768013"/>
        <a:ext cx="7188350" cy="15897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F185-6035-4DE8-A6DD-17372C5FB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F92AB6-C6C6-4FA8-8B4E-36F20753D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78D3B7-9482-49B2-88E3-1DEB5FD571D8}"/>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5" name="Footer Placeholder 4">
            <a:extLst>
              <a:ext uri="{FF2B5EF4-FFF2-40B4-BE49-F238E27FC236}">
                <a16:creationId xmlns:a16="http://schemas.microsoft.com/office/drawing/2014/main" id="{E33FB02B-5D4D-4B6F-BAEE-FD201157D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92403-7D21-4BC3-99BA-56E1038DF190}"/>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3087098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A31D-47BB-4B9E-BF40-8CEB98515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208E53-76E8-4EB6-B7A9-06814DF61A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55399-56D6-44ED-BD2C-EA64A7A37A27}"/>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5" name="Footer Placeholder 4">
            <a:extLst>
              <a:ext uri="{FF2B5EF4-FFF2-40B4-BE49-F238E27FC236}">
                <a16:creationId xmlns:a16="http://schemas.microsoft.com/office/drawing/2014/main" id="{33B6D87A-9C3B-4A8D-B37F-1396352CE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AA5D2-770B-4206-9015-037325300E62}"/>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409638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EA1FE4-0EE7-4D32-971C-7A9F2A388A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5AC218-1AE6-475D-931B-D7FF120BD2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B6455-0793-4649-A7AB-5B1ECA5222F9}"/>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5" name="Footer Placeholder 4">
            <a:extLst>
              <a:ext uri="{FF2B5EF4-FFF2-40B4-BE49-F238E27FC236}">
                <a16:creationId xmlns:a16="http://schemas.microsoft.com/office/drawing/2014/main" id="{13D2B8B6-110F-4945-A6D9-B92BFB8C9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10F1D-7041-4351-8B9C-43BDB27C773A}"/>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339973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0F0F3-8F75-4D9E-875D-48150CE26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51646-F31E-4D1D-A1CD-A8897A035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00ED6-EB45-4B2C-9438-AA249B4CA006}"/>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5" name="Footer Placeholder 4">
            <a:extLst>
              <a:ext uri="{FF2B5EF4-FFF2-40B4-BE49-F238E27FC236}">
                <a16:creationId xmlns:a16="http://schemas.microsoft.com/office/drawing/2014/main" id="{B903EFFB-DCE9-4E40-B3F6-BC56543D2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1D4FF-6BD0-440B-A380-0E0582B1C39C}"/>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293301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E038-330A-4552-979B-7CD08EDD3E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1059E2-3D1E-4773-B58B-DC8FE5B7F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D14EDD-9460-4715-895E-7C49BB1A4B59}"/>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5" name="Footer Placeholder 4">
            <a:extLst>
              <a:ext uri="{FF2B5EF4-FFF2-40B4-BE49-F238E27FC236}">
                <a16:creationId xmlns:a16="http://schemas.microsoft.com/office/drawing/2014/main" id="{D6344B65-D2EC-4A6A-AFC4-7273B2EB9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21852-7484-4A10-8AFB-E4EB7EEEFEC3}"/>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159766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D8B8-91D4-40A6-93A0-63A61F778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A24B5-5FA0-43D0-9414-4889A45061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A4C1D5-E6AC-4E0F-9A5F-50AFFEC9AF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7C3175-E90A-47FF-853F-DCEDF8BE59BC}"/>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6" name="Footer Placeholder 5">
            <a:extLst>
              <a:ext uri="{FF2B5EF4-FFF2-40B4-BE49-F238E27FC236}">
                <a16:creationId xmlns:a16="http://schemas.microsoft.com/office/drawing/2014/main" id="{5AA4ADFB-F4F8-4E72-BDB6-03F2292AB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03A33-554F-4632-9075-233C0E4863BD}"/>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93501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6112-F7DC-42E5-9DAD-B29A8B87EF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25CA27-D76D-4A01-8211-FA422D919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268BBC-74BB-4CA1-80E6-4B585CDA8D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35C09-7945-40D8-99BB-07E3673AB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470361-65E4-46F1-999D-86C6E6BC3A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06AB83-0B96-4F6F-8268-3A086030BECC}"/>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8" name="Footer Placeholder 7">
            <a:extLst>
              <a:ext uri="{FF2B5EF4-FFF2-40B4-BE49-F238E27FC236}">
                <a16:creationId xmlns:a16="http://schemas.microsoft.com/office/drawing/2014/main" id="{4F0E1433-D64A-4040-806E-97C186C89A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B8AC7-698B-4420-A6E6-6ACC4167FFC6}"/>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260123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65EB-0923-469D-83B7-7B26581785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88618E-1B49-4FF2-8EAA-EA5DB32311E0}"/>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4" name="Footer Placeholder 3">
            <a:extLst>
              <a:ext uri="{FF2B5EF4-FFF2-40B4-BE49-F238E27FC236}">
                <a16:creationId xmlns:a16="http://schemas.microsoft.com/office/drawing/2014/main" id="{82861120-7EEB-488A-835C-0554A8C28F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15539D-CED4-438F-BB1F-C99285D9B846}"/>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46323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CFDCE-6191-4FDA-B353-19C95BBD2585}"/>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3" name="Footer Placeholder 2">
            <a:extLst>
              <a:ext uri="{FF2B5EF4-FFF2-40B4-BE49-F238E27FC236}">
                <a16:creationId xmlns:a16="http://schemas.microsoft.com/office/drawing/2014/main" id="{61D41159-F58E-46B8-9082-229C23EC50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50E653-4EA2-4763-9369-8E4BCD1D8F96}"/>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388708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B4CA-1AF5-46A2-93C7-D519D1E17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B8360C-B9A4-4D86-AEBE-03782DA00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9150F1-FA75-40DE-9687-84F8F6F5B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84617-66E1-4B72-B1CD-79EC51E3A7C2}"/>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6" name="Footer Placeholder 5">
            <a:extLst>
              <a:ext uri="{FF2B5EF4-FFF2-40B4-BE49-F238E27FC236}">
                <a16:creationId xmlns:a16="http://schemas.microsoft.com/office/drawing/2014/main" id="{6BF4D8D0-F447-4BCF-89C8-751C63D4B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9BA2D-0559-4C24-9272-34C85E504E9E}"/>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237599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34C1-0B5B-4B91-8D50-12FD208C7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EA2473-365A-4378-B7B2-39AD32C46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108B98-7EEB-4153-B793-8F02FD078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76964-1285-4437-9D54-94E9FCDA88A1}"/>
              </a:ext>
            </a:extLst>
          </p:cNvPr>
          <p:cNvSpPr>
            <a:spLocks noGrp="1"/>
          </p:cNvSpPr>
          <p:nvPr>
            <p:ph type="dt" sz="half" idx="10"/>
          </p:nvPr>
        </p:nvSpPr>
        <p:spPr/>
        <p:txBody>
          <a:bodyPr/>
          <a:lstStyle/>
          <a:p>
            <a:fld id="{F5FEC2A9-96B0-48B7-9BFA-2B3AD9BF813A}" type="datetimeFigureOut">
              <a:rPr lang="en-US" smtClean="0"/>
              <a:t>5/16/2023</a:t>
            </a:fld>
            <a:endParaRPr lang="en-US"/>
          </a:p>
        </p:txBody>
      </p:sp>
      <p:sp>
        <p:nvSpPr>
          <p:cNvPr id="6" name="Footer Placeholder 5">
            <a:extLst>
              <a:ext uri="{FF2B5EF4-FFF2-40B4-BE49-F238E27FC236}">
                <a16:creationId xmlns:a16="http://schemas.microsoft.com/office/drawing/2014/main" id="{2A71490B-A8BE-4040-AFDA-E2BC3ACE5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F7B69-6785-4E2F-B418-ECF2E75D4D71}"/>
              </a:ext>
            </a:extLst>
          </p:cNvPr>
          <p:cNvSpPr>
            <a:spLocks noGrp="1"/>
          </p:cNvSpPr>
          <p:nvPr>
            <p:ph type="sldNum" sz="quarter" idx="12"/>
          </p:nvPr>
        </p:nvSpPr>
        <p:spPr/>
        <p:txBody>
          <a:bodyPr/>
          <a:lstStyle/>
          <a:p>
            <a:fld id="{0B07F3A9-1E24-4D73-BC5A-63BF91F1428A}" type="slidenum">
              <a:rPr lang="en-US" smtClean="0"/>
              <a:t>‹#›</a:t>
            </a:fld>
            <a:endParaRPr lang="en-US"/>
          </a:p>
        </p:txBody>
      </p:sp>
    </p:spTree>
    <p:extLst>
      <p:ext uri="{BB962C8B-B14F-4D97-AF65-F5344CB8AC3E}">
        <p14:creationId xmlns:p14="http://schemas.microsoft.com/office/powerpoint/2010/main" val="11935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9162D-9F79-4B7F-8F98-EE1FE971E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83F34A-7B59-47BB-B6CA-89599DDA2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59D52-19C4-4487-B98A-85176D314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EC2A9-96B0-48B7-9BFA-2B3AD9BF813A}" type="datetimeFigureOut">
              <a:rPr lang="en-US" smtClean="0"/>
              <a:t>5/16/2023</a:t>
            </a:fld>
            <a:endParaRPr lang="en-US"/>
          </a:p>
        </p:txBody>
      </p:sp>
      <p:sp>
        <p:nvSpPr>
          <p:cNvPr id="5" name="Footer Placeholder 4">
            <a:extLst>
              <a:ext uri="{FF2B5EF4-FFF2-40B4-BE49-F238E27FC236}">
                <a16:creationId xmlns:a16="http://schemas.microsoft.com/office/drawing/2014/main" id="{23FFDFFF-22A9-42AA-81D4-C29F541DC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F120D1-BFCE-4392-AB2F-B6B722993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7F3A9-1E24-4D73-BC5A-63BF91F1428A}" type="slidenum">
              <a:rPr lang="en-US" smtClean="0"/>
              <a:t>‹#›</a:t>
            </a:fld>
            <a:endParaRPr lang="en-US"/>
          </a:p>
        </p:txBody>
      </p:sp>
    </p:spTree>
    <p:extLst>
      <p:ext uri="{BB962C8B-B14F-4D97-AF65-F5344CB8AC3E}">
        <p14:creationId xmlns:p14="http://schemas.microsoft.com/office/powerpoint/2010/main" val="368942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hyperlink" Target="https://sourcemaking.com/antipatterns/analysis-paralysi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gojko.net/posts.html" TargetMode="External"/><Relationship Id="rId13" Type="http://schemas.openxmlformats.org/officeDocument/2006/relationships/hyperlink" Target="https://pdfs.semanticscholar.org/ec7f/474575ebf839d7cf740d9e8d60c8b6725851.pdf" TargetMode="External"/><Relationship Id="rId3" Type="http://schemas.openxmlformats.org/officeDocument/2006/relationships/hyperlink" Target="https://docs.cucumber.io/bdd/overview/" TargetMode="External"/><Relationship Id="rId7" Type="http://schemas.openxmlformats.org/officeDocument/2006/relationships/hyperlink" Target="http://lizkeogh.com/" TargetMode="External"/><Relationship Id="rId12" Type="http://schemas.openxmlformats.org/officeDocument/2006/relationships/hyperlink" Target="https://msdn.microsoft.com/en-us/magazine/gg490346.aspx" TargetMode="External"/><Relationship Id="rId2" Type="http://schemas.openxmlformats.org/officeDocument/2006/relationships/hyperlink" Target="https://sdtimes.com/test/overcoming-the-challenges-of-adopting-behavior-driven-development-in-the-enterprise/" TargetMode="External"/><Relationship Id="rId1" Type="http://schemas.openxmlformats.org/officeDocument/2006/relationships/slideLayout" Target="../slideLayouts/slideLayout2.xml"/><Relationship Id="rId6" Type="http://schemas.openxmlformats.org/officeDocument/2006/relationships/hyperlink" Target="http://dannorth.net/" TargetMode="External"/><Relationship Id="rId11" Type="http://schemas.openxmlformats.org/officeDocument/2006/relationships/hyperlink" Target="https://lizkeogh.com/cynefin-for-developers/" TargetMode="External"/><Relationship Id="rId5" Type="http://schemas.openxmlformats.org/officeDocument/2006/relationships/hyperlink" Target="https://app.pluralsight.com/library/courses/specflow-2-0-business-readable-automated-tests/table-of-contents" TargetMode="External"/><Relationship Id="rId10" Type="http://schemas.openxmlformats.org/officeDocument/2006/relationships/hyperlink" Target="https://www.infoq.com/news/2015/02/bdd-ddd" TargetMode="External"/><Relationship Id="rId4" Type="http://schemas.openxmlformats.org/officeDocument/2006/relationships/hyperlink" Target="http://behaviourdriven.org/" TargetMode="External"/><Relationship Id="rId9" Type="http://schemas.openxmlformats.org/officeDocument/2006/relationships/hyperlink" Target="https://link.springer.com/chapter/10.1007/978-3-658-09994-7_11" TargetMode="External"/><Relationship Id="rId14" Type="http://schemas.openxmlformats.org/officeDocument/2006/relationships/hyperlink" Target="http://athena.ecs.csus.edu/~buckley/CSc170_F2018_files/The%20Beginners%20Guide%20to%20BDD.pdf"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lanning_poker" TargetMode="External"/><Relationship Id="rId2" Type="http://schemas.openxmlformats.org/officeDocument/2006/relationships/hyperlink" Target="https://cucumber.io/blog/2015/12/08/example-mapping-introduction"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0F3E-DC0C-4A37-8B9A-D3193C5E6438}"/>
              </a:ext>
            </a:extLst>
          </p:cNvPr>
          <p:cNvSpPr>
            <a:spLocks noGrp="1"/>
          </p:cNvSpPr>
          <p:nvPr>
            <p:ph type="ctrTitle"/>
          </p:nvPr>
        </p:nvSpPr>
        <p:spPr>
          <a:xfrm>
            <a:off x="1166813" y="2245808"/>
            <a:ext cx="10458449" cy="1735641"/>
          </a:xfrm>
        </p:spPr>
        <p:txBody>
          <a:bodyPr>
            <a:normAutofit fontScale="90000"/>
          </a:bodyPr>
          <a:lstStyle/>
          <a:p>
            <a:pPr algn="l"/>
            <a:r>
              <a:rPr lang="en-US" sz="4800" dirty="0"/>
              <a:t>Behavior Driven Development with </a:t>
            </a:r>
            <a:r>
              <a:rPr lang="en-US" sz="4800" dirty="0" err="1"/>
              <a:t>SpecFlow</a:t>
            </a:r>
            <a:br>
              <a:rPr lang="en-US" sz="4800" dirty="0"/>
            </a:br>
            <a:endParaRPr lang="en-US" sz="2400" dirty="0"/>
          </a:p>
        </p:txBody>
      </p:sp>
      <p:sp>
        <p:nvSpPr>
          <p:cNvPr id="3" name="Subtitle 2">
            <a:extLst>
              <a:ext uri="{FF2B5EF4-FFF2-40B4-BE49-F238E27FC236}">
                <a16:creationId xmlns:a16="http://schemas.microsoft.com/office/drawing/2014/main" id="{D0BBC4EE-D8B7-4720-B6B8-364C4B1E828B}"/>
              </a:ext>
            </a:extLst>
          </p:cNvPr>
          <p:cNvSpPr>
            <a:spLocks noGrp="1"/>
          </p:cNvSpPr>
          <p:nvPr>
            <p:ph type="subTitle" idx="1"/>
          </p:nvPr>
        </p:nvSpPr>
        <p:spPr>
          <a:xfrm>
            <a:off x="1524000" y="4191000"/>
            <a:ext cx="9772650" cy="328633"/>
          </a:xfrm>
        </p:spPr>
        <p:txBody>
          <a:bodyPr>
            <a:normAutofit/>
          </a:bodyPr>
          <a:lstStyle/>
          <a:p>
            <a:pPr algn="r"/>
            <a:r>
              <a:rPr lang="en-US" sz="1400" dirty="0"/>
              <a:t>Lucidio Kuhn 02/27/2019</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7115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6A4E3C-D7EA-483F-BB31-EBB3668CC456}"/>
              </a:ext>
            </a:extLst>
          </p:cNvPr>
          <p:cNvSpPr>
            <a:spLocks noGrp="1"/>
          </p:cNvSpPr>
          <p:nvPr>
            <p:ph type="title"/>
          </p:nvPr>
        </p:nvSpPr>
        <p:spPr>
          <a:xfrm>
            <a:off x="863029" y="1012004"/>
            <a:ext cx="3416158" cy="4795408"/>
          </a:xfrm>
        </p:spPr>
        <p:txBody>
          <a:bodyPr>
            <a:normAutofit/>
          </a:bodyPr>
          <a:lstStyle/>
          <a:p>
            <a:r>
              <a:rPr lang="en-US">
                <a:solidFill>
                  <a:srgbClr val="FFFFFF"/>
                </a:solidFill>
              </a:rPr>
              <a:t>BDD Principles</a:t>
            </a:r>
          </a:p>
        </p:txBody>
      </p:sp>
      <p:graphicFrame>
        <p:nvGraphicFramePr>
          <p:cNvPr id="5" name="Content Placeholder 2">
            <a:extLst>
              <a:ext uri="{FF2B5EF4-FFF2-40B4-BE49-F238E27FC236}">
                <a16:creationId xmlns:a16="http://schemas.microsoft.com/office/drawing/2014/main" id="{0C0E0802-0858-439B-B2AF-7C95BF8A92A1}"/>
              </a:ext>
            </a:extLst>
          </p:cNvPr>
          <p:cNvGraphicFramePr>
            <a:graphicFrameLocks noGrp="1"/>
          </p:cNvGraphicFramePr>
          <p:nvPr>
            <p:ph idx="1"/>
            <p:extLst>
              <p:ext uri="{D42A27DB-BD31-4B8C-83A1-F6EECF244321}">
                <p14:modId xmlns:p14="http://schemas.microsoft.com/office/powerpoint/2010/main" val="23701622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318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941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9FD23A-A35C-4E90-94E1-29729C65FAA1}"/>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The Microwave Popcorn principle</a:t>
            </a:r>
          </a:p>
        </p:txBody>
      </p:sp>
      <p:pic>
        <p:nvPicPr>
          <p:cNvPr id="4" name="Picture 3">
            <a:extLst>
              <a:ext uri="{FF2B5EF4-FFF2-40B4-BE49-F238E27FC236}">
                <a16:creationId xmlns:a16="http://schemas.microsoft.com/office/drawing/2014/main" id="{90621616-0D51-44EC-8A0D-AA21E2A77930}"/>
              </a:ext>
            </a:extLst>
          </p:cNvPr>
          <p:cNvPicPr>
            <a:picLocks noChangeAspect="1"/>
          </p:cNvPicPr>
          <p:nvPr/>
        </p:nvPicPr>
        <p:blipFill rotWithShape="1">
          <a:blip r:embed="rId2"/>
          <a:srcRect l="9352" r="-2" b="-2"/>
          <a:stretch/>
        </p:blipFill>
        <p:spPr>
          <a:xfrm>
            <a:off x="327547" y="321733"/>
            <a:ext cx="7058306" cy="4107392"/>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F1C2B81-0A71-4113-ADBC-916D05B38131}"/>
              </a:ext>
            </a:extLst>
          </p:cNvPr>
          <p:cNvSpPr>
            <a:spLocks noGrp="1"/>
          </p:cNvSpPr>
          <p:nvPr>
            <p:ph idx="1"/>
          </p:nvPr>
        </p:nvSpPr>
        <p:spPr>
          <a:xfrm>
            <a:off x="7823201" y="489528"/>
            <a:ext cx="3782290" cy="5902754"/>
          </a:xfrm>
        </p:spPr>
        <p:txBody>
          <a:bodyPr anchor="ctr">
            <a:normAutofit/>
          </a:bodyPr>
          <a:lstStyle/>
          <a:p>
            <a:r>
              <a:rPr lang="en-US" sz="2000" i="1" dirty="0">
                <a:solidFill>
                  <a:srgbClr val="FFFFFF"/>
                </a:solidFill>
              </a:rPr>
              <a:t>Stop analysis when the number of discoveries starts diminishing.</a:t>
            </a:r>
          </a:p>
          <a:p>
            <a:r>
              <a:rPr lang="en-US" sz="2000" dirty="0">
                <a:solidFill>
                  <a:srgbClr val="FFFFFF"/>
                </a:solidFill>
              </a:rPr>
              <a:t>This is similar to Microwave Popcorn. It takes time to start popping, then it stabilized for some time, and finally the pops start diminishing. That’s the moment to get the popcorn out of the microwave, otherwise it will burn.</a:t>
            </a:r>
          </a:p>
          <a:p>
            <a:r>
              <a:rPr lang="en-US" sz="2000" dirty="0">
                <a:solidFill>
                  <a:srgbClr val="FFFFFF"/>
                </a:solidFill>
              </a:rPr>
              <a:t>Similarly, there is a moment in a project when we must stop investigating and start developing: when the number of discoveries start tapering down.</a:t>
            </a:r>
          </a:p>
          <a:p>
            <a:r>
              <a:rPr lang="en-US" sz="2000" dirty="0">
                <a:solidFill>
                  <a:srgbClr val="FFFFFF"/>
                </a:solidFill>
              </a:rPr>
              <a:t>Not following this can lead to </a:t>
            </a:r>
            <a:r>
              <a:rPr lang="en-US" sz="2000" dirty="0">
                <a:solidFill>
                  <a:srgbClr val="FFFFFF"/>
                </a:solidFill>
                <a:hlinkClick r:id="rId3"/>
              </a:rPr>
              <a:t>Analysis Paralysis</a:t>
            </a:r>
            <a:r>
              <a:rPr lang="en-US" sz="2000" dirty="0">
                <a:solidFill>
                  <a:srgbClr val="FFFFFF"/>
                </a:solidFill>
              </a:rPr>
              <a:t>.</a:t>
            </a:r>
          </a:p>
        </p:txBody>
      </p:sp>
    </p:spTree>
    <p:extLst>
      <p:ext uri="{BB962C8B-B14F-4D97-AF65-F5344CB8AC3E}">
        <p14:creationId xmlns:p14="http://schemas.microsoft.com/office/powerpoint/2010/main" val="893768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E73364-BC25-45B5-97D8-17F45FAB2C87}"/>
              </a:ext>
            </a:extLst>
          </p:cNvPr>
          <p:cNvSpPr>
            <a:spLocks noGrp="1"/>
          </p:cNvSpPr>
          <p:nvPr>
            <p:ph type="title"/>
          </p:nvPr>
        </p:nvSpPr>
        <p:spPr>
          <a:xfrm>
            <a:off x="863029" y="1012004"/>
            <a:ext cx="3416158" cy="4795408"/>
          </a:xfrm>
        </p:spPr>
        <p:txBody>
          <a:bodyPr>
            <a:normAutofit/>
          </a:bodyPr>
          <a:lstStyle/>
          <a:p>
            <a:r>
              <a:rPr lang="en-US">
                <a:solidFill>
                  <a:srgbClr val="FFFFFF"/>
                </a:solidFill>
              </a:rPr>
              <a:t>SpecFlow</a:t>
            </a:r>
          </a:p>
        </p:txBody>
      </p:sp>
      <p:graphicFrame>
        <p:nvGraphicFramePr>
          <p:cNvPr id="5" name="Content Placeholder 2">
            <a:extLst>
              <a:ext uri="{FF2B5EF4-FFF2-40B4-BE49-F238E27FC236}">
                <a16:creationId xmlns:a16="http://schemas.microsoft.com/office/drawing/2014/main" id="{095417D8-AF9B-4400-A7AD-6CB7F2A50AF0}"/>
              </a:ext>
            </a:extLst>
          </p:cNvPr>
          <p:cNvGraphicFramePr>
            <a:graphicFrameLocks noGrp="1"/>
          </p:cNvGraphicFramePr>
          <p:nvPr>
            <p:ph idx="1"/>
            <p:extLst>
              <p:ext uri="{D42A27DB-BD31-4B8C-83A1-F6EECF244321}">
                <p14:modId xmlns:p14="http://schemas.microsoft.com/office/powerpoint/2010/main" val="37822900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744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4DCB-6EAE-4345-8228-0E461713D9CD}"/>
              </a:ext>
            </a:extLst>
          </p:cNvPr>
          <p:cNvSpPr>
            <a:spLocks noGrp="1"/>
          </p:cNvSpPr>
          <p:nvPr>
            <p:ph type="title"/>
          </p:nvPr>
        </p:nvSpPr>
        <p:spPr>
          <a:xfrm>
            <a:off x="762001" y="803325"/>
            <a:ext cx="5314536" cy="1325563"/>
          </a:xfrm>
        </p:spPr>
        <p:txBody>
          <a:bodyPr>
            <a:normAutofit/>
          </a:bodyPr>
          <a:lstStyle/>
          <a:p>
            <a:r>
              <a:rPr lang="en-US" dirty="0" err="1"/>
              <a:t>SpecFlow</a:t>
            </a:r>
            <a:r>
              <a:rPr lang="en-US" dirty="0"/>
              <a:t> C# Project</a:t>
            </a:r>
          </a:p>
        </p:txBody>
      </p:sp>
      <p:sp>
        <p:nvSpPr>
          <p:cNvPr id="3" name="Content Placeholder 2">
            <a:extLst>
              <a:ext uri="{FF2B5EF4-FFF2-40B4-BE49-F238E27FC236}">
                <a16:creationId xmlns:a16="http://schemas.microsoft.com/office/drawing/2014/main" id="{9B8F2827-0691-464C-BE5C-3D991B96B3BD}"/>
              </a:ext>
            </a:extLst>
          </p:cNvPr>
          <p:cNvSpPr>
            <a:spLocks noGrp="1"/>
          </p:cNvSpPr>
          <p:nvPr>
            <p:ph idx="1"/>
          </p:nvPr>
        </p:nvSpPr>
        <p:spPr>
          <a:xfrm>
            <a:off x="762000" y="2279018"/>
            <a:ext cx="5314543" cy="3375920"/>
          </a:xfrm>
        </p:spPr>
        <p:txBody>
          <a:bodyPr anchor="t">
            <a:normAutofit/>
          </a:bodyPr>
          <a:lstStyle/>
          <a:p>
            <a:r>
              <a:rPr lang="en-US" sz="1800" dirty="0"/>
              <a:t>Create a new Unit Test Project on Visual Studio</a:t>
            </a:r>
          </a:p>
          <a:p>
            <a:r>
              <a:rPr lang="en-US" sz="1800" dirty="0"/>
              <a:t>You can remove the dummy Unit Test class (UnitTest1.cs) that the template creates automatically.</a:t>
            </a:r>
          </a:p>
          <a:p>
            <a:r>
              <a:rPr lang="en-US" sz="1800" dirty="0"/>
              <a:t>For our example, we will use </a:t>
            </a:r>
            <a:r>
              <a:rPr lang="en-US" sz="1800" dirty="0" err="1"/>
              <a:t>NUnit</a:t>
            </a:r>
            <a:r>
              <a:rPr lang="en-US" sz="1800" dirty="0"/>
              <a:t>. </a:t>
            </a:r>
          </a:p>
          <a:p>
            <a:r>
              <a:rPr lang="en-US" sz="1800" dirty="0"/>
              <a:t>If you want to use another framework (</a:t>
            </a:r>
            <a:r>
              <a:rPr lang="en-US" sz="1800" dirty="0" err="1"/>
              <a:t>XUnit</a:t>
            </a:r>
            <a:r>
              <a:rPr lang="en-US" sz="1800" dirty="0"/>
              <a:t> or </a:t>
            </a:r>
            <a:r>
              <a:rPr lang="en-US" sz="1800" dirty="0" err="1"/>
              <a:t>MSTest</a:t>
            </a:r>
            <a:r>
              <a:rPr lang="en-US" sz="1800" dirty="0"/>
              <a:t>), they are both supported but you will need to spend some time configuring packages.  </a:t>
            </a:r>
          </a:p>
          <a:p>
            <a:r>
              <a:rPr lang="en-US" sz="1800" dirty="0" err="1"/>
              <a:t>NUnit</a:t>
            </a:r>
            <a:r>
              <a:rPr lang="en-US" sz="1800" dirty="0"/>
              <a:t> is straightforward with these instructions.</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B2052A3-830A-4B3E-B214-58DD06702CF7}"/>
              </a:ext>
            </a:extLst>
          </p:cNvPr>
          <p:cNvPicPr>
            <a:picLocks noChangeAspect="1"/>
          </p:cNvPicPr>
          <p:nvPr/>
        </p:nvPicPr>
        <p:blipFill>
          <a:blip r:embed="rId2"/>
          <a:stretch>
            <a:fillRect/>
          </a:stretch>
        </p:blipFill>
        <p:spPr>
          <a:xfrm>
            <a:off x="7304314" y="1019730"/>
            <a:ext cx="4691473" cy="3225387"/>
          </a:xfrm>
          <a:prstGeom prst="rect">
            <a:avLst/>
          </a:prstGeom>
        </p:spPr>
      </p:pic>
      <p:sp>
        <p:nvSpPr>
          <p:cNvPr id="4" name="AutoShape 2" descr="image.png">
            <a:extLst>
              <a:ext uri="{FF2B5EF4-FFF2-40B4-BE49-F238E27FC236}">
                <a16:creationId xmlns:a16="http://schemas.microsoft.com/office/drawing/2014/main" id="{56B64F96-5C67-401D-ACF4-6CED21E85E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217764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FDFD6C-75E5-46F3-905F-2528F471345C}"/>
              </a:ext>
            </a:extLst>
          </p:cNvPr>
          <p:cNvSpPr>
            <a:spLocks noGrp="1"/>
          </p:cNvSpPr>
          <p:nvPr>
            <p:ph type="title"/>
          </p:nvPr>
        </p:nvSpPr>
        <p:spPr>
          <a:xfrm>
            <a:off x="863029" y="1012004"/>
            <a:ext cx="3416158" cy="4795408"/>
          </a:xfrm>
        </p:spPr>
        <p:txBody>
          <a:bodyPr>
            <a:normAutofit/>
          </a:bodyPr>
          <a:lstStyle/>
          <a:p>
            <a:r>
              <a:rPr lang="en-US">
                <a:solidFill>
                  <a:srgbClr val="FFFFFF"/>
                </a:solidFill>
              </a:rPr>
              <a:t>NuGet Packages and References</a:t>
            </a:r>
          </a:p>
        </p:txBody>
      </p:sp>
      <p:graphicFrame>
        <p:nvGraphicFramePr>
          <p:cNvPr id="15" name="Content Placeholder 2">
            <a:extLst>
              <a:ext uri="{FF2B5EF4-FFF2-40B4-BE49-F238E27FC236}">
                <a16:creationId xmlns:a16="http://schemas.microsoft.com/office/drawing/2014/main" id="{C14C5873-8567-4F05-8803-3B84AB79AE4B}"/>
              </a:ext>
            </a:extLst>
          </p:cNvPr>
          <p:cNvGraphicFramePr>
            <a:graphicFrameLocks noGrp="1"/>
          </p:cNvGraphicFramePr>
          <p:nvPr>
            <p:ph idx="1"/>
            <p:extLst>
              <p:ext uri="{D42A27DB-BD31-4B8C-83A1-F6EECF244321}">
                <p14:modId xmlns:p14="http://schemas.microsoft.com/office/powerpoint/2010/main" val="30378564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865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DE690-4825-43F8-97C1-85C244D64399}"/>
              </a:ext>
            </a:extLst>
          </p:cNvPr>
          <p:cNvSpPr>
            <a:spLocks noGrp="1"/>
          </p:cNvSpPr>
          <p:nvPr>
            <p:ph type="title"/>
          </p:nvPr>
        </p:nvSpPr>
        <p:spPr>
          <a:xfrm>
            <a:off x="838200" y="365126"/>
            <a:ext cx="10515600" cy="1094740"/>
          </a:xfrm>
        </p:spPr>
        <p:txBody>
          <a:bodyPr vert="horz" lIns="91440" tIns="45720" rIns="91440" bIns="45720" rtlCol="0" anchor="ctr">
            <a:normAutofit/>
          </a:bodyPr>
          <a:lstStyle/>
          <a:p>
            <a:r>
              <a:rPr lang="en-US" kern="1200" dirty="0">
                <a:solidFill>
                  <a:schemeClr val="bg1"/>
                </a:solidFill>
                <a:latin typeface="+mj-lt"/>
                <a:ea typeface="+mj-ea"/>
                <a:cs typeface="+mj-cs"/>
              </a:rPr>
              <a:t>Adding features</a:t>
            </a:r>
          </a:p>
        </p:txBody>
      </p:sp>
      <p:sp useBgFill="1">
        <p:nvSpPr>
          <p:cNvPr id="20" name="Rectangle 10">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F05414-0A25-420F-BDAD-9E76EF5F513D}"/>
              </a:ext>
            </a:extLst>
          </p:cNvPr>
          <p:cNvSpPr>
            <a:spLocks noGrp="1"/>
          </p:cNvSpPr>
          <p:nvPr>
            <p:ph idx="1"/>
          </p:nvPr>
        </p:nvSpPr>
        <p:spPr>
          <a:xfrm>
            <a:off x="838200" y="2100579"/>
            <a:ext cx="5097779" cy="4076383"/>
          </a:xfrm>
        </p:spPr>
        <p:txBody>
          <a:bodyPr vert="horz" lIns="91440" tIns="45720" rIns="91440" bIns="45720" rtlCol="0" anchor="ctr">
            <a:normAutofit/>
          </a:bodyPr>
          <a:lstStyle/>
          <a:p>
            <a:r>
              <a:rPr lang="en-US" sz="2400" dirty="0"/>
              <a:t>Right-click at the project, select Add/New Item and then select </a:t>
            </a:r>
            <a:r>
              <a:rPr lang="en-US" sz="2400" dirty="0" err="1"/>
              <a:t>SpecFlow</a:t>
            </a:r>
            <a:r>
              <a:rPr lang="en-US" sz="2400" dirty="0"/>
              <a:t> Feature File. </a:t>
            </a:r>
          </a:p>
          <a:p>
            <a:r>
              <a:rPr lang="en-US" sz="2400" dirty="0"/>
              <a:t>Provide a name, preferably, the name of the feature that you are about to develop. In out example, I am using </a:t>
            </a:r>
            <a:r>
              <a:rPr lang="en-US" sz="2400" dirty="0" err="1"/>
              <a:t>RegisterFunction.feature</a:t>
            </a:r>
            <a:r>
              <a:rPr lang="en-US" sz="2400" dirty="0"/>
              <a:t>.</a:t>
            </a:r>
          </a:p>
          <a:p>
            <a:r>
              <a:rPr lang="en-US" sz="2400" dirty="0"/>
              <a:t>We get the following (rather silly) feature file:</a:t>
            </a:r>
          </a:p>
        </p:txBody>
      </p:sp>
      <p:sp>
        <p:nvSpPr>
          <p:cNvPr id="4" name="TextBox 3">
            <a:extLst>
              <a:ext uri="{FF2B5EF4-FFF2-40B4-BE49-F238E27FC236}">
                <a16:creationId xmlns:a16="http://schemas.microsoft.com/office/drawing/2014/main" id="{FB8FECCB-E92D-411D-B996-A58658CE5ADA}"/>
              </a:ext>
            </a:extLst>
          </p:cNvPr>
          <p:cNvSpPr txBox="1"/>
          <p:nvPr/>
        </p:nvSpPr>
        <p:spPr>
          <a:xfrm>
            <a:off x="5935979" y="2100579"/>
            <a:ext cx="6256021" cy="4076383"/>
          </a:xfrm>
          <a:prstGeom prst="rect">
            <a:avLst/>
          </a:prstGeom>
          <a:solidFill>
            <a:schemeClr val="accent2">
              <a:lumMod val="40000"/>
              <a:lumOff val="60000"/>
            </a:schemeClr>
          </a:solidFill>
        </p:spPr>
        <p:txBody>
          <a:bodyPr vert="horz" lIns="91440" tIns="45720" rIns="91440" bIns="45720" rtlCol="0" anchor="ctr">
            <a:normAutofit/>
          </a:bodyPr>
          <a:lstStyle/>
          <a:p>
            <a:pPr>
              <a:lnSpc>
                <a:spcPct val="90000"/>
              </a:lnSpc>
              <a:spcAft>
                <a:spcPts val="600"/>
              </a:spcAft>
            </a:pPr>
            <a:r>
              <a:rPr lang="en-US" sz="1700" dirty="0">
                <a:solidFill>
                  <a:schemeClr val="bg1"/>
                </a:solidFill>
                <a:latin typeface="Consolas" panose="020B0609020204030204" pitchFamily="49" charset="0"/>
              </a:rPr>
              <a:t>Feature: </a:t>
            </a:r>
            <a:r>
              <a:rPr lang="en-US" sz="1700" dirty="0" err="1">
                <a:solidFill>
                  <a:schemeClr val="bg1"/>
                </a:solidFill>
                <a:latin typeface="Consolas" panose="020B0609020204030204" pitchFamily="49" charset="0"/>
              </a:rPr>
              <a:t>RegisterFunction</a:t>
            </a:r>
            <a:endParaRPr lang="en-US" sz="1700" dirty="0">
              <a:solidFill>
                <a:schemeClr val="bg1"/>
              </a:solidFill>
              <a:latin typeface="Consolas" panose="020B0609020204030204" pitchFamily="49" charset="0"/>
            </a:endParaRPr>
          </a:p>
          <a:p>
            <a:pPr>
              <a:lnSpc>
                <a:spcPct val="90000"/>
              </a:lnSpc>
              <a:spcAft>
                <a:spcPts val="600"/>
              </a:spcAft>
            </a:pPr>
            <a:r>
              <a:rPr lang="en-US" sz="1700" dirty="0">
                <a:solidFill>
                  <a:schemeClr val="bg1"/>
                </a:solidFill>
                <a:latin typeface="Consolas" panose="020B0609020204030204" pitchFamily="49" charset="0"/>
              </a:rPr>
              <a:t>	In order to avoid silly mistakes</a:t>
            </a:r>
          </a:p>
          <a:p>
            <a:pPr>
              <a:lnSpc>
                <a:spcPct val="90000"/>
              </a:lnSpc>
              <a:spcAft>
                <a:spcPts val="600"/>
              </a:spcAft>
            </a:pPr>
            <a:r>
              <a:rPr lang="en-US" sz="1700" dirty="0">
                <a:solidFill>
                  <a:schemeClr val="bg1"/>
                </a:solidFill>
                <a:latin typeface="Consolas" panose="020B0609020204030204" pitchFamily="49" charset="0"/>
              </a:rPr>
              <a:t>	As a math idiot</a:t>
            </a:r>
          </a:p>
          <a:p>
            <a:pPr>
              <a:lnSpc>
                <a:spcPct val="90000"/>
              </a:lnSpc>
              <a:spcAft>
                <a:spcPts val="600"/>
              </a:spcAft>
            </a:pPr>
            <a:r>
              <a:rPr lang="en-US" sz="1700" dirty="0">
                <a:solidFill>
                  <a:schemeClr val="bg1"/>
                </a:solidFill>
                <a:latin typeface="Consolas" panose="020B0609020204030204" pitchFamily="49" charset="0"/>
              </a:rPr>
              <a:t>	I want to be told the sum of two numbers</a:t>
            </a:r>
          </a:p>
          <a:p>
            <a:pPr>
              <a:lnSpc>
                <a:spcPct val="90000"/>
              </a:lnSpc>
              <a:spcAft>
                <a:spcPts val="600"/>
              </a:spcAft>
            </a:pPr>
            <a:endParaRPr lang="en-US" sz="1700" dirty="0">
              <a:solidFill>
                <a:schemeClr val="bg1"/>
              </a:solidFill>
              <a:latin typeface="Consolas" panose="020B0609020204030204" pitchFamily="49" charset="0"/>
            </a:endParaRPr>
          </a:p>
          <a:p>
            <a:pPr>
              <a:lnSpc>
                <a:spcPct val="90000"/>
              </a:lnSpc>
              <a:spcAft>
                <a:spcPts val="600"/>
              </a:spcAft>
            </a:pPr>
            <a:r>
              <a:rPr lang="en-US" sz="1700" dirty="0">
                <a:solidFill>
                  <a:schemeClr val="bg1"/>
                </a:solidFill>
                <a:latin typeface="Consolas" panose="020B0609020204030204" pitchFamily="49" charset="0"/>
              </a:rPr>
              <a:t>@</a:t>
            </a:r>
            <a:r>
              <a:rPr lang="en-US" sz="1700" dirty="0" err="1">
                <a:solidFill>
                  <a:schemeClr val="bg1"/>
                </a:solidFill>
                <a:latin typeface="Consolas" panose="020B0609020204030204" pitchFamily="49" charset="0"/>
              </a:rPr>
              <a:t>mytag</a:t>
            </a:r>
            <a:endParaRPr lang="en-US" sz="1700" dirty="0">
              <a:solidFill>
                <a:schemeClr val="bg1"/>
              </a:solidFill>
              <a:latin typeface="Consolas" panose="020B0609020204030204" pitchFamily="49" charset="0"/>
            </a:endParaRPr>
          </a:p>
          <a:p>
            <a:pPr>
              <a:lnSpc>
                <a:spcPct val="90000"/>
              </a:lnSpc>
              <a:spcAft>
                <a:spcPts val="600"/>
              </a:spcAft>
            </a:pPr>
            <a:r>
              <a:rPr lang="en-US" sz="1700" dirty="0">
                <a:solidFill>
                  <a:schemeClr val="bg1"/>
                </a:solidFill>
                <a:latin typeface="Consolas" panose="020B0609020204030204" pitchFamily="49" charset="0"/>
              </a:rPr>
              <a:t>Scenario: Add two numbers</a:t>
            </a:r>
          </a:p>
          <a:p>
            <a:pPr>
              <a:lnSpc>
                <a:spcPct val="90000"/>
              </a:lnSpc>
              <a:spcAft>
                <a:spcPts val="600"/>
              </a:spcAft>
            </a:pPr>
            <a:r>
              <a:rPr lang="en-US" sz="1700" dirty="0">
                <a:solidFill>
                  <a:schemeClr val="bg1"/>
                </a:solidFill>
                <a:latin typeface="Consolas" panose="020B0609020204030204" pitchFamily="49" charset="0"/>
              </a:rPr>
              <a:t>	Given I have entered 50 into the calculator</a:t>
            </a:r>
          </a:p>
          <a:p>
            <a:pPr>
              <a:lnSpc>
                <a:spcPct val="90000"/>
              </a:lnSpc>
              <a:spcAft>
                <a:spcPts val="600"/>
              </a:spcAft>
            </a:pPr>
            <a:r>
              <a:rPr lang="en-US" sz="1700" dirty="0">
                <a:solidFill>
                  <a:schemeClr val="bg1"/>
                </a:solidFill>
                <a:latin typeface="Consolas" panose="020B0609020204030204" pitchFamily="49" charset="0"/>
              </a:rPr>
              <a:t>	And I have entered 70 into the calculator</a:t>
            </a:r>
          </a:p>
          <a:p>
            <a:pPr>
              <a:lnSpc>
                <a:spcPct val="90000"/>
              </a:lnSpc>
              <a:spcAft>
                <a:spcPts val="600"/>
              </a:spcAft>
            </a:pPr>
            <a:r>
              <a:rPr lang="en-US" sz="1700" dirty="0">
                <a:solidFill>
                  <a:schemeClr val="bg1"/>
                </a:solidFill>
                <a:latin typeface="Consolas" panose="020B0609020204030204" pitchFamily="49" charset="0"/>
              </a:rPr>
              <a:t>	When I press add</a:t>
            </a:r>
          </a:p>
          <a:p>
            <a:pPr>
              <a:lnSpc>
                <a:spcPct val="90000"/>
              </a:lnSpc>
              <a:spcAft>
                <a:spcPts val="600"/>
              </a:spcAft>
            </a:pPr>
            <a:r>
              <a:rPr lang="en-US" sz="1700" dirty="0">
                <a:solidFill>
                  <a:schemeClr val="bg1"/>
                </a:solidFill>
                <a:latin typeface="Consolas" panose="020B0609020204030204" pitchFamily="49" charset="0"/>
              </a:rPr>
              <a:t>	Then the result should be 120 on the screen</a:t>
            </a:r>
          </a:p>
        </p:txBody>
      </p:sp>
    </p:spTree>
    <p:extLst>
      <p:ext uri="{BB962C8B-B14F-4D97-AF65-F5344CB8AC3E}">
        <p14:creationId xmlns:p14="http://schemas.microsoft.com/office/powerpoint/2010/main" val="344509894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15A73F-2EE7-4D45-BA60-6038F03CA296}"/>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Feature description</a:t>
            </a:r>
          </a:p>
        </p:txBody>
      </p:sp>
      <p:graphicFrame>
        <p:nvGraphicFramePr>
          <p:cNvPr id="6" name="Content Placeholder 2">
            <a:extLst>
              <a:ext uri="{FF2B5EF4-FFF2-40B4-BE49-F238E27FC236}">
                <a16:creationId xmlns:a16="http://schemas.microsoft.com/office/drawing/2014/main" id="{7E120654-4FEC-4E59-A12C-DAF9A604141D}"/>
              </a:ext>
            </a:extLst>
          </p:cNvPr>
          <p:cNvGraphicFramePr>
            <a:graphicFrameLocks noGrp="1"/>
          </p:cNvGraphicFramePr>
          <p:nvPr>
            <p:ph idx="1"/>
            <p:extLst>
              <p:ext uri="{D42A27DB-BD31-4B8C-83A1-F6EECF244321}">
                <p14:modId xmlns:p14="http://schemas.microsoft.com/office/powerpoint/2010/main" val="2168478125"/>
              </p:ext>
            </p:extLst>
          </p:nvPr>
        </p:nvGraphicFramePr>
        <p:xfrm>
          <a:off x="4865105" y="470924"/>
          <a:ext cx="6842799" cy="588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031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5F3B550-529A-439B-BCD7-95FEC46CB4CD}"/>
              </a:ext>
            </a:extLst>
          </p:cNvPr>
          <p:cNvSpPr txBox="1"/>
          <p:nvPr/>
        </p:nvSpPr>
        <p:spPr>
          <a:xfrm>
            <a:off x="665019" y="2607196"/>
            <a:ext cx="41641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FFF"/>
                </a:solidFill>
              </a:rPr>
              <a:t>Register function for the first time;</a:t>
            </a:r>
          </a:p>
          <a:p>
            <a:pPr marL="285750" indent="-285750">
              <a:buFont typeface="Arial" panose="020B0604020202020204" pitchFamily="34" charset="0"/>
              <a:buChar char="•"/>
            </a:pPr>
            <a:r>
              <a:rPr lang="en-US" dirty="0">
                <a:solidFill>
                  <a:srgbClr val="FFFFFF"/>
                </a:solidFill>
              </a:rPr>
              <a:t>Register function again;</a:t>
            </a:r>
          </a:p>
          <a:p>
            <a:pPr marL="285750" indent="-285750">
              <a:buFont typeface="Arial" panose="020B0604020202020204" pitchFamily="34" charset="0"/>
              <a:buChar char="•"/>
            </a:pPr>
            <a:r>
              <a:rPr lang="en-US" dirty="0">
                <a:solidFill>
                  <a:srgbClr val="FFFFFF"/>
                </a:solidFill>
              </a:rPr>
              <a:t>Register function without proper authentication;</a:t>
            </a:r>
          </a:p>
          <a:p>
            <a:pPr marL="285750" indent="-285750">
              <a:buFont typeface="Arial" panose="020B0604020202020204" pitchFamily="34" charset="0"/>
              <a:buChar char="•"/>
            </a:pPr>
            <a:r>
              <a:rPr lang="en-US" dirty="0">
                <a:solidFill>
                  <a:srgbClr val="FFFFFF"/>
                </a:solidFill>
              </a:rPr>
              <a:t>Register function with nonsensical URL;</a:t>
            </a:r>
            <a:endParaRPr lang="en-US" dirty="0"/>
          </a:p>
        </p:txBody>
      </p:sp>
      <p:sp>
        <p:nvSpPr>
          <p:cNvPr id="7" name="TextBox 6">
            <a:extLst>
              <a:ext uri="{FF2B5EF4-FFF2-40B4-BE49-F238E27FC236}">
                <a16:creationId xmlns:a16="http://schemas.microsoft.com/office/drawing/2014/main" id="{0B3C69D3-0AED-44BF-99FD-0C20205C9729}"/>
              </a:ext>
            </a:extLst>
          </p:cNvPr>
          <p:cNvSpPr txBox="1"/>
          <p:nvPr/>
        </p:nvSpPr>
        <p:spPr>
          <a:xfrm>
            <a:off x="5145579" y="475843"/>
            <a:ext cx="6716683" cy="6017032"/>
          </a:xfrm>
          <a:prstGeom prst="rect">
            <a:avLst/>
          </a:prstGeom>
          <a:solidFill>
            <a:schemeClr val="accent2">
              <a:lumMod val="60000"/>
              <a:lumOff val="40000"/>
            </a:schemeClr>
          </a:solidFill>
        </p:spPr>
        <p:txBody>
          <a:bodyPr wrap="square" rtlCol="0">
            <a:spAutoFit/>
          </a:bodyPr>
          <a:lstStyle/>
          <a:p>
            <a:r>
              <a:rPr lang="en-US" sz="1100" dirty="0">
                <a:latin typeface="Consolas" panose="020B0609020204030204" pitchFamily="49" charset="0"/>
              </a:rPr>
              <a:t>Feature: </a:t>
            </a:r>
            <a:r>
              <a:rPr lang="en-US" sz="1100" dirty="0" err="1">
                <a:latin typeface="Consolas" panose="020B0609020204030204" pitchFamily="49" charset="0"/>
              </a:rPr>
              <a:t>RegisterFunction</a:t>
            </a:r>
            <a:endParaRPr lang="en-US" sz="1100" dirty="0">
              <a:latin typeface="Consolas" panose="020B0609020204030204" pitchFamily="49" charset="0"/>
            </a:endParaRPr>
          </a:p>
          <a:p>
            <a:r>
              <a:rPr lang="en-US" sz="1100" dirty="0">
                <a:latin typeface="Consolas" panose="020B0609020204030204" pitchFamily="49" charset="0"/>
              </a:rPr>
              <a:t>	In order to use XC functions</a:t>
            </a:r>
          </a:p>
          <a:p>
            <a:r>
              <a:rPr lang="en-US" sz="1100" dirty="0">
                <a:latin typeface="Consolas" panose="020B0609020204030204" pitchFamily="49" charset="0"/>
              </a:rPr>
              <a:t>	As a game developer</a:t>
            </a:r>
          </a:p>
          <a:p>
            <a:r>
              <a:rPr lang="en-US" sz="1100" dirty="0">
                <a:latin typeface="Consolas" panose="020B0609020204030204" pitchFamily="49" charset="0"/>
              </a:rPr>
              <a:t>	I need to first register the function</a:t>
            </a:r>
          </a:p>
          <a:p>
            <a:endParaRPr lang="en-US" sz="1100" dirty="0">
              <a:latin typeface="Consolas" panose="020B0609020204030204" pitchFamily="49" charset="0"/>
            </a:endParaRPr>
          </a:p>
          <a:p>
            <a:r>
              <a:rPr lang="en-US" sz="1100" dirty="0">
                <a:latin typeface="Consolas" panose="020B0609020204030204" pitchFamily="49" charset="0"/>
              </a:rPr>
              <a:t>Background: </a:t>
            </a:r>
          </a:p>
          <a:p>
            <a:r>
              <a:rPr lang="en-US" sz="1100" dirty="0">
                <a:latin typeface="Consolas" panose="020B0609020204030204" pitchFamily="49" charset="0"/>
              </a:rPr>
              <a:t>	Given I have a XC account with a title</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RegisterFunction</a:t>
            </a:r>
            <a:r>
              <a:rPr lang="en-US" sz="1100" dirty="0">
                <a:latin typeface="Consolas" panose="020B0609020204030204" pitchFamily="49" charset="0"/>
              </a:rPr>
              <a:t> @Successful</a:t>
            </a:r>
          </a:p>
          <a:p>
            <a:r>
              <a:rPr lang="en-US" sz="1100" dirty="0">
                <a:latin typeface="Consolas" panose="020B0609020204030204" pitchFamily="49" charset="0"/>
              </a:rPr>
              <a:t>Scenario: Register function for the first time</a:t>
            </a:r>
          </a:p>
          <a:p>
            <a:r>
              <a:rPr lang="en-US" sz="1100" dirty="0">
                <a:latin typeface="Consolas" panose="020B0609020204030204" pitchFamily="49" charset="0"/>
              </a:rPr>
              <a:t>	And   Title has no registered functions</a:t>
            </a:r>
          </a:p>
          <a:p>
            <a:r>
              <a:rPr lang="en-US" sz="1100" dirty="0">
                <a:latin typeface="Consolas" panose="020B0609020204030204" pitchFamily="49" charset="0"/>
              </a:rPr>
              <a:t>	When  I register a function with an Azure Function URL that returns "F1"</a:t>
            </a:r>
          </a:p>
          <a:p>
            <a:r>
              <a:rPr lang="en-US" sz="1100" dirty="0">
                <a:latin typeface="Consolas" panose="020B0609020204030204" pitchFamily="49" charset="0"/>
              </a:rPr>
              <a:t>	Then  The register function call succeeds</a:t>
            </a:r>
          </a:p>
          <a:p>
            <a:r>
              <a:rPr lang="en-US" sz="1100" dirty="0">
                <a:latin typeface="Consolas" panose="020B0609020204030204" pitchFamily="49" charset="0"/>
              </a:rPr>
              <a:t>	And   I can execute the function </a:t>
            </a:r>
          </a:p>
          <a:p>
            <a:r>
              <a:rPr lang="en-US" sz="1100" dirty="0">
                <a:latin typeface="Consolas" panose="020B0609020204030204" pitchFamily="49" charset="0"/>
              </a:rPr>
              <a:t>	And   The function returned "F1"</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RegisterFunction</a:t>
            </a:r>
            <a:r>
              <a:rPr lang="en-US" sz="1100" dirty="0">
                <a:latin typeface="Consolas" panose="020B0609020204030204" pitchFamily="49" charset="0"/>
              </a:rPr>
              <a:t> @Successful</a:t>
            </a:r>
          </a:p>
          <a:p>
            <a:r>
              <a:rPr lang="en-US" sz="1100" dirty="0">
                <a:latin typeface="Consolas" panose="020B0609020204030204" pitchFamily="49" charset="0"/>
              </a:rPr>
              <a:t>Scenario: Register function again</a:t>
            </a:r>
          </a:p>
          <a:p>
            <a:r>
              <a:rPr lang="en-US" sz="1100" dirty="0">
                <a:latin typeface="Consolas" panose="020B0609020204030204" pitchFamily="49" charset="0"/>
              </a:rPr>
              <a:t>	And   Title has no registered functions</a:t>
            </a:r>
          </a:p>
          <a:p>
            <a:r>
              <a:rPr lang="en-US" sz="1100" dirty="0">
                <a:latin typeface="Consolas" panose="020B0609020204030204" pitchFamily="49" charset="0"/>
              </a:rPr>
              <a:t>	When  I register a function with an Azure Function URL that returns "F2"</a:t>
            </a:r>
          </a:p>
          <a:p>
            <a:r>
              <a:rPr lang="en-US" sz="1100" dirty="0">
                <a:latin typeface="Consolas" panose="020B0609020204030204" pitchFamily="49" charset="0"/>
              </a:rPr>
              <a:t>	Then  The register function call succeeds</a:t>
            </a:r>
          </a:p>
          <a:p>
            <a:r>
              <a:rPr lang="en-US" sz="1100" dirty="0">
                <a:latin typeface="Consolas" panose="020B0609020204030204" pitchFamily="49" charset="0"/>
              </a:rPr>
              <a:t>	And   I can execute the function </a:t>
            </a:r>
          </a:p>
          <a:p>
            <a:r>
              <a:rPr lang="en-US" sz="1100" dirty="0">
                <a:latin typeface="Consolas" panose="020B0609020204030204" pitchFamily="49" charset="0"/>
              </a:rPr>
              <a:t>	And   The function returned "F2"</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RegisterFunction</a:t>
            </a:r>
            <a:r>
              <a:rPr lang="en-US" sz="1100" dirty="0">
                <a:latin typeface="Consolas" panose="020B0609020204030204" pitchFamily="49" charset="0"/>
              </a:rPr>
              <a:t> @Unsuccessful</a:t>
            </a:r>
          </a:p>
          <a:p>
            <a:r>
              <a:rPr lang="en-US" sz="1100" dirty="0">
                <a:latin typeface="Consolas" panose="020B0609020204030204" pitchFamily="49" charset="0"/>
              </a:rPr>
              <a:t>Scenario: Register function with invalid Entity Token</a:t>
            </a:r>
          </a:p>
          <a:p>
            <a:r>
              <a:rPr lang="en-US" sz="1100" dirty="0">
                <a:latin typeface="Consolas" panose="020B0609020204030204" pitchFamily="49" charset="0"/>
              </a:rPr>
              <a:t>	But  I inform an invalid Entity Token</a:t>
            </a:r>
          </a:p>
          <a:p>
            <a:r>
              <a:rPr lang="en-US" sz="1100" dirty="0">
                <a:latin typeface="Consolas" panose="020B0609020204030204" pitchFamily="49" charset="0"/>
              </a:rPr>
              <a:t>	When I register a function with an Azure Function URL that returns "F1"</a:t>
            </a:r>
          </a:p>
          <a:p>
            <a:r>
              <a:rPr lang="en-US" sz="1100" dirty="0">
                <a:latin typeface="Consolas" panose="020B0609020204030204" pitchFamily="49" charset="0"/>
              </a:rPr>
              <a:t>	Then The register function call fails with a "Forbidden" status</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RegisterFunction</a:t>
            </a:r>
            <a:r>
              <a:rPr lang="en-US" sz="1100" dirty="0">
                <a:latin typeface="Consolas" panose="020B0609020204030204" pitchFamily="49" charset="0"/>
              </a:rPr>
              <a:t> @Unsuccessful</a:t>
            </a:r>
          </a:p>
          <a:p>
            <a:r>
              <a:rPr lang="en-US" sz="1100" dirty="0">
                <a:latin typeface="Consolas" panose="020B0609020204030204" pitchFamily="49" charset="0"/>
              </a:rPr>
              <a:t>Scenario: Register function with nonsensical URL</a:t>
            </a:r>
          </a:p>
          <a:p>
            <a:r>
              <a:rPr lang="en-US" sz="1100" dirty="0">
                <a:latin typeface="Consolas" panose="020B0609020204030204" pitchFamily="49" charset="0"/>
              </a:rPr>
              <a:t>	When I register a function with a nonsensical URL</a:t>
            </a:r>
          </a:p>
          <a:p>
            <a:r>
              <a:rPr lang="en-US" sz="1100" dirty="0">
                <a:latin typeface="Consolas" panose="020B0609020204030204" pitchFamily="49" charset="0"/>
              </a:rPr>
              <a:t>	Then  The register function call succeeds</a:t>
            </a:r>
          </a:p>
          <a:p>
            <a:r>
              <a:rPr lang="en-US" sz="1100" dirty="0">
                <a:latin typeface="Consolas" panose="020B0609020204030204" pitchFamily="49" charset="0"/>
              </a:rPr>
              <a:t>	But  I get a "</a:t>
            </a:r>
            <a:r>
              <a:rPr lang="en-US" sz="1100" dirty="0" err="1">
                <a:latin typeface="Consolas" panose="020B0609020204030204" pitchFamily="49" charset="0"/>
              </a:rPr>
              <a:t>InternalServerError</a:t>
            </a:r>
            <a:r>
              <a:rPr lang="en-US" sz="1100" dirty="0">
                <a:latin typeface="Consolas" panose="020B0609020204030204" pitchFamily="49" charset="0"/>
              </a:rPr>
              <a:t>" status when I execute function</a:t>
            </a:r>
          </a:p>
        </p:txBody>
      </p:sp>
      <p:sp>
        <p:nvSpPr>
          <p:cNvPr id="5" name="TextBox 4">
            <a:extLst>
              <a:ext uri="{FF2B5EF4-FFF2-40B4-BE49-F238E27FC236}">
                <a16:creationId xmlns:a16="http://schemas.microsoft.com/office/drawing/2014/main" id="{0896DDDF-A0E2-475E-8B39-D318EE1E0A3D}"/>
              </a:ext>
            </a:extLst>
          </p:cNvPr>
          <p:cNvSpPr txBox="1"/>
          <p:nvPr/>
        </p:nvSpPr>
        <p:spPr>
          <a:xfrm>
            <a:off x="665019" y="1802557"/>
            <a:ext cx="4241852" cy="707886"/>
          </a:xfrm>
          <a:prstGeom prst="rect">
            <a:avLst/>
          </a:prstGeom>
          <a:noFill/>
        </p:spPr>
        <p:txBody>
          <a:bodyPr wrap="square" rtlCol="0">
            <a:spAutoFit/>
          </a:bodyPr>
          <a:lstStyle/>
          <a:p>
            <a:r>
              <a:rPr lang="en-US" sz="4000" dirty="0">
                <a:solidFill>
                  <a:schemeClr val="bg1"/>
                </a:solidFill>
              </a:rPr>
              <a:t>Example Scenarios</a:t>
            </a:r>
          </a:p>
        </p:txBody>
      </p:sp>
    </p:spTree>
    <p:extLst>
      <p:ext uri="{BB962C8B-B14F-4D97-AF65-F5344CB8AC3E}">
        <p14:creationId xmlns:p14="http://schemas.microsoft.com/office/powerpoint/2010/main" val="263174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15A73F-2EE7-4D45-BA60-6038F03CA296}"/>
              </a:ext>
            </a:extLst>
          </p:cNvPr>
          <p:cNvSpPr>
            <a:spLocks noGrp="1"/>
          </p:cNvSpPr>
          <p:nvPr>
            <p:ph type="title"/>
          </p:nvPr>
        </p:nvSpPr>
        <p:spPr>
          <a:xfrm>
            <a:off x="863029" y="1012004"/>
            <a:ext cx="3416158" cy="2205021"/>
          </a:xfrm>
        </p:spPr>
        <p:txBody>
          <a:bodyPr>
            <a:normAutofit/>
          </a:bodyPr>
          <a:lstStyle/>
          <a:p>
            <a:r>
              <a:rPr lang="en-US" dirty="0">
                <a:solidFill>
                  <a:srgbClr val="FFFFFF"/>
                </a:solidFill>
              </a:rPr>
              <a:t>Rule of Thumb for Scenarios:</a:t>
            </a:r>
          </a:p>
        </p:txBody>
      </p:sp>
      <p:graphicFrame>
        <p:nvGraphicFramePr>
          <p:cNvPr id="6" name="Content Placeholder 2">
            <a:extLst>
              <a:ext uri="{FF2B5EF4-FFF2-40B4-BE49-F238E27FC236}">
                <a16:creationId xmlns:a16="http://schemas.microsoft.com/office/drawing/2014/main" id="{7E120654-4FEC-4E59-A12C-DAF9A604141D}"/>
              </a:ext>
            </a:extLst>
          </p:cNvPr>
          <p:cNvGraphicFramePr>
            <a:graphicFrameLocks noGrp="1"/>
          </p:cNvGraphicFramePr>
          <p:nvPr>
            <p:ph idx="1"/>
            <p:extLst>
              <p:ext uri="{D42A27DB-BD31-4B8C-83A1-F6EECF244321}">
                <p14:modId xmlns:p14="http://schemas.microsoft.com/office/powerpoint/2010/main" val="2638336693"/>
              </p:ext>
            </p:extLst>
          </p:nvPr>
        </p:nvGraphicFramePr>
        <p:xfrm>
          <a:off x="4865105" y="470924"/>
          <a:ext cx="7188350" cy="588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F9DF618-F462-48ED-84F8-269788821357}"/>
              </a:ext>
            </a:extLst>
          </p:cNvPr>
          <p:cNvSpPr txBox="1"/>
          <p:nvPr/>
        </p:nvSpPr>
        <p:spPr>
          <a:xfrm>
            <a:off x="596877" y="3296439"/>
            <a:ext cx="4155446" cy="1569660"/>
          </a:xfrm>
          <a:prstGeom prst="rect">
            <a:avLst/>
          </a:prstGeom>
          <a:noFill/>
        </p:spPr>
        <p:txBody>
          <a:bodyPr wrap="square" rtlCol="0">
            <a:spAutoFit/>
          </a:bodyPr>
          <a:lstStyle/>
          <a:p>
            <a:r>
              <a:rPr lang="en-US" sz="2400" dirty="0">
                <a:solidFill>
                  <a:schemeClr val="bg1"/>
                </a:solidFill>
              </a:rPr>
              <a:t>Describe </a:t>
            </a:r>
            <a:r>
              <a:rPr lang="en-US" sz="2400" b="1" dirty="0">
                <a:solidFill>
                  <a:schemeClr val="bg1"/>
                </a:solidFill>
              </a:rPr>
              <a:t>what</a:t>
            </a:r>
            <a:r>
              <a:rPr lang="en-US" sz="2400" dirty="0">
                <a:solidFill>
                  <a:schemeClr val="bg1"/>
                </a:solidFill>
              </a:rPr>
              <a:t> a user will do in the scenario, not </a:t>
            </a:r>
            <a:r>
              <a:rPr lang="en-US" sz="2400" b="1" dirty="0">
                <a:solidFill>
                  <a:schemeClr val="bg1"/>
                </a:solidFill>
              </a:rPr>
              <a:t>how</a:t>
            </a:r>
            <a:r>
              <a:rPr lang="en-US" sz="2400" dirty="0">
                <a:solidFill>
                  <a:schemeClr val="bg1"/>
                </a:solidFill>
              </a:rPr>
              <a:t> the user (much less, you or your system) will do.</a:t>
            </a:r>
          </a:p>
        </p:txBody>
      </p:sp>
    </p:spTree>
    <p:extLst>
      <p:ext uri="{BB962C8B-B14F-4D97-AF65-F5344CB8AC3E}">
        <p14:creationId xmlns:p14="http://schemas.microsoft.com/office/powerpoint/2010/main" val="149029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C00669-6622-4111-A0BC-4BE230A902DE}"/>
              </a:ext>
            </a:extLst>
          </p:cNvPr>
          <p:cNvSpPr>
            <a:spLocks noGrp="1"/>
          </p:cNvSpPr>
          <p:nvPr>
            <p:ph type="title"/>
          </p:nvPr>
        </p:nvSpPr>
        <p:spPr>
          <a:xfrm>
            <a:off x="863029" y="1012004"/>
            <a:ext cx="3416158" cy="4795408"/>
          </a:xfrm>
        </p:spPr>
        <p:txBody>
          <a:bodyPr>
            <a:normAutofit/>
          </a:bodyPr>
          <a:lstStyle/>
          <a:p>
            <a:r>
              <a:rPr lang="en-US">
                <a:solidFill>
                  <a:srgbClr val="FFFFFF"/>
                </a:solidFill>
              </a:rPr>
              <a:t>Generating Step Code</a:t>
            </a:r>
          </a:p>
        </p:txBody>
      </p:sp>
      <p:graphicFrame>
        <p:nvGraphicFramePr>
          <p:cNvPr id="5" name="Content Placeholder 2">
            <a:extLst>
              <a:ext uri="{FF2B5EF4-FFF2-40B4-BE49-F238E27FC236}">
                <a16:creationId xmlns:a16="http://schemas.microsoft.com/office/drawing/2014/main" id="{309F0E68-F33C-4EE9-9A11-3C52D7580D58}"/>
              </a:ext>
            </a:extLst>
          </p:cNvPr>
          <p:cNvGraphicFramePr>
            <a:graphicFrameLocks noGrp="1"/>
          </p:cNvGraphicFramePr>
          <p:nvPr>
            <p:ph idx="1"/>
            <p:extLst>
              <p:ext uri="{D42A27DB-BD31-4B8C-83A1-F6EECF244321}">
                <p14:modId xmlns:p14="http://schemas.microsoft.com/office/powerpoint/2010/main" val="239451789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59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BDC90C-0CC6-42DF-AADC-FA4EF0D29CA7}"/>
              </a:ext>
            </a:extLst>
          </p:cNvPr>
          <p:cNvSpPr>
            <a:spLocks noGrp="1"/>
          </p:cNvSpPr>
          <p:nvPr>
            <p:ph type="title"/>
          </p:nvPr>
        </p:nvSpPr>
        <p:spPr>
          <a:xfrm>
            <a:off x="863029" y="1012004"/>
            <a:ext cx="3416158" cy="4795408"/>
          </a:xfrm>
        </p:spPr>
        <p:txBody>
          <a:bodyPr>
            <a:normAutofit/>
          </a:bodyPr>
          <a:lstStyle/>
          <a:p>
            <a:r>
              <a:rPr lang="en-US">
                <a:solidFill>
                  <a:srgbClr val="FFFFFF"/>
                </a:solidFill>
              </a:rPr>
              <a:t>Why?</a:t>
            </a:r>
          </a:p>
        </p:txBody>
      </p:sp>
      <p:graphicFrame>
        <p:nvGraphicFramePr>
          <p:cNvPr id="5" name="Content Placeholder 2">
            <a:extLst>
              <a:ext uri="{FF2B5EF4-FFF2-40B4-BE49-F238E27FC236}">
                <a16:creationId xmlns:a16="http://schemas.microsoft.com/office/drawing/2014/main" id="{E69C7E62-47DB-4EBA-97DD-F4424367F0B0}"/>
              </a:ext>
            </a:extLst>
          </p:cNvPr>
          <p:cNvGraphicFramePr>
            <a:graphicFrameLocks noGrp="1"/>
          </p:cNvGraphicFramePr>
          <p:nvPr>
            <p:ph idx="1"/>
            <p:extLst>
              <p:ext uri="{D42A27DB-BD31-4B8C-83A1-F6EECF244321}">
                <p14:modId xmlns:p14="http://schemas.microsoft.com/office/powerpoint/2010/main" val="158577618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8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4B3A08-2AB2-4827-B123-342570C364FA}"/>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Step Code for our Example, initializations</a:t>
            </a:r>
          </a:p>
        </p:txBody>
      </p:sp>
      <p:sp>
        <p:nvSpPr>
          <p:cNvPr id="5" name="TextBox 4">
            <a:extLst>
              <a:ext uri="{FF2B5EF4-FFF2-40B4-BE49-F238E27FC236}">
                <a16:creationId xmlns:a16="http://schemas.microsoft.com/office/drawing/2014/main" id="{F3556641-EDF8-4B33-AD16-4A89A4DD34C2}"/>
              </a:ext>
            </a:extLst>
          </p:cNvPr>
          <p:cNvSpPr txBox="1"/>
          <p:nvPr/>
        </p:nvSpPr>
        <p:spPr>
          <a:xfrm>
            <a:off x="838200" y="1491343"/>
            <a:ext cx="10515600" cy="4801314"/>
          </a:xfrm>
          <a:prstGeom prst="rect">
            <a:avLst/>
          </a:prstGeom>
          <a:noFill/>
        </p:spPr>
        <p:txBody>
          <a:bodyPr wrap="square" rtlCol="0">
            <a:spAutoFit/>
          </a:bodyPr>
          <a:lstStyle/>
          <a:p>
            <a:r>
              <a:rPr lang="en-US" dirty="0">
                <a:latin typeface="Consolas" panose="020B0609020204030204" pitchFamily="49" charset="0"/>
              </a:rPr>
              <a:t>namespace SFUT01</a:t>
            </a:r>
          </a:p>
          <a:p>
            <a:r>
              <a:rPr lang="en-US" dirty="0">
                <a:latin typeface="Consolas" panose="020B0609020204030204" pitchFamily="49" charset="0"/>
              </a:rPr>
              <a:t>{</a:t>
            </a:r>
          </a:p>
          <a:p>
            <a:r>
              <a:rPr lang="en-US" dirty="0">
                <a:latin typeface="Consolas" panose="020B0609020204030204" pitchFamily="49" charset="0"/>
              </a:rPr>
              <a:t>    using </a:t>
            </a:r>
            <a:r>
              <a:rPr lang="en-US" dirty="0" err="1">
                <a:latin typeface="Consolas" panose="020B0609020204030204" pitchFamily="49" charset="0"/>
              </a:rPr>
              <a:t>NUnit.Framework</a:t>
            </a:r>
            <a:r>
              <a:rPr lang="en-US" dirty="0">
                <a:latin typeface="Consolas" panose="020B0609020204030204" pitchFamily="49" charset="0"/>
              </a:rPr>
              <a:t>;</a:t>
            </a:r>
          </a:p>
          <a:p>
            <a:r>
              <a:rPr lang="en-US" dirty="0">
                <a:latin typeface="Consolas" panose="020B0609020204030204" pitchFamily="49" charset="0"/>
              </a:rPr>
              <a:t>    using </a:t>
            </a:r>
            <a:r>
              <a:rPr lang="en-US" dirty="0" err="1">
                <a:latin typeface="Consolas" panose="020B0609020204030204" pitchFamily="49" charset="0"/>
              </a:rPr>
              <a:t>TechTalk.SpecFlow</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[Binding]</a:t>
            </a:r>
          </a:p>
          <a:p>
            <a:r>
              <a:rPr lang="en-US" dirty="0">
                <a:latin typeface="Consolas" panose="020B0609020204030204" pitchFamily="49" charset="0"/>
              </a:rPr>
              <a:t>    public class </a:t>
            </a:r>
            <a:r>
              <a:rPr lang="en-US" dirty="0" err="1">
                <a:latin typeface="Consolas" panose="020B0609020204030204" pitchFamily="49" charset="0"/>
              </a:rPr>
              <a:t>RegisterFunctionSteps</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XCRESTHelper</a:t>
            </a:r>
            <a:r>
              <a:rPr lang="en-US" dirty="0">
                <a:latin typeface="Consolas" panose="020B0609020204030204" pitchFamily="49" charset="0"/>
              </a:rPr>
              <a:t> _</a:t>
            </a:r>
            <a:r>
              <a:rPr lang="en-US" dirty="0" err="1">
                <a:latin typeface="Consolas" panose="020B0609020204030204" pitchFamily="49" charset="0"/>
              </a:rPr>
              <a:t>XCRESTHelper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BeforeScenario</a:t>
            </a:r>
            <a:r>
              <a:rPr lang="en-US" dirty="0">
                <a:latin typeface="Consolas" panose="020B0609020204030204" pitchFamily="49" charset="0"/>
              </a:rPr>
              <a:t>]</a:t>
            </a:r>
          </a:p>
          <a:p>
            <a:r>
              <a:rPr lang="en-US" dirty="0">
                <a:latin typeface="Consolas" panose="020B0609020204030204" pitchFamily="49" charset="0"/>
              </a:rPr>
              <a:t>        public void </a:t>
            </a:r>
            <a:r>
              <a:rPr lang="en-US" dirty="0" err="1">
                <a:latin typeface="Consolas" panose="020B0609020204030204" pitchFamily="49" charset="0"/>
              </a:rPr>
              <a:t>InitializeScenario</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_</a:t>
            </a:r>
            <a:r>
              <a:rPr lang="en-US" dirty="0" err="1">
                <a:latin typeface="Consolas" panose="020B0609020204030204" pitchFamily="49" charset="0"/>
              </a:rPr>
              <a:t>XCRESTHelper</a:t>
            </a:r>
            <a:r>
              <a:rPr lang="en-US" dirty="0">
                <a:latin typeface="Consolas" panose="020B0609020204030204" pitchFamily="49" charset="0"/>
              </a:rPr>
              <a:t> = new </a:t>
            </a:r>
            <a:r>
              <a:rPr lang="en-US" dirty="0" err="1">
                <a:latin typeface="Consolas" panose="020B0609020204030204" pitchFamily="49" charset="0"/>
              </a:rPr>
              <a:t>XCRESTHelper</a:t>
            </a:r>
            <a:r>
              <a:rPr lang="en-US" dirty="0">
                <a:latin typeface="Consolas" panose="020B0609020204030204" pitchFamily="49" charset="0"/>
              </a:rPr>
              <a:t>();</a:t>
            </a:r>
          </a:p>
          <a:p>
            <a:r>
              <a:rPr lang="en-US" dirty="0">
                <a:latin typeface="Consolas" panose="020B0609020204030204" pitchFamily="49" charset="0"/>
              </a:rPr>
              <a:t>            _</a:t>
            </a:r>
            <a:r>
              <a:rPr lang="en-US" dirty="0" err="1">
                <a:latin typeface="Consolas" panose="020B0609020204030204" pitchFamily="49" charset="0"/>
              </a:rPr>
              <a:t>XCRESTHelper.GetEntityToken</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p:txBody>
      </p:sp>
    </p:spTree>
    <p:extLst>
      <p:ext uri="{BB962C8B-B14F-4D97-AF65-F5344CB8AC3E}">
        <p14:creationId xmlns:p14="http://schemas.microsoft.com/office/powerpoint/2010/main" val="3635432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B43980-EC6F-4D84-978F-A17491592B58}"/>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Step Code for our Example, Givens</a:t>
            </a:r>
          </a:p>
        </p:txBody>
      </p:sp>
      <p:sp>
        <p:nvSpPr>
          <p:cNvPr id="3" name="Rectangle 2">
            <a:extLst>
              <a:ext uri="{FF2B5EF4-FFF2-40B4-BE49-F238E27FC236}">
                <a16:creationId xmlns:a16="http://schemas.microsoft.com/office/drawing/2014/main" id="{47D0FBD2-5B60-48A5-8BC2-653BCFFE6A43}"/>
              </a:ext>
            </a:extLst>
          </p:cNvPr>
          <p:cNvSpPr/>
          <p:nvPr/>
        </p:nvSpPr>
        <p:spPr>
          <a:xfrm>
            <a:off x="1393828" y="2240499"/>
            <a:ext cx="10254343" cy="2585323"/>
          </a:xfrm>
          <a:prstGeom prst="rect">
            <a:avLst/>
          </a:prstGeom>
        </p:spPr>
        <p:txBody>
          <a:bodyPr wrap="square">
            <a:spAutoFit/>
          </a:bodyPr>
          <a:lstStyle/>
          <a:p>
            <a:r>
              <a:rPr lang="en-US" dirty="0"/>
              <a:t>                   </a:t>
            </a:r>
            <a:r>
              <a:rPr lang="en-US" dirty="0">
                <a:latin typeface="Consolas" panose="020B0609020204030204" pitchFamily="49" charset="0"/>
              </a:rPr>
              <a:t>[Given(@"I have a XC account with a title")]</a:t>
            </a:r>
          </a:p>
          <a:p>
            <a:r>
              <a:rPr lang="en-US" dirty="0">
                <a:latin typeface="Consolas" panose="020B0609020204030204" pitchFamily="49" charset="0"/>
              </a:rPr>
              <a:t>        public void </a:t>
            </a:r>
            <a:r>
              <a:rPr lang="en-US" dirty="0" err="1">
                <a:latin typeface="Consolas" panose="020B0609020204030204" pitchFamily="49" charset="0"/>
              </a:rPr>
              <a:t>GivenIHaveAXCAccountWithATitle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[Given(@"Title has no registered functions")]</a:t>
            </a:r>
          </a:p>
          <a:p>
            <a:r>
              <a:rPr lang="en-US" dirty="0">
                <a:latin typeface="Consolas" panose="020B0609020204030204" pitchFamily="49" charset="0"/>
              </a:rPr>
              <a:t>        public void </a:t>
            </a:r>
            <a:r>
              <a:rPr lang="en-US" dirty="0" err="1">
                <a:latin typeface="Consolas" panose="020B0609020204030204" pitchFamily="49" charset="0"/>
              </a:rPr>
              <a:t>GivenTitleHasNoRegisteredFunctions</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[Given(@"I inform an invalid Entity Token")]</a:t>
            </a:r>
          </a:p>
          <a:p>
            <a:r>
              <a:rPr lang="en-US" dirty="0">
                <a:latin typeface="Consolas" panose="020B0609020204030204" pitchFamily="49" charset="0"/>
              </a:rPr>
              <a:t>        public void </a:t>
            </a:r>
            <a:r>
              <a:rPr lang="en-US" dirty="0" err="1">
                <a:latin typeface="Consolas" panose="020B0609020204030204" pitchFamily="49" charset="0"/>
              </a:rPr>
              <a:t>GivenIInformAnInvalidEntityToken</a:t>
            </a:r>
            <a:r>
              <a:rPr lang="en-US" dirty="0">
                <a:latin typeface="Consolas" panose="020B0609020204030204" pitchFamily="49" charset="0"/>
              </a:rPr>
              <a:t>() =&gt;</a:t>
            </a:r>
          </a:p>
          <a:p>
            <a:r>
              <a:rPr lang="en-US" dirty="0">
                <a:latin typeface="Consolas" panose="020B0609020204030204" pitchFamily="49" charset="0"/>
              </a:rPr>
              <a:t>            _</a:t>
            </a:r>
            <a:r>
              <a:rPr lang="en-US" dirty="0" err="1">
                <a:latin typeface="Consolas" panose="020B0609020204030204" pitchFamily="49" charset="0"/>
              </a:rPr>
              <a:t>XCRESTHelper.EntityToken</a:t>
            </a:r>
            <a:r>
              <a:rPr lang="en-US" dirty="0">
                <a:latin typeface="Consolas" panose="020B0609020204030204" pitchFamily="49" charset="0"/>
              </a:rPr>
              <a:t> += "*";</a:t>
            </a:r>
          </a:p>
        </p:txBody>
      </p:sp>
    </p:spTree>
    <p:extLst>
      <p:ext uri="{BB962C8B-B14F-4D97-AF65-F5344CB8AC3E}">
        <p14:creationId xmlns:p14="http://schemas.microsoft.com/office/powerpoint/2010/main" val="263179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9DACDF-EB1D-4F41-B304-407AC9F95A58}"/>
              </a:ext>
            </a:extLst>
          </p:cNvPr>
          <p:cNvSpPr/>
          <p:nvPr/>
        </p:nvSpPr>
        <p:spPr>
          <a:xfrm>
            <a:off x="0" y="-15313"/>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Step Code for our Example, </a:t>
            </a:r>
            <a:r>
              <a:rPr lang="en-US" dirty="0" err="1">
                <a:solidFill>
                  <a:schemeClr val="bg1"/>
                </a:solidFill>
              </a:rPr>
              <a:t>Whens</a:t>
            </a:r>
            <a:endParaRPr lang="en-US" dirty="0">
              <a:solidFill>
                <a:schemeClr val="bg1"/>
              </a:solidFill>
            </a:endParaRPr>
          </a:p>
        </p:txBody>
      </p:sp>
      <p:sp>
        <p:nvSpPr>
          <p:cNvPr id="3" name="Rectangle 2">
            <a:extLst>
              <a:ext uri="{FF2B5EF4-FFF2-40B4-BE49-F238E27FC236}">
                <a16:creationId xmlns:a16="http://schemas.microsoft.com/office/drawing/2014/main" id="{47D0FBD2-5B60-48A5-8BC2-653BCFFE6A43}"/>
              </a:ext>
            </a:extLst>
          </p:cNvPr>
          <p:cNvSpPr/>
          <p:nvPr/>
        </p:nvSpPr>
        <p:spPr>
          <a:xfrm>
            <a:off x="671706" y="1452780"/>
            <a:ext cx="11353800" cy="4739759"/>
          </a:xfrm>
          <a:prstGeom prst="rect">
            <a:avLst/>
          </a:prstGeom>
        </p:spPr>
        <p:txBody>
          <a:bodyPr wrap="square">
            <a:spAutoFit/>
          </a:bodyPr>
          <a:lstStyle/>
          <a:p>
            <a:r>
              <a:rPr lang="en-US" sz="1600" dirty="0">
                <a:latin typeface="Consolas" panose="020B0609020204030204" pitchFamily="49" charset="0"/>
              </a:rPr>
              <a:t>[When(@"I register a function named (.*) with an Azure Function URL that returns ""(.*)""")]</a:t>
            </a:r>
          </a:p>
          <a:p>
            <a:r>
              <a:rPr lang="en-US" sz="1600" dirty="0">
                <a:latin typeface="Consolas" panose="020B0609020204030204" pitchFamily="49" charset="0"/>
              </a:rPr>
              <a:t>public void </a:t>
            </a:r>
            <a:r>
              <a:rPr lang="en-US" sz="1600" dirty="0" err="1">
                <a:latin typeface="Consolas" panose="020B0609020204030204" pitchFamily="49" charset="0"/>
              </a:rPr>
              <a:t>WhenIRegisterAFunctionWithAnAzureFunctionURLThatReturns</a:t>
            </a:r>
            <a:r>
              <a:rPr lang="en-US" sz="1600" dirty="0">
                <a:latin typeface="Consolas" panose="020B0609020204030204" pitchFamily="49" charset="0"/>
              </a:rPr>
              <a:t>(</a:t>
            </a:r>
          </a:p>
          <a:p>
            <a:r>
              <a:rPr lang="en-US" sz="1600" dirty="0">
                <a:latin typeface="Consolas" panose="020B0609020204030204" pitchFamily="49" charset="0"/>
              </a:rPr>
              <a:t>	string </a:t>
            </a:r>
            <a:r>
              <a:rPr lang="en-US" sz="1600" dirty="0" err="1">
                <a:latin typeface="Consolas" panose="020B0609020204030204" pitchFamily="49" charset="0"/>
              </a:rPr>
              <a:t>functionName</a:t>
            </a:r>
            <a:r>
              <a:rPr lang="en-US" sz="1600" dirty="0">
                <a:latin typeface="Consolas" panose="020B0609020204030204" pitchFamily="49" charset="0"/>
              </a:rPr>
              <a:t>, string </a:t>
            </a:r>
            <a:r>
              <a:rPr lang="en-US" sz="1600" dirty="0" err="1">
                <a:latin typeface="Consolas" panose="020B0609020204030204" pitchFamily="49" charset="0"/>
              </a:rPr>
              <a:t>expectedReturn</a:t>
            </a:r>
            <a:r>
              <a:rPr lang="en-US" sz="1600" dirty="0">
                <a:latin typeface="Consolas" panose="020B0609020204030204" pitchFamily="49" charset="0"/>
              </a:rPr>
              <a:t>) =&gt;</a:t>
            </a:r>
          </a:p>
          <a:p>
            <a:r>
              <a:rPr lang="en-US" sz="1600" dirty="0">
                <a:latin typeface="Consolas" panose="020B0609020204030204" pitchFamily="49" charset="0"/>
              </a:rPr>
              <a:t>    </a:t>
            </a:r>
            <a:r>
              <a:rPr lang="en-US" sz="1600" dirty="0" err="1">
                <a:latin typeface="Consolas" panose="020B0609020204030204" pitchFamily="49" charset="0"/>
              </a:rPr>
              <a:t>SetV</a:t>
            </a:r>
            <a:r>
              <a:rPr lang="en-US" sz="1600" dirty="0">
                <a:latin typeface="Consolas" panose="020B0609020204030204" pitchFamily="49" charset="0"/>
              </a:rPr>
              <a:t>("</a:t>
            </a:r>
            <a:r>
              <a:rPr lang="en-US" sz="1600" dirty="0" err="1">
                <a:latin typeface="Consolas" panose="020B0609020204030204" pitchFamily="49" charset="0"/>
              </a:rPr>
              <a:t>RegisterFunctionResult</a:t>
            </a:r>
            <a:r>
              <a:rPr lang="en-US" sz="1600" dirty="0">
                <a:latin typeface="Consolas" panose="020B0609020204030204" pitchFamily="49" charset="0"/>
              </a:rPr>
              <a:t>", </a:t>
            </a:r>
          </a:p>
          <a:p>
            <a:r>
              <a:rPr lang="en-US" sz="1600" dirty="0">
                <a:latin typeface="Consolas" panose="020B0609020204030204" pitchFamily="49" charset="0"/>
              </a:rPr>
              <a:t>	_</a:t>
            </a:r>
            <a:r>
              <a:rPr lang="en-US" sz="1600" dirty="0" err="1">
                <a:latin typeface="Consolas" panose="020B0609020204030204" pitchFamily="49" charset="0"/>
              </a:rPr>
              <a:t>XCRESTHelper.RegisterFunction</a:t>
            </a:r>
            <a:r>
              <a:rPr lang="en-US" sz="1600" dirty="0">
                <a:latin typeface="Consolas" panose="020B0609020204030204" pitchFamily="49" charset="0"/>
              </a:rPr>
              <a:t>(</a:t>
            </a:r>
            <a:r>
              <a:rPr lang="en-US" sz="1600" dirty="0" err="1">
                <a:latin typeface="Consolas" panose="020B0609020204030204" pitchFamily="49" charset="0"/>
              </a:rPr>
              <a:t>functionName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expectedReturn</a:t>
            </a:r>
            <a:r>
              <a:rPr lang="en-US" sz="1600" dirty="0">
                <a:latin typeface="Consolas" panose="020B0609020204030204" pitchFamily="49" charset="0"/>
              </a:rPr>
              <a:t> == "F1"  </a:t>
            </a:r>
          </a:p>
          <a:p>
            <a:r>
              <a:rPr lang="en-US" sz="1600" dirty="0">
                <a:latin typeface="Consolas" panose="020B0609020204030204" pitchFamily="49" charset="0"/>
              </a:rPr>
              <a:t>					? Constants.F1URL </a:t>
            </a:r>
          </a:p>
          <a:p>
            <a:r>
              <a:rPr lang="en-US" sz="1600" dirty="0">
                <a:latin typeface="Consolas" panose="020B0609020204030204" pitchFamily="49" charset="0"/>
              </a:rPr>
              <a:t>					: Constants.F2URL));</a:t>
            </a:r>
          </a:p>
          <a:p>
            <a:endParaRPr lang="en-US" sz="1600" dirty="0">
              <a:latin typeface="Consolas" panose="020B0609020204030204" pitchFamily="49" charset="0"/>
            </a:endParaRPr>
          </a:p>
          <a:p>
            <a:r>
              <a:rPr lang="en-US" sz="1600" dirty="0">
                <a:latin typeface="Consolas" panose="020B0609020204030204" pitchFamily="49" charset="0"/>
              </a:rPr>
              <a:t>[When(@"I register a function named (.*) with a nonsensical URL")]</a:t>
            </a:r>
          </a:p>
          <a:p>
            <a:r>
              <a:rPr lang="en-US" sz="1600" dirty="0">
                <a:latin typeface="Consolas" panose="020B0609020204030204" pitchFamily="49" charset="0"/>
              </a:rPr>
              <a:t>public void </a:t>
            </a:r>
            <a:r>
              <a:rPr lang="en-US" sz="1600" dirty="0" err="1">
                <a:latin typeface="Consolas" panose="020B0609020204030204" pitchFamily="49" charset="0"/>
              </a:rPr>
              <a:t>WhenIRegisterAFunctionNamedFunctionNameWithANonsensicalURL</a:t>
            </a:r>
            <a:r>
              <a:rPr lang="en-US" sz="1600" dirty="0">
                <a:latin typeface="Consolas" panose="020B0609020204030204" pitchFamily="49" charset="0"/>
              </a:rPr>
              <a:t>(string </a:t>
            </a:r>
            <a:r>
              <a:rPr lang="en-US" sz="1600" dirty="0" err="1">
                <a:latin typeface="Consolas" panose="020B0609020204030204" pitchFamily="49" charset="0"/>
              </a:rPr>
              <a:t>functionName</a:t>
            </a:r>
            <a:r>
              <a:rPr lang="en-US" sz="1600" dirty="0">
                <a:latin typeface="Consolas" panose="020B0609020204030204" pitchFamily="49" charset="0"/>
              </a:rPr>
              <a:t>) =&gt;</a:t>
            </a:r>
          </a:p>
          <a:p>
            <a:r>
              <a:rPr lang="en-US" sz="1600" dirty="0">
                <a:latin typeface="Consolas" panose="020B0609020204030204" pitchFamily="49" charset="0"/>
              </a:rPr>
              <a:t>    </a:t>
            </a:r>
            <a:r>
              <a:rPr lang="en-US" sz="1600" dirty="0" err="1">
                <a:latin typeface="Consolas" panose="020B0609020204030204" pitchFamily="49" charset="0"/>
              </a:rPr>
              <a:t>SetV</a:t>
            </a:r>
            <a:r>
              <a:rPr lang="en-US" sz="1600" dirty="0">
                <a:latin typeface="Consolas" panose="020B0609020204030204" pitchFamily="49" charset="0"/>
              </a:rPr>
              <a:t>(“</a:t>
            </a:r>
            <a:r>
              <a:rPr lang="en-US" sz="1600" dirty="0" err="1">
                <a:latin typeface="Consolas" panose="020B0609020204030204" pitchFamily="49" charset="0"/>
              </a:rPr>
              <a:t>RegisterFunctionResult</a:t>
            </a:r>
            <a:r>
              <a:rPr lang="en-US" sz="1600" dirty="0">
                <a:latin typeface="Consolas" panose="020B0609020204030204" pitchFamily="49" charset="0"/>
              </a:rPr>
              <a:t>",</a:t>
            </a:r>
            <a:r>
              <a:rPr lang="en-US" sz="1600" dirty="0" err="1">
                <a:latin typeface="Consolas" panose="020B0609020204030204" pitchFamily="49" charset="0"/>
              </a:rPr>
              <a:t>XCRESTHelper.RegisterFunction</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functionName</a:t>
            </a:r>
            <a:r>
              <a:rPr lang="en-US" sz="1600" dirty="0">
                <a:latin typeface="Consolas" panose="020B0609020204030204" pitchFamily="49" charset="0"/>
              </a:rPr>
              <a:t>, "https://completeNonsense.net"));</a:t>
            </a:r>
          </a:p>
          <a:p>
            <a:endParaRPr lang="en-US" sz="1600" dirty="0">
              <a:latin typeface="Consolas" panose="020B0609020204030204" pitchFamily="49" charset="0"/>
            </a:endParaRPr>
          </a:p>
          <a:p>
            <a:endParaRPr lang="en-US" sz="1600" dirty="0">
              <a:latin typeface="Consolas" panose="020B0609020204030204" pitchFamily="49" charset="0"/>
            </a:endParaRPr>
          </a:p>
          <a:p>
            <a:r>
              <a:rPr lang="en-US" sz="1600" dirty="0">
                <a:latin typeface="Consolas" panose="020B0609020204030204" pitchFamily="49" charset="0"/>
              </a:rPr>
              <a:t>[When(@"I execute a function that is not registered")]</a:t>
            </a:r>
          </a:p>
          <a:p>
            <a:r>
              <a:rPr lang="en-US" sz="1600" dirty="0">
                <a:latin typeface="Consolas" panose="020B0609020204030204" pitchFamily="49" charset="0"/>
              </a:rPr>
              <a:t>public void </a:t>
            </a:r>
            <a:r>
              <a:rPr lang="en-US" sz="1600" dirty="0" err="1">
                <a:latin typeface="Consolas" panose="020B0609020204030204" pitchFamily="49" charset="0"/>
              </a:rPr>
              <a:t>WhenIExecuteAFunctionThatIsNotRegistered</a:t>
            </a:r>
            <a:r>
              <a:rPr lang="en-US" sz="1600" dirty="0">
                <a:latin typeface="Consolas" panose="020B0609020204030204" pitchFamily="49" charset="0"/>
              </a:rPr>
              <a:t>() =&gt;</a:t>
            </a:r>
          </a:p>
          <a:p>
            <a:r>
              <a:rPr lang="en-US" sz="1600" dirty="0" err="1">
                <a:latin typeface="Consolas" panose="020B0609020204030204" pitchFamily="49" charset="0"/>
              </a:rPr>
              <a:t>SetV</a:t>
            </a:r>
            <a:r>
              <a:rPr lang="en-US" sz="1600" dirty="0">
                <a:latin typeface="Consolas" panose="020B0609020204030204" pitchFamily="49" charset="0"/>
              </a:rPr>
              <a:t>("</a:t>
            </a:r>
            <a:r>
              <a:rPr lang="en-US" sz="1600" dirty="0" err="1">
                <a:latin typeface="Consolas" panose="020B0609020204030204" pitchFamily="49" charset="0"/>
              </a:rPr>
              <a:t>ExecuteFunctionResult</a:t>
            </a:r>
            <a:r>
              <a:rPr lang="en-US" sz="1600" dirty="0">
                <a:latin typeface="Consolas" panose="020B0609020204030204" pitchFamily="49" charset="0"/>
              </a:rPr>
              <a:t>", _</a:t>
            </a:r>
            <a:r>
              <a:rPr lang="en-US" sz="1600" dirty="0" err="1">
                <a:latin typeface="Consolas" panose="020B0609020204030204" pitchFamily="49" charset="0"/>
              </a:rPr>
              <a:t>XCRESTHelper.ExecuteFunction</a:t>
            </a:r>
            <a:r>
              <a:rPr lang="en-US" sz="1600" dirty="0">
                <a:latin typeface="Consolas" panose="020B0609020204030204" pitchFamily="49" charset="0"/>
              </a:rPr>
              <a:t>("</a:t>
            </a:r>
            <a:r>
              <a:rPr lang="en-US" sz="1600" dirty="0" err="1">
                <a:latin typeface="Consolas" panose="020B0609020204030204" pitchFamily="49" charset="0"/>
              </a:rPr>
              <a:t>NotRegisteredFunction</a:t>
            </a:r>
            <a:r>
              <a:rPr lang="en-US" sz="1600" dirty="0">
                <a:latin typeface="Consolas" panose="020B0609020204030204" pitchFamily="49" charset="0"/>
              </a:rPr>
              <a:t>",new{}));</a:t>
            </a:r>
          </a:p>
          <a:p>
            <a:endParaRPr lang="en-US" sz="1400" dirty="0">
              <a:latin typeface="Consolas" panose="020B0609020204030204" pitchFamily="49" charset="0"/>
            </a:endParaRPr>
          </a:p>
        </p:txBody>
      </p:sp>
    </p:spTree>
    <p:extLst>
      <p:ext uri="{BB962C8B-B14F-4D97-AF65-F5344CB8AC3E}">
        <p14:creationId xmlns:p14="http://schemas.microsoft.com/office/powerpoint/2010/main" val="862961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98277F-B3FE-4EB1-9F2A-2ABF4FB56C72}"/>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Step Code for our Example, </a:t>
            </a:r>
            <a:r>
              <a:rPr lang="en-US" dirty="0" err="1">
                <a:solidFill>
                  <a:schemeClr val="bg1"/>
                </a:solidFill>
              </a:rPr>
              <a:t>Thens</a:t>
            </a:r>
            <a:endParaRPr lang="en-US" dirty="0">
              <a:solidFill>
                <a:schemeClr val="bg1"/>
              </a:solidFill>
            </a:endParaRPr>
          </a:p>
        </p:txBody>
      </p:sp>
      <p:sp>
        <p:nvSpPr>
          <p:cNvPr id="3" name="Rectangle 2">
            <a:extLst>
              <a:ext uri="{FF2B5EF4-FFF2-40B4-BE49-F238E27FC236}">
                <a16:creationId xmlns:a16="http://schemas.microsoft.com/office/drawing/2014/main" id="{47D0FBD2-5B60-48A5-8BC2-653BCFFE6A43}"/>
              </a:ext>
            </a:extLst>
          </p:cNvPr>
          <p:cNvSpPr/>
          <p:nvPr/>
        </p:nvSpPr>
        <p:spPr>
          <a:xfrm>
            <a:off x="680357" y="1660170"/>
            <a:ext cx="10831286" cy="4493538"/>
          </a:xfrm>
          <a:prstGeom prst="rect">
            <a:avLst/>
          </a:prstGeom>
        </p:spPr>
        <p:txBody>
          <a:bodyPr wrap="square">
            <a:spAutoFit/>
          </a:bodyPr>
          <a:lstStyle/>
          <a:p>
            <a:r>
              <a:rPr lang="en-US" sz="1600" dirty="0">
                <a:latin typeface="Consolas" panose="020B0609020204030204" pitchFamily="49" charset="0"/>
              </a:rPr>
              <a:t>[Then(@"The register function call succeeds")]</a:t>
            </a:r>
          </a:p>
          <a:p>
            <a:r>
              <a:rPr lang="en-US" sz="1600" dirty="0">
                <a:latin typeface="Consolas" panose="020B0609020204030204" pitchFamily="49" charset="0"/>
              </a:rPr>
              <a:t>public void </a:t>
            </a:r>
            <a:r>
              <a:rPr lang="en-US" sz="1600" dirty="0" err="1">
                <a:latin typeface="Consolas" panose="020B0609020204030204" pitchFamily="49" charset="0"/>
              </a:rPr>
              <a:t>ThenTheRegisterFunctionCallSucceeds</a:t>
            </a:r>
            <a:r>
              <a:rPr lang="en-US" sz="1600" dirty="0">
                <a:latin typeface="Consolas" panose="020B0609020204030204" pitchFamily="49" charset="0"/>
              </a:rPr>
              <a:t>() =&gt;</a:t>
            </a:r>
          </a:p>
          <a:p>
            <a:r>
              <a:rPr lang="en-US" sz="1600" dirty="0">
                <a:latin typeface="Consolas" panose="020B0609020204030204" pitchFamily="49" charset="0"/>
              </a:rPr>
              <a:t>    </a:t>
            </a:r>
            <a:r>
              <a:rPr lang="en-US" sz="1600" dirty="0" err="1">
                <a:latin typeface="Consolas" panose="020B0609020204030204" pitchFamily="49" charset="0"/>
              </a:rPr>
              <a:t>Assert.IsTrue</a:t>
            </a:r>
            <a:r>
              <a:rPr lang="en-US" sz="1600" dirty="0">
                <a:latin typeface="Consolas" panose="020B0609020204030204" pitchFamily="49" charset="0"/>
              </a:rPr>
              <a:t>(</a:t>
            </a:r>
            <a:r>
              <a:rPr lang="en-US" sz="1600" dirty="0" err="1">
                <a:latin typeface="Consolas" panose="020B0609020204030204" pitchFamily="49" charset="0"/>
              </a:rPr>
              <a:t>XCRESTHelper.Succeeded</a:t>
            </a:r>
            <a:r>
              <a:rPr lang="en-US" sz="1600" dirty="0">
                <a:latin typeface="Consolas" panose="020B0609020204030204" pitchFamily="49" charset="0"/>
              </a:rPr>
              <a:t>(</a:t>
            </a:r>
            <a:r>
              <a:rPr lang="en-US" sz="1600" dirty="0" err="1">
                <a:latin typeface="Consolas" panose="020B0609020204030204" pitchFamily="49" charset="0"/>
              </a:rPr>
              <a:t>GetV</a:t>
            </a:r>
            <a:r>
              <a:rPr lang="en-US" sz="1600" dirty="0">
                <a:latin typeface="Consolas" panose="020B0609020204030204" pitchFamily="49" charset="0"/>
              </a:rPr>
              <a:t>("</a:t>
            </a:r>
            <a:r>
              <a:rPr lang="en-US" sz="1600" dirty="0" err="1">
                <a:latin typeface="Consolas" panose="020B0609020204030204" pitchFamily="49" charset="0"/>
              </a:rPr>
              <a:t>RegisterFunctionResult</a:t>
            </a:r>
            <a:r>
              <a:rPr lang="en-US" sz="1600" dirty="0">
                <a:latin typeface="Consolas" panose="020B0609020204030204" pitchFamily="49" charset="0"/>
              </a:rPr>
              <a:t>").</a:t>
            </a:r>
            <a:r>
              <a:rPr lang="en-US" sz="1600" dirty="0" err="1">
                <a:latin typeface="Consolas" panose="020B0609020204030204" pitchFamily="49" charset="0"/>
              </a:rPr>
              <a:t>StatusCode</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[Then(@"I can execute the function (.*)")]</a:t>
            </a:r>
          </a:p>
          <a:p>
            <a:r>
              <a:rPr lang="en-US" sz="1600" dirty="0">
                <a:latin typeface="Consolas" panose="020B0609020204030204" pitchFamily="49" charset="0"/>
              </a:rPr>
              <a:t>public void </a:t>
            </a:r>
            <a:r>
              <a:rPr lang="en-US" sz="1600" dirty="0" err="1">
                <a:latin typeface="Consolas" panose="020B0609020204030204" pitchFamily="49" charset="0"/>
              </a:rPr>
              <a:t>ThenICanExecuteTheFunction</a:t>
            </a:r>
            <a:r>
              <a:rPr lang="en-US" sz="1600" dirty="0">
                <a:latin typeface="Consolas" panose="020B0609020204030204" pitchFamily="49" charset="0"/>
              </a:rPr>
              <a:t>(string </a:t>
            </a:r>
            <a:r>
              <a:rPr lang="en-US" sz="1600" dirty="0" err="1">
                <a:latin typeface="Consolas" panose="020B0609020204030204" pitchFamily="49" charset="0"/>
              </a:rPr>
              <a:t>functionName</a:t>
            </a:r>
            <a:r>
              <a:rPr lang="en-US" sz="1600" dirty="0">
                <a:latin typeface="Consolas" panose="020B0609020204030204" pitchFamily="49" charset="0"/>
              </a:rPr>
              <a:t>)</a:t>
            </a:r>
          </a:p>
          <a:p>
            <a:r>
              <a:rPr lang="en-US" sz="1600" dirty="0">
                <a:latin typeface="Consolas" panose="020B0609020204030204" pitchFamily="49" charset="0"/>
              </a:rPr>
              <a:t>{</a:t>
            </a:r>
          </a:p>
          <a:p>
            <a:r>
              <a:rPr lang="en-US" sz="1600" dirty="0">
                <a:latin typeface="Consolas" panose="020B0609020204030204" pitchFamily="49" charset="0"/>
              </a:rPr>
              <a:t>    var result = _</a:t>
            </a:r>
            <a:r>
              <a:rPr lang="en-US" sz="1600" dirty="0" err="1">
                <a:latin typeface="Consolas" panose="020B0609020204030204" pitchFamily="49" charset="0"/>
              </a:rPr>
              <a:t>XCRESTHelper.ExecuteFunction</a:t>
            </a:r>
            <a:r>
              <a:rPr lang="en-US" sz="1600" dirty="0">
                <a:latin typeface="Consolas" panose="020B0609020204030204" pitchFamily="49" charset="0"/>
              </a:rPr>
              <a:t>(</a:t>
            </a:r>
            <a:r>
              <a:rPr lang="en-US" sz="1600" dirty="0" err="1">
                <a:latin typeface="Consolas" panose="020B0609020204030204" pitchFamily="49" charset="0"/>
              </a:rPr>
              <a:t>functionName</a:t>
            </a:r>
            <a:r>
              <a:rPr lang="en-US" sz="1600" dirty="0">
                <a:latin typeface="Consolas" panose="020B0609020204030204" pitchFamily="49" charset="0"/>
              </a:rPr>
              <a:t>, new { });</a:t>
            </a:r>
          </a:p>
          <a:p>
            <a:r>
              <a:rPr lang="en-US" sz="1600" dirty="0">
                <a:latin typeface="Consolas" panose="020B0609020204030204" pitchFamily="49" charset="0"/>
              </a:rPr>
              <a:t>    </a:t>
            </a:r>
            <a:r>
              <a:rPr lang="en-US" sz="1600" dirty="0" err="1">
                <a:latin typeface="Consolas" panose="020B0609020204030204" pitchFamily="49" charset="0"/>
              </a:rPr>
              <a:t>Assert.IsTrue</a:t>
            </a:r>
            <a:r>
              <a:rPr lang="en-US" sz="1600" dirty="0">
                <a:latin typeface="Consolas" panose="020B0609020204030204" pitchFamily="49" charset="0"/>
              </a:rPr>
              <a:t>(</a:t>
            </a:r>
            <a:r>
              <a:rPr lang="en-US" sz="1600" dirty="0" err="1">
                <a:latin typeface="Consolas" panose="020B0609020204030204" pitchFamily="49" charset="0"/>
              </a:rPr>
              <a:t>XCRESTHelper.Succeeded</a:t>
            </a:r>
            <a:r>
              <a:rPr lang="en-US" sz="1600" dirty="0">
                <a:latin typeface="Consolas" panose="020B0609020204030204" pitchFamily="49" charset="0"/>
              </a:rPr>
              <a:t>(</a:t>
            </a:r>
            <a:r>
              <a:rPr lang="en-US" sz="1600" dirty="0" err="1">
                <a:latin typeface="Consolas" panose="020B0609020204030204" pitchFamily="49" charset="0"/>
              </a:rPr>
              <a:t>result.StatusCode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SetV</a:t>
            </a:r>
            <a:r>
              <a:rPr lang="en-US" sz="1600" dirty="0">
                <a:latin typeface="Consolas" panose="020B0609020204030204" pitchFamily="49" charset="0"/>
              </a:rPr>
              <a:t>("</a:t>
            </a:r>
            <a:r>
              <a:rPr lang="en-US" sz="1600" dirty="0" err="1">
                <a:latin typeface="Consolas" panose="020B0609020204030204" pitchFamily="49" charset="0"/>
              </a:rPr>
              <a:t>ExecuteFunctionResult</a:t>
            </a:r>
            <a:r>
              <a:rPr lang="en-US" sz="1600" dirty="0">
                <a:latin typeface="Consolas" panose="020B0609020204030204" pitchFamily="49" charset="0"/>
              </a:rPr>
              <a:t>", result);</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[Then(@"The function returned ""(.*)""")]</a:t>
            </a:r>
          </a:p>
          <a:p>
            <a:r>
              <a:rPr lang="en-US" sz="1600" dirty="0">
                <a:latin typeface="Consolas" panose="020B0609020204030204" pitchFamily="49" charset="0"/>
              </a:rPr>
              <a:t>public void </a:t>
            </a:r>
            <a:r>
              <a:rPr lang="en-US" sz="1600" dirty="0" err="1">
                <a:latin typeface="Consolas" panose="020B0609020204030204" pitchFamily="49" charset="0"/>
              </a:rPr>
              <a:t>ThenTheFunctionReturned</a:t>
            </a:r>
            <a:r>
              <a:rPr lang="en-US" sz="1600" dirty="0">
                <a:latin typeface="Consolas" panose="020B0609020204030204" pitchFamily="49" charset="0"/>
              </a:rPr>
              <a:t>(string </a:t>
            </a:r>
            <a:r>
              <a:rPr lang="en-US" sz="1600" dirty="0" err="1">
                <a:latin typeface="Consolas" panose="020B0609020204030204" pitchFamily="49" charset="0"/>
              </a:rPr>
              <a:t>expectedResult</a:t>
            </a:r>
            <a:r>
              <a:rPr lang="en-US" sz="1600" dirty="0">
                <a:latin typeface="Consolas" panose="020B0609020204030204" pitchFamily="49" charset="0"/>
              </a:rPr>
              <a:t>) =&gt;</a:t>
            </a:r>
          </a:p>
          <a:p>
            <a:r>
              <a:rPr lang="en-US" sz="1600" dirty="0">
                <a:latin typeface="Consolas" panose="020B0609020204030204" pitchFamily="49" charset="0"/>
              </a:rPr>
              <a:t>    </a:t>
            </a:r>
            <a:r>
              <a:rPr lang="en-US" sz="1600" dirty="0" err="1">
                <a:latin typeface="Consolas" panose="020B0609020204030204" pitchFamily="49" charset="0"/>
              </a:rPr>
              <a:t>Assert.AreEqual</a:t>
            </a:r>
            <a:r>
              <a:rPr lang="en-US" sz="1600" dirty="0">
                <a:latin typeface="Consolas" panose="020B0609020204030204" pitchFamily="49" charset="0"/>
              </a:rPr>
              <a:t>(</a:t>
            </a:r>
            <a:r>
              <a:rPr lang="en-US" sz="1600" dirty="0" err="1">
                <a:latin typeface="Consolas" panose="020B0609020204030204" pitchFamily="49" charset="0"/>
              </a:rPr>
              <a:t>expectedResult</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GetV</a:t>
            </a:r>
            <a:r>
              <a:rPr lang="en-US" sz="1600" dirty="0">
                <a:latin typeface="Consolas" panose="020B0609020204030204" pitchFamily="49" charset="0"/>
              </a:rPr>
              <a:t>("</a:t>
            </a:r>
            <a:r>
              <a:rPr lang="en-US" sz="1600" dirty="0" err="1">
                <a:latin typeface="Consolas" panose="020B0609020204030204" pitchFamily="49" charset="0"/>
              </a:rPr>
              <a:t>ExecuteFunctionResult</a:t>
            </a:r>
            <a:r>
              <a:rPr lang="en-US" sz="1600" dirty="0">
                <a:latin typeface="Consolas" panose="020B0609020204030204" pitchFamily="49" charset="0"/>
              </a:rPr>
              <a:t>").Result["data"]["</a:t>
            </a:r>
            <a:r>
              <a:rPr lang="en-US" sz="1600" dirty="0" err="1">
                <a:latin typeface="Consolas" panose="020B0609020204030204" pitchFamily="49" charset="0"/>
              </a:rPr>
              <a:t>FunctionResult</a:t>
            </a:r>
            <a:r>
              <a:rPr lang="en-US" sz="1600" dirty="0">
                <a:latin typeface="Consolas" panose="020B0609020204030204" pitchFamily="49" charset="0"/>
              </a:rPr>
              <a:t>"]["result"].Value);</a:t>
            </a:r>
          </a:p>
          <a:p>
            <a:endParaRPr lang="en-US" sz="1600" dirty="0">
              <a:latin typeface="Consolas" panose="020B0609020204030204" pitchFamily="49" charset="0"/>
            </a:endParaRPr>
          </a:p>
          <a:p>
            <a:r>
              <a:rPr lang="en-US" sz="1400" dirty="0">
                <a:latin typeface="Consolas" panose="020B0609020204030204" pitchFamily="49" charset="0"/>
              </a:rPr>
              <a:t>  </a:t>
            </a:r>
          </a:p>
        </p:txBody>
      </p:sp>
    </p:spTree>
    <p:extLst>
      <p:ext uri="{BB962C8B-B14F-4D97-AF65-F5344CB8AC3E}">
        <p14:creationId xmlns:p14="http://schemas.microsoft.com/office/powerpoint/2010/main" val="1988303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A73DB9-C4AF-4A28-A41F-9510E2EA4ED2}"/>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Step Code for our Example, </a:t>
            </a:r>
            <a:r>
              <a:rPr lang="en-US" dirty="0" err="1">
                <a:solidFill>
                  <a:schemeClr val="bg1"/>
                </a:solidFill>
              </a:rPr>
              <a:t>Thens</a:t>
            </a:r>
            <a:r>
              <a:rPr lang="en-US" dirty="0">
                <a:solidFill>
                  <a:schemeClr val="bg1"/>
                </a:solidFill>
              </a:rPr>
              <a:t>, part 2</a:t>
            </a:r>
          </a:p>
        </p:txBody>
      </p:sp>
      <p:sp>
        <p:nvSpPr>
          <p:cNvPr id="3" name="Rectangle 2">
            <a:extLst>
              <a:ext uri="{FF2B5EF4-FFF2-40B4-BE49-F238E27FC236}">
                <a16:creationId xmlns:a16="http://schemas.microsoft.com/office/drawing/2014/main" id="{47D0FBD2-5B60-48A5-8BC2-653BCFFE6A43}"/>
              </a:ext>
            </a:extLst>
          </p:cNvPr>
          <p:cNvSpPr/>
          <p:nvPr/>
        </p:nvSpPr>
        <p:spPr>
          <a:xfrm>
            <a:off x="680357" y="1443841"/>
            <a:ext cx="10831286" cy="3970318"/>
          </a:xfrm>
          <a:prstGeom prst="rect">
            <a:avLst/>
          </a:prstGeom>
        </p:spPr>
        <p:txBody>
          <a:bodyPr wrap="square">
            <a:spAutoFit/>
          </a:bodyPr>
          <a:lstStyle/>
          <a:p>
            <a:r>
              <a:rPr lang="en-US" sz="1600" dirty="0">
                <a:latin typeface="Consolas" panose="020B0609020204030204" pitchFamily="49" charset="0"/>
              </a:rPr>
              <a:t>[Then(@"The register function call fails with a ""(.*)"" status")]</a:t>
            </a:r>
          </a:p>
          <a:p>
            <a:r>
              <a:rPr lang="en-US" sz="1600" dirty="0">
                <a:latin typeface="Consolas" panose="020B0609020204030204" pitchFamily="49" charset="0"/>
              </a:rPr>
              <a:t>public void </a:t>
            </a:r>
            <a:r>
              <a:rPr lang="en-US" sz="1600" dirty="0" err="1">
                <a:latin typeface="Consolas" panose="020B0609020204030204" pitchFamily="49" charset="0"/>
              </a:rPr>
              <a:t>ThenTheRegisterFunctionCallFailsWithAStatus</a:t>
            </a:r>
            <a:r>
              <a:rPr lang="en-US" sz="1600" dirty="0">
                <a:latin typeface="Consolas" panose="020B0609020204030204" pitchFamily="49" charset="0"/>
              </a:rPr>
              <a:t>(string </a:t>
            </a:r>
            <a:r>
              <a:rPr lang="en-US" sz="1600" dirty="0" err="1">
                <a:latin typeface="Consolas" panose="020B0609020204030204" pitchFamily="49" charset="0"/>
              </a:rPr>
              <a:t>expectedStatus</a:t>
            </a:r>
            <a:r>
              <a:rPr lang="en-US" sz="1600" dirty="0">
                <a:latin typeface="Consolas" panose="020B0609020204030204" pitchFamily="49" charset="0"/>
              </a:rPr>
              <a:t>) =&gt;</a:t>
            </a:r>
          </a:p>
          <a:p>
            <a:r>
              <a:rPr lang="en-US" sz="1600" dirty="0">
                <a:latin typeface="Consolas" panose="020B0609020204030204" pitchFamily="49" charset="0"/>
              </a:rPr>
              <a:t>    </a:t>
            </a:r>
            <a:r>
              <a:rPr lang="en-US" sz="1600" dirty="0" err="1">
                <a:latin typeface="Consolas" panose="020B0609020204030204" pitchFamily="49" charset="0"/>
              </a:rPr>
              <a:t>Assert.AreEqual</a:t>
            </a:r>
            <a:r>
              <a:rPr lang="en-US" sz="1600" dirty="0">
                <a:latin typeface="Consolas" panose="020B0609020204030204" pitchFamily="49" charset="0"/>
              </a:rPr>
              <a:t>(</a:t>
            </a:r>
            <a:r>
              <a:rPr lang="en-US" sz="1600" dirty="0" err="1">
                <a:latin typeface="Consolas" panose="020B0609020204030204" pitchFamily="49" charset="0"/>
              </a:rPr>
              <a:t>expectedStatus</a:t>
            </a:r>
            <a:r>
              <a:rPr lang="en-US" sz="1600" dirty="0">
                <a:latin typeface="Consolas" panose="020B0609020204030204" pitchFamily="49" charset="0"/>
              </a:rPr>
              <a:t>, </a:t>
            </a:r>
            <a:r>
              <a:rPr lang="en-US" sz="1600" dirty="0" err="1">
                <a:latin typeface="Consolas" panose="020B0609020204030204" pitchFamily="49" charset="0"/>
              </a:rPr>
              <a:t>GetV</a:t>
            </a:r>
            <a:r>
              <a:rPr lang="en-US" sz="1600" dirty="0">
                <a:latin typeface="Consolas" panose="020B0609020204030204" pitchFamily="49" charset="0"/>
              </a:rPr>
              <a:t>("</a:t>
            </a:r>
            <a:r>
              <a:rPr lang="en-US" sz="1600" dirty="0" err="1">
                <a:latin typeface="Consolas" panose="020B0609020204030204" pitchFamily="49" charset="0"/>
              </a:rPr>
              <a:t>RegisterFunctionResult</a:t>
            </a:r>
            <a:r>
              <a:rPr lang="en-US" sz="1600" dirty="0">
                <a:latin typeface="Consolas" panose="020B0609020204030204" pitchFamily="49" charset="0"/>
              </a:rPr>
              <a:t>").</a:t>
            </a:r>
            <a:r>
              <a:rPr lang="en-US" sz="1600" dirty="0" err="1">
                <a:latin typeface="Consolas" panose="020B0609020204030204" pitchFamily="49" charset="0"/>
              </a:rPr>
              <a:t>StatusCode.ToString</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[Then(@"I get an ""(.*)"" status when I execute the function (.*)")]</a:t>
            </a:r>
          </a:p>
          <a:p>
            <a:r>
              <a:rPr lang="en-US" sz="1600" dirty="0">
                <a:latin typeface="Consolas" panose="020B0609020204030204" pitchFamily="49" charset="0"/>
              </a:rPr>
              <a:t>public void </a:t>
            </a:r>
            <a:r>
              <a:rPr lang="en-US" sz="1600" dirty="0" err="1">
                <a:latin typeface="Consolas" panose="020B0609020204030204" pitchFamily="49" charset="0"/>
              </a:rPr>
              <a:t>ThenIGetAStatusWhenIExecuteFunction</a:t>
            </a:r>
            <a:r>
              <a:rPr lang="en-US" sz="1600" dirty="0">
                <a:latin typeface="Consolas" panose="020B0609020204030204" pitchFamily="49" charset="0"/>
              </a:rPr>
              <a:t>(string </a:t>
            </a:r>
            <a:r>
              <a:rPr lang="en-US" sz="1600" dirty="0" err="1">
                <a:latin typeface="Consolas" panose="020B0609020204030204" pitchFamily="49" charset="0"/>
              </a:rPr>
              <a:t>expectedStatus</a:t>
            </a:r>
            <a:r>
              <a:rPr lang="en-US" sz="1600" dirty="0">
                <a:latin typeface="Consolas" panose="020B0609020204030204" pitchFamily="49" charset="0"/>
              </a:rPr>
              <a:t>, string </a:t>
            </a:r>
            <a:r>
              <a:rPr lang="en-US" sz="1600" dirty="0" err="1">
                <a:latin typeface="Consolas" panose="020B0609020204030204" pitchFamily="49" charset="0"/>
              </a:rPr>
              <a:t>functionName</a:t>
            </a:r>
            <a:r>
              <a:rPr lang="en-US" sz="1600" dirty="0">
                <a:latin typeface="Consolas" panose="020B0609020204030204" pitchFamily="49" charset="0"/>
              </a:rPr>
              <a:t>) =&gt;</a:t>
            </a:r>
          </a:p>
          <a:p>
            <a:r>
              <a:rPr lang="en-US" sz="1600" dirty="0">
                <a:latin typeface="Consolas" panose="020B0609020204030204" pitchFamily="49" charset="0"/>
              </a:rPr>
              <a:t>    </a:t>
            </a:r>
            <a:r>
              <a:rPr lang="en-US" sz="1600" dirty="0" err="1">
                <a:latin typeface="Consolas" panose="020B0609020204030204" pitchFamily="49" charset="0"/>
              </a:rPr>
              <a:t>Assert.AreEqual</a:t>
            </a:r>
            <a:r>
              <a:rPr lang="en-US" sz="1600" dirty="0">
                <a:latin typeface="Consolas" panose="020B0609020204030204" pitchFamily="49" charset="0"/>
              </a:rPr>
              <a:t>(</a:t>
            </a:r>
            <a:r>
              <a:rPr lang="en-US" sz="1600" dirty="0" err="1">
                <a:latin typeface="Consolas" panose="020B0609020204030204" pitchFamily="49" charset="0"/>
              </a:rPr>
              <a:t>expectedStatus</a:t>
            </a:r>
            <a:r>
              <a:rPr lang="en-US" sz="1600" dirty="0">
                <a:latin typeface="Consolas" panose="020B0609020204030204" pitchFamily="49" charset="0"/>
              </a:rPr>
              <a:t>,</a:t>
            </a:r>
          </a:p>
          <a:p>
            <a:r>
              <a:rPr lang="en-US" sz="1600" dirty="0">
                <a:latin typeface="Consolas" panose="020B0609020204030204" pitchFamily="49" charset="0"/>
              </a:rPr>
              <a:t>         _</a:t>
            </a:r>
            <a:r>
              <a:rPr lang="en-US" sz="1600" dirty="0" err="1">
                <a:latin typeface="Consolas" panose="020B0609020204030204" pitchFamily="49" charset="0"/>
              </a:rPr>
              <a:t>XCRESTHelper.ExecuteFunction</a:t>
            </a:r>
            <a:r>
              <a:rPr lang="en-US" sz="1600" dirty="0">
                <a:latin typeface="Consolas" panose="020B0609020204030204" pitchFamily="49" charset="0"/>
              </a:rPr>
              <a:t>(</a:t>
            </a:r>
            <a:r>
              <a:rPr lang="en-US" sz="1600" dirty="0" err="1">
                <a:latin typeface="Consolas" panose="020B0609020204030204" pitchFamily="49" charset="0"/>
              </a:rPr>
              <a:t>functionName</a:t>
            </a:r>
            <a:r>
              <a:rPr lang="en-US" sz="1600" dirty="0">
                <a:latin typeface="Consolas" panose="020B0609020204030204" pitchFamily="49" charset="0"/>
              </a:rPr>
              <a:t>, new { }).</a:t>
            </a:r>
            <a:r>
              <a:rPr lang="en-US" sz="1600" dirty="0" err="1">
                <a:latin typeface="Consolas" panose="020B0609020204030204" pitchFamily="49" charset="0"/>
              </a:rPr>
              <a:t>StatusCode.ToString</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[Then(@"The execute function call fails with a ""(.*)"" status")]</a:t>
            </a:r>
          </a:p>
          <a:p>
            <a:r>
              <a:rPr lang="en-US" sz="1600" dirty="0">
                <a:latin typeface="Consolas" panose="020B0609020204030204" pitchFamily="49" charset="0"/>
              </a:rPr>
              <a:t>public void </a:t>
            </a:r>
            <a:r>
              <a:rPr lang="en-US" sz="1600" dirty="0" err="1">
                <a:latin typeface="Consolas" panose="020B0609020204030204" pitchFamily="49" charset="0"/>
              </a:rPr>
              <a:t>ThenTheExecuteFunctionCallFailsWithAStatus</a:t>
            </a:r>
            <a:r>
              <a:rPr lang="en-US" sz="1600" dirty="0">
                <a:latin typeface="Consolas" panose="020B0609020204030204" pitchFamily="49" charset="0"/>
              </a:rPr>
              <a:t>(string </a:t>
            </a:r>
            <a:r>
              <a:rPr lang="en-US" sz="1600" dirty="0" err="1">
                <a:latin typeface="Consolas" panose="020B0609020204030204" pitchFamily="49" charset="0"/>
              </a:rPr>
              <a:t>expectedStatus</a:t>
            </a:r>
            <a:r>
              <a:rPr lang="en-US" sz="1600" dirty="0">
                <a:latin typeface="Consolas" panose="020B0609020204030204" pitchFamily="49" charset="0"/>
              </a:rPr>
              <a:t>) =&gt;</a:t>
            </a:r>
          </a:p>
          <a:p>
            <a:r>
              <a:rPr lang="en-US" sz="1600" dirty="0">
                <a:latin typeface="Consolas" panose="020B0609020204030204" pitchFamily="49" charset="0"/>
              </a:rPr>
              <a:t>    </a:t>
            </a:r>
            <a:r>
              <a:rPr lang="en-US" sz="1600" dirty="0" err="1">
                <a:latin typeface="Consolas" panose="020B0609020204030204" pitchFamily="49" charset="0"/>
              </a:rPr>
              <a:t>Assert.AreEqual</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expectedStatus</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GetContextValue</a:t>
            </a:r>
            <a:r>
              <a:rPr lang="en-US" sz="1600" dirty="0">
                <a:latin typeface="Consolas" panose="020B0609020204030204" pitchFamily="49" charset="0"/>
              </a:rPr>
              <a:t>("</a:t>
            </a:r>
            <a:r>
              <a:rPr lang="en-US" sz="1600" dirty="0" err="1">
                <a:latin typeface="Consolas" panose="020B0609020204030204" pitchFamily="49" charset="0"/>
              </a:rPr>
              <a:t>ExecuteFunctionResult</a:t>
            </a:r>
            <a:r>
              <a:rPr lang="en-US" sz="1600" dirty="0">
                <a:latin typeface="Consolas" panose="020B0609020204030204" pitchFamily="49" charset="0"/>
              </a:rPr>
              <a:t>").</a:t>
            </a:r>
            <a:r>
              <a:rPr lang="en-US" sz="1600" dirty="0" err="1">
                <a:latin typeface="Consolas" panose="020B0609020204030204" pitchFamily="49" charset="0"/>
              </a:rPr>
              <a:t>StatusCode.ToString</a:t>
            </a:r>
            <a:r>
              <a:rPr lang="en-US" sz="16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a:t>
            </a:r>
          </a:p>
        </p:txBody>
      </p:sp>
    </p:spTree>
    <p:extLst>
      <p:ext uri="{BB962C8B-B14F-4D97-AF65-F5344CB8AC3E}">
        <p14:creationId xmlns:p14="http://schemas.microsoft.com/office/powerpoint/2010/main" val="2041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3E7EA1-E200-46A2-B005-7C1E33BE0B3C}"/>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Step Code: Scenario Context</a:t>
            </a:r>
          </a:p>
        </p:txBody>
      </p:sp>
      <p:sp>
        <p:nvSpPr>
          <p:cNvPr id="3" name="Rectangle 2">
            <a:extLst>
              <a:ext uri="{FF2B5EF4-FFF2-40B4-BE49-F238E27FC236}">
                <a16:creationId xmlns:a16="http://schemas.microsoft.com/office/drawing/2014/main" id="{47D0FBD2-5B60-48A5-8BC2-653BCFFE6A43}"/>
              </a:ext>
            </a:extLst>
          </p:cNvPr>
          <p:cNvSpPr/>
          <p:nvPr/>
        </p:nvSpPr>
        <p:spPr>
          <a:xfrm>
            <a:off x="674227" y="3262574"/>
            <a:ext cx="10831286" cy="1415772"/>
          </a:xfrm>
          <a:prstGeom prst="rect">
            <a:avLst/>
          </a:prstGeom>
        </p:spPr>
        <p:txBody>
          <a:bodyPr wrap="square">
            <a:spAutoFit/>
          </a:bodyPr>
          <a:lstStyle/>
          <a:p>
            <a:r>
              <a:rPr lang="en-US" dirty="0">
                <a:latin typeface="Consolas" panose="020B0609020204030204" pitchFamily="49" charset="0"/>
              </a:rPr>
              <a:t>private void </a:t>
            </a:r>
            <a:r>
              <a:rPr lang="en-US" dirty="0" err="1">
                <a:latin typeface="Consolas" panose="020B0609020204030204" pitchFamily="49" charset="0"/>
              </a:rPr>
              <a:t>SetV</a:t>
            </a:r>
            <a:r>
              <a:rPr lang="en-US" dirty="0">
                <a:latin typeface="Consolas" panose="020B0609020204030204" pitchFamily="49" charset="0"/>
              </a:rPr>
              <a:t> (string name, </a:t>
            </a:r>
            <a:r>
              <a:rPr lang="en-US" dirty="0" err="1">
                <a:latin typeface="Consolas" panose="020B0609020204030204" pitchFamily="49" charset="0"/>
              </a:rPr>
              <a:t>ResultWrap</a:t>
            </a:r>
            <a:r>
              <a:rPr lang="en-US" dirty="0">
                <a:latin typeface="Consolas" panose="020B0609020204030204" pitchFamily="49" charset="0"/>
              </a:rPr>
              <a:t> value) =&gt; </a:t>
            </a:r>
          </a:p>
          <a:p>
            <a:r>
              <a:rPr lang="en-US" dirty="0">
                <a:latin typeface="Consolas" panose="020B0609020204030204" pitchFamily="49" charset="0"/>
              </a:rPr>
              <a:t>	</a:t>
            </a:r>
            <a:r>
              <a:rPr lang="en-US" dirty="0" err="1">
                <a:latin typeface="Consolas" panose="020B0609020204030204" pitchFamily="49" charset="0"/>
              </a:rPr>
              <a:t>ScenarioContext.Current</a:t>
            </a:r>
            <a:r>
              <a:rPr lang="en-US" dirty="0">
                <a:latin typeface="Consolas" panose="020B0609020204030204" pitchFamily="49" charset="0"/>
              </a:rPr>
              <a:t>[name] = value;</a:t>
            </a:r>
          </a:p>
          <a:p>
            <a:endParaRPr lang="en-US" dirty="0">
              <a:latin typeface="Consolas" panose="020B0609020204030204" pitchFamily="49" charset="0"/>
            </a:endParaRPr>
          </a:p>
          <a:p>
            <a:r>
              <a:rPr lang="en-US" dirty="0">
                <a:latin typeface="Consolas" panose="020B0609020204030204" pitchFamily="49" charset="0"/>
              </a:rPr>
              <a:t>private </a:t>
            </a:r>
            <a:r>
              <a:rPr lang="en-US" dirty="0" err="1">
                <a:latin typeface="Consolas" panose="020B0609020204030204" pitchFamily="49" charset="0"/>
              </a:rPr>
              <a:t>ResultWrap</a:t>
            </a:r>
            <a:r>
              <a:rPr lang="en-US" dirty="0">
                <a:latin typeface="Consolas" panose="020B0609020204030204" pitchFamily="49" charset="0"/>
              </a:rPr>
              <a:t> </a:t>
            </a:r>
            <a:r>
              <a:rPr lang="en-US" dirty="0" err="1">
                <a:latin typeface="Consolas" panose="020B0609020204030204" pitchFamily="49" charset="0"/>
              </a:rPr>
              <a:t>GetV</a:t>
            </a:r>
            <a:r>
              <a:rPr lang="en-US" dirty="0">
                <a:latin typeface="Consolas" panose="020B0609020204030204" pitchFamily="49" charset="0"/>
              </a:rPr>
              <a:t> (string name) =&gt; (</a:t>
            </a:r>
            <a:r>
              <a:rPr lang="en-US" dirty="0" err="1">
                <a:latin typeface="Consolas" panose="020B0609020204030204" pitchFamily="49" charset="0"/>
              </a:rPr>
              <a:t>ResultWrap</a:t>
            </a:r>
            <a:r>
              <a:rPr lang="en-US" dirty="0">
                <a:latin typeface="Consolas" panose="020B0609020204030204" pitchFamily="49" charset="0"/>
              </a:rPr>
              <a:t>)</a:t>
            </a:r>
            <a:r>
              <a:rPr lang="en-US" dirty="0" err="1">
                <a:latin typeface="Consolas" panose="020B0609020204030204" pitchFamily="49" charset="0"/>
              </a:rPr>
              <a:t>ScenarioContext.Current</a:t>
            </a:r>
            <a:r>
              <a:rPr lang="en-US" dirty="0">
                <a:latin typeface="Consolas" panose="020B0609020204030204" pitchFamily="49" charset="0"/>
              </a:rPr>
              <a:t>[name];</a:t>
            </a:r>
            <a:endParaRPr lang="en-US" sz="1400" dirty="0">
              <a:latin typeface="Consolas" panose="020B0609020204030204" pitchFamily="49" charset="0"/>
            </a:endParaRPr>
          </a:p>
          <a:p>
            <a:r>
              <a:rPr lang="en-US" sz="1400" dirty="0">
                <a:latin typeface="Consolas" panose="020B0609020204030204" pitchFamily="49" charset="0"/>
              </a:rPr>
              <a:t>  </a:t>
            </a:r>
          </a:p>
        </p:txBody>
      </p:sp>
      <p:sp>
        <p:nvSpPr>
          <p:cNvPr id="4" name="TextBox 3">
            <a:extLst>
              <a:ext uri="{FF2B5EF4-FFF2-40B4-BE49-F238E27FC236}">
                <a16:creationId xmlns:a16="http://schemas.microsoft.com/office/drawing/2014/main" id="{1882B9B6-1D74-4B3D-9F63-EB2AD183D8BE}"/>
              </a:ext>
            </a:extLst>
          </p:cNvPr>
          <p:cNvSpPr txBox="1"/>
          <p:nvPr/>
        </p:nvSpPr>
        <p:spPr>
          <a:xfrm>
            <a:off x="674227" y="1437467"/>
            <a:ext cx="10894022" cy="954107"/>
          </a:xfrm>
          <a:prstGeom prst="rect">
            <a:avLst/>
          </a:prstGeom>
          <a:noFill/>
        </p:spPr>
        <p:txBody>
          <a:bodyPr wrap="square" rtlCol="0">
            <a:spAutoFit/>
          </a:bodyPr>
          <a:lstStyle/>
          <a:p>
            <a:r>
              <a:rPr lang="en-US" sz="2800" dirty="0" err="1"/>
              <a:t>SpecFlow</a:t>
            </a:r>
            <a:r>
              <a:rPr lang="en-US" sz="2800" dirty="0"/>
              <a:t> has a class </a:t>
            </a:r>
            <a:r>
              <a:rPr lang="en-US" sz="2800" dirty="0" err="1"/>
              <a:t>ScenarioContext</a:t>
            </a:r>
            <a:r>
              <a:rPr lang="en-US" sz="2800" dirty="0"/>
              <a:t>, with a static dictionary Current where we can store values across steps, among other capabilities.</a:t>
            </a:r>
          </a:p>
        </p:txBody>
      </p:sp>
    </p:spTree>
    <p:extLst>
      <p:ext uri="{BB962C8B-B14F-4D97-AF65-F5344CB8AC3E}">
        <p14:creationId xmlns:p14="http://schemas.microsoft.com/office/powerpoint/2010/main" val="68697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3E7EA1-E200-46A2-B005-7C1E33BE0B3C}"/>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Refactoring: Add a new scenario</a:t>
            </a:r>
          </a:p>
        </p:txBody>
      </p:sp>
      <p:sp>
        <p:nvSpPr>
          <p:cNvPr id="3" name="Rectangle 2">
            <a:extLst>
              <a:ext uri="{FF2B5EF4-FFF2-40B4-BE49-F238E27FC236}">
                <a16:creationId xmlns:a16="http://schemas.microsoft.com/office/drawing/2014/main" id="{47D0FBD2-5B60-48A5-8BC2-653BCFFE6A43}"/>
              </a:ext>
            </a:extLst>
          </p:cNvPr>
          <p:cNvSpPr/>
          <p:nvPr/>
        </p:nvSpPr>
        <p:spPr>
          <a:xfrm>
            <a:off x="680357" y="2064229"/>
            <a:ext cx="10831286" cy="1200329"/>
          </a:xfrm>
          <a:prstGeom prst="rect">
            <a:avLst/>
          </a:prstGeom>
          <a:solidFill>
            <a:schemeClr val="accent2">
              <a:lumMod val="60000"/>
              <a:lumOff val="40000"/>
            </a:schemeClr>
          </a:solidFill>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RegisterFunction</a:t>
            </a:r>
            <a:r>
              <a:rPr lang="en-US" dirty="0">
                <a:latin typeface="Consolas" panose="020B0609020204030204" pitchFamily="49" charset="0"/>
              </a:rPr>
              <a:t> @Unsuccessful</a:t>
            </a:r>
          </a:p>
          <a:p>
            <a:r>
              <a:rPr lang="en-US" dirty="0">
                <a:latin typeface="Consolas" panose="020B0609020204030204" pitchFamily="49" charset="0"/>
              </a:rPr>
              <a:t>Scenario: Trying to execute a function that is not yet registered</a:t>
            </a:r>
          </a:p>
          <a:p>
            <a:r>
              <a:rPr lang="en-US" dirty="0">
                <a:latin typeface="Consolas" panose="020B0609020204030204" pitchFamily="49" charset="0"/>
              </a:rPr>
              <a:t>	When I execute a function that is not registered</a:t>
            </a:r>
          </a:p>
          <a:p>
            <a:r>
              <a:rPr lang="en-US" dirty="0">
                <a:latin typeface="Consolas" panose="020B0609020204030204" pitchFamily="49" charset="0"/>
              </a:rPr>
              <a:t>	Then The execute function call fails with a "</a:t>
            </a:r>
            <a:r>
              <a:rPr lang="en-US" dirty="0" err="1">
                <a:latin typeface="Consolas" panose="020B0609020204030204" pitchFamily="49" charset="0"/>
              </a:rPr>
              <a:t>BadRequest</a:t>
            </a:r>
            <a:r>
              <a:rPr lang="en-US" dirty="0">
                <a:latin typeface="Consolas" panose="020B0609020204030204" pitchFamily="49" charset="0"/>
              </a:rPr>
              <a:t>" status</a:t>
            </a:r>
            <a:r>
              <a:rPr lang="en-US" sz="1400" dirty="0">
                <a:latin typeface="Consolas" panose="020B0609020204030204" pitchFamily="49" charset="0"/>
              </a:rPr>
              <a:t>  </a:t>
            </a:r>
          </a:p>
        </p:txBody>
      </p:sp>
      <p:sp>
        <p:nvSpPr>
          <p:cNvPr id="4" name="TextBox 3">
            <a:extLst>
              <a:ext uri="{FF2B5EF4-FFF2-40B4-BE49-F238E27FC236}">
                <a16:creationId xmlns:a16="http://schemas.microsoft.com/office/drawing/2014/main" id="{1882B9B6-1D74-4B3D-9F63-EB2AD183D8BE}"/>
              </a:ext>
            </a:extLst>
          </p:cNvPr>
          <p:cNvSpPr txBox="1"/>
          <p:nvPr/>
        </p:nvSpPr>
        <p:spPr>
          <a:xfrm>
            <a:off x="674227" y="1437467"/>
            <a:ext cx="10894022" cy="523220"/>
          </a:xfrm>
          <a:prstGeom prst="rect">
            <a:avLst/>
          </a:prstGeom>
          <a:noFill/>
        </p:spPr>
        <p:txBody>
          <a:bodyPr wrap="square" rtlCol="0">
            <a:spAutoFit/>
          </a:bodyPr>
          <a:lstStyle/>
          <a:p>
            <a:r>
              <a:rPr lang="en-US" sz="2800" dirty="0"/>
              <a:t>In case you need to add a new scenario, such as:</a:t>
            </a:r>
          </a:p>
        </p:txBody>
      </p:sp>
      <p:sp>
        <p:nvSpPr>
          <p:cNvPr id="6" name="TextBox 5">
            <a:extLst>
              <a:ext uri="{FF2B5EF4-FFF2-40B4-BE49-F238E27FC236}">
                <a16:creationId xmlns:a16="http://schemas.microsoft.com/office/drawing/2014/main" id="{BE8CDFE5-5623-4970-B354-D90F7A034D09}"/>
              </a:ext>
            </a:extLst>
          </p:cNvPr>
          <p:cNvSpPr txBox="1"/>
          <p:nvPr/>
        </p:nvSpPr>
        <p:spPr>
          <a:xfrm>
            <a:off x="674227" y="3593443"/>
            <a:ext cx="10894022"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Enter the new scenario in the </a:t>
            </a:r>
            <a:r>
              <a:rPr lang="en-US" sz="2800" i="1" dirty="0"/>
              <a:t>.feature</a:t>
            </a:r>
            <a:r>
              <a:rPr lang="en-US" sz="2800" dirty="0"/>
              <a:t> file, right-click on the steps (they should be purple, indicating they do not have code behind), then select Generate Step Definition. </a:t>
            </a:r>
          </a:p>
          <a:p>
            <a:pPr marL="457200" indent="-457200">
              <a:buFont typeface="Arial" panose="020B0604020202020204" pitchFamily="34" charset="0"/>
              <a:buChar char="•"/>
            </a:pPr>
            <a:r>
              <a:rPr lang="en-US" sz="2800" dirty="0"/>
              <a:t>However, this time, instead of clicking in the "Generate" button, click on the "Copy methods to clipboard", then go to the </a:t>
            </a:r>
            <a:r>
              <a:rPr lang="en-US" sz="2800" i="1" dirty="0" err="1"/>
              <a:t>Steps.cs</a:t>
            </a:r>
            <a:r>
              <a:rPr lang="en-US" sz="2800" i="1" dirty="0"/>
              <a:t> </a:t>
            </a:r>
            <a:r>
              <a:rPr lang="en-US" sz="2800" dirty="0"/>
              <a:t>file and paste the new code. </a:t>
            </a:r>
          </a:p>
          <a:p>
            <a:pPr marL="457200" indent="-457200">
              <a:buFont typeface="Arial" panose="020B0604020202020204" pitchFamily="34" charset="0"/>
              <a:buChar char="•"/>
            </a:pPr>
            <a:r>
              <a:rPr lang="en-US" sz="2800" dirty="0"/>
              <a:t>If you click on "Generate", your previous code will be overwritten.</a:t>
            </a:r>
          </a:p>
        </p:txBody>
      </p:sp>
    </p:spTree>
    <p:extLst>
      <p:ext uri="{BB962C8B-B14F-4D97-AF65-F5344CB8AC3E}">
        <p14:creationId xmlns:p14="http://schemas.microsoft.com/office/powerpoint/2010/main" val="264764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3E7EA1-E200-46A2-B005-7C1E33BE0B3C}"/>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Refactoring: Changing step parameters</a:t>
            </a:r>
          </a:p>
        </p:txBody>
      </p:sp>
      <p:sp>
        <p:nvSpPr>
          <p:cNvPr id="4" name="TextBox 3">
            <a:extLst>
              <a:ext uri="{FF2B5EF4-FFF2-40B4-BE49-F238E27FC236}">
                <a16:creationId xmlns:a16="http://schemas.microsoft.com/office/drawing/2014/main" id="{1882B9B6-1D74-4B3D-9F63-EB2AD183D8BE}"/>
              </a:ext>
            </a:extLst>
          </p:cNvPr>
          <p:cNvSpPr txBox="1"/>
          <p:nvPr/>
        </p:nvSpPr>
        <p:spPr>
          <a:xfrm>
            <a:off x="674227" y="1437467"/>
            <a:ext cx="10894022"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a:t>When you change the step description in the </a:t>
            </a:r>
            <a:r>
              <a:rPr lang="en-US" sz="2400" i="1" dirty="0"/>
              <a:t>.feature </a:t>
            </a:r>
            <a:r>
              <a:rPr lang="en-US" sz="2400" dirty="0"/>
              <a:t>file, you will notice that the step will turn purple, meaning it is not bound to code behind.</a:t>
            </a:r>
          </a:p>
          <a:p>
            <a:pPr marL="457200" indent="-457200">
              <a:buFont typeface="Arial" panose="020B0604020202020204" pitchFamily="34" charset="0"/>
              <a:buChar char="•"/>
            </a:pPr>
            <a:r>
              <a:rPr lang="en-US" sz="2400" dirty="0"/>
              <a:t>In order to fix this, go to the *</a:t>
            </a:r>
            <a:r>
              <a:rPr lang="en-US" sz="2400" dirty="0" err="1"/>
              <a:t>Steps.cs</a:t>
            </a:r>
            <a:r>
              <a:rPr lang="en-US" sz="2400" dirty="0"/>
              <a:t> file, find the method that was associated with the step, and update the regular expression at the Given/Then/When parameters.</a:t>
            </a:r>
          </a:p>
        </p:txBody>
      </p:sp>
      <p:graphicFrame>
        <p:nvGraphicFramePr>
          <p:cNvPr id="7" name="Table 6">
            <a:extLst>
              <a:ext uri="{FF2B5EF4-FFF2-40B4-BE49-F238E27FC236}">
                <a16:creationId xmlns:a16="http://schemas.microsoft.com/office/drawing/2014/main" id="{188F380E-18BF-455D-BEFE-A7D060D3B800}"/>
              </a:ext>
            </a:extLst>
          </p:cNvPr>
          <p:cNvGraphicFramePr>
            <a:graphicFrameLocks noGrp="1"/>
          </p:cNvGraphicFramePr>
          <p:nvPr>
            <p:extLst>
              <p:ext uri="{D42A27DB-BD31-4B8C-83A1-F6EECF244321}">
                <p14:modId xmlns:p14="http://schemas.microsoft.com/office/powerpoint/2010/main" val="3889436924"/>
              </p:ext>
            </p:extLst>
          </p:nvPr>
        </p:nvGraphicFramePr>
        <p:xfrm>
          <a:off x="390892" y="3390502"/>
          <a:ext cx="11554059" cy="2535368"/>
        </p:xfrm>
        <a:graphic>
          <a:graphicData uri="http://schemas.openxmlformats.org/drawingml/2006/table">
            <a:tbl>
              <a:tblPr firstRow="1" bandRow="1">
                <a:tableStyleId>{21E4AEA4-8DFA-4A89-87EB-49C32662AFE0}</a:tableStyleId>
              </a:tblPr>
              <a:tblGrid>
                <a:gridCol w="1384969">
                  <a:extLst>
                    <a:ext uri="{9D8B030D-6E8A-4147-A177-3AD203B41FA5}">
                      <a16:colId xmlns:a16="http://schemas.microsoft.com/office/drawing/2014/main" val="1184676186"/>
                    </a:ext>
                  </a:extLst>
                </a:gridCol>
                <a:gridCol w="4750067">
                  <a:extLst>
                    <a:ext uri="{9D8B030D-6E8A-4147-A177-3AD203B41FA5}">
                      <a16:colId xmlns:a16="http://schemas.microsoft.com/office/drawing/2014/main" val="1119390799"/>
                    </a:ext>
                  </a:extLst>
                </a:gridCol>
                <a:gridCol w="5419023">
                  <a:extLst>
                    <a:ext uri="{9D8B030D-6E8A-4147-A177-3AD203B41FA5}">
                      <a16:colId xmlns:a16="http://schemas.microsoft.com/office/drawing/2014/main" val="1394642608"/>
                    </a:ext>
                  </a:extLst>
                </a:gridCol>
              </a:tblGrid>
              <a:tr h="629482">
                <a:tc>
                  <a:txBody>
                    <a:bodyPr/>
                    <a:lstStyle/>
                    <a:p>
                      <a:endParaRPr lang="en-US" dirty="0"/>
                    </a:p>
                  </a:txBody>
                  <a:tcPr/>
                </a:tc>
                <a:tc>
                  <a:txBody>
                    <a:bodyPr/>
                    <a:lstStyle/>
                    <a:p>
                      <a:r>
                        <a:rPr lang="en-US" dirty="0"/>
                        <a:t>Before Changing</a:t>
                      </a:r>
                    </a:p>
                  </a:txBody>
                  <a:tcPr/>
                </a:tc>
                <a:tc>
                  <a:txBody>
                    <a:bodyPr/>
                    <a:lstStyle/>
                    <a:p>
                      <a:r>
                        <a:rPr lang="en-US" dirty="0"/>
                        <a:t>After Changing</a:t>
                      </a:r>
                    </a:p>
                  </a:txBody>
                  <a:tcPr/>
                </a:tc>
                <a:extLst>
                  <a:ext uri="{0D108BD9-81ED-4DB2-BD59-A6C34878D82A}">
                    <a16:rowId xmlns:a16="http://schemas.microsoft.com/office/drawing/2014/main" val="4074981626"/>
                  </a:ext>
                </a:extLst>
              </a:tr>
              <a:tr h="571267">
                <a:tc>
                  <a:txBody>
                    <a:bodyPr/>
                    <a:lstStyle/>
                    <a:p>
                      <a:r>
                        <a:rPr lang="en-US" dirty="0"/>
                        <a:t>Feature file</a:t>
                      </a:r>
                    </a:p>
                  </a:txBody>
                  <a:tcPr anchor="ctr"/>
                </a:tc>
                <a:tc>
                  <a:txBody>
                    <a:bodyPr/>
                    <a:lstStyle/>
                    <a:p>
                      <a:r>
                        <a:rPr lang="en-US" sz="1400" kern="1200" dirty="0">
                          <a:solidFill>
                            <a:schemeClr val="dk1"/>
                          </a:solidFill>
                          <a:latin typeface="Consolas" panose="020B0609020204030204" pitchFamily="49" charset="0"/>
                          <a:ea typeface="+mn-ea"/>
                          <a:cs typeface="+mn-cs"/>
                        </a:rPr>
                        <a:t>And   The function returned </a:t>
                      </a:r>
                      <a:r>
                        <a:rPr lang="en-US" sz="1400" kern="1200" dirty="0">
                          <a:solidFill>
                            <a:schemeClr val="dk1"/>
                          </a:solidFill>
                          <a:effectLst>
                            <a:outerShdw blurRad="38100" dist="38100" dir="2700000" algn="tl">
                              <a:srgbClr val="000000">
                                <a:alpha val="43137"/>
                              </a:srgbClr>
                            </a:outerShdw>
                          </a:effectLst>
                          <a:latin typeface="Consolas" panose="020B0609020204030204" pitchFamily="49" charset="0"/>
                          <a:ea typeface="+mn-ea"/>
                          <a:cs typeface="+mn-cs"/>
                        </a:rPr>
                        <a:t>"</a:t>
                      </a:r>
                      <a:r>
                        <a:rPr lang="en-US" sz="1400" kern="1200" dirty="0">
                          <a:solidFill>
                            <a:schemeClr val="dk1"/>
                          </a:solidFill>
                          <a:latin typeface="Consolas" panose="020B0609020204030204" pitchFamily="49" charset="0"/>
                          <a:ea typeface="+mn-ea"/>
                          <a:cs typeface="+mn-cs"/>
                        </a:rPr>
                        <a:t>F2</a:t>
                      </a:r>
                      <a:r>
                        <a:rPr lang="en-US" sz="1400" kern="1200" dirty="0">
                          <a:solidFill>
                            <a:schemeClr val="dk1"/>
                          </a:solidFill>
                          <a:effectLst>
                            <a:outerShdw blurRad="38100" dist="38100" dir="2700000" algn="tl">
                              <a:srgbClr val="000000">
                                <a:alpha val="43137"/>
                              </a:srgbClr>
                            </a:outerShdw>
                          </a:effectLst>
                          <a:latin typeface="Consolas" panose="020B0609020204030204" pitchFamily="49" charset="0"/>
                          <a:ea typeface="+mn-ea"/>
                          <a:cs typeface="+mn-cs"/>
                        </a:rPr>
                        <a:t>"</a:t>
                      </a:r>
                    </a:p>
                  </a:txBody>
                  <a:tcPr anchor="ctr"/>
                </a:tc>
                <a:tc>
                  <a:txBody>
                    <a:bodyPr/>
                    <a:lstStyle/>
                    <a:p>
                      <a:r>
                        <a:rPr lang="en-US" sz="1400" kern="1200" dirty="0">
                          <a:solidFill>
                            <a:schemeClr val="dk1"/>
                          </a:solidFill>
                          <a:latin typeface="Consolas" panose="020B0609020204030204" pitchFamily="49" charset="0"/>
                          <a:ea typeface="+mn-ea"/>
                          <a:cs typeface="+mn-cs"/>
                        </a:rPr>
                        <a:t>And   The function returned F2</a:t>
                      </a:r>
                    </a:p>
                  </a:txBody>
                  <a:tcPr anchor="ctr"/>
                </a:tc>
                <a:extLst>
                  <a:ext uri="{0D108BD9-81ED-4DB2-BD59-A6C34878D82A}">
                    <a16:rowId xmlns:a16="http://schemas.microsoft.com/office/drawing/2014/main" val="626361695"/>
                  </a:ext>
                </a:extLst>
              </a:tr>
              <a:tr h="1334619">
                <a:tc>
                  <a:txBody>
                    <a:bodyPr/>
                    <a:lstStyle/>
                    <a:p>
                      <a:r>
                        <a:rPr lang="en-US" dirty="0"/>
                        <a:t>*</a:t>
                      </a:r>
                      <a:r>
                        <a:rPr lang="en-US" dirty="0" err="1"/>
                        <a:t>Steps.cs</a:t>
                      </a:r>
                      <a:r>
                        <a:rPr lang="en-US" dirty="0"/>
                        <a:t> file</a:t>
                      </a:r>
                    </a:p>
                  </a:txBody>
                  <a:tcPr anchor="ctr"/>
                </a:tc>
                <a:tc>
                  <a:txBody>
                    <a:bodyPr/>
                    <a:lstStyle/>
                    <a:p>
                      <a:r>
                        <a:rPr lang="en-US" sz="1400" dirty="0">
                          <a:latin typeface="Consolas" panose="020B0609020204030204" pitchFamily="49" charset="0"/>
                        </a:rPr>
                        <a:t> [Then(@"The function returned </a:t>
                      </a:r>
                      <a:r>
                        <a:rPr lang="en-US" sz="1400" dirty="0">
                          <a:effectLst>
                            <a:outerShdw blurRad="38100" dist="38100" dir="2700000" algn="tl">
                              <a:srgbClr val="000000">
                                <a:alpha val="43137"/>
                              </a:srgbClr>
                            </a:outerShdw>
                          </a:effectLst>
                          <a:latin typeface="Consolas" panose="020B0609020204030204" pitchFamily="49" charset="0"/>
                        </a:rPr>
                        <a:t>""</a:t>
                      </a:r>
                      <a:r>
                        <a:rPr lang="en-US" sz="1400" dirty="0">
                          <a:latin typeface="Consolas" panose="020B0609020204030204" pitchFamily="49" charset="0"/>
                        </a:rPr>
                        <a:t>(.*)</a:t>
                      </a:r>
                      <a:r>
                        <a:rPr lang="en-US" sz="1400" dirty="0">
                          <a:effectLst>
                            <a:outerShdw blurRad="38100" dist="38100" dir="2700000" algn="tl">
                              <a:srgbClr val="000000">
                                <a:alpha val="43137"/>
                              </a:srgbClr>
                            </a:outerShdw>
                          </a:effectLst>
                          <a:latin typeface="Consolas" panose="020B0609020204030204" pitchFamily="49" charset="0"/>
                        </a:rPr>
                        <a:t>""</a:t>
                      </a:r>
                      <a:r>
                        <a:rPr lang="en-US" sz="1400" dirty="0">
                          <a:latin typeface="Consolas" panose="020B0609020204030204" pitchFamily="49" charset="0"/>
                        </a:rPr>
                        <a:t>")]</a:t>
                      </a:r>
                    </a:p>
                    <a:p>
                      <a:r>
                        <a:rPr lang="en-US" sz="1400" dirty="0">
                          <a:latin typeface="Consolas" panose="020B0609020204030204" pitchFamily="49" charset="0"/>
                        </a:rPr>
                        <a:t> public void </a:t>
                      </a:r>
                      <a:r>
                        <a:rPr lang="en-US" sz="1400" dirty="0" err="1">
                          <a:latin typeface="Consolas" panose="020B0609020204030204" pitchFamily="49" charset="0"/>
                        </a:rPr>
                        <a:t>ThenTheFunctionReturned</a:t>
                      </a:r>
                      <a:r>
                        <a:rPr lang="en-US" sz="1400" dirty="0">
                          <a:latin typeface="Consolas" panose="020B0609020204030204" pitchFamily="49" charset="0"/>
                        </a:rPr>
                        <a:t>(</a:t>
                      </a:r>
                    </a:p>
                    <a:p>
                      <a:r>
                        <a:rPr lang="en-US" sz="1400" dirty="0">
                          <a:latin typeface="Consolas" panose="020B0609020204030204" pitchFamily="49" charset="0"/>
                        </a:rPr>
                        <a:t>    string </a:t>
                      </a:r>
                      <a:r>
                        <a:rPr lang="en-US" sz="1400" dirty="0" err="1">
                          <a:latin typeface="Consolas" panose="020B0609020204030204" pitchFamily="49" charset="0"/>
                        </a:rPr>
                        <a:t>expectedResult</a:t>
                      </a:r>
                      <a:r>
                        <a:rPr lang="en-US" sz="1400" dirty="0">
                          <a:latin typeface="Consolas" panose="020B0609020204030204" pitchFamily="49" charset="0"/>
                        </a:rPr>
                        <a:t>) =&gt;</a:t>
                      </a:r>
                    </a:p>
                  </a:txBody>
                  <a:tcPr anchor="ctr"/>
                </a:tc>
                <a:tc>
                  <a:txBody>
                    <a:bodyPr/>
                    <a:lstStyle/>
                    <a:p>
                      <a:r>
                        <a:rPr lang="en-US" dirty="0"/>
                        <a:t>[</a:t>
                      </a:r>
                      <a:r>
                        <a:rPr lang="en-US" sz="1400" kern="1200" dirty="0">
                          <a:solidFill>
                            <a:schemeClr val="dk1"/>
                          </a:solidFill>
                          <a:latin typeface="Consolas" panose="020B0609020204030204" pitchFamily="49" charset="0"/>
                          <a:ea typeface="+mn-ea"/>
                          <a:cs typeface="+mn-cs"/>
                        </a:rPr>
                        <a:t>Then(@"The function returned (.*)")]</a:t>
                      </a:r>
                    </a:p>
                    <a:p>
                      <a:r>
                        <a:rPr lang="en-US" sz="1400" kern="1200" dirty="0">
                          <a:solidFill>
                            <a:schemeClr val="dk1"/>
                          </a:solidFill>
                          <a:latin typeface="Consolas" panose="020B0609020204030204" pitchFamily="49" charset="0"/>
                          <a:ea typeface="+mn-ea"/>
                          <a:cs typeface="+mn-cs"/>
                        </a:rPr>
                        <a:t>public void </a:t>
                      </a:r>
                      <a:r>
                        <a:rPr lang="en-US" sz="1400" kern="1200" dirty="0" err="1">
                          <a:solidFill>
                            <a:schemeClr val="dk1"/>
                          </a:solidFill>
                          <a:latin typeface="Consolas" panose="020B0609020204030204" pitchFamily="49" charset="0"/>
                          <a:ea typeface="+mn-ea"/>
                          <a:cs typeface="+mn-cs"/>
                        </a:rPr>
                        <a:t>ThenTheFunctionReturned</a:t>
                      </a:r>
                      <a:r>
                        <a:rPr lang="en-US" sz="1400" kern="1200" dirty="0">
                          <a:solidFill>
                            <a:schemeClr val="dk1"/>
                          </a:solidFill>
                          <a:latin typeface="Consolas" panose="020B0609020204030204" pitchFamily="49" charset="0"/>
                          <a:ea typeface="+mn-ea"/>
                          <a:cs typeface="+mn-cs"/>
                        </a:rPr>
                        <a:t>(</a:t>
                      </a:r>
                    </a:p>
                    <a:p>
                      <a:r>
                        <a:rPr lang="en-US" sz="1400" kern="1200" dirty="0">
                          <a:solidFill>
                            <a:schemeClr val="dk1"/>
                          </a:solidFill>
                          <a:latin typeface="Consolas" panose="020B0609020204030204" pitchFamily="49" charset="0"/>
                          <a:ea typeface="+mn-ea"/>
                          <a:cs typeface="+mn-cs"/>
                        </a:rPr>
                        <a:t>    string </a:t>
                      </a:r>
                      <a:r>
                        <a:rPr lang="en-US" sz="1400" kern="1200" dirty="0" err="1">
                          <a:solidFill>
                            <a:schemeClr val="dk1"/>
                          </a:solidFill>
                          <a:latin typeface="Consolas" panose="020B0609020204030204" pitchFamily="49" charset="0"/>
                          <a:ea typeface="+mn-ea"/>
                          <a:cs typeface="+mn-cs"/>
                        </a:rPr>
                        <a:t>expectedResult</a:t>
                      </a:r>
                      <a:r>
                        <a:rPr lang="en-US" sz="1400" kern="1200" dirty="0">
                          <a:solidFill>
                            <a:schemeClr val="dk1"/>
                          </a:solidFill>
                          <a:latin typeface="Consolas" panose="020B0609020204030204" pitchFamily="49" charset="0"/>
                          <a:ea typeface="+mn-ea"/>
                          <a:cs typeface="+mn-cs"/>
                        </a:rPr>
                        <a:t>) =&gt;</a:t>
                      </a:r>
                    </a:p>
                  </a:txBody>
                  <a:tcPr anchor="ctr"/>
                </a:tc>
                <a:extLst>
                  <a:ext uri="{0D108BD9-81ED-4DB2-BD59-A6C34878D82A}">
                    <a16:rowId xmlns:a16="http://schemas.microsoft.com/office/drawing/2014/main" val="3936071108"/>
                  </a:ext>
                </a:extLst>
              </a:tr>
            </a:tbl>
          </a:graphicData>
        </a:graphic>
      </p:graphicFrame>
    </p:spTree>
    <p:extLst>
      <p:ext uri="{BB962C8B-B14F-4D97-AF65-F5344CB8AC3E}">
        <p14:creationId xmlns:p14="http://schemas.microsoft.com/office/powerpoint/2010/main" val="2526745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3E7EA1-E200-46A2-B005-7C1E33BE0B3C}"/>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Scenario Outline</a:t>
            </a:r>
          </a:p>
        </p:txBody>
      </p:sp>
      <p:sp>
        <p:nvSpPr>
          <p:cNvPr id="3" name="Rectangle 2">
            <a:extLst>
              <a:ext uri="{FF2B5EF4-FFF2-40B4-BE49-F238E27FC236}">
                <a16:creationId xmlns:a16="http://schemas.microsoft.com/office/drawing/2014/main" id="{47D0FBD2-5B60-48A5-8BC2-653BCFFE6A43}"/>
              </a:ext>
            </a:extLst>
          </p:cNvPr>
          <p:cNvSpPr/>
          <p:nvPr/>
        </p:nvSpPr>
        <p:spPr>
          <a:xfrm>
            <a:off x="674227" y="2362394"/>
            <a:ext cx="10831286" cy="3046988"/>
          </a:xfrm>
          <a:prstGeom prst="rect">
            <a:avLst/>
          </a:prstGeom>
          <a:solidFill>
            <a:schemeClr val="accent2">
              <a:lumMod val="40000"/>
              <a:lumOff val="60000"/>
            </a:schemeClr>
          </a:solidFill>
        </p:spPr>
        <p:txBody>
          <a:bodyPr wrap="square">
            <a:spAutoFit/>
          </a:bodyPr>
          <a:lstStyle/>
          <a:p>
            <a:r>
              <a:rPr lang="en-US" sz="1200" dirty="0">
                <a:latin typeface="Consolas" panose="020B0609020204030204" pitchFamily="49" charset="0"/>
              </a:rPr>
              <a:t>Feature: LoginWithScenarioOutline2</a:t>
            </a:r>
          </a:p>
          <a:p>
            <a:r>
              <a:rPr lang="en-US" sz="1200" dirty="0">
                <a:latin typeface="Consolas" panose="020B0609020204030204" pitchFamily="49" charset="0"/>
              </a:rPr>
              <a:t>	In order to use XC portal</a:t>
            </a:r>
          </a:p>
          <a:p>
            <a:r>
              <a:rPr lang="en-US" sz="1200" dirty="0">
                <a:latin typeface="Consolas" panose="020B0609020204030204" pitchFamily="49" charset="0"/>
              </a:rPr>
              <a:t>	As a Studio user</a:t>
            </a:r>
          </a:p>
          <a:p>
            <a:r>
              <a:rPr lang="en-US" sz="1200" dirty="0">
                <a:latin typeface="Consolas" panose="020B0609020204030204" pitchFamily="49" charset="0"/>
              </a:rPr>
              <a:t>	I need to log in</a:t>
            </a:r>
          </a:p>
          <a:p>
            <a:endParaRPr lang="en-US" sz="1200" dirty="0">
              <a:latin typeface="Consolas" panose="020B0609020204030204" pitchFamily="49" charset="0"/>
            </a:endParaRPr>
          </a:p>
          <a:p>
            <a:r>
              <a:rPr lang="en-US" sz="1200" dirty="0">
                <a:latin typeface="Consolas" panose="020B0609020204030204" pitchFamily="49" charset="0"/>
              </a:rPr>
              <a:t>@</a:t>
            </a:r>
            <a:r>
              <a:rPr lang="en-US" sz="1200" dirty="0" err="1">
                <a:latin typeface="Consolas" panose="020B0609020204030204" pitchFamily="49" charset="0"/>
              </a:rPr>
              <a:t>LoginWithScenarioOutline</a:t>
            </a:r>
            <a:endParaRPr lang="en-US" sz="1200" dirty="0">
              <a:latin typeface="Consolas" panose="020B0609020204030204" pitchFamily="49" charset="0"/>
            </a:endParaRPr>
          </a:p>
          <a:p>
            <a:r>
              <a:rPr lang="en-US" sz="1200" dirty="0">
                <a:latin typeface="Consolas" panose="020B0609020204030204" pitchFamily="49" charset="0"/>
              </a:rPr>
              <a:t>Scenario Outline: Login with different outcomes</a:t>
            </a:r>
          </a:p>
          <a:p>
            <a:r>
              <a:rPr lang="en-US" sz="1200" dirty="0">
                <a:latin typeface="Consolas" panose="020B0609020204030204" pitchFamily="49" charset="0"/>
              </a:rPr>
              <a:t>	Given I go to XC Login page</a:t>
            </a:r>
          </a:p>
          <a:p>
            <a:r>
              <a:rPr lang="en-US" sz="1200" dirty="0">
                <a:latin typeface="Consolas" panose="020B0609020204030204" pitchFamily="49" charset="0"/>
              </a:rPr>
              <a:t>	When I try to log in with "&lt;</a:t>
            </a:r>
            <a:r>
              <a:rPr lang="en-US" sz="1200" dirty="0" err="1">
                <a:latin typeface="Consolas" panose="020B0609020204030204" pitchFamily="49" charset="0"/>
              </a:rPr>
              <a:t>UserName</a:t>
            </a:r>
            <a:r>
              <a:rPr lang="en-US" sz="1200" dirty="0">
                <a:latin typeface="Consolas" panose="020B0609020204030204" pitchFamily="49" charset="0"/>
              </a:rPr>
              <a:t>&gt;" and "&lt;Password&gt;"</a:t>
            </a:r>
          </a:p>
          <a:p>
            <a:r>
              <a:rPr lang="en-US" sz="1200" dirty="0">
                <a:latin typeface="Consolas" panose="020B0609020204030204" pitchFamily="49" charset="0"/>
              </a:rPr>
              <a:t>	Then "&lt;</a:t>
            </a:r>
            <a:r>
              <a:rPr lang="en-US" sz="1200" dirty="0" err="1">
                <a:latin typeface="Consolas" panose="020B0609020204030204" pitchFamily="49" charset="0"/>
              </a:rPr>
              <a:t>ExpectedText</a:t>
            </a:r>
            <a:r>
              <a:rPr lang="en-US" sz="1200" dirty="0">
                <a:latin typeface="Consolas" panose="020B0609020204030204" pitchFamily="49" charset="0"/>
              </a:rPr>
              <a:t>&gt;" should be displayed</a:t>
            </a:r>
          </a:p>
          <a:p>
            <a:endParaRPr lang="en-US" sz="1200" dirty="0">
              <a:latin typeface="Consolas" panose="020B0609020204030204" pitchFamily="49" charset="0"/>
            </a:endParaRPr>
          </a:p>
          <a:p>
            <a:r>
              <a:rPr lang="en-US" sz="1200" dirty="0">
                <a:latin typeface="Consolas" panose="020B0609020204030204" pitchFamily="49" charset="0"/>
              </a:rPr>
              <a:t>	Examples: </a:t>
            </a:r>
          </a:p>
          <a:p>
            <a:r>
              <a:rPr lang="en-US" sz="1200" dirty="0">
                <a:latin typeface="Consolas" panose="020B0609020204030204" pitchFamily="49" charset="0"/>
              </a:rPr>
              <a:t>	| </a:t>
            </a:r>
            <a:r>
              <a:rPr lang="en-US" sz="1200" dirty="0" err="1">
                <a:latin typeface="Consolas" panose="020B0609020204030204" pitchFamily="49" charset="0"/>
              </a:rPr>
              <a:t>UserName</a:t>
            </a:r>
            <a:r>
              <a:rPr lang="en-US" sz="1200" dirty="0">
                <a:latin typeface="Consolas" panose="020B0609020204030204" pitchFamily="49" charset="0"/>
              </a:rPr>
              <a:t>                | Password  | </a:t>
            </a:r>
            <a:r>
              <a:rPr lang="en-US" sz="1200" dirty="0" err="1">
                <a:latin typeface="Consolas" panose="020B0609020204030204" pitchFamily="49" charset="0"/>
              </a:rPr>
              <a:t>ExpectedText</a:t>
            </a:r>
            <a:r>
              <a:rPr lang="en-US" sz="1200" dirty="0">
                <a:latin typeface="Consolas" panose="020B0609020204030204" pitchFamily="49" charset="0"/>
              </a:rPr>
              <a:t>                                   |</a:t>
            </a:r>
          </a:p>
          <a:p>
            <a:r>
              <a:rPr lang="en-US" sz="1200" dirty="0">
                <a:latin typeface="Consolas" panose="020B0609020204030204" pitchFamily="49" charset="0"/>
              </a:rPr>
              <a:t>	| rosiclendia@gmail.com   | Rosi.1976 | NEW STUDIO                                     |</a:t>
            </a:r>
          </a:p>
          <a:p>
            <a:r>
              <a:rPr lang="en-US" sz="1200" dirty="0">
                <a:latin typeface="Consolas" panose="020B0609020204030204" pitchFamily="49" charset="0"/>
              </a:rPr>
              <a:t>	| rosiclendia@gmail.com   | </a:t>
            </a:r>
            <a:r>
              <a:rPr lang="en-US" sz="1200" dirty="0" err="1">
                <a:latin typeface="Consolas" panose="020B0609020204030204" pitchFamily="49" charset="0"/>
              </a:rPr>
              <a:t>WrongPass</a:t>
            </a:r>
            <a:r>
              <a:rPr lang="en-US" sz="1200" dirty="0">
                <a:latin typeface="Consolas" panose="020B0609020204030204" pitchFamily="49" charset="0"/>
              </a:rPr>
              <a:t> | Could not log in: Invalid username or password |</a:t>
            </a:r>
          </a:p>
          <a:p>
            <a:r>
              <a:rPr lang="en-US" sz="1200" dirty="0">
                <a:latin typeface="Consolas" panose="020B0609020204030204" pitchFamily="49" charset="0"/>
              </a:rPr>
              <a:t>	| nonexistent@account.com | </a:t>
            </a:r>
            <a:r>
              <a:rPr lang="en-US" sz="1200" dirty="0" err="1">
                <a:latin typeface="Consolas" panose="020B0609020204030204" pitchFamily="49" charset="0"/>
              </a:rPr>
              <a:t>AnyPass</a:t>
            </a:r>
            <a:r>
              <a:rPr lang="en-US" sz="1200" dirty="0">
                <a:latin typeface="Consolas" panose="020B0609020204030204" pitchFamily="49" charset="0"/>
              </a:rPr>
              <a:t>   | Could not log in: User not found               |  </a:t>
            </a:r>
          </a:p>
        </p:txBody>
      </p:sp>
      <p:sp>
        <p:nvSpPr>
          <p:cNvPr id="4" name="TextBox 3">
            <a:extLst>
              <a:ext uri="{FF2B5EF4-FFF2-40B4-BE49-F238E27FC236}">
                <a16:creationId xmlns:a16="http://schemas.microsoft.com/office/drawing/2014/main" id="{1882B9B6-1D74-4B3D-9F63-EB2AD183D8BE}"/>
              </a:ext>
            </a:extLst>
          </p:cNvPr>
          <p:cNvSpPr txBox="1"/>
          <p:nvPr/>
        </p:nvSpPr>
        <p:spPr>
          <a:xfrm>
            <a:off x="674227" y="1437467"/>
            <a:ext cx="10894022" cy="830997"/>
          </a:xfrm>
          <a:prstGeom prst="rect">
            <a:avLst/>
          </a:prstGeom>
          <a:noFill/>
        </p:spPr>
        <p:txBody>
          <a:bodyPr wrap="square" rtlCol="0">
            <a:spAutoFit/>
          </a:bodyPr>
          <a:lstStyle/>
          <a:p>
            <a:r>
              <a:rPr lang="en-US" sz="2400" dirty="0"/>
              <a:t>When we have a set of tests that are similar, differing only on parameters, we can create scenario outlines to avoid repetition. For instance:</a:t>
            </a:r>
          </a:p>
        </p:txBody>
      </p:sp>
      <p:sp>
        <p:nvSpPr>
          <p:cNvPr id="6" name="TextBox 5">
            <a:extLst>
              <a:ext uri="{FF2B5EF4-FFF2-40B4-BE49-F238E27FC236}">
                <a16:creationId xmlns:a16="http://schemas.microsoft.com/office/drawing/2014/main" id="{B76BA26E-7CFB-4B53-8030-02CBD83BDEC1}"/>
              </a:ext>
            </a:extLst>
          </p:cNvPr>
          <p:cNvSpPr txBox="1"/>
          <p:nvPr/>
        </p:nvSpPr>
        <p:spPr>
          <a:xfrm>
            <a:off x="674227" y="5473005"/>
            <a:ext cx="10894022" cy="830997"/>
          </a:xfrm>
          <a:prstGeom prst="rect">
            <a:avLst/>
          </a:prstGeom>
          <a:noFill/>
        </p:spPr>
        <p:txBody>
          <a:bodyPr wrap="square" rtlCol="0">
            <a:spAutoFit/>
          </a:bodyPr>
          <a:lstStyle/>
          <a:p>
            <a:r>
              <a:rPr lang="en-US" sz="2400" dirty="0"/>
              <a:t>Notice that the parameters are in angle brackets (</a:t>
            </a:r>
            <a:r>
              <a:rPr lang="en-US" sz="2400" dirty="0">
                <a:latin typeface="Consolas" panose="020B0609020204030204" pitchFamily="49" charset="0"/>
              </a:rPr>
              <a:t>&lt;</a:t>
            </a:r>
            <a:r>
              <a:rPr lang="en-US" sz="2400" dirty="0" err="1">
                <a:latin typeface="Consolas" panose="020B0609020204030204" pitchFamily="49" charset="0"/>
              </a:rPr>
              <a:t>UserName</a:t>
            </a:r>
            <a:r>
              <a:rPr lang="en-US" sz="2400" dirty="0">
                <a:latin typeface="Consolas" panose="020B0609020204030204" pitchFamily="49" charset="0"/>
              </a:rPr>
              <a:t>&gt;</a:t>
            </a:r>
            <a:r>
              <a:rPr lang="en-US" sz="2400" dirty="0"/>
              <a:t>, </a:t>
            </a:r>
            <a:r>
              <a:rPr lang="en-US" sz="2400" dirty="0">
                <a:latin typeface="Consolas" panose="020B0609020204030204" pitchFamily="49" charset="0"/>
              </a:rPr>
              <a:t>&lt;Password&gt;, &lt;</a:t>
            </a:r>
            <a:r>
              <a:rPr lang="en-US" sz="2400" dirty="0" err="1">
                <a:latin typeface="Consolas" panose="020B0609020204030204" pitchFamily="49" charset="0"/>
              </a:rPr>
              <a:t>ExpectedText</a:t>
            </a:r>
            <a:r>
              <a:rPr lang="en-US" sz="2400" dirty="0">
                <a:latin typeface="Consolas" panose="020B0609020204030204" pitchFamily="49" charset="0"/>
              </a:rPr>
              <a:t>&gt;</a:t>
            </a:r>
            <a:r>
              <a:rPr lang="en-US" sz="2400" dirty="0"/>
              <a:t>), which are the headers in the table under </a:t>
            </a:r>
            <a:r>
              <a:rPr lang="en-US" sz="2400" dirty="0">
                <a:latin typeface="Consolas" panose="020B0609020204030204" pitchFamily="49" charset="0"/>
              </a:rPr>
              <a:t>Examples</a:t>
            </a:r>
            <a:r>
              <a:rPr lang="en-US" sz="2400" dirty="0"/>
              <a:t>.</a:t>
            </a:r>
          </a:p>
        </p:txBody>
      </p:sp>
    </p:spTree>
    <p:extLst>
      <p:ext uri="{BB962C8B-B14F-4D97-AF65-F5344CB8AC3E}">
        <p14:creationId xmlns:p14="http://schemas.microsoft.com/office/powerpoint/2010/main" val="537549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3E7EA1-E200-46A2-B005-7C1E33BE0B3C}"/>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4D992-A707-444D-A589-F7EC0E910680}"/>
              </a:ext>
            </a:extLst>
          </p:cNvPr>
          <p:cNvSpPr>
            <a:spLocks noGrp="1"/>
          </p:cNvSpPr>
          <p:nvPr>
            <p:ph type="title"/>
          </p:nvPr>
        </p:nvSpPr>
        <p:spPr>
          <a:xfrm>
            <a:off x="838200" y="365125"/>
            <a:ext cx="10515600" cy="707217"/>
          </a:xfrm>
        </p:spPr>
        <p:txBody>
          <a:bodyPr/>
          <a:lstStyle/>
          <a:p>
            <a:r>
              <a:rPr lang="en-US" dirty="0">
                <a:solidFill>
                  <a:schemeClr val="bg1"/>
                </a:solidFill>
              </a:rPr>
              <a:t>Scenario Outline: Generated Code</a:t>
            </a:r>
          </a:p>
        </p:txBody>
      </p:sp>
      <p:sp>
        <p:nvSpPr>
          <p:cNvPr id="7" name="TextBox 6">
            <a:extLst>
              <a:ext uri="{FF2B5EF4-FFF2-40B4-BE49-F238E27FC236}">
                <a16:creationId xmlns:a16="http://schemas.microsoft.com/office/drawing/2014/main" id="{4F70027A-B93A-4BF8-B152-5F1D3BD4F866}"/>
              </a:ext>
            </a:extLst>
          </p:cNvPr>
          <p:cNvSpPr txBox="1"/>
          <p:nvPr/>
        </p:nvSpPr>
        <p:spPr>
          <a:xfrm>
            <a:off x="479659" y="1992429"/>
            <a:ext cx="11232682" cy="4616648"/>
          </a:xfrm>
          <a:prstGeom prst="rect">
            <a:avLst/>
          </a:prstGeom>
          <a:noFill/>
        </p:spPr>
        <p:txBody>
          <a:bodyPr wrap="square" rtlCol="0">
            <a:spAutoFit/>
          </a:bodyPr>
          <a:lstStyle/>
          <a:p>
            <a:r>
              <a:rPr lang="en-US" sz="1400" dirty="0">
                <a:latin typeface="Consolas" panose="020B0609020204030204" pitchFamily="49" charset="0"/>
              </a:rPr>
              <a:t>[Binding]</a:t>
            </a:r>
          </a:p>
          <a:p>
            <a:r>
              <a:rPr lang="en-US" sz="1400" dirty="0">
                <a:latin typeface="Consolas" panose="020B0609020204030204" pitchFamily="49" charset="0"/>
              </a:rPr>
              <a:t>public class LoginWithScenarioOutline2Steps</a:t>
            </a:r>
          </a:p>
          <a:p>
            <a:r>
              <a:rPr lang="en-US" sz="1400" dirty="0">
                <a:latin typeface="Consolas" panose="020B0609020204030204" pitchFamily="49" charset="0"/>
              </a:rPr>
              <a:t>{</a:t>
            </a:r>
          </a:p>
          <a:p>
            <a:r>
              <a:rPr lang="en-US" sz="1400" dirty="0">
                <a:latin typeface="Consolas" panose="020B0609020204030204" pitchFamily="49" charset="0"/>
              </a:rPr>
              <a:t>	[Given(@"I go to the XC Login page")]</a:t>
            </a:r>
          </a:p>
          <a:p>
            <a:r>
              <a:rPr lang="en-US" sz="1400" dirty="0">
                <a:latin typeface="Consolas" panose="020B0609020204030204" pitchFamily="49" charset="0"/>
              </a:rPr>
              <a:t>	public void </a:t>
            </a:r>
            <a:r>
              <a:rPr lang="en-US" sz="1400" dirty="0" err="1">
                <a:latin typeface="Consolas" panose="020B0609020204030204" pitchFamily="49" charset="0"/>
              </a:rPr>
              <a:t>GivenIGoToTheXCLoginPage</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ScenarioContext.Current.Pending</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[When(@"I go log in with ""(.*)"" and ""(.*)""")]</a:t>
            </a:r>
          </a:p>
          <a:p>
            <a:r>
              <a:rPr lang="en-US" sz="1400" dirty="0">
                <a:latin typeface="Consolas" panose="020B0609020204030204" pitchFamily="49" charset="0"/>
              </a:rPr>
              <a:t>	public void </a:t>
            </a:r>
            <a:r>
              <a:rPr lang="en-US" sz="1400" dirty="0" err="1">
                <a:latin typeface="Consolas" panose="020B0609020204030204" pitchFamily="49" charset="0"/>
              </a:rPr>
              <a:t>WhenIGoLogInWithAnd</a:t>
            </a:r>
            <a:r>
              <a:rPr lang="en-US" sz="1400" dirty="0">
                <a:latin typeface="Consolas" panose="020B0609020204030204" pitchFamily="49" charset="0"/>
              </a:rPr>
              <a:t>(string p0, string p1)</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ScenarioContext.Current.Pending</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[Then(@"""(.*)"" is displayed")]</a:t>
            </a:r>
          </a:p>
          <a:p>
            <a:r>
              <a:rPr lang="en-US" sz="1400" dirty="0">
                <a:latin typeface="Consolas" panose="020B0609020204030204" pitchFamily="49" charset="0"/>
              </a:rPr>
              <a:t>	public void </a:t>
            </a:r>
            <a:r>
              <a:rPr lang="en-US" sz="1400" dirty="0" err="1">
                <a:latin typeface="Consolas" panose="020B0609020204030204" pitchFamily="49" charset="0"/>
              </a:rPr>
              <a:t>ThenIsDisplayed</a:t>
            </a:r>
            <a:r>
              <a:rPr lang="en-US" sz="1400" dirty="0">
                <a:latin typeface="Consolas" panose="020B0609020204030204" pitchFamily="49" charset="0"/>
              </a:rPr>
              <a:t>(string p0)</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ScenarioContext.Current.Pending</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a:t>
            </a:r>
          </a:p>
        </p:txBody>
      </p:sp>
      <p:sp>
        <p:nvSpPr>
          <p:cNvPr id="8" name="Rectangle 7">
            <a:extLst>
              <a:ext uri="{FF2B5EF4-FFF2-40B4-BE49-F238E27FC236}">
                <a16:creationId xmlns:a16="http://schemas.microsoft.com/office/drawing/2014/main" id="{8FC68FF6-3C65-4318-BAE3-369F44C623BB}"/>
              </a:ext>
            </a:extLst>
          </p:cNvPr>
          <p:cNvSpPr/>
          <p:nvPr/>
        </p:nvSpPr>
        <p:spPr>
          <a:xfrm>
            <a:off x="306777" y="1396642"/>
            <a:ext cx="11628922" cy="369332"/>
          </a:xfrm>
          <a:prstGeom prst="rect">
            <a:avLst/>
          </a:prstGeom>
        </p:spPr>
        <p:txBody>
          <a:bodyPr wrap="square">
            <a:spAutoFit/>
          </a:bodyPr>
          <a:lstStyle/>
          <a:p>
            <a:r>
              <a:rPr lang="en-US" dirty="0"/>
              <a:t>When we generate the step definitions, we will have only 3 steps, with the parameters being passed to the step definitions:</a:t>
            </a:r>
          </a:p>
        </p:txBody>
      </p:sp>
    </p:spTree>
    <p:extLst>
      <p:ext uri="{BB962C8B-B14F-4D97-AF65-F5344CB8AC3E}">
        <p14:creationId xmlns:p14="http://schemas.microsoft.com/office/powerpoint/2010/main" val="155819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D0EFD5-9008-447A-BFC1-BB1E8EF63BE0}"/>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Disclaimers</a:t>
            </a:r>
          </a:p>
        </p:txBody>
      </p:sp>
      <p:graphicFrame>
        <p:nvGraphicFramePr>
          <p:cNvPr id="5" name="Content Placeholder 2">
            <a:extLst>
              <a:ext uri="{FF2B5EF4-FFF2-40B4-BE49-F238E27FC236}">
                <a16:creationId xmlns:a16="http://schemas.microsoft.com/office/drawing/2014/main" id="{6B1F1A01-B080-4E69-B429-72CCF76FDF5E}"/>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19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859E9C-81DC-D996-0113-712DA58EEAA6}"/>
              </a:ext>
            </a:extLst>
          </p:cNvPr>
          <p:cNvPicPr>
            <a:picLocks noChangeAspect="1"/>
          </p:cNvPicPr>
          <p:nvPr/>
        </p:nvPicPr>
        <p:blipFill>
          <a:blip r:embed="rId2"/>
          <a:stretch>
            <a:fillRect/>
          </a:stretch>
        </p:blipFill>
        <p:spPr>
          <a:xfrm>
            <a:off x="640875" y="3108325"/>
            <a:ext cx="4314825" cy="2324100"/>
          </a:xfrm>
          <a:prstGeom prst="rect">
            <a:avLst/>
          </a:prstGeom>
        </p:spPr>
      </p:pic>
      <p:sp>
        <p:nvSpPr>
          <p:cNvPr id="6" name="Rectangle 5">
            <a:extLst>
              <a:ext uri="{FF2B5EF4-FFF2-40B4-BE49-F238E27FC236}">
                <a16:creationId xmlns:a16="http://schemas.microsoft.com/office/drawing/2014/main" id="{74787B06-3E1A-4AE1-987B-3E27B75CBCA7}"/>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B6F28-A7C5-4BCD-83D3-3330F4089A80}"/>
              </a:ext>
            </a:extLst>
          </p:cNvPr>
          <p:cNvSpPr>
            <a:spLocks noGrp="1"/>
          </p:cNvSpPr>
          <p:nvPr>
            <p:ph type="title"/>
          </p:nvPr>
        </p:nvSpPr>
        <p:spPr>
          <a:xfrm>
            <a:off x="838200" y="237303"/>
            <a:ext cx="10515600" cy="923382"/>
          </a:xfrm>
        </p:spPr>
        <p:txBody>
          <a:bodyPr/>
          <a:lstStyle/>
          <a:p>
            <a:r>
              <a:rPr lang="en-US" dirty="0" err="1">
                <a:solidFill>
                  <a:schemeClr val="bg1"/>
                </a:solidFill>
              </a:rPr>
              <a:t>SpecFlow</a:t>
            </a:r>
            <a:r>
              <a:rPr lang="en-US" dirty="0">
                <a:solidFill>
                  <a:schemeClr val="bg1"/>
                </a:solidFill>
              </a:rPr>
              <a:t> and Azure </a:t>
            </a:r>
            <a:r>
              <a:rPr lang="en-US" dirty="0" err="1">
                <a:solidFill>
                  <a:schemeClr val="bg1"/>
                </a:solidFill>
              </a:rPr>
              <a:t>Devops</a:t>
            </a:r>
            <a:r>
              <a:rPr lang="en-US" dirty="0">
                <a:solidFill>
                  <a:schemeClr val="bg1"/>
                </a:solidFill>
              </a:rPr>
              <a:t> Work Items</a:t>
            </a:r>
          </a:p>
        </p:txBody>
      </p:sp>
      <p:sp>
        <p:nvSpPr>
          <p:cNvPr id="3" name="Content Placeholder 2">
            <a:extLst>
              <a:ext uri="{FF2B5EF4-FFF2-40B4-BE49-F238E27FC236}">
                <a16:creationId xmlns:a16="http://schemas.microsoft.com/office/drawing/2014/main" id="{1133A123-AB6F-4744-AD37-AACFE3C15087}"/>
              </a:ext>
            </a:extLst>
          </p:cNvPr>
          <p:cNvSpPr>
            <a:spLocks noGrp="1"/>
          </p:cNvSpPr>
          <p:nvPr>
            <p:ph idx="1"/>
          </p:nvPr>
        </p:nvSpPr>
        <p:spPr>
          <a:xfrm>
            <a:off x="838200" y="1499471"/>
            <a:ext cx="9750203" cy="894278"/>
          </a:xfrm>
        </p:spPr>
        <p:txBody>
          <a:bodyPr>
            <a:normAutofit/>
          </a:bodyPr>
          <a:lstStyle/>
          <a:p>
            <a:r>
              <a:rPr lang="en-US" sz="2000" dirty="0"/>
              <a:t>A </a:t>
            </a:r>
            <a:r>
              <a:rPr lang="en-US" sz="2000" i="1" dirty="0"/>
              <a:t>.feature</a:t>
            </a:r>
            <a:r>
              <a:rPr lang="en-US" sz="2000" dirty="0"/>
              <a:t> file in </a:t>
            </a:r>
            <a:r>
              <a:rPr lang="en-US" sz="2000" dirty="0" err="1"/>
              <a:t>SpecFlow</a:t>
            </a:r>
            <a:r>
              <a:rPr lang="en-US" sz="2000" dirty="0"/>
              <a:t> should be associated with a Feature in Azure </a:t>
            </a:r>
            <a:r>
              <a:rPr lang="en-US" sz="2000" dirty="0" err="1"/>
              <a:t>Devops</a:t>
            </a:r>
            <a:endParaRPr lang="en-US" sz="2000" dirty="0"/>
          </a:p>
          <a:p>
            <a:r>
              <a:rPr lang="en-US" sz="2000" dirty="0"/>
              <a:t>A scenario should be associated with a User Story or Tasks. </a:t>
            </a:r>
          </a:p>
        </p:txBody>
      </p:sp>
      <p:sp>
        <p:nvSpPr>
          <p:cNvPr id="5" name="TextBox 4">
            <a:extLst>
              <a:ext uri="{FF2B5EF4-FFF2-40B4-BE49-F238E27FC236}">
                <a16:creationId xmlns:a16="http://schemas.microsoft.com/office/drawing/2014/main" id="{8DF89D96-7C1B-44AD-9EAF-A08052E9C4F8}"/>
              </a:ext>
            </a:extLst>
          </p:cNvPr>
          <p:cNvSpPr txBox="1"/>
          <p:nvPr/>
        </p:nvSpPr>
        <p:spPr>
          <a:xfrm>
            <a:off x="4758375" y="2393749"/>
            <a:ext cx="7274430" cy="3539430"/>
          </a:xfrm>
          <a:prstGeom prst="rect">
            <a:avLst/>
          </a:prstGeom>
          <a:noFill/>
        </p:spPr>
        <p:txBody>
          <a:bodyPr wrap="square" rtlCol="0">
            <a:spAutoFit/>
          </a:bodyPr>
          <a:lstStyle/>
          <a:p>
            <a:r>
              <a:rPr lang="en-US" sz="1400" dirty="0">
                <a:latin typeface="Consolas" panose="020B0609020204030204" pitchFamily="49" charset="0"/>
              </a:rPr>
              <a:t>Feature: CSAF 01 Updated SDK</a:t>
            </a:r>
          </a:p>
          <a:p>
            <a:r>
              <a:rPr lang="en-US" sz="1400" dirty="0">
                <a:latin typeface="Consolas" panose="020B0609020204030204" pitchFamily="49" charset="0"/>
              </a:rPr>
              <a:t>	In order to use the new CS2AF</a:t>
            </a:r>
          </a:p>
          <a:p>
            <a:r>
              <a:rPr lang="en-US" sz="1400" dirty="0">
                <a:latin typeface="Consolas" panose="020B0609020204030204" pitchFamily="49" charset="0"/>
              </a:rPr>
              <a:t>	As a game developer</a:t>
            </a:r>
          </a:p>
          <a:p>
            <a:r>
              <a:rPr lang="en-US" sz="1400" dirty="0">
                <a:latin typeface="Consolas" panose="020B0609020204030204" pitchFamily="49" charset="0"/>
              </a:rPr>
              <a:t>	I need to use the updated SDK</a:t>
            </a:r>
          </a:p>
          <a:p>
            <a:endParaRPr lang="en-US" sz="1400" dirty="0">
              <a:latin typeface="Consolas" panose="020B0609020204030204" pitchFamily="49" charset="0"/>
            </a:endParaRPr>
          </a:p>
          <a:p>
            <a:r>
              <a:rPr lang="en-US" sz="1400" dirty="0">
                <a:latin typeface="Consolas" panose="020B0609020204030204" pitchFamily="49" charset="0"/>
              </a:rPr>
              <a:t>@CS2AF @SDK @Server</a:t>
            </a:r>
          </a:p>
          <a:p>
            <a:r>
              <a:rPr lang="en-US" sz="1400" dirty="0">
                <a:latin typeface="Consolas" panose="020B0609020204030204" pitchFamily="49" charset="0"/>
              </a:rPr>
              <a:t>Scenario: CS2AF 0101 Updated SDK Server Side SDK Attributes</a:t>
            </a:r>
          </a:p>
          <a:p>
            <a:r>
              <a:rPr lang="en-US" sz="1400" dirty="0">
                <a:latin typeface="Consolas" panose="020B0609020204030204" pitchFamily="49" charset="0"/>
              </a:rPr>
              <a:t>	Given I have a XC account with a title</a:t>
            </a:r>
          </a:p>
          <a:p>
            <a:r>
              <a:rPr lang="en-US" sz="1400" dirty="0">
                <a:latin typeface="Consolas" panose="020B0609020204030204" pitchFamily="49" charset="0"/>
              </a:rPr>
              <a:t>	When I create a new Cloud Script Azure Function</a:t>
            </a:r>
          </a:p>
          <a:p>
            <a:r>
              <a:rPr lang="en-US" sz="1400" dirty="0">
                <a:latin typeface="Consolas" panose="020B0609020204030204" pitchFamily="49" charset="0"/>
              </a:rPr>
              <a:t>	And I apply an attribute to the Cloud Script Azure Function</a:t>
            </a:r>
          </a:p>
          <a:p>
            <a:r>
              <a:rPr lang="en-US" sz="1400" dirty="0">
                <a:latin typeface="Consolas" panose="020B0609020204030204" pitchFamily="49" charset="0"/>
              </a:rPr>
              <a:t>	And I compile and publish the Cloud Script Azure Function</a:t>
            </a:r>
          </a:p>
          <a:p>
            <a:r>
              <a:rPr lang="en-US" sz="1400" dirty="0">
                <a:latin typeface="Consolas" panose="020B0609020204030204" pitchFamily="49" charset="0"/>
              </a:rPr>
              <a:t>	Then The Cloud Script Azure Function will have the attribute</a:t>
            </a:r>
          </a:p>
          <a:p>
            <a:endParaRPr lang="en-US" sz="1400" dirty="0">
              <a:latin typeface="Consolas" panose="020B0609020204030204" pitchFamily="49" charset="0"/>
            </a:endParaRPr>
          </a:p>
          <a:p>
            <a:r>
              <a:rPr lang="en-US" sz="1400" dirty="0">
                <a:latin typeface="Consolas" panose="020B0609020204030204" pitchFamily="49" charset="0"/>
              </a:rPr>
              <a:t>@CS2AF @SDK @Server</a:t>
            </a:r>
          </a:p>
          <a:p>
            <a:r>
              <a:rPr lang="en-US" sz="1400" dirty="0">
                <a:latin typeface="Consolas" panose="020B0609020204030204" pitchFamily="49" charset="0"/>
              </a:rPr>
              <a:t>Scenario: CS2AF 0101 Updated SDK Server Side SDK Request Class</a:t>
            </a:r>
          </a:p>
          <a:p>
            <a:r>
              <a:rPr lang="en-US" sz="1400" dirty="0">
                <a:latin typeface="Consolas" panose="020B0609020204030204" pitchFamily="49" charset="0"/>
              </a:rPr>
              <a:t>. . .</a:t>
            </a:r>
          </a:p>
        </p:txBody>
      </p:sp>
      <p:cxnSp>
        <p:nvCxnSpPr>
          <p:cNvPr id="12" name="Straight Arrow Connector 11">
            <a:extLst>
              <a:ext uri="{FF2B5EF4-FFF2-40B4-BE49-F238E27FC236}">
                <a16:creationId xmlns:a16="http://schemas.microsoft.com/office/drawing/2014/main" id="{AF5D13A9-85EF-43D3-8385-4FB7B266B3AC}"/>
              </a:ext>
            </a:extLst>
          </p:cNvPr>
          <p:cNvCxnSpPr/>
          <p:nvPr/>
        </p:nvCxnSpPr>
        <p:spPr>
          <a:xfrm flipV="1">
            <a:off x="3184906" y="2681162"/>
            <a:ext cx="1812544" cy="498475"/>
          </a:xfrm>
          <a:prstGeom prst="straightConnector1">
            <a:avLst/>
          </a:prstGeom>
          <a:ln w="41275">
            <a:solidFill>
              <a:schemeClr val="accent2">
                <a:lumMod val="75000"/>
                <a:alpha val="4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A3769B2-BDDE-49C3-A52F-2F63367C7C70}"/>
              </a:ext>
            </a:extLst>
          </p:cNvPr>
          <p:cNvCxnSpPr>
            <a:cxnSpLocks/>
          </p:cNvCxnSpPr>
          <p:nvPr/>
        </p:nvCxnSpPr>
        <p:spPr>
          <a:xfrm>
            <a:off x="4441825" y="3543300"/>
            <a:ext cx="406400" cy="295275"/>
          </a:xfrm>
          <a:prstGeom prst="straightConnector1">
            <a:avLst/>
          </a:prstGeom>
          <a:ln w="41275">
            <a:solidFill>
              <a:schemeClr val="accent2">
                <a:lumMod val="75000"/>
                <a:alpha val="52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8698ED-28A5-4B2E-8132-29882F95F233}"/>
              </a:ext>
            </a:extLst>
          </p:cNvPr>
          <p:cNvCxnSpPr>
            <a:cxnSpLocks/>
          </p:cNvCxnSpPr>
          <p:nvPr/>
        </p:nvCxnSpPr>
        <p:spPr>
          <a:xfrm>
            <a:off x="4552950" y="3749675"/>
            <a:ext cx="317481" cy="1696771"/>
          </a:xfrm>
          <a:prstGeom prst="straightConnector1">
            <a:avLst/>
          </a:prstGeom>
          <a:ln w="41275">
            <a:solidFill>
              <a:schemeClr val="accent2">
                <a:lumMod val="75000"/>
                <a:alpha val="52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509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787B06-3E1A-4AE1-987B-3E27B75CBCA7}"/>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B6F28-A7C5-4BCD-83D3-3330F4089A80}"/>
              </a:ext>
            </a:extLst>
          </p:cNvPr>
          <p:cNvSpPr>
            <a:spLocks noGrp="1"/>
          </p:cNvSpPr>
          <p:nvPr>
            <p:ph type="title"/>
          </p:nvPr>
        </p:nvSpPr>
        <p:spPr>
          <a:xfrm>
            <a:off x="838200" y="237303"/>
            <a:ext cx="10515600" cy="923382"/>
          </a:xfrm>
        </p:spPr>
        <p:txBody>
          <a:bodyPr/>
          <a:lstStyle/>
          <a:p>
            <a:r>
              <a:rPr lang="en-US" dirty="0">
                <a:solidFill>
                  <a:schemeClr val="bg1"/>
                </a:solidFill>
              </a:rPr>
              <a:t>Resources</a:t>
            </a:r>
          </a:p>
        </p:txBody>
      </p:sp>
      <p:sp>
        <p:nvSpPr>
          <p:cNvPr id="3" name="Content Placeholder 2">
            <a:extLst>
              <a:ext uri="{FF2B5EF4-FFF2-40B4-BE49-F238E27FC236}">
                <a16:creationId xmlns:a16="http://schemas.microsoft.com/office/drawing/2014/main" id="{1133A123-AB6F-4744-AD37-AACFE3C15087}"/>
              </a:ext>
            </a:extLst>
          </p:cNvPr>
          <p:cNvSpPr>
            <a:spLocks noGrp="1"/>
          </p:cNvSpPr>
          <p:nvPr>
            <p:ph idx="1"/>
          </p:nvPr>
        </p:nvSpPr>
        <p:spPr>
          <a:xfrm>
            <a:off x="838200" y="1499470"/>
            <a:ext cx="10263188" cy="4982293"/>
          </a:xfrm>
        </p:spPr>
        <p:txBody>
          <a:bodyPr>
            <a:normAutofit fontScale="92500" lnSpcReduction="20000"/>
          </a:bodyPr>
          <a:lstStyle/>
          <a:p>
            <a:r>
              <a:rPr lang="en-US" sz="2000" dirty="0">
                <a:hlinkClick r:id="rId2"/>
              </a:rPr>
              <a:t>https://sdtimes.com/test/overcoming-the-challenges-of-adopting-behavior-driven-development-in-the-enterprise/</a:t>
            </a:r>
            <a:endParaRPr lang="en-US" sz="2000" dirty="0"/>
          </a:p>
          <a:p>
            <a:r>
              <a:rPr lang="en-US" sz="2000" dirty="0">
                <a:hlinkClick r:id="rId3"/>
              </a:rPr>
              <a:t>https://docs.cucumber.io/bdd/overview/</a:t>
            </a:r>
            <a:endParaRPr lang="en-US" sz="2000" dirty="0"/>
          </a:p>
          <a:p>
            <a:r>
              <a:rPr lang="en-US" sz="2000" dirty="0">
                <a:hlinkClick r:id="rId4"/>
              </a:rPr>
              <a:t>http://behaviourdriven.org/</a:t>
            </a:r>
            <a:endParaRPr lang="en-US" sz="2000" dirty="0"/>
          </a:p>
          <a:p>
            <a:r>
              <a:rPr lang="en-US" sz="2000" dirty="0">
                <a:hlinkClick r:id="rId5"/>
              </a:rPr>
              <a:t>https://app.pluralsight.com/library/courses/specflow-2-0-business-readable-automated-tests/table-of-contents</a:t>
            </a:r>
            <a:endParaRPr lang="en-US" sz="2000" dirty="0"/>
          </a:p>
          <a:p>
            <a:r>
              <a:rPr lang="en-US" sz="2000" dirty="0">
                <a:hlinkClick r:id="rId6"/>
              </a:rPr>
              <a:t>http://dannorth.net/</a:t>
            </a:r>
            <a:endParaRPr lang="en-US" sz="2000" dirty="0"/>
          </a:p>
          <a:p>
            <a:r>
              <a:rPr lang="en-US" sz="2000" dirty="0">
                <a:hlinkClick r:id="rId7"/>
              </a:rPr>
              <a:t>http://lizkeogh.com</a:t>
            </a:r>
            <a:endParaRPr lang="en-US" sz="2000" dirty="0"/>
          </a:p>
          <a:p>
            <a:r>
              <a:rPr lang="en-US" sz="2000" dirty="0">
                <a:hlinkClick r:id="rId8"/>
              </a:rPr>
              <a:t>https://gojko.net/posts.html</a:t>
            </a:r>
            <a:endParaRPr lang="en-US" sz="2000" dirty="0"/>
          </a:p>
          <a:p>
            <a:r>
              <a:rPr lang="en-US" sz="2000" dirty="0">
                <a:hlinkClick r:id="rId9"/>
              </a:rPr>
              <a:t>https://link.springer.com/chapter/10.1007/978-3-658-09994-7_11</a:t>
            </a:r>
            <a:endParaRPr lang="en-US" sz="2000" dirty="0"/>
          </a:p>
          <a:p>
            <a:r>
              <a:rPr lang="en-US" sz="2000" dirty="0">
                <a:hlinkClick r:id="rId10"/>
              </a:rPr>
              <a:t>https://www.infoq.com/news/2015/02/bdd-ddd</a:t>
            </a:r>
            <a:endParaRPr lang="en-US" sz="2000" dirty="0"/>
          </a:p>
          <a:p>
            <a:r>
              <a:rPr lang="en-US" sz="2000" dirty="0">
                <a:hlinkClick r:id="rId11"/>
              </a:rPr>
              <a:t>https://lizkeogh.com/cynefin-for-developers/</a:t>
            </a:r>
            <a:endParaRPr lang="en-US" sz="2000" dirty="0"/>
          </a:p>
          <a:p>
            <a:r>
              <a:rPr lang="en-US" sz="2000" dirty="0">
                <a:hlinkClick r:id="rId12"/>
              </a:rPr>
              <a:t>https://msdn.microsoft.com/en-us/magazine/gg490346.aspx</a:t>
            </a:r>
            <a:endParaRPr lang="en-US" sz="2000" dirty="0"/>
          </a:p>
          <a:p>
            <a:r>
              <a:rPr lang="en-US" sz="2000" dirty="0">
                <a:hlinkClick r:id="rId13"/>
              </a:rPr>
              <a:t>https://pdfs.semanticscholar.org/ec7f/474575ebf839d7cf740d9e8d60c8b6725851.pdf</a:t>
            </a:r>
            <a:endParaRPr lang="en-US" sz="2000" dirty="0"/>
          </a:p>
          <a:p>
            <a:r>
              <a:rPr lang="en-US" sz="2000" dirty="0">
                <a:hlinkClick r:id="rId14"/>
              </a:rPr>
              <a:t>http://athena.ecs.csus.edu/~buckley/CSc170_F2018_files/The%20Beginners%20Guide%20to%20BDD.pdf</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8309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DDE49B-7333-48DF-8F69-38E586C47670}"/>
              </a:ext>
            </a:extLst>
          </p:cNvPr>
          <p:cNvSpPr>
            <a:spLocks noGrp="1"/>
          </p:cNvSpPr>
          <p:nvPr>
            <p:ph type="title"/>
          </p:nvPr>
        </p:nvSpPr>
        <p:spPr>
          <a:xfrm>
            <a:off x="863028" y="1012004"/>
            <a:ext cx="3666109" cy="4795408"/>
          </a:xfrm>
        </p:spPr>
        <p:txBody>
          <a:bodyPr>
            <a:normAutofit/>
          </a:bodyPr>
          <a:lstStyle/>
          <a:p>
            <a:r>
              <a:rPr lang="en-US" sz="3700" dirty="0">
                <a:solidFill>
                  <a:srgbClr val="FFFFFF"/>
                </a:solidFill>
              </a:rPr>
              <a:t>But… there are so many *DD methodologies!</a:t>
            </a:r>
            <a:br>
              <a:rPr lang="en-US" sz="3700" dirty="0">
                <a:solidFill>
                  <a:srgbClr val="FFFFFF"/>
                </a:solidFill>
              </a:rPr>
            </a:br>
            <a:br>
              <a:rPr lang="en-US" sz="3700" dirty="0">
                <a:solidFill>
                  <a:srgbClr val="FFFFFF"/>
                </a:solidFill>
              </a:rPr>
            </a:br>
            <a:r>
              <a:rPr lang="en-US" sz="1400" dirty="0">
                <a:solidFill>
                  <a:srgbClr val="FFFFFF"/>
                </a:solidFill>
              </a:rPr>
              <a:t>ADD</a:t>
            </a:r>
            <a:br>
              <a:rPr lang="en-US" sz="1400" dirty="0">
                <a:solidFill>
                  <a:srgbClr val="FFFFFF"/>
                </a:solidFill>
              </a:rPr>
            </a:br>
            <a:r>
              <a:rPr lang="en-US" sz="1400" dirty="0">
                <a:solidFill>
                  <a:srgbClr val="FFFFFF"/>
                </a:solidFill>
              </a:rPr>
              <a:t>BDD</a:t>
            </a:r>
            <a:br>
              <a:rPr lang="en-US" sz="1400" dirty="0">
                <a:solidFill>
                  <a:srgbClr val="FFFFFF"/>
                </a:solidFill>
              </a:rPr>
            </a:br>
            <a:r>
              <a:rPr lang="en-US" sz="1400" dirty="0">
                <a:solidFill>
                  <a:srgbClr val="FFFFFF"/>
                </a:solidFill>
              </a:rPr>
              <a:t>DDD</a:t>
            </a:r>
            <a:br>
              <a:rPr lang="en-US" sz="1400" dirty="0">
                <a:solidFill>
                  <a:srgbClr val="FFFFFF"/>
                </a:solidFill>
              </a:rPr>
            </a:br>
            <a:r>
              <a:rPr lang="en-US" sz="1400" dirty="0">
                <a:solidFill>
                  <a:srgbClr val="FFFFFF"/>
                </a:solidFill>
              </a:rPr>
              <a:t>FDD</a:t>
            </a:r>
            <a:br>
              <a:rPr lang="en-US" sz="1400" dirty="0">
                <a:solidFill>
                  <a:srgbClr val="FFFFFF"/>
                </a:solidFill>
              </a:rPr>
            </a:br>
            <a:r>
              <a:rPr lang="en-US" sz="1400" dirty="0">
                <a:solidFill>
                  <a:srgbClr val="FFFFFF"/>
                </a:solidFill>
              </a:rPr>
              <a:t>LCMDD</a:t>
            </a:r>
            <a:br>
              <a:rPr lang="en-US" sz="1400" dirty="0">
                <a:solidFill>
                  <a:srgbClr val="FFFFFF"/>
                </a:solidFill>
              </a:rPr>
            </a:br>
            <a:r>
              <a:rPr lang="en-US" sz="1400" dirty="0">
                <a:solidFill>
                  <a:srgbClr val="FFFFFF"/>
                </a:solidFill>
              </a:rPr>
              <a:t>MDD</a:t>
            </a:r>
            <a:br>
              <a:rPr lang="en-US" sz="1400" dirty="0">
                <a:solidFill>
                  <a:srgbClr val="FFFFFF"/>
                </a:solidFill>
              </a:rPr>
            </a:br>
            <a:r>
              <a:rPr lang="en-US" sz="1400" dirty="0">
                <a:solidFill>
                  <a:srgbClr val="FFFFFF"/>
                </a:solidFill>
              </a:rPr>
              <a:t>TDD</a:t>
            </a:r>
            <a:br>
              <a:rPr lang="en-US" sz="1400" dirty="0">
                <a:solidFill>
                  <a:srgbClr val="FFFFFF"/>
                </a:solidFill>
              </a:rPr>
            </a:br>
            <a:r>
              <a:rPr lang="en-US" sz="1400" dirty="0">
                <a:solidFill>
                  <a:srgbClr val="FFFFFF"/>
                </a:solidFill>
              </a:rPr>
              <a:t>UGDD</a:t>
            </a:r>
          </a:p>
        </p:txBody>
      </p:sp>
      <p:graphicFrame>
        <p:nvGraphicFramePr>
          <p:cNvPr id="5" name="Content Placeholder 2">
            <a:extLst>
              <a:ext uri="{FF2B5EF4-FFF2-40B4-BE49-F238E27FC236}">
                <a16:creationId xmlns:a16="http://schemas.microsoft.com/office/drawing/2014/main" id="{3BDDF540-98DA-43E0-808F-3F95445C9059}"/>
              </a:ext>
            </a:extLst>
          </p:cNvPr>
          <p:cNvGraphicFramePr>
            <a:graphicFrameLocks noGrp="1"/>
          </p:cNvGraphicFramePr>
          <p:nvPr>
            <p:ph idx="1"/>
            <p:extLst>
              <p:ext uri="{D42A27DB-BD31-4B8C-83A1-F6EECF244321}">
                <p14:modId xmlns:p14="http://schemas.microsoft.com/office/powerpoint/2010/main" val="409348938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041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09DB839-B509-475F-86DC-693708204214}"/>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FC2A4E-5117-4E08-9AD2-B35945D5A646}"/>
              </a:ext>
            </a:extLst>
          </p:cNvPr>
          <p:cNvSpPr/>
          <p:nvPr/>
        </p:nvSpPr>
        <p:spPr>
          <a:xfrm>
            <a:off x="3790951" y="1490663"/>
            <a:ext cx="2419350" cy="432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*DD</a:t>
            </a:r>
          </a:p>
          <a:p>
            <a:pPr algn="ctr"/>
            <a:r>
              <a:rPr lang="en-US" i="1" dirty="0"/>
              <a:t>Reduce Risk</a:t>
            </a:r>
          </a:p>
        </p:txBody>
      </p:sp>
      <p:sp>
        <p:nvSpPr>
          <p:cNvPr id="2" name="Title 1">
            <a:extLst>
              <a:ext uri="{FF2B5EF4-FFF2-40B4-BE49-F238E27FC236}">
                <a16:creationId xmlns:a16="http://schemas.microsoft.com/office/drawing/2014/main" id="{7EC129FC-35AF-4022-B730-D8911328F1B1}"/>
              </a:ext>
            </a:extLst>
          </p:cNvPr>
          <p:cNvSpPr>
            <a:spLocks noGrp="1"/>
          </p:cNvSpPr>
          <p:nvPr>
            <p:ph type="title"/>
          </p:nvPr>
        </p:nvSpPr>
        <p:spPr>
          <a:xfrm>
            <a:off x="838200" y="303656"/>
            <a:ext cx="10515600" cy="698363"/>
          </a:xfrm>
        </p:spPr>
        <p:txBody>
          <a:bodyPr/>
          <a:lstStyle/>
          <a:p>
            <a:r>
              <a:rPr lang="en-US" dirty="0">
                <a:solidFill>
                  <a:schemeClr val="bg1"/>
                </a:solidFill>
              </a:rPr>
              <a:t>A generic *DD workflow </a:t>
            </a:r>
          </a:p>
        </p:txBody>
      </p:sp>
      <p:sp>
        <p:nvSpPr>
          <p:cNvPr id="4" name="Ribbon: Curved and Tilted Up 3">
            <a:extLst>
              <a:ext uri="{FF2B5EF4-FFF2-40B4-BE49-F238E27FC236}">
                <a16:creationId xmlns:a16="http://schemas.microsoft.com/office/drawing/2014/main" id="{9AA3673A-43A5-45AC-B1EA-C37DE2F0AC99}"/>
              </a:ext>
            </a:extLst>
          </p:cNvPr>
          <p:cNvSpPr/>
          <p:nvPr/>
        </p:nvSpPr>
        <p:spPr>
          <a:xfrm>
            <a:off x="738187" y="3186112"/>
            <a:ext cx="1890713" cy="954881"/>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Reality</a:t>
            </a:r>
          </a:p>
        </p:txBody>
      </p:sp>
      <p:sp>
        <p:nvSpPr>
          <p:cNvPr id="5" name="Arrow: Right 4">
            <a:extLst>
              <a:ext uri="{FF2B5EF4-FFF2-40B4-BE49-F238E27FC236}">
                <a16:creationId xmlns:a16="http://schemas.microsoft.com/office/drawing/2014/main" id="{4C8EB789-E369-4657-82BD-74CC5FA5236F}"/>
              </a:ext>
            </a:extLst>
          </p:cNvPr>
          <p:cNvSpPr/>
          <p:nvPr/>
        </p:nvSpPr>
        <p:spPr>
          <a:xfrm>
            <a:off x="2652711" y="3111100"/>
            <a:ext cx="1081088" cy="954881"/>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Observe</a:t>
            </a:r>
          </a:p>
        </p:txBody>
      </p:sp>
      <p:sp>
        <p:nvSpPr>
          <p:cNvPr id="7" name="Rectangle: Rounded Corners 6">
            <a:extLst>
              <a:ext uri="{FF2B5EF4-FFF2-40B4-BE49-F238E27FC236}">
                <a16:creationId xmlns:a16="http://schemas.microsoft.com/office/drawing/2014/main" id="{9211F875-EA2E-42AB-B721-0E814227FBC7}"/>
              </a:ext>
            </a:extLst>
          </p:cNvPr>
          <p:cNvSpPr/>
          <p:nvPr/>
        </p:nvSpPr>
        <p:spPr>
          <a:xfrm>
            <a:off x="3963592" y="4824414"/>
            <a:ext cx="1590675" cy="8763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BDD</a:t>
            </a:r>
          </a:p>
          <a:p>
            <a:pPr algn="ctr"/>
            <a:r>
              <a:rPr lang="en-US" dirty="0"/>
              <a:t>Deliberate Discovery</a:t>
            </a:r>
          </a:p>
        </p:txBody>
      </p:sp>
      <p:sp>
        <p:nvSpPr>
          <p:cNvPr id="8" name="Rectangle: Rounded Corners 7">
            <a:extLst>
              <a:ext uri="{FF2B5EF4-FFF2-40B4-BE49-F238E27FC236}">
                <a16:creationId xmlns:a16="http://schemas.microsoft.com/office/drawing/2014/main" id="{3D766A3B-1423-4309-BE27-E7BD13241014}"/>
              </a:ext>
            </a:extLst>
          </p:cNvPr>
          <p:cNvSpPr/>
          <p:nvPr/>
        </p:nvSpPr>
        <p:spPr>
          <a:xfrm>
            <a:off x="3963592" y="3333748"/>
            <a:ext cx="1590675" cy="8763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LCMDD/MDD</a:t>
            </a:r>
          </a:p>
          <a:p>
            <a:pPr algn="ctr"/>
            <a:r>
              <a:rPr lang="en-US" dirty="0"/>
              <a:t>Model Definition</a:t>
            </a:r>
          </a:p>
        </p:txBody>
      </p:sp>
      <p:sp>
        <p:nvSpPr>
          <p:cNvPr id="9" name="Rectangle: Rounded Corners 8">
            <a:extLst>
              <a:ext uri="{FF2B5EF4-FFF2-40B4-BE49-F238E27FC236}">
                <a16:creationId xmlns:a16="http://schemas.microsoft.com/office/drawing/2014/main" id="{0A80E041-5B63-46B9-9D56-018568266391}"/>
              </a:ext>
            </a:extLst>
          </p:cNvPr>
          <p:cNvSpPr/>
          <p:nvPr/>
        </p:nvSpPr>
        <p:spPr>
          <a:xfrm>
            <a:off x="3963592" y="2407443"/>
            <a:ext cx="1590675" cy="8763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DDD</a:t>
            </a:r>
          </a:p>
          <a:p>
            <a:pPr algn="ctr"/>
            <a:r>
              <a:rPr lang="en-US" dirty="0"/>
              <a:t>Knowledge Taxonomy</a:t>
            </a:r>
          </a:p>
        </p:txBody>
      </p:sp>
      <p:sp>
        <p:nvSpPr>
          <p:cNvPr id="11" name="Arrow: Right 10">
            <a:extLst>
              <a:ext uri="{FF2B5EF4-FFF2-40B4-BE49-F238E27FC236}">
                <a16:creationId xmlns:a16="http://schemas.microsoft.com/office/drawing/2014/main" id="{297140C7-0957-48A4-892E-E8292CA66FFF}"/>
              </a:ext>
            </a:extLst>
          </p:cNvPr>
          <p:cNvSpPr/>
          <p:nvPr/>
        </p:nvSpPr>
        <p:spPr>
          <a:xfrm rot="5400000">
            <a:off x="4146946" y="3810000"/>
            <a:ext cx="3298034" cy="483393"/>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of abstraction</a:t>
            </a:r>
          </a:p>
        </p:txBody>
      </p:sp>
      <p:sp>
        <p:nvSpPr>
          <p:cNvPr id="12" name="Arrow: Right 11">
            <a:extLst>
              <a:ext uri="{FF2B5EF4-FFF2-40B4-BE49-F238E27FC236}">
                <a16:creationId xmlns:a16="http://schemas.microsoft.com/office/drawing/2014/main" id="{30067900-214A-4879-9724-572FF8671834}"/>
              </a:ext>
            </a:extLst>
          </p:cNvPr>
          <p:cNvSpPr/>
          <p:nvPr/>
        </p:nvSpPr>
        <p:spPr>
          <a:xfrm>
            <a:off x="6291263" y="1985963"/>
            <a:ext cx="952499" cy="9548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Author</a:t>
            </a:r>
          </a:p>
        </p:txBody>
      </p:sp>
      <p:sp>
        <p:nvSpPr>
          <p:cNvPr id="13" name="Rectangle: Single Corner Snipped 12">
            <a:extLst>
              <a:ext uri="{FF2B5EF4-FFF2-40B4-BE49-F238E27FC236}">
                <a16:creationId xmlns:a16="http://schemas.microsoft.com/office/drawing/2014/main" id="{2D81561E-D0E4-424D-89A7-DC9C0FA17106}"/>
              </a:ext>
            </a:extLst>
          </p:cNvPr>
          <p:cNvSpPr/>
          <p:nvPr/>
        </p:nvSpPr>
        <p:spPr>
          <a:xfrm>
            <a:off x="7243763" y="1766887"/>
            <a:ext cx="4033838" cy="2157412"/>
          </a:xfrm>
          <a:prstGeom prst="snip1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Feature Descriptions (among other docs):</a:t>
            </a:r>
          </a:p>
          <a:p>
            <a:r>
              <a:rPr lang="en-US" sz="1200" dirty="0">
                <a:solidFill>
                  <a:schemeClr val="tx1"/>
                </a:solidFill>
                <a:latin typeface="Consolas" panose="020B0609020204030204" pitchFamily="49" charset="0"/>
              </a:rPr>
              <a:t>Feature: Feature Description</a:t>
            </a:r>
          </a:p>
          <a:p>
            <a:r>
              <a:rPr lang="en-US" sz="1200" dirty="0">
                <a:solidFill>
                  <a:schemeClr val="tx1"/>
                </a:solidFill>
                <a:latin typeface="Consolas" panose="020B0609020204030204" pitchFamily="49" charset="0"/>
              </a:rPr>
              <a:t>    In order to accomplish a business value</a:t>
            </a:r>
          </a:p>
          <a:p>
            <a:r>
              <a:rPr lang="en-US" sz="1200" dirty="0">
                <a:solidFill>
                  <a:schemeClr val="tx1"/>
                </a:solidFill>
                <a:latin typeface="Consolas" panose="020B0609020204030204" pitchFamily="49" charset="0"/>
              </a:rPr>
              <a:t>    As an explicit system actor</a:t>
            </a:r>
          </a:p>
          <a:p>
            <a:r>
              <a:rPr lang="en-US" sz="1200" dirty="0">
                <a:solidFill>
                  <a:schemeClr val="tx1"/>
                </a:solidFill>
                <a:latin typeface="Consolas" panose="020B0609020204030204" pitchFamily="49" charset="0"/>
              </a:rPr>
              <a:t>    I want to do something</a:t>
            </a:r>
          </a:p>
          <a:p>
            <a:endParaRPr lang="en-US" sz="1200" dirty="0">
              <a:solidFill>
                <a:schemeClr val="tx1"/>
              </a:solidFill>
              <a:latin typeface="Consolas" panose="020B0609020204030204" pitchFamily="49" charset="0"/>
            </a:endParaRPr>
          </a:p>
          <a:p>
            <a:r>
              <a:rPr lang="en-US" sz="1200" dirty="0">
                <a:solidFill>
                  <a:schemeClr val="tx1"/>
                </a:solidFill>
                <a:latin typeface="Consolas" panose="020B0609020204030204" pitchFamily="49" charset="0"/>
              </a:rPr>
              <a:t>Scenario: Scenario Description</a:t>
            </a:r>
          </a:p>
          <a:p>
            <a:r>
              <a:rPr lang="en-US" sz="1200" dirty="0">
                <a:solidFill>
                  <a:schemeClr val="tx1"/>
                </a:solidFill>
                <a:latin typeface="Consolas" panose="020B0609020204030204" pitchFamily="49" charset="0"/>
              </a:rPr>
              <a:t>    Given Some initial condition</a:t>
            </a:r>
          </a:p>
          <a:p>
            <a:r>
              <a:rPr lang="en-US" sz="1200" dirty="0">
                <a:solidFill>
                  <a:schemeClr val="tx1"/>
                </a:solidFill>
                <a:latin typeface="Consolas" panose="020B0609020204030204" pitchFamily="49" charset="0"/>
              </a:rPr>
              <a:t>    When  I do something</a:t>
            </a:r>
          </a:p>
          <a:p>
            <a:r>
              <a:rPr lang="en-US" sz="1200" dirty="0">
                <a:solidFill>
                  <a:schemeClr val="tx1"/>
                </a:solidFill>
                <a:latin typeface="Consolas" panose="020B0609020204030204" pitchFamily="49" charset="0"/>
              </a:rPr>
              <a:t>    Then  Something is expected</a:t>
            </a:r>
          </a:p>
        </p:txBody>
      </p:sp>
      <p:sp>
        <p:nvSpPr>
          <p:cNvPr id="15" name="Arrow: Right 14">
            <a:extLst>
              <a:ext uri="{FF2B5EF4-FFF2-40B4-BE49-F238E27FC236}">
                <a16:creationId xmlns:a16="http://schemas.microsoft.com/office/drawing/2014/main" id="{484E01D0-A1DF-4BD9-B4B4-B141075D4022}"/>
              </a:ext>
            </a:extLst>
          </p:cNvPr>
          <p:cNvSpPr/>
          <p:nvPr/>
        </p:nvSpPr>
        <p:spPr>
          <a:xfrm rot="5400000">
            <a:off x="7114579" y="4013001"/>
            <a:ext cx="1132284" cy="954881"/>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Generate</a:t>
            </a:r>
          </a:p>
        </p:txBody>
      </p:sp>
      <p:sp>
        <p:nvSpPr>
          <p:cNvPr id="16" name="Rectangle 15">
            <a:extLst>
              <a:ext uri="{FF2B5EF4-FFF2-40B4-BE49-F238E27FC236}">
                <a16:creationId xmlns:a16="http://schemas.microsoft.com/office/drawing/2014/main" id="{1683715F-FEF6-486D-8908-F0F91A032C83}"/>
              </a:ext>
            </a:extLst>
          </p:cNvPr>
          <p:cNvSpPr/>
          <p:nvPr/>
        </p:nvSpPr>
        <p:spPr>
          <a:xfrm>
            <a:off x="7068740" y="5098256"/>
            <a:ext cx="1223962" cy="77152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Code</a:t>
            </a:r>
          </a:p>
        </p:txBody>
      </p:sp>
      <p:sp>
        <p:nvSpPr>
          <p:cNvPr id="19" name="Arrow: Curved Left 18">
            <a:extLst>
              <a:ext uri="{FF2B5EF4-FFF2-40B4-BE49-F238E27FC236}">
                <a16:creationId xmlns:a16="http://schemas.microsoft.com/office/drawing/2014/main" id="{569FFFCE-B4D9-4E52-8AA3-C75D2C899F6F}"/>
              </a:ext>
            </a:extLst>
          </p:cNvPr>
          <p:cNvSpPr/>
          <p:nvPr/>
        </p:nvSpPr>
        <p:spPr>
          <a:xfrm>
            <a:off x="8420099" y="4510088"/>
            <a:ext cx="1724025" cy="1419225"/>
          </a:xfrm>
          <a:prstGeom prst="curvedLef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rgbClr val="FFFF00"/>
                </a:solidFill>
              </a:rPr>
              <a:t>TDD Cycle</a:t>
            </a:r>
          </a:p>
        </p:txBody>
      </p:sp>
      <p:sp>
        <p:nvSpPr>
          <p:cNvPr id="20" name="Rectangle: Rounded Corners 19">
            <a:extLst>
              <a:ext uri="{FF2B5EF4-FFF2-40B4-BE49-F238E27FC236}">
                <a16:creationId xmlns:a16="http://schemas.microsoft.com/office/drawing/2014/main" id="{9E187E47-AF72-4AFE-B874-557F202E9585}"/>
              </a:ext>
            </a:extLst>
          </p:cNvPr>
          <p:cNvSpPr/>
          <p:nvPr/>
        </p:nvSpPr>
        <p:spPr>
          <a:xfrm>
            <a:off x="3955257" y="4269580"/>
            <a:ext cx="1590675" cy="495301"/>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WhateverDD</a:t>
            </a:r>
            <a:endParaRPr lang="en-US" dirty="0"/>
          </a:p>
          <a:p>
            <a:pPr algn="ctr"/>
            <a:r>
              <a:rPr lang="en-US" dirty="0"/>
              <a:t>. . .</a:t>
            </a:r>
          </a:p>
        </p:txBody>
      </p:sp>
      <p:cxnSp>
        <p:nvCxnSpPr>
          <p:cNvPr id="25" name="Connector: Curved 24">
            <a:extLst>
              <a:ext uri="{FF2B5EF4-FFF2-40B4-BE49-F238E27FC236}">
                <a16:creationId xmlns:a16="http://schemas.microsoft.com/office/drawing/2014/main" id="{0616D3AF-FF98-4570-9FAB-3E090D641DED}"/>
              </a:ext>
            </a:extLst>
          </p:cNvPr>
          <p:cNvCxnSpPr>
            <a:cxnSpLocks/>
            <a:stCxn id="19" idx="3"/>
            <a:endCxn id="4" idx="2"/>
          </p:cNvCxnSpPr>
          <p:nvPr/>
        </p:nvCxnSpPr>
        <p:spPr>
          <a:xfrm rot="5400000" flipH="1">
            <a:off x="4220452" y="1365366"/>
            <a:ext cx="2017546" cy="7091361"/>
          </a:xfrm>
          <a:prstGeom prst="curvedConnector3">
            <a:avLst>
              <a:gd name="adj1" fmla="val -11801"/>
            </a:avLst>
          </a:prstGeom>
          <a:ln w="79375">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210D7D6-AFC3-4FA1-9F5E-297441D7E6D8}"/>
              </a:ext>
            </a:extLst>
          </p:cNvPr>
          <p:cNvSpPr/>
          <p:nvPr/>
        </p:nvSpPr>
        <p:spPr>
          <a:xfrm>
            <a:off x="663177" y="1490663"/>
            <a:ext cx="2156224" cy="13304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Market Analysis</a:t>
            </a:r>
          </a:p>
          <a:p>
            <a:pPr algn="ctr"/>
            <a:r>
              <a:rPr lang="en-US" sz="1600" dirty="0"/>
              <a:t>Customer Requests</a:t>
            </a:r>
          </a:p>
          <a:p>
            <a:pPr algn="ctr"/>
            <a:r>
              <a:rPr lang="en-US" sz="1600" dirty="0"/>
              <a:t>Log Monitoring</a:t>
            </a:r>
          </a:p>
          <a:p>
            <a:pPr algn="ctr"/>
            <a:r>
              <a:rPr lang="en-US" sz="1600" dirty="0"/>
              <a:t>Interviews</a:t>
            </a:r>
          </a:p>
          <a:p>
            <a:pPr algn="ctr"/>
            <a:r>
              <a:rPr lang="en-US" sz="1600" dirty="0"/>
              <a:t>…</a:t>
            </a:r>
          </a:p>
        </p:txBody>
      </p:sp>
      <p:sp>
        <p:nvSpPr>
          <p:cNvPr id="34" name="Arrow: Down 33">
            <a:extLst>
              <a:ext uri="{FF2B5EF4-FFF2-40B4-BE49-F238E27FC236}">
                <a16:creationId xmlns:a16="http://schemas.microsoft.com/office/drawing/2014/main" id="{BADFE4D1-DBE0-424E-A96C-EB05B55DF776}"/>
              </a:ext>
            </a:extLst>
          </p:cNvPr>
          <p:cNvSpPr/>
          <p:nvPr/>
        </p:nvSpPr>
        <p:spPr>
          <a:xfrm>
            <a:off x="1533525" y="2830582"/>
            <a:ext cx="314325" cy="3460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55A391D8-DB87-41E1-AFB4-F1A8675F3F30}"/>
              </a:ext>
            </a:extLst>
          </p:cNvPr>
          <p:cNvCxnSpPr>
            <a:cxnSpLocks/>
          </p:cNvCxnSpPr>
          <p:nvPr/>
        </p:nvCxnSpPr>
        <p:spPr>
          <a:xfrm flipH="1">
            <a:off x="1550196" y="4510088"/>
            <a:ext cx="2405062" cy="792424"/>
          </a:xfrm>
          <a:prstGeom prst="straightConnector1">
            <a:avLst/>
          </a:prstGeom>
          <a:ln w="127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Table 38">
            <a:extLst>
              <a:ext uri="{FF2B5EF4-FFF2-40B4-BE49-F238E27FC236}">
                <a16:creationId xmlns:a16="http://schemas.microsoft.com/office/drawing/2014/main" id="{FDFD9CD5-CAF6-4D16-B9B2-FF584940B6ED}"/>
              </a:ext>
            </a:extLst>
          </p:cNvPr>
          <p:cNvGraphicFramePr>
            <a:graphicFrameLocks noGrp="1"/>
          </p:cNvGraphicFramePr>
          <p:nvPr>
            <p:extLst>
              <p:ext uri="{D42A27DB-BD31-4B8C-83A1-F6EECF244321}">
                <p14:modId xmlns:p14="http://schemas.microsoft.com/office/powerpoint/2010/main" val="4161126007"/>
              </p:ext>
            </p:extLst>
          </p:nvPr>
        </p:nvGraphicFramePr>
        <p:xfrm>
          <a:off x="100015" y="5312005"/>
          <a:ext cx="2341958" cy="1371600"/>
        </p:xfrm>
        <a:graphic>
          <a:graphicData uri="http://schemas.openxmlformats.org/drawingml/2006/table">
            <a:tbl>
              <a:tblPr firstRow="1" bandRow="1">
                <a:tableStyleId>{5C22544A-7EE6-4342-B048-85BDC9FD1C3A}</a:tableStyleId>
              </a:tblPr>
              <a:tblGrid>
                <a:gridCol w="633412">
                  <a:extLst>
                    <a:ext uri="{9D8B030D-6E8A-4147-A177-3AD203B41FA5}">
                      <a16:colId xmlns:a16="http://schemas.microsoft.com/office/drawing/2014/main" val="1002029497"/>
                    </a:ext>
                  </a:extLst>
                </a:gridCol>
                <a:gridCol w="1708546">
                  <a:extLst>
                    <a:ext uri="{9D8B030D-6E8A-4147-A177-3AD203B41FA5}">
                      <a16:colId xmlns:a16="http://schemas.microsoft.com/office/drawing/2014/main" val="279758757"/>
                    </a:ext>
                  </a:extLst>
                </a:gridCol>
              </a:tblGrid>
              <a:tr h="264031">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14435710"/>
                  </a:ext>
                </a:extLst>
              </a:tr>
              <a:tr h="264031">
                <a:tc>
                  <a:txBody>
                    <a:bodyPr/>
                    <a:lstStyle/>
                    <a:p>
                      <a:r>
                        <a:rPr lang="en-US" sz="1200" dirty="0"/>
                        <a:t>FDD</a:t>
                      </a:r>
                    </a:p>
                  </a:txBody>
                  <a:tcPr/>
                </a:tc>
                <a:tc>
                  <a:txBody>
                    <a:bodyPr/>
                    <a:lstStyle/>
                    <a:p>
                      <a:r>
                        <a:rPr lang="en-US" sz="1200" dirty="0"/>
                        <a:t>Feature DD</a:t>
                      </a:r>
                    </a:p>
                  </a:txBody>
                  <a:tcPr/>
                </a:tc>
                <a:extLst>
                  <a:ext uri="{0D108BD9-81ED-4DB2-BD59-A6C34878D82A}">
                    <a16:rowId xmlns:a16="http://schemas.microsoft.com/office/drawing/2014/main" val="2579275380"/>
                  </a:ext>
                </a:extLst>
              </a:tr>
              <a:tr h="264031">
                <a:tc>
                  <a:txBody>
                    <a:bodyPr/>
                    <a:lstStyle/>
                    <a:p>
                      <a:r>
                        <a:rPr lang="en-US" sz="1200" dirty="0"/>
                        <a:t>RDD</a:t>
                      </a:r>
                    </a:p>
                  </a:txBody>
                  <a:tcPr/>
                </a:tc>
                <a:tc>
                  <a:txBody>
                    <a:bodyPr/>
                    <a:lstStyle/>
                    <a:p>
                      <a:r>
                        <a:rPr lang="en-US" sz="1200" dirty="0"/>
                        <a:t>Responsibility DD</a:t>
                      </a:r>
                    </a:p>
                  </a:txBody>
                  <a:tcPr/>
                </a:tc>
                <a:extLst>
                  <a:ext uri="{0D108BD9-81ED-4DB2-BD59-A6C34878D82A}">
                    <a16:rowId xmlns:a16="http://schemas.microsoft.com/office/drawing/2014/main" val="3498436273"/>
                  </a:ext>
                </a:extLst>
              </a:tr>
              <a:tr h="264031">
                <a:tc>
                  <a:txBody>
                    <a:bodyPr/>
                    <a:lstStyle/>
                    <a:p>
                      <a:r>
                        <a:rPr lang="en-US" sz="1200" dirty="0"/>
                        <a:t>UGDD</a:t>
                      </a:r>
                    </a:p>
                  </a:txBody>
                  <a:tcPr/>
                </a:tc>
                <a:tc>
                  <a:txBody>
                    <a:bodyPr/>
                    <a:lstStyle/>
                    <a:p>
                      <a:r>
                        <a:rPr lang="en-US" sz="1200" dirty="0"/>
                        <a:t>User Guide DD</a:t>
                      </a:r>
                    </a:p>
                  </a:txBody>
                  <a:tcPr/>
                </a:tc>
                <a:extLst>
                  <a:ext uri="{0D108BD9-81ED-4DB2-BD59-A6C34878D82A}">
                    <a16:rowId xmlns:a16="http://schemas.microsoft.com/office/drawing/2014/main" val="3424220709"/>
                  </a:ext>
                </a:extLst>
              </a:tr>
              <a:tr h="269050">
                <a:tc>
                  <a:txBody>
                    <a:bodyPr/>
                    <a:lstStyle/>
                    <a:p>
                      <a:r>
                        <a:rPr lang="en-US" sz="1200" dirty="0"/>
                        <a:t>ADD</a:t>
                      </a:r>
                    </a:p>
                  </a:txBody>
                  <a:tcPr/>
                </a:tc>
                <a:tc>
                  <a:txBody>
                    <a:bodyPr/>
                    <a:lstStyle/>
                    <a:p>
                      <a:r>
                        <a:rPr lang="en-US" sz="1200" dirty="0"/>
                        <a:t>Aspect DD</a:t>
                      </a:r>
                    </a:p>
                  </a:txBody>
                  <a:tcPr/>
                </a:tc>
                <a:extLst>
                  <a:ext uri="{0D108BD9-81ED-4DB2-BD59-A6C34878D82A}">
                    <a16:rowId xmlns:a16="http://schemas.microsoft.com/office/drawing/2014/main" val="1039320188"/>
                  </a:ext>
                </a:extLst>
              </a:tr>
            </a:tbl>
          </a:graphicData>
        </a:graphic>
      </p:graphicFrame>
    </p:spTree>
    <p:extLst>
      <p:ext uri="{BB962C8B-B14F-4D97-AF65-F5344CB8AC3E}">
        <p14:creationId xmlns:p14="http://schemas.microsoft.com/office/powerpoint/2010/main" val="368890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09DB839-B509-475F-86DC-693708204214}"/>
              </a:ext>
            </a:extLst>
          </p:cNvPr>
          <p:cNvSpPr/>
          <p:nvPr/>
        </p:nvSpPr>
        <p:spPr>
          <a:xfrm>
            <a:off x="0" y="0"/>
            <a:ext cx="12242476" cy="1298797"/>
          </a:xfrm>
          <a:prstGeom prst="rect">
            <a:avLst/>
          </a:prstGeom>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129FC-35AF-4022-B730-D8911328F1B1}"/>
              </a:ext>
            </a:extLst>
          </p:cNvPr>
          <p:cNvSpPr>
            <a:spLocks noGrp="1"/>
          </p:cNvSpPr>
          <p:nvPr>
            <p:ph type="title"/>
          </p:nvPr>
        </p:nvSpPr>
        <p:spPr>
          <a:xfrm>
            <a:off x="838200" y="303656"/>
            <a:ext cx="10515600" cy="698363"/>
          </a:xfrm>
        </p:spPr>
        <p:txBody>
          <a:bodyPr/>
          <a:lstStyle/>
          <a:p>
            <a:r>
              <a:rPr lang="en-US" dirty="0">
                <a:solidFill>
                  <a:schemeClr val="bg1"/>
                </a:solidFill>
              </a:rPr>
              <a:t>When to use what</a:t>
            </a:r>
          </a:p>
        </p:txBody>
      </p:sp>
      <p:sp>
        <p:nvSpPr>
          <p:cNvPr id="3" name="TextBox 2">
            <a:extLst>
              <a:ext uri="{FF2B5EF4-FFF2-40B4-BE49-F238E27FC236}">
                <a16:creationId xmlns:a16="http://schemas.microsoft.com/office/drawing/2014/main" id="{420AA7DB-F170-46C1-A7BE-A42548BE9821}"/>
              </a:ext>
            </a:extLst>
          </p:cNvPr>
          <p:cNvSpPr txBox="1"/>
          <p:nvPr/>
        </p:nvSpPr>
        <p:spPr>
          <a:xfrm>
            <a:off x="385763" y="1543050"/>
            <a:ext cx="11415712"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methodologies are not mutually exclusive.</a:t>
            </a:r>
          </a:p>
          <a:p>
            <a:pPr marL="285750" indent="-285750">
              <a:buFont typeface="Arial" panose="020B0604020202020204" pitchFamily="34" charset="0"/>
              <a:buChar char="•"/>
            </a:pPr>
            <a:r>
              <a:rPr lang="en-US" sz="2400" dirty="0"/>
              <a:t>Depending on the type of problem, some *DD are more advisable than others:</a:t>
            </a:r>
            <a:endParaRPr lang="en-US" dirty="0"/>
          </a:p>
        </p:txBody>
      </p:sp>
      <p:graphicFrame>
        <p:nvGraphicFramePr>
          <p:cNvPr id="10" name="Table 9">
            <a:extLst>
              <a:ext uri="{FF2B5EF4-FFF2-40B4-BE49-F238E27FC236}">
                <a16:creationId xmlns:a16="http://schemas.microsoft.com/office/drawing/2014/main" id="{FCFECF90-C01A-487A-A60A-A1BA340EE45E}"/>
              </a:ext>
            </a:extLst>
          </p:cNvPr>
          <p:cNvGraphicFramePr>
            <a:graphicFrameLocks noGrp="1"/>
          </p:cNvGraphicFramePr>
          <p:nvPr>
            <p:extLst>
              <p:ext uri="{D42A27DB-BD31-4B8C-83A1-F6EECF244321}">
                <p14:modId xmlns:p14="http://schemas.microsoft.com/office/powerpoint/2010/main" val="1476769166"/>
              </p:ext>
            </p:extLst>
          </p:nvPr>
        </p:nvGraphicFramePr>
        <p:xfrm>
          <a:off x="357187" y="2469686"/>
          <a:ext cx="11320464" cy="2123440"/>
        </p:xfrm>
        <a:graphic>
          <a:graphicData uri="http://schemas.openxmlformats.org/drawingml/2006/table">
            <a:tbl>
              <a:tblPr firstRow="1" bandRow="1">
                <a:tableStyleId>{5C22544A-7EE6-4342-B048-85BDC9FD1C3A}</a:tableStyleId>
              </a:tblPr>
              <a:tblGrid>
                <a:gridCol w="1785938">
                  <a:extLst>
                    <a:ext uri="{9D8B030D-6E8A-4147-A177-3AD203B41FA5}">
                      <a16:colId xmlns:a16="http://schemas.microsoft.com/office/drawing/2014/main" val="1855691388"/>
                    </a:ext>
                  </a:extLst>
                </a:gridCol>
                <a:gridCol w="7019925">
                  <a:extLst>
                    <a:ext uri="{9D8B030D-6E8A-4147-A177-3AD203B41FA5}">
                      <a16:colId xmlns:a16="http://schemas.microsoft.com/office/drawing/2014/main" val="503307739"/>
                    </a:ext>
                  </a:extLst>
                </a:gridCol>
                <a:gridCol w="2514601">
                  <a:extLst>
                    <a:ext uri="{9D8B030D-6E8A-4147-A177-3AD203B41FA5}">
                      <a16:colId xmlns:a16="http://schemas.microsoft.com/office/drawing/2014/main" val="1859260478"/>
                    </a:ext>
                  </a:extLst>
                </a:gridCol>
              </a:tblGrid>
              <a:tr h="370840">
                <a:tc>
                  <a:txBody>
                    <a:bodyPr/>
                    <a:lstStyle/>
                    <a:p>
                      <a:r>
                        <a:rPr lang="en-US" dirty="0"/>
                        <a:t>Type of Problem</a:t>
                      </a:r>
                    </a:p>
                  </a:txBody>
                  <a:tcPr/>
                </a:tc>
                <a:tc>
                  <a:txBody>
                    <a:bodyPr/>
                    <a:lstStyle/>
                    <a:p>
                      <a:r>
                        <a:rPr lang="en-US" dirty="0"/>
                        <a:t>Such as</a:t>
                      </a:r>
                    </a:p>
                  </a:txBody>
                  <a:tcPr/>
                </a:tc>
                <a:tc>
                  <a:txBody>
                    <a:bodyPr/>
                    <a:lstStyle/>
                    <a:p>
                      <a:r>
                        <a:rPr lang="en-US" dirty="0"/>
                        <a:t>*DD to use</a:t>
                      </a:r>
                    </a:p>
                  </a:txBody>
                  <a:tcPr/>
                </a:tc>
                <a:extLst>
                  <a:ext uri="{0D108BD9-81ED-4DB2-BD59-A6C34878D82A}">
                    <a16:rowId xmlns:a16="http://schemas.microsoft.com/office/drawing/2014/main" val="3959890651"/>
                  </a:ext>
                </a:extLst>
              </a:tr>
              <a:tr h="370840">
                <a:tc>
                  <a:txBody>
                    <a:bodyPr/>
                    <a:lstStyle/>
                    <a:p>
                      <a:r>
                        <a:rPr lang="en-US" dirty="0"/>
                        <a:t>Simple/Obvious</a:t>
                      </a:r>
                    </a:p>
                  </a:txBody>
                  <a:tcPr/>
                </a:tc>
                <a:tc>
                  <a:txBody>
                    <a:bodyPr/>
                    <a:lstStyle/>
                    <a:p>
                      <a:r>
                        <a:rPr lang="en-US" dirty="0"/>
                        <a:t>“Known knowns”, bugs</a:t>
                      </a:r>
                    </a:p>
                  </a:txBody>
                  <a:tcPr/>
                </a:tc>
                <a:tc>
                  <a:txBody>
                    <a:bodyPr/>
                    <a:lstStyle/>
                    <a:p>
                      <a:r>
                        <a:rPr lang="en-US" dirty="0"/>
                        <a:t>Plain TDD</a:t>
                      </a:r>
                    </a:p>
                  </a:txBody>
                  <a:tcPr/>
                </a:tc>
                <a:extLst>
                  <a:ext uri="{0D108BD9-81ED-4DB2-BD59-A6C34878D82A}">
                    <a16:rowId xmlns:a16="http://schemas.microsoft.com/office/drawing/2014/main" val="810775958"/>
                  </a:ext>
                </a:extLst>
              </a:tr>
              <a:tr h="370840">
                <a:tc>
                  <a:txBody>
                    <a:bodyPr/>
                    <a:lstStyle/>
                    <a:p>
                      <a:r>
                        <a:rPr lang="en-US" dirty="0"/>
                        <a:t>Complicated</a:t>
                      </a:r>
                    </a:p>
                  </a:txBody>
                  <a:tcPr/>
                </a:tc>
                <a:tc>
                  <a:txBody>
                    <a:bodyPr/>
                    <a:lstStyle/>
                    <a:p>
                      <a:r>
                        <a:rPr lang="en-US" dirty="0"/>
                        <a:t>“Known unknowns”: features that we know must be delivered</a:t>
                      </a:r>
                    </a:p>
                  </a:txBody>
                  <a:tcPr/>
                </a:tc>
                <a:tc>
                  <a:txBody>
                    <a:bodyPr/>
                    <a:lstStyle/>
                    <a:p>
                      <a:r>
                        <a:rPr lang="en-US" dirty="0"/>
                        <a:t>BDD</a:t>
                      </a:r>
                    </a:p>
                  </a:txBody>
                  <a:tcPr/>
                </a:tc>
                <a:extLst>
                  <a:ext uri="{0D108BD9-81ED-4DB2-BD59-A6C34878D82A}">
                    <a16:rowId xmlns:a16="http://schemas.microsoft.com/office/drawing/2014/main" val="2712059206"/>
                  </a:ext>
                </a:extLst>
              </a:tr>
              <a:tr h="370840">
                <a:tc>
                  <a:txBody>
                    <a:bodyPr/>
                    <a:lstStyle/>
                    <a:p>
                      <a:r>
                        <a:rPr lang="en-US" dirty="0"/>
                        <a:t>Complex</a:t>
                      </a:r>
                    </a:p>
                  </a:txBody>
                  <a:tcPr/>
                </a:tc>
                <a:tc>
                  <a:txBody>
                    <a:bodyPr/>
                    <a:lstStyle/>
                    <a:p>
                      <a:r>
                        <a:rPr lang="en-US" dirty="0"/>
                        <a:t>“Unknown unknowns”: features our customers want but we don’t know</a:t>
                      </a:r>
                    </a:p>
                  </a:txBody>
                  <a:tcPr/>
                </a:tc>
                <a:tc>
                  <a:txBody>
                    <a:bodyPr/>
                    <a:lstStyle/>
                    <a:p>
                      <a:r>
                        <a:rPr lang="en-US" dirty="0"/>
                        <a:t>MDD/DDD</a:t>
                      </a:r>
                    </a:p>
                  </a:txBody>
                  <a:tcPr/>
                </a:tc>
                <a:extLst>
                  <a:ext uri="{0D108BD9-81ED-4DB2-BD59-A6C34878D82A}">
                    <a16:rowId xmlns:a16="http://schemas.microsoft.com/office/drawing/2014/main" val="2644655659"/>
                  </a:ext>
                </a:extLst>
              </a:tr>
              <a:tr h="370840">
                <a:tc>
                  <a:txBody>
                    <a:bodyPr/>
                    <a:lstStyle/>
                    <a:p>
                      <a:r>
                        <a:rPr lang="en-US" dirty="0"/>
                        <a:t>Chaotic</a:t>
                      </a:r>
                    </a:p>
                  </a:txBody>
                  <a:tcPr/>
                </a:tc>
                <a:tc>
                  <a:txBody>
                    <a:bodyPr/>
                    <a:lstStyle/>
                    <a:p>
                      <a:r>
                        <a:rPr lang="en-US" dirty="0"/>
                        <a:t>Emergencies with unclear cause and effect.</a:t>
                      </a:r>
                    </a:p>
                  </a:txBody>
                  <a:tcPr/>
                </a:tc>
                <a:tc>
                  <a:txBody>
                    <a:bodyPr/>
                    <a:lstStyle/>
                    <a:p>
                      <a:r>
                        <a:rPr lang="en-US" dirty="0"/>
                        <a:t>None: fix the problem ASAP!</a:t>
                      </a:r>
                    </a:p>
                  </a:txBody>
                  <a:tcPr/>
                </a:tc>
                <a:extLst>
                  <a:ext uri="{0D108BD9-81ED-4DB2-BD59-A6C34878D82A}">
                    <a16:rowId xmlns:a16="http://schemas.microsoft.com/office/drawing/2014/main" val="446500258"/>
                  </a:ext>
                </a:extLst>
              </a:tr>
            </a:tbl>
          </a:graphicData>
        </a:graphic>
      </p:graphicFrame>
      <p:sp>
        <p:nvSpPr>
          <p:cNvPr id="22" name="TextBox 21">
            <a:extLst>
              <a:ext uri="{FF2B5EF4-FFF2-40B4-BE49-F238E27FC236}">
                <a16:creationId xmlns:a16="http://schemas.microsoft.com/office/drawing/2014/main" id="{33078225-519F-4657-B155-90BE3CF262AD}"/>
              </a:ext>
            </a:extLst>
          </p:cNvPr>
          <p:cNvSpPr txBox="1"/>
          <p:nvPr/>
        </p:nvSpPr>
        <p:spPr>
          <a:xfrm>
            <a:off x="311152" y="5764015"/>
            <a:ext cx="11415712" cy="646331"/>
          </a:xfrm>
          <a:prstGeom prst="rect">
            <a:avLst/>
          </a:prstGeom>
          <a:noFill/>
        </p:spPr>
        <p:txBody>
          <a:bodyPr wrap="square" rtlCol="0">
            <a:spAutoFit/>
          </a:bodyPr>
          <a:lstStyle/>
          <a:p>
            <a:pPr marL="285750" indent="-285750">
              <a:buFont typeface="Arial" panose="020B0604020202020204" pitchFamily="34" charset="0"/>
              <a:buChar char="•"/>
            </a:pPr>
            <a:r>
              <a:rPr lang="en-US" sz="3600" dirty="0"/>
              <a:t>We will focus on BDD here;</a:t>
            </a:r>
            <a:endParaRPr lang="en-US" dirty="0"/>
          </a:p>
        </p:txBody>
      </p:sp>
      <p:sp>
        <p:nvSpPr>
          <p:cNvPr id="23" name="TextBox 22">
            <a:extLst>
              <a:ext uri="{FF2B5EF4-FFF2-40B4-BE49-F238E27FC236}">
                <a16:creationId xmlns:a16="http://schemas.microsoft.com/office/drawing/2014/main" id="{A9B5FFD4-F3BE-4F0C-91F0-A858646A0CE1}"/>
              </a:ext>
            </a:extLst>
          </p:cNvPr>
          <p:cNvSpPr txBox="1"/>
          <p:nvPr/>
        </p:nvSpPr>
        <p:spPr>
          <a:xfrm>
            <a:off x="471488" y="4763072"/>
            <a:ext cx="11415712"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TDD tries to find bugs where the system crashes while trying to give the correct result.</a:t>
            </a:r>
          </a:p>
          <a:p>
            <a:pPr marL="285750" indent="-285750">
              <a:buFont typeface="Arial" panose="020B0604020202020204" pitchFamily="34" charset="0"/>
              <a:buChar char="•"/>
            </a:pPr>
            <a:r>
              <a:rPr lang="en-US" sz="2400" dirty="0"/>
              <a:t>BDD/DDD/MDD avoids showing (flawlessly) the wrong result.</a:t>
            </a:r>
            <a:endParaRPr lang="en-US" dirty="0"/>
          </a:p>
        </p:txBody>
      </p:sp>
    </p:spTree>
    <p:extLst>
      <p:ext uri="{BB962C8B-B14F-4D97-AF65-F5344CB8AC3E}">
        <p14:creationId xmlns:p14="http://schemas.microsoft.com/office/powerpoint/2010/main" val="124233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0A020-5F4F-4674-BB61-42FEDC7736C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800" kern="1200" dirty="0" err="1">
                <a:solidFill>
                  <a:schemeClr val="bg1"/>
                </a:solidFill>
                <a:latin typeface="+mj-lt"/>
                <a:ea typeface="+mj-ea"/>
                <a:cs typeface="+mj-cs"/>
              </a:rPr>
              <a:t>Cynefin</a:t>
            </a:r>
            <a:r>
              <a:rPr lang="en-US" sz="2800" kern="1200" dirty="0">
                <a:solidFill>
                  <a:schemeClr val="bg1"/>
                </a:solidFill>
                <a:latin typeface="+mj-lt"/>
                <a:ea typeface="+mj-ea"/>
                <a:cs typeface="+mj-cs"/>
              </a:rPr>
              <a:t> (KUN-iv-in)</a:t>
            </a:r>
            <a:br>
              <a:rPr lang="en-US" sz="2800" kern="1200" dirty="0">
                <a:solidFill>
                  <a:schemeClr val="bg1"/>
                </a:solidFill>
                <a:latin typeface="+mj-lt"/>
                <a:ea typeface="+mj-ea"/>
                <a:cs typeface="+mj-cs"/>
              </a:rPr>
            </a:br>
            <a:r>
              <a:rPr lang="en-US" sz="1800" kern="1200" dirty="0">
                <a:solidFill>
                  <a:schemeClr val="bg1"/>
                </a:solidFill>
                <a:latin typeface="+mj-lt"/>
                <a:ea typeface="+mj-ea"/>
                <a:cs typeface="+mj-cs"/>
              </a:rPr>
              <a:t>A way to categorize issues</a:t>
            </a:r>
          </a:p>
        </p:txBody>
      </p:sp>
      <p:pic>
        <p:nvPicPr>
          <p:cNvPr id="5" name="Picture 4">
            <a:extLst>
              <a:ext uri="{FF2B5EF4-FFF2-40B4-BE49-F238E27FC236}">
                <a16:creationId xmlns:a16="http://schemas.microsoft.com/office/drawing/2014/main" id="{A27F240D-F8FB-445A-B84E-E6E81C286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745839"/>
            <a:ext cx="10905066" cy="4252975"/>
          </a:xfrm>
          <a:prstGeom prst="rect">
            <a:avLst/>
          </a:prstGeom>
        </p:spPr>
      </p:pic>
    </p:spTree>
    <p:extLst>
      <p:ext uri="{BB962C8B-B14F-4D97-AF65-F5344CB8AC3E}">
        <p14:creationId xmlns:p14="http://schemas.microsoft.com/office/powerpoint/2010/main" val="143582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48E658-45DF-402E-804B-E453727F7F09}"/>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What is BDD</a:t>
            </a:r>
          </a:p>
        </p:txBody>
      </p:sp>
      <p:graphicFrame>
        <p:nvGraphicFramePr>
          <p:cNvPr id="5" name="Content Placeholder 2">
            <a:extLst>
              <a:ext uri="{FF2B5EF4-FFF2-40B4-BE49-F238E27FC236}">
                <a16:creationId xmlns:a16="http://schemas.microsoft.com/office/drawing/2014/main" id="{8DE42FB0-3A8E-467D-8870-82CA2940CF19}"/>
              </a:ext>
            </a:extLst>
          </p:cNvPr>
          <p:cNvGraphicFramePr>
            <a:graphicFrameLocks noGrp="1"/>
          </p:cNvGraphicFramePr>
          <p:nvPr>
            <p:ph idx="1"/>
            <p:extLst>
              <p:ext uri="{D42A27DB-BD31-4B8C-83A1-F6EECF244321}">
                <p14:modId xmlns:p14="http://schemas.microsoft.com/office/powerpoint/2010/main" val="39556358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93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7D51-CEAB-46D6-876C-408D7483EF02}"/>
              </a:ext>
            </a:extLst>
          </p:cNvPr>
          <p:cNvSpPr>
            <a:spLocks noGrp="1"/>
          </p:cNvSpPr>
          <p:nvPr>
            <p:ph type="title"/>
          </p:nvPr>
        </p:nvSpPr>
        <p:spPr>
          <a:xfrm>
            <a:off x="762001" y="803325"/>
            <a:ext cx="5314536" cy="1325563"/>
          </a:xfrm>
        </p:spPr>
        <p:txBody>
          <a:bodyPr>
            <a:normAutofit/>
          </a:bodyPr>
          <a:lstStyle/>
          <a:p>
            <a:r>
              <a:rPr lang="en-US" dirty="0"/>
              <a:t>BDD Parts</a:t>
            </a:r>
            <a:br>
              <a:rPr lang="en-US" dirty="0"/>
            </a:br>
            <a:endParaRPr lang="en-US" dirty="0"/>
          </a:p>
        </p:txBody>
      </p:sp>
      <p:sp>
        <p:nvSpPr>
          <p:cNvPr id="3" name="Content Placeholder 2">
            <a:extLst>
              <a:ext uri="{FF2B5EF4-FFF2-40B4-BE49-F238E27FC236}">
                <a16:creationId xmlns:a16="http://schemas.microsoft.com/office/drawing/2014/main" id="{CC2F5416-32E3-4C1E-B7F0-4DA17DA135EC}"/>
              </a:ext>
            </a:extLst>
          </p:cNvPr>
          <p:cNvSpPr>
            <a:spLocks noGrp="1"/>
          </p:cNvSpPr>
          <p:nvPr>
            <p:ph idx="1"/>
          </p:nvPr>
        </p:nvSpPr>
        <p:spPr>
          <a:xfrm>
            <a:off x="619126" y="2279018"/>
            <a:ext cx="5713886" cy="3375920"/>
          </a:xfrm>
        </p:spPr>
        <p:txBody>
          <a:bodyPr anchor="t">
            <a:normAutofit/>
          </a:bodyPr>
          <a:lstStyle/>
          <a:p>
            <a:r>
              <a:rPr lang="en-US" sz="1500" dirty="0"/>
              <a:t>Deliberate Discovery</a:t>
            </a:r>
          </a:p>
          <a:p>
            <a:pPr lvl="1"/>
            <a:r>
              <a:rPr lang="en-US" sz="1500" dirty="0"/>
              <a:t>Deliberately discover what we don't know. There are many techniques, such as:</a:t>
            </a:r>
          </a:p>
          <a:p>
            <a:pPr lvl="2"/>
            <a:r>
              <a:rPr lang="en-US" sz="1500" dirty="0"/>
              <a:t>Prototyping;</a:t>
            </a:r>
          </a:p>
          <a:p>
            <a:pPr lvl="2"/>
            <a:r>
              <a:rPr lang="en-US" sz="1500" dirty="0">
                <a:hlinkClick r:id="rId2"/>
              </a:rPr>
              <a:t>Example Mapping</a:t>
            </a:r>
            <a:r>
              <a:rPr lang="en-US" sz="1500" dirty="0"/>
              <a:t>;</a:t>
            </a:r>
          </a:p>
          <a:p>
            <a:pPr lvl="2"/>
            <a:r>
              <a:rPr lang="en-US" sz="1500" dirty="0">
                <a:hlinkClick r:id="rId3"/>
              </a:rPr>
              <a:t>Planning Poker</a:t>
            </a:r>
            <a:r>
              <a:rPr lang="en-US" sz="1500" dirty="0"/>
              <a:t> and many others.</a:t>
            </a:r>
          </a:p>
          <a:p>
            <a:pPr lvl="1"/>
            <a:r>
              <a:rPr lang="en-US" sz="1500" dirty="0"/>
              <a:t>Test Driven Development (TDD):</a:t>
            </a:r>
          </a:p>
          <a:p>
            <a:pPr lvl="2"/>
            <a:r>
              <a:rPr lang="en-US" sz="1500" dirty="0"/>
              <a:t>Development through very short iterations of the cycle:</a:t>
            </a:r>
          </a:p>
          <a:p>
            <a:pPr lvl="3"/>
            <a:r>
              <a:rPr lang="en-US" sz="1500" dirty="0"/>
              <a:t>Requirements are translated into test cases;</a:t>
            </a:r>
          </a:p>
          <a:p>
            <a:pPr lvl="3"/>
            <a:r>
              <a:rPr lang="en-US" sz="1500" dirty="0"/>
              <a:t>The system is improved to pass to test cases (and nothing more).</a:t>
            </a:r>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1A7B9EC-7FEC-4C9D-998D-579F64B0C105}"/>
              </a:ext>
            </a:extLst>
          </p:cNvPr>
          <p:cNvPicPr>
            <a:picLocks noChangeAspect="1"/>
          </p:cNvPicPr>
          <p:nvPr/>
        </p:nvPicPr>
        <p:blipFill>
          <a:blip r:embed="rId4"/>
          <a:stretch>
            <a:fillRect/>
          </a:stretch>
        </p:blipFill>
        <p:spPr>
          <a:xfrm>
            <a:off x="7884057" y="1032851"/>
            <a:ext cx="3796790" cy="3017092"/>
          </a:xfrm>
          <a:prstGeom prst="rect">
            <a:avLst/>
          </a:prstGeom>
        </p:spPr>
      </p:pic>
      <p:sp>
        <p:nvSpPr>
          <p:cNvPr id="4" name="AutoShape 2" descr="image.png">
            <a:extLst>
              <a:ext uri="{FF2B5EF4-FFF2-40B4-BE49-F238E27FC236}">
                <a16:creationId xmlns:a16="http://schemas.microsoft.com/office/drawing/2014/main" id="{029FC7DD-1354-425E-8A55-B965DB2E55A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0" name="Straight Arrow Connector 9">
            <a:extLst>
              <a:ext uri="{FF2B5EF4-FFF2-40B4-BE49-F238E27FC236}">
                <a16:creationId xmlns:a16="http://schemas.microsoft.com/office/drawing/2014/main" id="{ED59AEB6-304B-41F0-B32C-1062CE35281D}"/>
              </a:ext>
            </a:extLst>
          </p:cNvPr>
          <p:cNvCxnSpPr>
            <a:cxnSpLocks/>
          </p:cNvCxnSpPr>
          <p:nvPr/>
        </p:nvCxnSpPr>
        <p:spPr>
          <a:xfrm flipV="1">
            <a:off x="6248400" y="3495675"/>
            <a:ext cx="1385888" cy="700088"/>
          </a:xfrm>
          <a:prstGeom prst="straightConnector1">
            <a:avLst/>
          </a:prstGeom>
          <a:ln w="104775">
            <a:solidFill>
              <a:schemeClr val="accent2">
                <a:lumMod val="75000"/>
                <a:alpha val="52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67014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10</TotalTime>
  <Words>3385</Words>
  <Application>Microsoft Office PowerPoint</Application>
  <PresentationFormat>Widescreen</PresentationFormat>
  <Paragraphs>424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Behavior Driven Development with SpecFlow </vt:lpstr>
      <vt:lpstr>Why?</vt:lpstr>
      <vt:lpstr>Disclaimers</vt:lpstr>
      <vt:lpstr>But… there are so many *DD methodologies!  ADD BDD DDD FDD LCMDD MDD TDD UGDD</vt:lpstr>
      <vt:lpstr>A generic *DD workflow </vt:lpstr>
      <vt:lpstr>When to use what</vt:lpstr>
      <vt:lpstr>Cynefin (KUN-iv-in) A way to categorize issues</vt:lpstr>
      <vt:lpstr>What is BDD</vt:lpstr>
      <vt:lpstr>BDD Parts </vt:lpstr>
      <vt:lpstr>BDD Principles</vt:lpstr>
      <vt:lpstr>The Microwave Popcorn principle</vt:lpstr>
      <vt:lpstr>SpecFlow</vt:lpstr>
      <vt:lpstr>SpecFlow C# Project</vt:lpstr>
      <vt:lpstr>NuGet Packages and References</vt:lpstr>
      <vt:lpstr>Adding features</vt:lpstr>
      <vt:lpstr>Feature description</vt:lpstr>
      <vt:lpstr>PowerPoint Presentation</vt:lpstr>
      <vt:lpstr>Rule of Thumb for Scenarios:</vt:lpstr>
      <vt:lpstr>Generating Step Code</vt:lpstr>
      <vt:lpstr>Step Code for our Example, initializations</vt:lpstr>
      <vt:lpstr>Step Code for our Example, Givens</vt:lpstr>
      <vt:lpstr>Step Code for our Example, Whens</vt:lpstr>
      <vt:lpstr>Step Code for our Example, Thens</vt:lpstr>
      <vt:lpstr>Step Code for our Example, Thens, part 2</vt:lpstr>
      <vt:lpstr>Step Code: Scenario Context</vt:lpstr>
      <vt:lpstr>Refactoring: Add a new scenario</vt:lpstr>
      <vt:lpstr>Refactoring: Changing step parameters</vt:lpstr>
      <vt:lpstr>Scenario Outline</vt:lpstr>
      <vt:lpstr>Scenario Outline: Generated Code</vt:lpstr>
      <vt:lpstr>SpecFlow and Azure Devops Work Items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 Driven Development with SpecFlow </dc:title>
  <dc:creator>Lucidio Kuhn</dc:creator>
  <cp:lastModifiedBy>Lucidio Kuhn</cp:lastModifiedBy>
  <cp:revision>1</cp:revision>
  <dcterms:created xsi:type="dcterms:W3CDTF">2019-03-01T01:22:39Z</dcterms:created>
  <dcterms:modified xsi:type="dcterms:W3CDTF">2023-05-16T20:52:17Z</dcterms:modified>
</cp:coreProperties>
</file>