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F8-4D12-88C5-BC4EC415027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2F8-4D12-88C5-BC4EC41502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2F8-4D12-88C5-BC4EC41502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95352768"/>
        <c:axId val="795350272"/>
      </c:lineChart>
      <c:catAx>
        <c:axId val="79535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95350272"/>
        <c:crosses val="autoZero"/>
        <c:auto val="1"/>
        <c:lblAlgn val="ctr"/>
        <c:lblOffset val="100"/>
        <c:noMultiLvlLbl val="0"/>
      </c:catAx>
      <c:valAx>
        <c:axId val="79535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95352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0060-8CD4-41AB-B07C-62B25845A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48B16-7622-46D3-8CEB-3F68C563B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E477B-06B0-4C97-B4DE-C87151CE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2757-15C4-4171-AB6B-6A4D4504FAF3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E4B3E-486F-4E97-8AF1-E8E011F6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7EA4C-0B3C-4DBB-849D-B8BFCFE7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858E-B2A3-4F18-9F42-1F71546714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57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0FC4C-419B-42FC-AA1C-EB958BFC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3A291-402A-493D-8A1D-33109DED8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33541-9F82-4060-96BE-B5A01F67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2757-15C4-4171-AB6B-6A4D4504FAF3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72D4B-7D46-4E3D-8735-66704666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46398-7D17-4AE4-A45F-45CD496C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858E-B2A3-4F18-9F42-1F71546714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81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CC5DC-2495-4FBC-A3E5-2AF10914E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C30FC-895A-4780-BAAB-4C9093902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42A7D-BEC4-4618-A1BF-9C59250E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2757-15C4-4171-AB6B-6A4D4504FAF3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B9DE3-D1D1-432B-B2C5-8F62A95C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5B41D-36E8-407D-B0DE-BD9E6007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858E-B2A3-4F18-9F42-1F71546714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24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5D0FF-0B42-455D-A4F4-07DA3715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49079-CA94-4733-A027-D270E8E91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178BF-4127-4875-9258-8BBAD604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2757-15C4-4171-AB6B-6A4D4504FAF3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01F00-F058-446D-B681-8F777A739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4FDBF-3015-4EB4-948B-F2FD1AA34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858E-B2A3-4F18-9F42-1F71546714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36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36421-7D77-4192-B44A-C9C6DD680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60EA-9B3F-4E6C-8149-87C004628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56FD0-2075-4E5E-A01B-FCF12441F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2757-15C4-4171-AB6B-6A4D4504FAF3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E1541-18E2-4EEC-9902-164C8FE1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04872-4E24-4112-AC27-8094939D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858E-B2A3-4F18-9F42-1F71546714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69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334E-95A6-4AB3-AE22-98A03393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8FEED-0960-467F-A687-523BA2F8F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8BDC0-5369-423A-ADB7-817A89042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F7F8B-946A-485C-82CD-4D84F0EEB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2757-15C4-4171-AB6B-6A4D4504FAF3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36967-C9A5-441F-9FCF-984D1D6D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1170B-EA1A-4AEB-A521-8F9AD446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858E-B2A3-4F18-9F42-1F71546714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06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7A64-AFFB-4F9F-BAAE-945BCD251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F7F15-C0EB-4C66-BB54-24152A39C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6DDDD-FB0E-4456-93AF-5C8659C7F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326BFE-1C2F-4847-94FB-97BE06FE5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80D22F-1CF0-4C2C-95CB-49397AFDC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5E83CD-CB14-4AEE-BD89-8D6129191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2757-15C4-4171-AB6B-6A4D4504FAF3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F397B0-61B7-4048-AE91-98A73767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90FF7C-46FD-43AC-9ECE-A8FB51FF9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858E-B2A3-4F18-9F42-1F71546714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641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318B7-2B25-48A0-B91D-28405C6C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B40C85-D49D-4391-B239-C64BC5F4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2757-15C4-4171-AB6B-6A4D4504FAF3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68425-B08F-4721-B905-6D8747677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D191A-7A20-4F57-AC68-A90006B85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858E-B2A3-4F18-9F42-1F71546714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11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898BC-5DED-4304-9117-E8E2CF98C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2757-15C4-4171-AB6B-6A4D4504FAF3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6DD644-0CFC-4F48-A68C-5DFECCB6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14A5E-F0FC-4947-9AB0-632F2C42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858E-B2A3-4F18-9F42-1F71546714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216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0323B-569A-49AE-8ECE-424A9E60F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1C73F-5408-4E39-A557-B64F4D77E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DAE2B-B635-4A6A-AE9B-F0FB0BAF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B671A-7C4B-44D9-80AC-C546303B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2757-15C4-4171-AB6B-6A4D4504FAF3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E43AC-592C-4F1A-99ED-E3D91BF2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D0598-ED08-4BB7-A1EB-0D6CA2DD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858E-B2A3-4F18-9F42-1F71546714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5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6EE6D-1DDC-4ECF-AC02-8F131DBEC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F17307-2C3D-4C9E-BD34-C9C960A8E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E60AD-7BB9-4538-B4DF-D2884085E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468A1-FBB2-4EA6-9436-B52AFFC4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2757-15C4-4171-AB6B-6A4D4504FAF3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ADE36-3D13-4E05-ACBF-D7A783E1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044F5-9B99-44D9-B6AB-921D7D83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858E-B2A3-4F18-9F42-1F71546714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51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83D672-4A32-4E25-B174-C5D47C56B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B8956-3248-4E2C-99CD-8C728FEAB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418D0-7997-4C70-824E-ECA5AD9B8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F2757-15C4-4171-AB6B-6A4D4504FAF3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01E05-4C0A-450D-BE8E-C37F81958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B6EF5-84C0-4D41-89DF-9369DEBB8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0858E-B2A3-4F18-9F42-1F71546714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04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D0A8D9-29AC-4F28-8F85-31935E010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7204" y="1953220"/>
            <a:ext cx="5204489" cy="3160593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Ideas for the final task and the formative assessment 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3886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4ED27-1C0C-4D6D-9861-51AAC468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Logbook of a life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C7BE6-AEC5-4742-9569-B76D40393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rgbClr val="FFFFFF"/>
                </a:solidFill>
              </a:rPr>
              <a:t>Look at the person as a whole and how we generate </a:t>
            </a:r>
            <a:r>
              <a:rPr lang="en-GB" sz="2400" dirty="0" err="1">
                <a:solidFill>
                  <a:srgbClr val="FFFFFF"/>
                </a:solidFill>
              </a:rPr>
              <a:t>informations</a:t>
            </a:r>
            <a:r>
              <a:rPr lang="en-GB" sz="2400" dirty="0">
                <a:solidFill>
                  <a:srgbClr val="FFFFFF"/>
                </a:solidFill>
              </a:rPr>
              <a:t> </a:t>
            </a:r>
          </a:p>
          <a:p>
            <a:endParaRPr lang="en-GB" sz="2400" dirty="0">
              <a:solidFill>
                <a:srgbClr val="FFFFFF"/>
              </a:solidFill>
            </a:endParaRPr>
          </a:p>
          <a:p>
            <a:r>
              <a:rPr lang="en-GB" sz="2400" dirty="0">
                <a:solidFill>
                  <a:srgbClr val="FFFFFF"/>
                </a:solidFill>
              </a:rPr>
              <a:t>Or look at a whole family on the same data with their profiles</a:t>
            </a:r>
          </a:p>
          <a:p>
            <a:endParaRPr lang="en-GB" sz="2400" dirty="0">
              <a:solidFill>
                <a:srgbClr val="FFFFFF"/>
              </a:solidFill>
            </a:endParaRPr>
          </a:p>
          <a:p>
            <a:r>
              <a:rPr lang="en-GB" sz="2400" dirty="0">
                <a:solidFill>
                  <a:srgbClr val="FFFFFF"/>
                </a:solidFill>
              </a:rPr>
              <a:t>Collect different personal data for a period of time 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Migraines, weight, mood, food intake, temperature, number of step…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Internet data</a:t>
            </a:r>
          </a:p>
          <a:p>
            <a:pPr lvl="1"/>
            <a:endParaRPr lang="en-GB" dirty="0">
              <a:solidFill>
                <a:srgbClr val="FFFFFF"/>
              </a:solidFill>
            </a:endParaRPr>
          </a:p>
          <a:p>
            <a:pPr lvl="1"/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734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9A9ABB9-3FE5-49D5-B8B3-4489C4CE4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4300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Sophie Calle, le rituel d'anniversaire, glorification du quotidien,  conservation et classification en vitrine de tous ses cadeaux d'anniver… |  Amelie, Musea, Design">
            <a:extLst>
              <a:ext uri="{FF2B5EF4-FFF2-40B4-BE49-F238E27FC236}">
                <a16:creationId xmlns:a16="http://schemas.microsoft.com/office/drawing/2014/main" id="{62898011-B609-4139-9ED5-BB9885C75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1554163"/>
            <a:ext cx="2208213" cy="39100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NDT - SOPHIE CALLE (ARTIST)">
            <a:extLst>
              <a:ext uri="{FF2B5EF4-FFF2-40B4-BE49-F238E27FC236}">
                <a16:creationId xmlns:a16="http://schemas.microsoft.com/office/drawing/2014/main" id="{6D9278C1-BF22-4C56-A724-AADBF3D3E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75" y="1554163"/>
            <a:ext cx="2152650" cy="39100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OPHIE CALLE">
            <a:extLst>
              <a:ext uri="{FF2B5EF4-FFF2-40B4-BE49-F238E27FC236}">
                <a16:creationId xmlns:a16="http://schemas.microsoft.com/office/drawing/2014/main" id="{F28B7B3C-D756-4364-957F-6C93F641C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1554163"/>
            <a:ext cx="2797175" cy="39100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21A1A2-A03E-4D14-B749-AFBE6A55D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496" y="1282700"/>
            <a:ext cx="2799907" cy="4455416"/>
          </a:xfrm>
        </p:spPr>
        <p:txBody>
          <a:bodyPr anchor="ctr">
            <a:normAutofit/>
          </a:bodyPr>
          <a:lstStyle/>
          <a:p>
            <a:r>
              <a:rPr lang="en-GB" sz="3400"/>
              <a:t>Le rituel d’anniverssaire – Sophie Calle </a:t>
            </a:r>
          </a:p>
        </p:txBody>
      </p:sp>
    </p:spTree>
    <p:extLst>
      <p:ext uri="{BB962C8B-B14F-4D97-AF65-F5344CB8AC3E}">
        <p14:creationId xmlns:p14="http://schemas.microsoft.com/office/powerpoint/2010/main" val="758783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3AC1B-0092-4FCE-A22E-79D0FFDB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264" y="932688"/>
            <a:ext cx="4892040" cy="17739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Possible presentation 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AD0F4D2-80E7-4A78-82EE-BEAEE4945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74779DA-7FE5-404E-9193-965FB09F1A4C}"/>
              </a:ext>
            </a:extLst>
          </p:cNvPr>
          <p:cNvSpPr txBox="1"/>
          <p:nvPr/>
        </p:nvSpPr>
        <p:spPr>
          <a:xfrm>
            <a:off x="6684264" y="2898648"/>
            <a:ext cx="4892040" cy="3209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Comparison of 2 data collected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CA6C50-FBFA-4910-A970-88ECACE1704F}"/>
              </a:ext>
            </a:extLst>
          </p:cNvPr>
          <p:cNvSpPr/>
          <p:nvPr/>
        </p:nvSpPr>
        <p:spPr>
          <a:xfrm>
            <a:off x="209550" y="1066800"/>
            <a:ext cx="1276294" cy="480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EA5E3B-9EE5-45E4-8A74-677564D90D5C}"/>
              </a:ext>
            </a:extLst>
          </p:cNvPr>
          <p:cNvSpPr/>
          <p:nvPr/>
        </p:nvSpPr>
        <p:spPr>
          <a:xfrm>
            <a:off x="329052" y="1240536"/>
            <a:ext cx="405239" cy="4220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4D46F5-8A17-4BB7-9716-1F34D8AE4855}"/>
              </a:ext>
            </a:extLst>
          </p:cNvPr>
          <p:cNvSpPr/>
          <p:nvPr/>
        </p:nvSpPr>
        <p:spPr>
          <a:xfrm>
            <a:off x="907448" y="1240535"/>
            <a:ext cx="405239" cy="4220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A011DA-A0C7-4051-9DB8-B55FF3AFE457}"/>
              </a:ext>
            </a:extLst>
          </p:cNvPr>
          <p:cNvSpPr/>
          <p:nvPr/>
        </p:nvSpPr>
        <p:spPr>
          <a:xfrm>
            <a:off x="329052" y="1836281"/>
            <a:ext cx="405239" cy="4220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089033-531F-4806-B63B-4A09D141B012}"/>
              </a:ext>
            </a:extLst>
          </p:cNvPr>
          <p:cNvSpPr/>
          <p:nvPr/>
        </p:nvSpPr>
        <p:spPr>
          <a:xfrm>
            <a:off x="907312" y="1836281"/>
            <a:ext cx="405239" cy="4220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611BDB-6758-4CCA-8E8B-E52690672237}"/>
              </a:ext>
            </a:extLst>
          </p:cNvPr>
          <p:cNvSpPr/>
          <p:nvPr/>
        </p:nvSpPr>
        <p:spPr>
          <a:xfrm>
            <a:off x="329052" y="2432026"/>
            <a:ext cx="405239" cy="4220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B2F791-7B6E-4A74-B4E2-C7E377F47913}"/>
              </a:ext>
            </a:extLst>
          </p:cNvPr>
          <p:cNvSpPr/>
          <p:nvPr/>
        </p:nvSpPr>
        <p:spPr>
          <a:xfrm>
            <a:off x="4525575" y="1066800"/>
            <a:ext cx="1276294" cy="480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35F73B-9733-4E2E-84A9-95DC39E4EF9E}"/>
              </a:ext>
            </a:extLst>
          </p:cNvPr>
          <p:cNvSpPr/>
          <p:nvPr/>
        </p:nvSpPr>
        <p:spPr>
          <a:xfrm>
            <a:off x="4645077" y="1240536"/>
            <a:ext cx="405239" cy="4220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7F222C-4707-434D-B330-F0D22477AA24}"/>
              </a:ext>
            </a:extLst>
          </p:cNvPr>
          <p:cNvSpPr/>
          <p:nvPr/>
        </p:nvSpPr>
        <p:spPr>
          <a:xfrm>
            <a:off x="5223473" y="1240535"/>
            <a:ext cx="405239" cy="4220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C5070E-E27D-48CA-89BE-AF6C89EBA059}"/>
              </a:ext>
            </a:extLst>
          </p:cNvPr>
          <p:cNvSpPr/>
          <p:nvPr/>
        </p:nvSpPr>
        <p:spPr>
          <a:xfrm>
            <a:off x="4645077" y="1836281"/>
            <a:ext cx="405239" cy="4220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71EC16-01F8-472A-8A18-26D7E91B2FA4}"/>
              </a:ext>
            </a:extLst>
          </p:cNvPr>
          <p:cNvSpPr/>
          <p:nvPr/>
        </p:nvSpPr>
        <p:spPr>
          <a:xfrm>
            <a:off x="5223337" y="1836281"/>
            <a:ext cx="405239" cy="4220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A1162D-6EA4-4368-840C-0DFF7B8A9A4A}"/>
              </a:ext>
            </a:extLst>
          </p:cNvPr>
          <p:cNvSpPr/>
          <p:nvPr/>
        </p:nvSpPr>
        <p:spPr>
          <a:xfrm>
            <a:off x="4645077" y="2432026"/>
            <a:ext cx="405239" cy="4220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FA9EE90-E4AA-4537-8810-11C0185073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3429610"/>
              </p:ext>
            </p:extLst>
          </p:nvPr>
        </p:nvGraphicFramePr>
        <p:xfrm>
          <a:off x="1142835" y="1191104"/>
          <a:ext cx="3596576" cy="4475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1033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DE7358-C609-4B5D-892E-EFC55CD0A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7" y="1264801"/>
            <a:ext cx="4114571" cy="4296387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Formative assessment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9237A-B931-4FA6-AA3F-6A3EC060F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345827"/>
            <a:ext cx="5217173" cy="4351338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Take 3 data source over 3 days, analyse it and synthetize it in a straight forward graph using D3.</a:t>
            </a: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308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7928-D1DA-4ABE-9BCA-9234BBD0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Ideas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D7212-58A5-4193-B69B-AB6A11767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two dancing robots  : 2 Arduino projects with each of them senser will react to each other ‘physical’ capabilities (ex : one with a light another with a light sensor, the light flickers, the other one react to it). It create a dance. At the end the movement of both is collected and it create a randomize sketch  </a:t>
            </a:r>
          </a:p>
          <a:p>
            <a:r>
              <a:rPr lang="en-GB" dirty="0"/>
              <a:t>Disease visualization – from global to micro. And you can visualize how it affect each aspect (like the game pandemic) </a:t>
            </a:r>
          </a:p>
        </p:txBody>
      </p:sp>
    </p:spTree>
    <p:extLst>
      <p:ext uri="{BB962C8B-B14F-4D97-AF65-F5344CB8AC3E}">
        <p14:creationId xmlns:p14="http://schemas.microsoft.com/office/powerpoint/2010/main" val="2533915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193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Tw Cen MT</vt:lpstr>
      <vt:lpstr>Office Theme</vt:lpstr>
      <vt:lpstr>Ideas for the final task and the formative assessment </vt:lpstr>
      <vt:lpstr>Logbook of a life </vt:lpstr>
      <vt:lpstr>Le rituel d’anniverssaire – Sophie Calle </vt:lpstr>
      <vt:lpstr>Possible presentation </vt:lpstr>
      <vt:lpstr>Formative assessment </vt:lpstr>
      <vt:lpstr>Other Ideas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for the final task and the formative assessment </dc:title>
  <dc:creator>maya broons</dc:creator>
  <cp:lastModifiedBy>maya broons</cp:lastModifiedBy>
  <cp:revision>5</cp:revision>
  <dcterms:created xsi:type="dcterms:W3CDTF">2021-03-24T23:26:38Z</dcterms:created>
  <dcterms:modified xsi:type="dcterms:W3CDTF">2021-03-25T09:55:57Z</dcterms:modified>
</cp:coreProperties>
</file>