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  <p:sldMasterId id="2147483700" r:id="rId2"/>
  </p:sldMasterIdLst>
  <p:notesMasterIdLst>
    <p:notesMasterId r:id="rId44"/>
  </p:notesMasterIdLst>
  <p:sldIdLst>
    <p:sldId id="256" r:id="rId3"/>
    <p:sldId id="257" r:id="rId4"/>
    <p:sldId id="258" r:id="rId5"/>
    <p:sldId id="395" r:id="rId6"/>
    <p:sldId id="396" r:id="rId7"/>
    <p:sldId id="359" r:id="rId8"/>
    <p:sldId id="360" r:id="rId9"/>
    <p:sldId id="390" r:id="rId10"/>
    <p:sldId id="362" r:id="rId11"/>
    <p:sldId id="363" r:id="rId12"/>
    <p:sldId id="39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51" r:id="rId21"/>
    <p:sldId id="352" r:id="rId22"/>
    <p:sldId id="355" r:id="rId23"/>
    <p:sldId id="353" r:id="rId24"/>
    <p:sldId id="375" r:id="rId25"/>
    <p:sldId id="385" r:id="rId26"/>
    <p:sldId id="398" r:id="rId27"/>
    <p:sldId id="386" r:id="rId28"/>
    <p:sldId id="357" r:id="rId29"/>
    <p:sldId id="387" r:id="rId30"/>
    <p:sldId id="358" r:id="rId31"/>
    <p:sldId id="382" r:id="rId32"/>
    <p:sldId id="377" r:id="rId33"/>
    <p:sldId id="383" r:id="rId34"/>
    <p:sldId id="378" r:id="rId35"/>
    <p:sldId id="384" r:id="rId36"/>
    <p:sldId id="392" r:id="rId37"/>
    <p:sldId id="379" r:id="rId38"/>
    <p:sldId id="399" r:id="rId39"/>
    <p:sldId id="400" r:id="rId40"/>
    <p:sldId id="401" r:id="rId41"/>
    <p:sldId id="402" r:id="rId42"/>
    <p:sldId id="39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 autoAdjust="0"/>
    <p:restoredTop sz="80828" autoAdjust="0"/>
  </p:normalViewPr>
  <p:slideViewPr>
    <p:cSldViewPr>
      <p:cViewPr varScale="1">
        <p:scale>
          <a:sx n="127" d="100"/>
          <a:sy n="127" d="100"/>
        </p:scale>
        <p:origin x="26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9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4"/>
    </p:cViewPr>
  </p:sorterViewPr>
  <p:notesViewPr>
    <p:cSldViewPr>
      <p:cViewPr varScale="1">
        <p:scale>
          <a:sx n="71" d="100"/>
          <a:sy n="71" d="100"/>
        </p:scale>
        <p:origin x="221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E8F32-23A6-4412-A55F-B929E7C48F1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754BD9-B8AE-4621-B3AD-0C2ED4DB31A3}">
      <dgm:prSet/>
      <dgm:spPr/>
      <dgm:t>
        <a:bodyPr/>
        <a:lstStyle/>
        <a:p>
          <a:r>
            <a:rPr lang="en-US"/>
            <a:t>Describe</a:t>
          </a:r>
        </a:p>
      </dgm:t>
    </dgm:pt>
    <dgm:pt modelId="{1B3E540E-161C-4CC5-AEAB-6FFB93FC8D9B}" type="parTrans" cxnId="{A59BC6B2-F6D2-4E88-9854-72CFC85EFBF8}">
      <dgm:prSet/>
      <dgm:spPr/>
      <dgm:t>
        <a:bodyPr/>
        <a:lstStyle/>
        <a:p>
          <a:endParaRPr lang="en-US"/>
        </a:p>
      </dgm:t>
    </dgm:pt>
    <dgm:pt modelId="{037BCE78-6CA5-4AC7-BA73-CF03A759AF9F}" type="sibTrans" cxnId="{A59BC6B2-F6D2-4E88-9854-72CFC85EFBF8}">
      <dgm:prSet/>
      <dgm:spPr/>
      <dgm:t>
        <a:bodyPr/>
        <a:lstStyle/>
        <a:p>
          <a:endParaRPr lang="en-US"/>
        </a:p>
      </dgm:t>
    </dgm:pt>
    <dgm:pt modelId="{F0A65E09-0544-4F4C-93C8-49DD7848BC96}">
      <dgm:prSet/>
      <dgm:spPr/>
      <dgm:t>
        <a:bodyPr/>
        <a:lstStyle/>
        <a:p>
          <a:r>
            <a:rPr lang="en-US"/>
            <a:t>Describe image file formats</a:t>
          </a:r>
        </a:p>
      </dgm:t>
    </dgm:pt>
    <dgm:pt modelId="{7CF119A8-6317-4596-8269-4307C5749DB0}" type="parTrans" cxnId="{7DD07F39-5A6C-48DA-ACAA-E9A71256C405}">
      <dgm:prSet/>
      <dgm:spPr/>
      <dgm:t>
        <a:bodyPr/>
        <a:lstStyle/>
        <a:p>
          <a:endParaRPr lang="en-US"/>
        </a:p>
      </dgm:t>
    </dgm:pt>
    <dgm:pt modelId="{DFC8BF42-8F44-4BDF-B9F3-8A723D308BDD}" type="sibTrans" cxnId="{7DD07F39-5A6C-48DA-ACAA-E9A71256C405}">
      <dgm:prSet/>
      <dgm:spPr/>
      <dgm:t>
        <a:bodyPr/>
        <a:lstStyle/>
        <a:p>
          <a:endParaRPr lang="en-US"/>
        </a:p>
      </dgm:t>
    </dgm:pt>
    <dgm:pt modelId="{4E3D60E2-ACB0-46A3-BF00-3A92CA1EBC9E}">
      <dgm:prSet/>
      <dgm:spPr/>
      <dgm:t>
        <a:bodyPr/>
        <a:lstStyle/>
        <a:p>
          <a:r>
            <a:rPr lang="en-US"/>
            <a:t>Describe</a:t>
          </a:r>
        </a:p>
      </dgm:t>
    </dgm:pt>
    <dgm:pt modelId="{E7A35B7F-3B06-4F96-82F6-0C39BEFA1AD7}" type="parTrans" cxnId="{866FA4B4-4A84-4D30-B755-FC79A5763A3F}">
      <dgm:prSet/>
      <dgm:spPr/>
      <dgm:t>
        <a:bodyPr/>
        <a:lstStyle/>
        <a:p>
          <a:endParaRPr lang="en-US"/>
        </a:p>
      </dgm:t>
    </dgm:pt>
    <dgm:pt modelId="{45A665AC-3CA8-4D2E-A1BB-405AB91958AD}" type="sibTrans" cxnId="{866FA4B4-4A84-4D30-B755-FC79A5763A3F}">
      <dgm:prSet/>
      <dgm:spPr/>
      <dgm:t>
        <a:bodyPr/>
        <a:lstStyle/>
        <a:p>
          <a:endParaRPr lang="en-US"/>
        </a:p>
      </dgm:t>
    </dgm:pt>
    <dgm:pt modelId="{FD73657D-83CC-4971-A988-438BE9630173}">
      <dgm:prSet/>
      <dgm:spPr/>
      <dgm:t>
        <a:bodyPr/>
        <a:lstStyle/>
        <a:p>
          <a:r>
            <a:rPr lang="en-US"/>
            <a:t>Describe the image tag and its attributes</a:t>
          </a:r>
        </a:p>
      </dgm:t>
    </dgm:pt>
    <dgm:pt modelId="{1B32BA8D-406C-40E7-AFC3-F83FD0860CCE}" type="parTrans" cxnId="{26173404-C2E6-45C1-BE4D-2E5CB22C1188}">
      <dgm:prSet/>
      <dgm:spPr/>
      <dgm:t>
        <a:bodyPr/>
        <a:lstStyle/>
        <a:p>
          <a:endParaRPr lang="en-US"/>
        </a:p>
      </dgm:t>
    </dgm:pt>
    <dgm:pt modelId="{85459D10-E17C-4C4C-BF35-0D107FD7CDD6}" type="sibTrans" cxnId="{26173404-C2E6-45C1-BE4D-2E5CB22C1188}">
      <dgm:prSet/>
      <dgm:spPr/>
      <dgm:t>
        <a:bodyPr/>
        <a:lstStyle/>
        <a:p>
          <a:endParaRPr lang="en-US"/>
        </a:p>
      </dgm:t>
    </dgm:pt>
    <dgm:pt modelId="{9E18A70F-F345-471B-936F-847AAB69C247}">
      <dgm:prSet/>
      <dgm:spPr/>
      <dgm:t>
        <a:bodyPr/>
        <a:lstStyle/>
        <a:p>
          <a:r>
            <a:rPr lang="en-US"/>
            <a:t>Add</a:t>
          </a:r>
        </a:p>
      </dgm:t>
    </dgm:pt>
    <dgm:pt modelId="{9426DBBA-5215-4B20-BBDD-A9E5678E64A1}" type="parTrans" cxnId="{F9519C5F-4454-4F2A-AA83-63F6A0842DCA}">
      <dgm:prSet/>
      <dgm:spPr/>
      <dgm:t>
        <a:bodyPr/>
        <a:lstStyle/>
        <a:p>
          <a:endParaRPr lang="en-US"/>
        </a:p>
      </dgm:t>
    </dgm:pt>
    <dgm:pt modelId="{10506B0C-A89F-49BC-8122-2A7C1AF75925}" type="sibTrans" cxnId="{F9519C5F-4454-4F2A-AA83-63F6A0842DCA}">
      <dgm:prSet/>
      <dgm:spPr/>
      <dgm:t>
        <a:bodyPr/>
        <a:lstStyle/>
        <a:p>
          <a:endParaRPr lang="en-US"/>
        </a:p>
      </dgm:t>
    </dgm:pt>
    <dgm:pt modelId="{0C4EDC7E-04E0-4350-962E-1B9A4A04A4EC}">
      <dgm:prSet/>
      <dgm:spPr/>
      <dgm:t>
        <a:bodyPr/>
        <a:lstStyle/>
        <a:p>
          <a:r>
            <a:rPr lang="en-US"/>
            <a:t>Add images to a website</a:t>
          </a:r>
        </a:p>
      </dgm:t>
    </dgm:pt>
    <dgm:pt modelId="{ED3768C2-27BD-424D-A3C7-70E0A487394C}" type="parTrans" cxnId="{D5BAAD3B-7DEE-4B4D-AE12-AA20B1B006DD}">
      <dgm:prSet/>
      <dgm:spPr/>
      <dgm:t>
        <a:bodyPr/>
        <a:lstStyle/>
        <a:p>
          <a:endParaRPr lang="en-US"/>
        </a:p>
      </dgm:t>
    </dgm:pt>
    <dgm:pt modelId="{D6D1C761-2AE0-41B1-B064-3E6C3B043AA3}" type="sibTrans" cxnId="{D5BAAD3B-7DEE-4B4D-AE12-AA20B1B006DD}">
      <dgm:prSet/>
      <dgm:spPr/>
      <dgm:t>
        <a:bodyPr/>
        <a:lstStyle/>
        <a:p>
          <a:endParaRPr lang="en-US"/>
        </a:p>
      </dgm:t>
    </dgm:pt>
    <dgm:pt modelId="{EFDA9691-0123-4899-B198-2245DE2985BC}">
      <dgm:prSet/>
      <dgm:spPr/>
      <dgm:t>
        <a:bodyPr/>
        <a:lstStyle/>
        <a:p>
          <a:r>
            <a:rPr lang="en-US"/>
            <a:t>Explain</a:t>
          </a:r>
        </a:p>
      </dgm:t>
    </dgm:pt>
    <dgm:pt modelId="{D70FCDF5-930A-4B4A-B5D5-254600AE0C6F}" type="parTrans" cxnId="{1A772957-5938-4503-B1C4-48648AC43CD4}">
      <dgm:prSet/>
      <dgm:spPr/>
      <dgm:t>
        <a:bodyPr/>
        <a:lstStyle/>
        <a:p>
          <a:endParaRPr lang="en-US"/>
        </a:p>
      </dgm:t>
    </dgm:pt>
    <dgm:pt modelId="{B1BBB198-3930-43FC-8928-A93E8CA2AB94}" type="sibTrans" cxnId="{1A772957-5938-4503-B1C4-48648AC43CD4}">
      <dgm:prSet/>
      <dgm:spPr/>
      <dgm:t>
        <a:bodyPr/>
        <a:lstStyle/>
        <a:p>
          <a:endParaRPr lang="en-US"/>
        </a:p>
      </dgm:t>
    </dgm:pt>
    <dgm:pt modelId="{83384D6D-FA67-451D-AED2-017C2A4B73F5}">
      <dgm:prSet/>
      <dgm:spPr/>
      <dgm:t>
        <a:bodyPr/>
        <a:lstStyle/>
        <a:p>
          <a:r>
            <a:rPr lang="en-US"/>
            <a:t>Explain div elements and attributes</a:t>
          </a:r>
        </a:p>
      </dgm:t>
    </dgm:pt>
    <dgm:pt modelId="{D782DE90-961D-4EF1-9B66-B9BA4CBE5071}" type="parTrans" cxnId="{F64B8B67-945B-4231-ADC0-AF242B18D977}">
      <dgm:prSet/>
      <dgm:spPr/>
      <dgm:t>
        <a:bodyPr/>
        <a:lstStyle/>
        <a:p>
          <a:endParaRPr lang="en-US"/>
        </a:p>
      </dgm:t>
    </dgm:pt>
    <dgm:pt modelId="{BF92DC10-554C-4F83-8997-285B21E66057}" type="sibTrans" cxnId="{F64B8B67-945B-4231-ADC0-AF242B18D977}">
      <dgm:prSet/>
      <dgm:spPr/>
      <dgm:t>
        <a:bodyPr/>
        <a:lstStyle/>
        <a:p>
          <a:endParaRPr lang="en-US"/>
        </a:p>
      </dgm:t>
    </dgm:pt>
    <dgm:pt modelId="{D7BBA88E-D3BD-40BF-8905-768547687650}">
      <dgm:prSet/>
      <dgm:spPr/>
      <dgm:t>
        <a:bodyPr/>
        <a:lstStyle/>
        <a:p>
          <a:r>
            <a:rPr lang="en-US"/>
            <a:t>Use</a:t>
          </a:r>
        </a:p>
      </dgm:t>
    </dgm:pt>
    <dgm:pt modelId="{7961C894-0239-400F-A6C4-2288D89EA01C}" type="parTrans" cxnId="{42FF409F-2176-4AAD-8C46-9DFA3098BAAA}">
      <dgm:prSet/>
      <dgm:spPr/>
      <dgm:t>
        <a:bodyPr/>
        <a:lstStyle/>
        <a:p>
          <a:endParaRPr lang="en-US"/>
        </a:p>
      </dgm:t>
    </dgm:pt>
    <dgm:pt modelId="{867F85E7-1E3B-46A3-BA4A-B4CD4B917218}" type="sibTrans" cxnId="{42FF409F-2176-4AAD-8C46-9DFA3098BAAA}">
      <dgm:prSet/>
      <dgm:spPr/>
      <dgm:t>
        <a:bodyPr/>
        <a:lstStyle/>
        <a:p>
          <a:endParaRPr lang="en-US"/>
        </a:p>
      </dgm:t>
    </dgm:pt>
    <dgm:pt modelId="{FBD0B174-1D95-4C3A-9B57-3F1B97ED09AB}">
      <dgm:prSet/>
      <dgm:spPr/>
      <dgm:t>
        <a:bodyPr/>
        <a:lstStyle/>
        <a:p>
          <a:r>
            <a:rPr lang="en-US"/>
            <a:t>Use a div element within a webpage</a:t>
          </a:r>
        </a:p>
      </dgm:t>
    </dgm:pt>
    <dgm:pt modelId="{CB53D425-FB88-4479-BF5C-6617D35FFAA0}" type="parTrans" cxnId="{E5DB5DDC-1A64-48DC-AFBC-3CC49E4A9FEE}">
      <dgm:prSet/>
      <dgm:spPr/>
      <dgm:t>
        <a:bodyPr/>
        <a:lstStyle/>
        <a:p>
          <a:endParaRPr lang="en-US"/>
        </a:p>
      </dgm:t>
    </dgm:pt>
    <dgm:pt modelId="{9143DBC2-4E19-45BD-9BE1-CD971E2E0BF3}" type="sibTrans" cxnId="{E5DB5DDC-1A64-48DC-AFBC-3CC49E4A9FEE}">
      <dgm:prSet/>
      <dgm:spPr/>
      <dgm:t>
        <a:bodyPr/>
        <a:lstStyle/>
        <a:p>
          <a:endParaRPr lang="en-US"/>
        </a:p>
      </dgm:t>
    </dgm:pt>
    <dgm:pt modelId="{E7A3277C-038E-4D9E-8BE4-2C5DE3643524}" type="pres">
      <dgm:prSet presAssocID="{D21E8F32-23A6-4412-A55F-B929E7C48F12}" presName="Name0" presStyleCnt="0">
        <dgm:presLayoutVars>
          <dgm:dir/>
          <dgm:animLvl val="lvl"/>
          <dgm:resizeHandles val="exact"/>
        </dgm:presLayoutVars>
      </dgm:prSet>
      <dgm:spPr/>
    </dgm:pt>
    <dgm:pt modelId="{9E741522-0C04-4ED1-90A6-6EEBE7C6CDF8}" type="pres">
      <dgm:prSet presAssocID="{D7BBA88E-D3BD-40BF-8905-768547687650}" presName="boxAndChildren" presStyleCnt="0"/>
      <dgm:spPr/>
    </dgm:pt>
    <dgm:pt modelId="{6E39EE8E-ECDA-4F7F-AD7A-015B1D2D55A7}" type="pres">
      <dgm:prSet presAssocID="{D7BBA88E-D3BD-40BF-8905-768547687650}" presName="parentTextBox" presStyleLbl="alignNode1" presStyleIdx="0" presStyleCnt="5"/>
      <dgm:spPr/>
    </dgm:pt>
    <dgm:pt modelId="{33AF0556-DEE2-4C21-8D10-D71DF01F80B8}" type="pres">
      <dgm:prSet presAssocID="{D7BBA88E-D3BD-40BF-8905-768547687650}" presName="descendantBox" presStyleLbl="bgAccFollowNode1" presStyleIdx="0" presStyleCnt="5"/>
      <dgm:spPr/>
    </dgm:pt>
    <dgm:pt modelId="{63BCD804-C8C2-4508-BA03-9D7FE18A23EA}" type="pres">
      <dgm:prSet presAssocID="{B1BBB198-3930-43FC-8928-A93E8CA2AB94}" presName="sp" presStyleCnt="0"/>
      <dgm:spPr/>
    </dgm:pt>
    <dgm:pt modelId="{4FFD804A-2AE3-422C-A5AF-58ABE069375C}" type="pres">
      <dgm:prSet presAssocID="{EFDA9691-0123-4899-B198-2245DE2985BC}" presName="arrowAndChildren" presStyleCnt="0"/>
      <dgm:spPr/>
    </dgm:pt>
    <dgm:pt modelId="{373B3FF2-BD38-449F-B8F9-FFC2044F6EB8}" type="pres">
      <dgm:prSet presAssocID="{EFDA9691-0123-4899-B198-2245DE2985BC}" presName="parentTextArrow" presStyleLbl="node1" presStyleIdx="0" presStyleCnt="0"/>
      <dgm:spPr/>
    </dgm:pt>
    <dgm:pt modelId="{AEBA43F5-E5E8-4C99-8C97-D1BDED408DEB}" type="pres">
      <dgm:prSet presAssocID="{EFDA9691-0123-4899-B198-2245DE2985BC}" presName="arrow" presStyleLbl="alignNode1" presStyleIdx="1" presStyleCnt="5"/>
      <dgm:spPr/>
    </dgm:pt>
    <dgm:pt modelId="{DDEF0784-21C1-4B13-9496-F06FBB73FDD2}" type="pres">
      <dgm:prSet presAssocID="{EFDA9691-0123-4899-B198-2245DE2985BC}" presName="descendantArrow" presStyleLbl="bgAccFollowNode1" presStyleIdx="1" presStyleCnt="5"/>
      <dgm:spPr/>
    </dgm:pt>
    <dgm:pt modelId="{6485C9A6-92B3-42D4-AA42-9ABA36D0A1E5}" type="pres">
      <dgm:prSet presAssocID="{10506B0C-A89F-49BC-8122-2A7C1AF75925}" presName="sp" presStyleCnt="0"/>
      <dgm:spPr/>
    </dgm:pt>
    <dgm:pt modelId="{C4521CA4-941B-4DD9-A3C6-FE69C84DDFD5}" type="pres">
      <dgm:prSet presAssocID="{9E18A70F-F345-471B-936F-847AAB69C247}" presName="arrowAndChildren" presStyleCnt="0"/>
      <dgm:spPr/>
    </dgm:pt>
    <dgm:pt modelId="{DE05D443-BAE7-4C95-B3C3-8204E9D2EC0B}" type="pres">
      <dgm:prSet presAssocID="{9E18A70F-F345-471B-936F-847AAB69C247}" presName="parentTextArrow" presStyleLbl="node1" presStyleIdx="0" presStyleCnt="0"/>
      <dgm:spPr/>
    </dgm:pt>
    <dgm:pt modelId="{3962D58A-EBF3-4C87-A7F2-795289A6C4C8}" type="pres">
      <dgm:prSet presAssocID="{9E18A70F-F345-471B-936F-847AAB69C247}" presName="arrow" presStyleLbl="alignNode1" presStyleIdx="2" presStyleCnt="5"/>
      <dgm:spPr/>
    </dgm:pt>
    <dgm:pt modelId="{CEB56E5C-EE46-4DE4-ABD7-EDB036CC12D4}" type="pres">
      <dgm:prSet presAssocID="{9E18A70F-F345-471B-936F-847AAB69C247}" presName="descendantArrow" presStyleLbl="bgAccFollowNode1" presStyleIdx="2" presStyleCnt="5"/>
      <dgm:spPr/>
    </dgm:pt>
    <dgm:pt modelId="{23770415-803D-4697-99A7-B105CF2D142C}" type="pres">
      <dgm:prSet presAssocID="{45A665AC-3CA8-4D2E-A1BB-405AB91958AD}" presName="sp" presStyleCnt="0"/>
      <dgm:spPr/>
    </dgm:pt>
    <dgm:pt modelId="{64C93314-2B0E-423C-BAB5-516074B0C86A}" type="pres">
      <dgm:prSet presAssocID="{4E3D60E2-ACB0-46A3-BF00-3A92CA1EBC9E}" presName="arrowAndChildren" presStyleCnt="0"/>
      <dgm:spPr/>
    </dgm:pt>
    <dgm:pt modelId="{E3E7520A-9F47-4D62-8920-287303B84FE7}" type="pres">
      <dgm:prSet presAssocID="{4E3D60E2-ACB0-46A3-BF00-3A92CA1EBC9E}" presName="parentTextArrow" presStyleLbl="node1" presStyleIdx="0" presStyleCnt="0"/>
      <dgm:spPr/>
    </dgm:pt>
    <dgm:pt modelId="{83295F9D-03B0-4981-A6DA-906A576E5203}" type="pres">
      <dgm:prSet presAssocID="{4E3D60E2-ACB0-46A3-BF00-3A92CA1EBC9E}" presName="arrow" presStyleLbl="alignNode1" presStyleIdx="3" presStyleCnt="5"/>
      <dgm:spPr/>
    </dgm:pt>
    <dgm:pt modelId="{7F57CC79-74FD-4A77-BF78-A20ACECA43D8}" type="pres">
      <dgm:prSet presAssocID="{4E3D60E2-ACB0-46A3-BF00-3A92CA1EBC9E}" presName="descendantArrow" presStyleLbl="bgAccFollowNode1" presStyleIdx="3" presStyleCnt="5"/>
      <dgm:spPr/>
    </dgm:pt>
    <dgm:pt modelId="{6D549016-4E8D-4195-958F-08D1A374D38F}" type="pres">
      <dgm:prSet presAssocID="{037BCE78-6CA5-4AC7-BA73-CF03A759AF9F}" presName="sp" presStyleCnt="0"/>
      <dgm:spPr/>
    </dgm:pt>
    <dgm:pt modelId="{667FEA30-6F20-4304-8BC3-C9B0B661F2CD}" type="pres">
      <dgm:prSet presAssocID="{FD754BD9-B8AE-4621-B3AD-0C2ED4DB31A3}" presName="arrowAndChildren" presStyleCnt="0"/>
      <dgm:spPr/>
    </dgm:pt>
    <dgm:pt modelId="{469C662A-6FB5-4C2D-BCC1-E3398E1D7A67}" type="pres">
      <dgm:prSet presAssocID="{FD754BD9-B8AE-4621-B3AD-0C2ED4DB31A3}" presName="parentTextArrow" presStyleLbl="node1" presStyleIdx="0" presStyleCnt="0"/>
      <dgm:spPr/>
    </dgm:pt>
    <dgm:pt modelId="{AFE5D166-71EA-45A6-9BD1-09E21A80E16F}" type="pres">
      <dgm:prSet presAssocID="{FD754BD9-B8AE-4621-B3AD-0C2ED4DB31A3}" presName="arrow" presStyleLbl="alignNode1" presStyleIdx="4" presStyleCnt="5"/>
      <dgm:spPr/>
    </dgm:pt>
    <dgm:pt modelId="{868AA89B-6A32-4740-86D3-E3369C07141E}" type="pres">
      <dgm:prSet presAssocID="{FD754BD9-B8AE-4621-B3AD-0C2ED4DB31A3}" presName="descendantArrow" presStyleLbl="bgAccFollowNode1" presStyleIdx="4" presStyleCnt="5"/>
      <dgm:spPr/>
    </dgm:pt>
  </dgm:ptLst>
  <dgm:cxnLst>
    <dgm:cxn modelId="{26173404-C2E6-45C1-BE4D-2E5CB22C1188}" srcId="{4E3D60E2-ACB0-46A3-BF00-3A92CA1EBC9E}" destId="{FD73657D-83CC-4971-A988-438BE9630173}" srcOrd="0" destOrd="0" parTransId="{1B32BA8D-406C-40E7-AFC3-F83FD0860CCE}" sibTransId="{85459D10-E17C-4C4C-BF35-0D107FD7CDD6}"/>
    <dgm:cxn modelId="{71126E16-3FA6-40DA-81EA-3FFD192B488F}" type="presOf" srcId="{0C4EDC7E-04E0-4350-962E-1B9A4A04A4EC}" destId="{CEB56E5C-EE46-4DE4-ABD7-EDB036CC12D4}" srcOrd="0" destOrd="0" presId="urn:microsoft.com/office/officeart/2016/7/layout/VerticalDownArrowProcess"/>
    <dgm:cxn modelId="{CF1D1623-C1BB-4716-959E-54D54CA2F8BC}" type="presOf" srcId="{F0A65E09-0544-4F4C-93C8-49DD7848BC96}" destId="{868AA89B-6A32-4740-86D3-E3369C07141E}" srcOrd="0" destOrd="0" presId="urn:microsoft.com/office/officeart/2016/7/layout/VerticalDownArrowProcess"/>
    <dgm:cxn modelId="{2A4AB52D-739C-4999-BC4D-CE02B2A68023}" type="presOf" srcId="{EFDA9691-0123-4899-B198-2245DE2985BC}" destId="{373B3FF2-BD38-449F-B8F9-FFC2044F6EB8}" srcOrd="0" destOrd="0" presId="urn:microsoft.com/office/officeart/2016/7/layout/VerticalDownArrowProcess"/>
    <dgm:cxn modelId="{CEC46830-985A-4DDB-B2D2-ED456804C6D7}" type="presOf" srcId="{FD754BD9-B8AE-4621-B3AD-0C2ED4DB31A3}" destId="{AFE5D166-71EA-45A6-9BD1-09E21A80E16F}" srcOrd="1" destOrd="0" presId="urn:microsoft.com/office/officeart/2016/7/layout/VerticalDownArrowProcess"/>
    <dgm:cxn modelId="{DD008532-EAB2-4F06-9034-D0E8AF57C88E}" type="presOf" srcId="{9E18A70F-F345-471B-936F-847AAB69C247}" destId="{3962D58A-EBF3-4C87-A7F2-795289A6C4C8}" srcOrd="1" destOrd="0" presId="urn:microsoft.com/office/officeart/2016/7/layout/VerticalDownArrowProcess"/>
    <dgm:cxn modelId="{7DD07F39-5A6C-48DA-ACAA-E9A71256C405}" srcId="{FD754BD9-B8AE-4621-B3AD-0C2ED4DB31A3}" destId="{F0A65E09-0544-4F4C-93C8-49DD7848BC96}" srcOrd="0" destOrd="0" parTransId="{7CF119A8-6317-4596-8269-4307C5749DB0}" sibTransId="{DFC8BF42-8F44-4BDF-B9F3-8A723D308BDD}"/>
    <dgm:cxn modelId="{D5BAAD3B-7DEE-4B4D-AE12-AA20B1B006DD}" srcId="{9E18A70F-F345-471B-936F-847AAB69C247}" destId="{0C4EDC7E-04E0-4350-962E-1B9A4A04A4EC}" srcOrd="0" destOrd="0" parTransId="{ED3768C2-27BD-424D-A3C7-70E0A487394C}" sibTransId="{D6D1C761-2AE0-41B1-B064-3E6C3B043AA3}"/>
    <dgm:cxn modelId="{F9519C5F-4454-4F2A-AA83-63F6A0842DCA}" srcId="{D21E8F32-23A6-4412-A55F-B929E7C48F12}" destId="{9E18A70F-F345-471B-936F-847AAB69C247}" srcOrd="2" destOrd="0" parTransId="{9426DBBA-5215-4B20-BBDD-A9E5678E64A1}" sibTransId="{10506B0C-A89F-49BC-8122-2A7C1AF75925}"/>
    <dgm:cxn modelId="{F64B8B67-945B-4231-ADC0-AF242B18D977}" srcId="{EFDA9691-0123-4899-B198-2245DE2985BC}" destId="{83384D6D-FA67-451D-AED2-017C2A4B73F5}" srcOrd="0" destOrd="0" parTransId="{D782DE90-961D-4EF1-9B66-B9BA4CBE5071}" sibTransId="{BF92DC10-554C-4F83-8997-285B21E66057}"/>
    <dgm:cxn modelId="{5027CE71-79DD-4CAE-9982-04BA100C124A}" type="presOf" srcId="{4E3D60E2-ACB0-46A3-BF00-3A92CA1EBC9E}" destId="{83295F9D-03B0-4981-A6DA-906A576E5203}" srcOrd="1" destOrd="0" presId="urn:microsoft.com/office/officeart/2016/7/layout/VerticalDownArrowProcess"/>
    <dgm:cxn modelId="{3AB8D975-FC41-4BAC-80F9-E64DDB1ADA8A}" type="presOf" srcId="{D21E8F32-23A6-4412-A55F-B929E7C48F12}" destId="{E7A3277C-038E-4D9E-8BE4-2C5DE3643524}" srcOrd="0" destOrd="0" presId="urn:microsoft.com/office/officeart/2016/7/layout/VerticalDownArrowProcess"/>
    <dgm:cxn modelId="{1A772957-5938-4503-B1C4-48648AC43CD4}" srcId="{D21E8F32-23A6-4412-A55F-B929E7C48F12}" destId="{EFDA9691-0123-4899-B198-2245DE2985BC}" srcOrd="3" destOrd="0" parTransId="{D70FCDF5-930A-4B4A-B5D5-254600AE0C6F}" sibTransId="{B1BBB198-3930-43FC-8928-A93E8CA2AB94}"/>
    <dgm:cxn modelId="{06BA4F77-C5A7-44AF-A9D3-B4B9A141F769}" type="presOf" srcId="{FD754BD9-B8AE-4621-B3AD-0C2ED4DB31A3}" destId="{469C662A-6FB5-4C2D-BCC1-E3398E1D7A67}" srcOrd="0" destOrd="0" presId="urn:microsoft.com/office/officeart/2016/7/layout/VerticalDownArrowProcess"/>
    <dgm:cxn modelId="{11357757-4A7A-425C-A2C8-781B9F5581A1}" type="presOf" srcId="{EFDA9691-0123-4899-B198-2245DE2985BC}" destId="{AEBA43F5-E5E8-4C99-8C97-D1BDED408DEB}" srcOrd="1" destOrd="0" presId="urn:microsoft.com/office/officeart/2016/7/layout/VerticalDownArrowProcess"/>
    <dgm:cxn modelId="{42FF409F-2176-4AAD-8C46-9DFA3098BAAA}" srcId="{D21E8F32-23A6-4412-A55F-B929E7C48F12}" destId="{D7BBA88E-D3BD-40BF-8905-768547687650}" srcOrd="4" destOrd="0" parTransId="{7961C894-0239-400F-A6C4-2288D89EA01C}" sibTransId="{867F85E7-1E3B-46A3-BA4A-B4CD4B917218}"/>
    <dgm:cxn modelId="{A59BC6B2-F6D2-4E88-9854-72CFC85EFBF8}" srcId="{D21E8F32-23A6-4412-A55F-B929E7C48F12}" destId="{FD754BD9-B8AE-4621-B3AD-0C2ED4DB31A3}" srcOrd="0" destOrd="0" parTransId="{1B3E540E-161C-4CC5-AEAB-6FFB93FC8D9B}" sibTransId="{037BCE78-6CA5-4AC7-BA73-CF03A759AF9F}"/>
    <dgm:cxn modelId="{866FA4B4-4A84-4D30-B755-FC79A5763A3F}" srcId="{D21E8F32-23A6-4412-A55F-B929E7C48F12}" destId="{4E3D60E2-ACB0-46A3-BF00-3A92CA1EBC9E}" srcOrd="1" destOrd="0" parTransId="{E7A35B7F-3B06-4F96-82F6-0C39BEFA1AD7}" sibTransId="{45A665AC-3CA8-4D2E-A1BB-405AB91958AD}"/>
    <dgm:cxn modelId="{E9E13EC6-01ED-4D07-9917-CFE820ECC713}" type="presOf" srcId="{83384D6D-FA67-451D-AED2-017C2A4B73F5}" destId="{DDEF0784-21C1-4B13-9496-F06FBB73FDD2}" srcOrd="0" destOrd="0" presId="urn:microsoft.com/office/officeart/2016/7/layout/VerticalDownArrowProcess"/>
    <dgm:cxn modelId="{4D14DFCD-4197-42E8-95EF-5C823C564BF7}" type="presOf" srcId="{FBD0B174-1D95-4C3A-9B57-3F1B97ED09AB}" destId="{33AF0556-DEE2-4C21-8D10-D71DF01F80B8}" srcOrd="0" destOrd="0" presId="urn:microsoft.com/office/officeart/2016/7/layout/VerticalDownArrowProcess"/>
    <dgm:cxn modelId="{679BF6D9-7F16-471B-8E6A-1AC465B72261}" type="presOf" srcId="{9E18A70F-F345-471B-936F-847AAB69C247}" destId="{DE05D443-BAE7-4C95-B3C3-8204E9D2EC0B}" srcOrd="0" destOrd="0" presId="urn:microsoft.com/office/officeart/2016/7/layout/VerticalDownArrowProcess"/>
    <dgm:cxn modelId="{E5DB5DDC-1A64-48DC-AFBC-3CC49E4A9FEE}" srcId="{D7BBA88E-D3BD-40BF-8905-768547687650}" destId="{FBD0B174-1D95-4C3A-9B57-3F1B97ED09AB}" srcOrd="0" destOrd="0" parTransId="{CB53D425-FB88-4479-BF5C-6617D35FFAA0}" sibTransId="{9143DBC2-4E19-45BD-9BE1-CD971E2E0BF3}"/>
    <dgm:cxn modelId="{9B403FE1-4A03-4D75-BAC9-45C597F2078C}" type="presOf" srcId="{FD73657D-83CC-4971-A988-438BE9630173}" destId="{7F57CC79-74FD-4A77-BF78-A20ACECA43D8}" srcOrd="0" destOrd="0" presId="urn:microsoft.com/office/officeart/2016/7/layout/VerticalDownArrowProcess"/>
    <dgm:cxn modelId="{260CF5EB-6E46-404A-B692-6AD47F9CF73F}" type="presOf" srcId="{D7BBA88E-D3BD-40BF-8905-768547687650}" destId="{6E39EE8E-ECDA-4F7F-AD7A-015B1D2D55A7}" srcOrd="0" destOrd="0" presId="urn:microsoft.com/office/officeart/2016/7/layout/VerticalDownArrowProcess"/>
    <dgm:cxn modelId="{FD87A4FA-8D66-4EDF-848E-B9015C430D28}" type="presOf" srcId="{4E3D60E2-ACB0-46A3-BF00-3A92CA1EBC9E}" destId="{E3E7520A-9F47-4D62-8920-287303B84FE7}" srcOrd="0" destOrd="0" presId="urn:microsoft.com/office/officeart/2016/7/layout/VerticalDownArrowProcess"/>
    <dgm:cxn modelId="{DB681A5A-B21B-4FF2-865E-8A99FB5BBCD8}" type="presParOf" srcId="{E7A3277C-038E-4D9E-8BE4-2C5DE3643524}" destId="{9E741522-0C04-4ED1-90A6-6EEBE7C6CDF8}" srcOrd="0" destOrd="0" presId="urn:microsoft.com/office/officeart/2016/7/layout/VerticalDownArrowProcess"/>
    <dgm:cxn modelId="{A5657181-8D39-4ABB-9725-8C63C942DAD7}" type="presParOf" srcId="{9E741522-0C04-4ED1-90A6-6EEBE7C6CDF8}" destId="{6E39EE8E-ECDA-4F7F-AD7A-015B1D2D55A7}" srcOrd="0" destOrd="0" presId="urn:microsoft.com/office/officeart/2016/7/layout/VerticalDownArrowProcess"/>
    <dgm:cxn modelId="{80C968FD-D3A4-4D82-8479-F63522363C20}" type="presParOf" srcId="{9E741522-0C04-4ED1-90A6-6EEBE7C6CDF8}" destId="{33AF0556-DEE2-4C21-8D10-D71DF01F80B8}" srcOrd="1" destOrd="0" presId="urn:microsoft.com/office/officeart/2016/7/layout/VerticalDownArrowProcess"/>
    <dgm:cxn modelId="{3E6F01FC-9996-4981-B3C2-4C462C57CB06}" type="presParOf" srcId="{E7A3277C-038E-4D9E-8BE4-2C5DE3643524}" destId="{63BCD804-C8C2-4508-BA03-9D7FE18A23EA}" srcOrd="1" destOrd="0" presId="urn:microsoft.com/office/officeart/2016/7/layout/VerticalDownArrowProcess"/>
    <dgm:cxn modelId="{45F3C0AF-6197-43C1-A2F6-29B59BE5450B}" type="presParOf" srcId="{E7A3277C-038E-4D9E-8BE4-2C5DE3643524}" destId="{4FFD804A-2AE3-422C-A5AF-58ABE069375C}" srcOrd="2" destOrd="0" presId="urn:microsoft.com/office/officeart/2016/7/layout/VerticalDownArrowProcess"/>
    <dgm:cxn modelId="{2CDA5F14-7F76-448A-81CB-9AB11B58C2C9}" type="presParOf" srcId="{4FFD804A-2AE3-422C-A5AF-58ABE069375C}" destId="{373B3FF2-BD38-449F-B8F9-FFC2044F6EB8}" srcOrd="0" destOrd="0" presId="urn:microsoft.com/office/officeart/2016/7/layout/VerticalDownArrowProcess"/>
    <dgm:cxn modelId="{FD26B321-EFBE-4FEA-A26D-7A594DB70666}" type="presParOf" srcId="{4FFD804A-2AE3-422C-A5AF-58ABE069375C}" destId="{AEBA43F5-E5E8-4C99-8C97-D1BDED408DEB}" srcOrd="1" destOrd="0" presId="urn:microsoft.com/office/officeart/2016/7/layout/VerticalDownArrowProcess"/>
    <dgm:cxn modelId="{5DE6AA5B-E214-4F43-95B2-111F40A2107A}" type="presParOf" srcId="{4FFD804A-2AE3-422C-A5AF-58ABE069375C}" destId="{DDEF0784-21C1-4B13-9496-F06FBB73FDD2}" srcOrd="2" destOrd="0" presId="urn:microsoft.com/office/officeart/2016/7/layout/VerticalDownArrowProcess"/>
    <dgm:cxn modelId="{4CFBE8E2-832E-4C01-924D-492EA5193203}" type="presParOf" srcId="{E7A3277C-038E-4D9E-8BE4-2C5DE3643524}" destId="{6485C9A6-92B3-42D4-AA42-9ABA36D0A1E5}" srcOrd="3" destOrd="0" presId="urn:microsoft.com/office/officeart/2016/7/layout/VerticalDownArrowProcess"/>
    <dgm:cxn modelId="{1C1E8861-63E8-424B-87B8-B399A2527878}" type="presParOf" srcId="{E7A3277C-038E-4D9E-8BE4-2C5DE3643524}" destId="{C4521CA4-941B-4DD9-A3C6-FE69C84DDFD5}" srcOrd="4" destOrd="0" presId="urn:microsoft.com/office/officeart/2016/7/layout/VerticalDownArrowProcess"/>
    <dgm:cxn modelId="{0A456E84-A5E0-498B-84AC-DD1F0614B91D}" type="presParOf" srcId="{C4521CA4-941B-4DD9-A3C6-FE69C84DDFD5}" destId="{DE05D443-BAE7-4C95-B3C3-8204E9D2EC0B}" srcOrd="0" destOrd="0" presId="urn:microsoft.com/office/officeart/2016/7/layout/VerticalDownArrowProcess"/>
    <dgm:cxn modelId="{6386749C-8C4F-43FA-9045-48FC7DAAFF38}" type="presParOf" srcId="{C4521CA4-941B-4DD9-A3C6-FE69C84DDFD5}" destId="{3962D58A-EBF3-4C87-A7F2-795289A6C4C8}" srcOrd="1" destOrd="0" presId="urn:microsoft.com/office/officeart/2016/7/layout/VerticalDownArrowProcess"/>
    <dgm:cxn modelId="{1E188F8C-6B96-4FFA-9973-60FD869BAF5D}" type="presParOf" srcId="{C4521CA4-941B-4DD9-A3C6-FE69C84DDFD5}" destId="{CEB56E5C-EE46-4DE4-ABD7-EDB036CC12D4}" srcOrd="2" destOrd="0" presId="urn:microsoft.com/office/officeart/2016/7/layout/VerticalDownArrowProcess"/>
    <dgm:cxn modelId="{45F3B4E4-A39D-4BDC-BEAB-B8D0617837A1}" type="presParOf" srcId="{E7A3277C-038E-4D9E-8BE4-2C5DE3643524}" destId="{23770415-803D-4697-99A7-B105CF2D142C}" srcOrd="5" destOrd="0" presId="urn:microsoft.com/office/officeart/2016/7/layout/VerticalDownArrowProcess"/>
    <dgm:cxn modelId="{BC43AB96-77F5-408D-BADD-7C81DEB3DC17}" type="presParOf" srcId="{E7A3277C-038E-4D9E-8BE4-2C5DE3643524}" destId="{64C93314-2B0E-423C-BAB5-516074B0C86A}" srcOrd="6" destOrd="0" presId="urn:microsoft.com/office/officeart/2016/7/layout/VerticalDownArrowProcess"/>
    <dgm:cxn modelId="{3144D703-3D5C-4C10-917D-FF7E26946BF5}" type="presParOf" srcId="{64C93314-2B0E-423C-BAB5-516074B0C86A}" destId="{E3E7520A-9F47-4D62-8920-287303B84FE7}" srcOrd="0" destOrd="0" presId="urn:microsoft.com/office/officeart/2016/7/layout/VerticalDownArrowProcess"/>
    <dgm:cxn modelId="{CDA5B5AF-B0FD-4E3F-9750-94C7FEC744D2}" type="presParOf" srcId="{64C93314-2B0E-423C-BAB5-516074B0C86A}" destId="{83295F9D-03B0-4981-A6DA-906A576E5203}" srcOrd="1" destOrd="0" presId="urn:microsoft.com/office/officeart/2016/7/layout/VerticalDownArrowProcess"/>
    <dgm:cxn modelId="{DE31F38A-6998-4CBC-B5A6-07F755FA3040}" type="presParOf" srcId="{64C93314-2B0E-423C-BAB5-516074B0C86A}" destId="{7F57CC79-74FD-4A77-BF78-A20ACECA43D8}" srcOrd="2" destOrd="0" presId="urn:microsoft.com/office/officeart/2016/7/layout/VerticalDownArrowProcess"/>
    <dgm:cxn modelId="{85D375C6-7677-4A3A-BB7C-F243911995A4}" type="presParOf" srcId="{E7A3277C-038E-4D9E-8BE4-2C5DE3643524}" destId="{6D549016-4E8D-4195-958F-08D1A374D38F}" srcOrd="7" destOrd="0" presId="urn:microsoft.com/office/officeart/2016/7/layout/VerticalDownArrowProcess"/>
    <dgm:cxn modelId="{044A456A-ACCB-40E8-A5B1-420579314AC5}" type="presParOf" srcId="{E7A3277C-038E-4D9E-8BE4-2C5DE3643524}" destId="{667FEA30-6F20-4304-8BC3-C9B0B661F2CD}" srcOrd="8" destOrd="0" presId="urn:microsoft.com/office/officeart/2016/7/layout/VerticalDownArrowProcess"/>
    <dgm:cxn modelId="{76202E03-0858-4043-8DF1-E9E5F99F2BC2}" type="presParOf" srcId="{667FEA30-6F20-4304-8BC3-C9B0B661F2CD}" destId="{469C662A-6FB5-4C2D-BCC1-E3398E1D7A67}" srcOrd="0" destOrd="0" presId="urn:microsoft.com/office/officeart/2016/7/layout/VerticalDownArrowProcess"/>
    <dgm:cxn modelId="{33351D83-5F80-4944-B85E-3345C84FAE7A}" type="presParOf" srcId="{667FEA30-6F20-4304-8BC3-C9B0B661F2CD}" destId="{AFE5D166-71EA-45A6-9BD1-09E21A80E16F}" srcOrd="1" destOrd="0" presId="urn:microsoft.com/office/officeart/2016/7/layout/VerticalDownArrowProcess"/>
    <dgm:cxn modelId="{81D71074-6E63-420A-9D6E-A139864873AC}" type="presParOf" srcId="{667FEA30-6F20-4304-8BC3-C9B0B661F2CD}" destId="{868AA89B-6A32-4740-86D3-E3369C07141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57A38-5A5C-4335-BC84-A5B3CE5F180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5F325D-4027-4890-9CE2-7E1E9B2E5211}">
      <dgm:prSet/>
      <dgm:spPr/>
      <dgm:t>
        <a:bodyPr/>
        <a:lstStyle/>
        <a:p>
          <a:r>
            <a:rPr lang="en-US"/>
            <a:t>Describe</a:t>
          </a:r>
        </a:p>
      </dgm:t>
    </dgm:pt>
    <dgm:pt modelId="{59CB71DE-2091-4A48-B814-E5C724292DD3}" type="parTrans" cxnId="{35E787F3-5CB3-484E-8B7B-870617BD2BBB}">
      <dgm:prSet/>
      <dgm:spPr/>
      <dgm:t>
        <a:bodyPr/>
        <a:lstStyle/>
        <a:p>
          <a:endParaRPr lang="en-US"/>
        </a:p>
      </dgm:t>
    </dgm:pt>
    <dgm:pt modelId="{24A1DAC9-9532-4971-A886-87B565E05E53}" type="sibTrans" cxnId="{35E787F3-5CB3-484E-8B7B-870617BD2BBB}">
      <dgm:prSet/>
      <dgm:spPr/>
      <dgm:t>
        <a:bodyPr/>
        <a:lstStyle/>
        <a:p>
          <a:endParaRPr lang="en-US"/>
        </a:p>
      </dgm:t>
    </dgm:pt>
    <dgm:pt modelId="{9E814883-4884-4E47-9BC9-A9D00AC7B4D5}">
      <dgm:prSet/>
      <dgm:spPr/>
      <dgm:t>
        <a:bodyPr/>
        <a:lstStyle/>
        <a:p>
          <a:r>
            <a:rPr lang="en-US"/>
            <a:t>Describe types of hyperlinks</a:t>
          </a:r>
        </a:p>
      </dgm:t>
    </dgm:pt>
    <dgm:pt modelId="{56F4A709-6D23-4D69-93F3-401152911486}" type="parTrans" cxnId="{7650E298-55F8-43FF-90C0-1A11E41C41AE}">
      <dgm:prSet/>
      <dgm:spPr/>
      <dgm:t>
        <a:bodyPr/>
        <a:lstStyle/>
        <a:p>
          <a:endParaRPr lang="en-US"/>
        </a:p>
      </dgm:t>
    </dgm:pt>
    <dgm:pt modelId="{9625C448-8AD7-4174-AA5D-01F555C10650}" type="sibTrans" cxnId="{7650E298-55F8-43FF-90C0-1A11E41C41AE}">
      <dgm:prSet/>
      <dgm:spPr/>
      <dgm:t>
        <a:bodyPr/>
        <a:lstStyle/>
        <a:p>
          <a:endParaRPr lang="en-US"/>
        </a:p>
      </dgm:t>
    </dgm:pt>
    <dgm:pt modelId="{7D255B2A-6650-4E2A-85D1-5064CDC11295}">
      <dgm:prSet/>
      <dgm:spPr/>
      <dgm:t>
        <a:bodyPr/>
        <a:lstStyle/>
        <a:p>
          <a:r>
            <a:rPr lang="en-US"/>
            <a:t>Create</a:t>
          </a:r>
        </a:p>
      </dgm:t>
    </dgm:pt>
    <dgm:pt modelId="{4812935A-1FC3-4E79-8B37-B3EFDD1C6978}" type="parTrans" cxnId="{B8A1609D-4C8E-4D4B-A947-ECD0B84115D0}">
      <dgm:prSet/>
      <dgm:spPr/>
      <dgm:t>
        <a:bodyPr/>
        <a:lstStyle/>
        <a:p>
          <a:endParaRPr lang="en-US"/>
        </a:p>
      </dgm:t>
    </dgm:pt>
    <dgm:pt modelId="{F9DDA412-836D-4588-9027-B28337C446D4}" type="sibTrans" cxnId="{B8A1609D-4C8E-4D4B-A947-ECD0B84115D0}">
      <dgm:prSet/>
      <dgm:spPr/>
      <dgm:t>
        <a:bodyPr/>
        <a:lstStyle/>
        <a:p>
          <a:endParaRPr lang="en-US"/>
        </a:p>
      </dgm:t>
    </dgm:pt>
    <dgm:pt modelId="{051A20B4-A73E-4857-B661-13AD133689E0}">
      <dgm:prSet/>
      <dgm:spPr/>
      <dgm:t>
        <a:bodyPr/>
        <a:lstStyle/>
        <a:p>
          <a:r>
            <a:rPr lang="en-US"/>
            <a:t>Create relative links, absolute links, bookmark links, email links, and telephone links </a:t>
          </a:r>
        </a:p>
      </dgm:t>
    </dgm:pt>
    <dgm:pt modelId="{0621E0DF-C5CB-4857-BF59-AE34E4991DE8}" type="parTrans" cxnId="{45929540-956B-4FF5-A8A3-3E049B577C0E}">
      <dgm:prSet/>
      <dgm:spPr/>
      <dgm:t>
        <a:bodyPr/>
        <a:lstStyle/>
        <a:p>
          <a:endParaRPr lang="en-US"/>
        </a:p>
      </dgm:t>
    </dgm:pt>
    <dgm:pt modelId="{C51504A9-AD64-40CF-91FD-803AA4A9B171}" type="sibTrans" cxnId="{45929540-956B-4FF5-A8A3-3E049B577C0E}">
      <dgm:prSet/>
      <dgm:spPr/>
      <dgm:t>
        <a:bodyPr/>
        <a:lstStyle/>
        <a:p>
          <a:endParaRPr lang="en-US"/>
        </a:p>
      </dgm:t>
    </dgm:pt>
    <dgm:pt modelId="{5746CC0C-E5FE-40B4-8754-88E7D0417BA7}">
      <dgm:prSet/>
      <dgm:spPr/>
      <dgm:t>
        <a:bodyPr/>
        <a:lstStyle/>
        <a:p>
          <a:r>
            <a:rPr lang="en-US"/>
            <a:t>Describe</a:t>
          </a:r>
        </a:p>
      </dgm:t>
    </dgm:pt>
    <dgm:pt modelId="{D1D1C270-4DBD-423C-A4C0-4A948C46DA23}" type="parTrans" cxnId="{4C10D8B9-9D84-4F35-B3B3-16CF68618C9B}">
      <dgm:prSet/>
      <dgm:spPr/>
      <dgm:t>
        <a:bodyPr/>
        <a:lstStyle/>
        <a:p>
          <a:endParaRPr lang="en-US"/>
        </a:p>
      </dgm:t>
    </dgm:pt>
    <dgm:pt modelId="{04119723-7BD3-47BE-A6DD-ED1E737DF741}" type="sibTrans" cxnId="{4C10D8B9-9D84-4F35-B3B3-16CF68618C9B}">
      <dgm:prSet/>
      <dgm:spPr/>
      <dgm:t>
        <a:bodyPr/>
        <a:lstStyle/>
        <a:p>
          <a:endParaRPr lang="en-US"/>
        </a:p>
      </dgm:t>
    </dgm:pt>
    <dgm:pt modelId="{13C62BB3-1F5A-4BB4-8ABD-50AED2BD6E16}">
      <dgm:prSet/>
      <dgm:spPr/>
      <dgm:t>
        <a:bodyPr/>
        <a:lstStyle/>
        <a:p>
          <a:r>
            <a:rPr lang="en-US"/>
            <a:t>Describe the types of lists in an HTML document</a:t>
          </a:r>
        </a:p>
      </dgm:t>
    </dgm:pt>
    <dgm:pt modelId="{C1992E56-96FB-4E2C-BC6A-1043C3BEE090}" type="parTrans" cxnId="{662B5017-5092-4513-989B-59E5ABE923FC}">
      <dgm:prSet/>
      <dgm:spPr/>
      <dgm:t>
        <a:bodyPr/>
        <a:lstStyle/>
        <a:p>
          <a:endParaRPr lang="en-US"/>
        </a:p>
      </dgm:t>
    </dgm:pt>
    <dgm:pt modelId="{66680EF6-8715-44E2-A767-1CE65A4DE941}" type="sibTrans" cxnId="{662B5017-5092-4513-989B-59E5ABE923FC}">
      <dgm:prSet/>
      <dgm:spPr/>
      <dgm:t>
        <a:bodyPr/>
        <a:lstStyle/>
        <a:p>
          <a:endParaRPr lang="en-US"/>
        </a:p>
      </dgm:t>
    </dgm:pt>
    <dgm:pt modelId="{4D05C2C2-893F-4CB8-BC1E-0A7A8F9EE500}">
      <dgm:prSet/>
      <dgm:spPr/>
      <dgm:t>
        <a:bodyPr/>
        <a:lstStyle/>
        <a:p>
          <a:r>
            <a:rPr lang="en-US"/>
            <a:t>Create</a:t>
          </a:r>
        </a:p>
      </dgm:t>
    </dgm:pt>
    <dgm:pt modelId="{6ACB4942-6DDB-407A-9C5D-A54BE8596C93}" type="parTrans" cxnId="{B3069C83-F721-4834-B0ED-CE4E9B92EBDE}">
      <dgm:prSet/>
      <dgm:spPr/>
      <dgm:t>
        <a:bodyPr/>
        <a:lstStyle/>
        <a:p>
          <a:endParaRPr lang="en-US"/>
        </a:p>
      </dgm:t>
    </dgm:pt>
    <dgm:pt modelId="{A2604385-6A15-4824-8950-CCC82948D076}" type="sibTrans" cxnId="{B3069C83-F721-4834-B0ED-CE4E9B92EBDE}">
      <dgm:prSet/>
      <dgm:spPr/>
      <dgm:t>
        <a:bodyPr/>
        <a:lstStyle/>
        <a:p>
          <a:endParaRPr lang="en-US"/>
        </a:p>
      </dgm:t>
    </dgm:pt>
    <dgm:pt modelId="{7CFC6C1B-683C-4B61-A363-33869B1434E7}">
      <dgm:prSet/>
      <dgm:spPr/>
      <dgm:t>
        <a:bodyPr/>
        <a:lstStyle/>
        <a:p>
          <a:r>
            <a:rPr lang="en-US"/>
            <a:t>Create an unordered list and a description list</a:t>
          </a:r>
        </a:p>
      </dgm:t>
    </dgm:pt>
    <dgm:pt modelId="{BBE000E6-D8C3-4901-9FED-4C17340C1525}" type="parTrans" cxnId="{E022FF83-BD9B-40F8-BE9A-7D34A1615DBF}">
      <dgm:prSet/>
      <dgm:spPr/>
      <dgm:t>
        <a:bodyPr/>
        <a:lstStyle/>
        <a:p>
          <a:endParaRPr lang="en-US"/>
        </a:p>
      </dgm:t>
    </dgm:pt>
    <dgm:pt modelId="{C9A67E0B-C322-422B-9F43-15F047CE8AA6}" type="sibTrans" cxnId="{E022FF83-BD9B-40F8-BE9A-7D34A1615DBF}">
      <dgm:prSet/>
      <dgm:spPr/>
      <dgm:t>
        <a:bodyPr/>
        <a:lstStyle/>
        <a:p>
          <a:endParaRPr lang="en-US"/>
        </a:p>
      </dgm:t>
    </dgm:pt>
    <dgm:pt modelId="{A77B1DEB-EF43-415F-95F9-002D196E8052}">
      <dgm:prSet/>
      <dgm:spPr/>
      <dgm:t>
        <a:bodyPr/>
        <a:lstStyle/>
        <a:p>
          <a:r>
            <a:rPr lang="en-US"/>
            <a:t>Embed</a:t>
          </a:r>
        </a:p>
      </dgm:t>
    </dgm:pt>
    <dgm:pt modelId="{1ED12008-3D4C-46D2-BD73-E9F594D4531E}" type="parTrans" cxnId="{BCA40AB6-9BD3-4664-B306-EC1943989878}">
      <dgm:prSet/>
      <dgm:spPr/>
      <dgm:t>
        <a:bodyPr/>
        <a:lstStyle/>
        <a:p>
          <a:endParaRPr lang="en-US"/>
        </a:p>
      </dgm:t>
    </dgm:pt>
    <dgm:pt modelId="{BFCE109E-5EC9-4874-B400-CD762C145A04}" type="sibTrans" cxnId="{BCA40AB6-9BD3-4664-B306-EC1943989878}">
      <dgm:prSet/>
      <dgm:spPr/>
      <dgm:t>
        <a:bodyPr/>
        <a:lstStyle/>
        <a:p>
          <a:endParaRPr lang="en-US"/>
        </a:p>
      </dgm:t>
    </dgm:pt>
    <dgm:pt modelId="{CDC66CDF-2589-4813-9EDB-8AFC5569157F}">
      <dgm:prSet/>
      <dgm:spPr/>
      <dgm:t>
        <a:bodyPr/>
        <a:lstStyle/>
        <a:p>
          <a:r>
            <a:rPr lang="en-US"/>
            <a:t>Embed a map within a webpage</a:t>
          </a:r>
        </a:p>
      </dgm:t>
    </dgm:pt>
    <dgm:pt modelId="{3EA85AB0-F5C3-48B5-8AD7-09154FBEDC27}" type="parTrans" cxnId="{9FD373A5-DCB9-44E4-A409-C77ED4669DF8}">
      <dgm:prSet/>
      <dgm:spPr/>
      <dgm:t>
        <a:bodyPr/>
        <a:lstStyle/>
        <a:p>
          <a:endParaRPr lang="en-US"/>
        </a:p>
      </dgm:t>
    </dgm:pt>
    <dgm:pt modelId="{724C1FAF-CD06-4DF9-A5EB-EC37CE88F959}" type="sibTrans" cxnId="{9FD373A5-DCB9-44E4-A409-C77ED4669DF8}">
      <dgm:prSet/>
      <dgm:spPr/>
      <dgm:t>
        <a:bodyPr/>
        <a:lstStyle/>
        <a:p>
          <a:endParaRPr lang="en-US"/>
        </a:p>
      </dgm:t>
    </dgm:pt>
    <dgm:pt modelId="{095527C3-C5AE-4241-8B1E-76F311184578}">
      <dgm:prSet/>
      <dgm:spPr/>
      <dgm:t>
        <a:bodyPr/>
        <a:lstStyle/>
        <a:p>
          <a:r>
            <a:rPr lang="en-US"/>
            <a:t>Test and validate</a:t>
          </a:r>
        </a:p>
      </dgm:t>
    </dgm:pt>
    <dgm:pt modelId="{64A1C4EE-3CB7-4D6B-8144-9C43B9983BFF}" type="parTrans" cxnId="{1B390BE6-2084-422A-9939-3EB6B49717A3}">
      <dgm:prSet/>
      <dgm:spPr/>
      <dgm:t>
        <a:bodyPr/>
        <a:lstStyle/>
        <a:p>
          <a:endParaRPr lang="en-US"/>
        </a:p>
      </dgm:t>
    </dgm:pt>
    <dgm:pt modelId="{E79DCE0E-6750-4918-8599-8581FBA1F8E3}" type="sibTrans" cxnId="{1B390BE6-2084-422A-9939-3EB6B49717A3}">
      <dgm:prSet/>
      <dgm:spPr/>
      <dgm:t>
        <a:bodyPr/>
        <a:lstStyle/>
        <a:p>
          <a:endParaRPr lang="en-US"/>
        </a:p>
      </dgm:t>
    </dgm:pt>
    <dgm:pt modelId="{62920CCE-057F-432F-8C45-EC6D56E634EF}">
      <dgm:prSet/>
      <dgm:spPr/>
      <dgm:t>
        <a:bodyPr/>
        <a:lstStyle/>
        <a:p>
          <a:r>
            <a:rPr lang="en-US"/>
            <a:t>Test and validate links on a webpage</a:t>
          </a:r>
        </a:p>
      </dgm:t>
    </dgm:pt>
    <dgm:pt modelId="{C4B13288-FA02-4939-941F-2C611942CFAB}" type="parTrans" cxnId="{FA871463-F4AF-4D88-B983-F5BB59AAB252}">
      <dgm:prSet/>
      <dgm:spPr/>
      <dgm:t>
        <a:bodyPr/>
        <a:lstStyle/>
        <a:p>
          <a:endParaRPr lang="en-US"/>
        </a:p>
      </dgm:t>
    </dgm:pt>
    <dgm:pt modelId="{91FCDE97-1C52-4610-B626-1F4D92E97B7F}" type="sibTrans" cxnId="{FA871463-F4AF-4D88-B983-F5BB59AAB252}">
      <dgm:prSet/>
      <dgm:spPr/>
      <dgm:t>
        <a:bodyPr/>
        <a:lstStyle/>
        <a:p>
          <a:endParaRPr lang="en-US"/>
        </a:p>
      </dgm:t>
    </dgm:pt>
    <dgm:pt modelId="{B11FC006-A6DF-42E4-A836-6DF9BF0A53EE}" type="pres">
      <dgm:prSet presAssocID="{B9257A38-5A5C-4335-BC84-A5B3CE5F1804}" presName="Name0" presStyleCnt="0">
        <dgm:presLayoutVars>
          <dgm:dir/>
          <dgm:animLvl val="lvl"/>
          <dgm:resizeHandles val="exact"/>
        </dgm:presLayoutVars>
      </dgm:prSet>
      <dgm:spPr/>
    </dgm:pt>
    <dgm:pt modelId="{751C3501-6AA4-434A-BA7C-44EA8B2C5470}" type="pres">
      <dgm:prSet presAssocID="{095527C3-C5AE-4241-8B1E-76F311184578}" presName="boxAndChildren" presStyleCnt="0"/>
      <dgm:spPr/>
    </dgm:pt>
    <dgm:pt modelId="{9BB5EF49-9191-4F54-ADD8-78D186DDA980}" type="pres">
      <dgm:prSet presAssocID="{095527C3-C5AE-4241-8B1E-76F311184578}" presName="parentTextBox" presStyleLbl="alignNode1" presStyleIdx="0" presStyleCnt="6"/>
      <dgm:spPr/>
    </dgm:pt>
    <dgm:pt modelId="{7ACFBF16-6A59-4DD5-8267-D8B64DB4B85E}" type="pres">
      <dgm:prSet presAssocID="{095527C3-C5AE-4241-8B1E-76F311184578}" presName="descendantBox" presStyleLbl="bgAccFollowNode1" presStyleIdx="0" presStyleCnt="6"/>
      <dgm:spPr/>
    </dgm:pt>
    <dgm:pt modelId="{621C6F82-4158-4B3A-864A-A8A82CEEFAC6}" type="pres">
      <dgm:prSet presAssocID="{BFCE109E-5EC9-4874-B400-CD762C145A04}" presName="sp" presStyleCnt="0"/>
      <dgm:spPr/>
    </dgm:pt>
    <dgm:pt modelId="{FD9F5B90-A9ED-4B8D-A676-FD4959308E25}" type="pres">
      <dgm:prSet presAssocID="{A77B1DEB-EF43-415F-95F9-002D196E8052}" presName="arrowAndChildren" presStyleCnt="0"/>
      <dgm:spPr/>
    </dgm:pt>
    <dgm:pt modelId="{77C407CC-DDEB-419B-873E-49586A579FC5}" type="pres">
      <dgm:prSet presAssocID="{A77B1DEB-EF43-415F-95F9-002D196E8052}" presName="parentTextArrow" presStyleLbl="node1" presStyleIdx="0" presStyleCnt="0"/>
      <dgm:spPr/>
    </dgm:pt>
    <dgm:pt modelId="{1D31DCD0-9E4A-4383-A30C-AF3BB8A5138D}" type="pres">
      <dgm:prSet presAssocID="{A77B1DEB-EF43-415F-95F9-002D196E8052}" presName="arrow" presStyleLbl="alignNode1" presStyleIdx="1" presStyleCnt="6"/>
      <dgm:spPr/>
    </dgm:pt>
    <dgm:pt modelId="{3243657F-51C1-4C80-8AF1-A3AE37DC2EE2}" type="pres">
      <dgm:prSet presAssocID="{A77B1DEB-EF43-415F-95F9-002D196E8052}" presName="descendantArrow" presStyleLbl="bgAccFollowNode1" presStyleIdx="1" presStyleCnt="6"/>
      <dgm:spPr/>
    </dgm:pt>
    <dgm:pt modelId="{DB625A57-F35B-4A4E-9640-58A327B0C21B}" type="pres">
      <dgm:prSet presAssocID="{A2604385-6A15-4824-8950-CCC82948D076}" presName="sp" presStyleCnt="0"/>
      <dgm:spPr/>
    </dgm:pt>
    <dgm:pt modelId="{3C93CB11-C6C6-44E4-9592-D47419077242}" type="pres">
      <dgm:prSet presAssocID="{4D05C2C2-893F-4CB8-BC1E-0A7A8F9EE500}" presName="arrowAndChildren" presStyleCnt="0"/>
      <dgm:spPr/>
    </dgm:pt>
    <dgm:pt modelId="{962ACA3C-913F-4473-912D-A742FB4F4D4F}" type="pres">
      <dgm:prSet presAssocID="{4D05C2C2-893F-4CB8-BC1E-0A7A8F9EE500}" presName="parentTextArrow" presStyleLbl="node1" presStyleIdx="0" presStyleCnt="0"/>
      <dgm:spPr/>
    </dgm:pt>
    <dgm:pt modelId="{0ED670BC-70BA-4339-972A-0BDEF2DF27D3}" type="pres">
      <dgm:prSet presAssocID="{4D05C2C2-893F-4CB8-BC1E-0A7A8F9EE500}" presName="arrow" presStyleLbl="alignNode1" presStyleIdx="2" presStyleCnt="6"/>
      <dgm:spPr/>
    </dgm:pt>
    <dgm:pt modelId="{EDEA8C2C-2BA3-4022-B5F8-FF249A5B518B}" type="pres">
      <dgm:prSet presAssocID="{4D05C2C2-893F-4CB8-BC1E-0A7A8F9EE500}" presName="descendantArrow" presStyleLbl="bgAccFollowNode1" presStyleIdx="2" presStyleCnt="6"/>
      <dgm:spPr/>
    </dgm:pt>
    <dgm:pt modelId="{D851CF4F-0F62-4074-B9DD-47D0896DC29C}" type="pres">
      <dgm:prSet presAssocID="{04119723-7BD3-47BE-A6DD-ED1E737DF741}" presName="sp" presStyleCnt="0"/>
      <dgm:spPr/>
    </dgm:pt>
    <dgm:pt modelId="{14FD6049-CB88-4697-B618-6A58AF663E9F}" type="pres">
      <dgm:prSet presAssocID="{5746CC0C-E5FE-40B4-8754-88E7D0417BA7}" presName="arrowAndChildren" presStyleCnt="0"/>
      <dgm:spPr/>
    </dgm:pt>
    <dgm:pt modelId="{C64A85B3-AFAD-4E76-A906-14EB0243DD49}" type="pres">
      <dgm:prSet presAssocID="{5746CC0C-E5FE-40B4-8754-88E7D0417BA7}" presName="parentTextArrow" presStyleLbl="node1" presStyleIdx="0" presStyleCnt="0"/>
      <dgm:spPr/>
    </dgm:pt>
    <dgm:pt modelId="{AEC9DD94-D7BC-4825-A7A9-1BC5E363D54D}" type="pres">
      <dgm:prSet presAssocID="{5746CC0C-E5FE-40B4-8754-88E7D0417BA7}" presName="arrow" presStyleLbl="alignNode1" presStyleIdx="3" presStyleCnt="6"/>
      <dgm:spPr/>
    </dgm:pt>
    <dgm:pt modelId="{9E5BFEA7-7ACB-4556-9A38-0D9236DBF49D}" type="pres">
      <dgm:prSet presAssocID="{5746CC0C-E5FE-40B4-8754-88E7D0417BA7}" presName="descendantArrow" presStyleLbl="bgAccFollowNode1" presStyleIdx="3" presStyleCnt="6"/>
      <dgm:spPr/>
    </dgm:pt>
    <dgm:pt modelId="{B72CFB3E-46B3-4023-84EA-1371FCDCFE82}" type="pres">
      <dgm:prSet presAssocID="{F9DDA412-836D-4588-9027-B28337C446D4}" presName="sp" presStyleCnt="0"/>
      <dgm:spPr/>
    </dgm:pt>
    <dgm:pt modelId="{EE984531-BEF0-459D-98FB-73166E68D94B}" type="pres">
      <dgm:prSet presAssocID="{7D255B2A-6650-4E2A-85D1-5064CDC11295}" presName="arrowAndChildren" presStyleCnt="0"/>
      <dgm:spPr/>
    </dgm:pt>
    <dgm:pt modelId="{C4FDE3FC-923A-4CCC-9020-FD0311B9A2AF}" type="pres">
      <dgm:prSet presAssocID="{7D255B2A-6650-4E2A-85D1-5064CDC11295}" presName="parentTextArrow" presStyleLbl="node1" presStyleIdx="0" presStyleCnt="0"/>
      <dgm:spPr/>
    </dgm:pt>
    <dgm:pt modelId="{B621D539-EF50-4C5E-9505-9D9B688C2947}" type="pres">
      <dgm:prSet presAssocID="{7D255B2A-6650-4E2A-85D1-5064CDC11295}" presName="arrow" presStyleLbl="alignNode1" presStyleIdx="4" presStyleCnt="6"/>
      <dgm:spPr/>
    </dgm:pt>
    <dgm:pt modelId="{6BAF1E4E-6230-47DF-AB4C-5D578D5F0745}" type="pres">
      <dgm:prSet presAssocID="{7D255B2A-6650-4E2A-85D1-5064CDC11295}" presName="descendantArrow" presStyleLbl="bgAccFollowNode1" presStyleIdx="4" presStyleCnt="6"/>
      <dgm:spPr/>
    </dgm:pt>
    <dgm:pt modelId="{BCCCFCBA-F2A2-481A-A798-1B63A8DA1454}" type="pres">
      <dgm:prSet presAssocID="{24A1DAC9-9532-4971-A886-87B565E05E53}" presName="sp" presStyleCnt="0"/>
      <dgm:spPr/>
    </dgm:pt>
    <dgm:pt modelId="{AD04579B-61B7-4614-B734-4529EF91A76E}" type="pres">
      <dgm:prSet presAssocID="{935F325D-4027-4890-9CE2-7E1E9B2E5211}" presName="arrowAndChildren" presStyleCnt="0"/>
      <dgm:spPr/>
    </dgm:pt>
    <dgm:pt modelId="{C4057B1A-20CE-4F83-BCA2-1AAF27BC967F}" type="pres">
      <dgm:prSet presAssocID="{935F325D-4027-4890-9CE2-7E1E9B2E5211}" presName="parentTextArrow" presStyleLbl="node1" presStyleIdx="0" presStyleCnt="0"/>
      <dgm:spPr/>
    </dgm:pt>
    <dgm:pt modelId="{B4E0B7EA-CF2C-41A2-B6AD-103FB78A5DAE}" type="pres">
      <dgm:prSet presAssocID="{935F325D-4027-4890-9CE2-7E1E9B2E5211}" presName="arrow" presStyleLbl="alignNode1" presStyleIdx="5" presStyleCnt="6"/>
      <dgm:spPr/>
    </dgm:pt>
    <dgm:pt modelId="{964DCD50-0018-47F9-9FFC-487133DD2085}" type="pres">
      <dgm:prSet presAssocID="{935F325D-4027-4890-9CE2-7E1E9B2E5211}" presName="descendantArrow" presStyleLbl="bgAccFollowNode1" presStyleIdx="5" presStyleCnt="6"/>
      <dgm:spPr/>
    </dgm:pt>
  </dgm:ptLst>
  <dgm:cxnLst>
    <dgm:cxn modelId="{C1D2A506-D373-4162-B84D-AC52662ADD10}" type="presOf" srcId="{095527C3-C5AE-4241-8B1E-76F311184578}" destId="{9BB5EF49-9191-4F54-ADD8-78D186DDA980}" srcOrd="0" destOrd="0" presId="urn:microsoft.com/office/officeart/2016/7/layout/VerticalDownArrowProcess"/>
    <dgm:cxn modelId="{662B5017-5092-4513-989B-59E5ABE923FC}" srcId="{5746CC0C-E5FE-40B4-8754-88E7D0417BA7}" destId="{13C62BB3-1F5A-4BB4-8ABD-50AED2BD6E16}" srcOrd="0" destOrd="0" parTransId="{C1992E56-96FB-4E2C-BC6A-1043C3BEE090}" sibTransId="{66680EF6-8715-44E2-A767-1CE65A4DE941}"/>
    <dgm:cxn modelId="{1A9A5717-AC89-4632-86E3-41802E34989A}" type="presOf" srcId="{5746CC0C-E5FE-40B4-8754-88E7D0417BA7}" destId="{AEC9DD94-D7BC-4825-A7A9-1BC5E363D54D}" srcOrd="1" destOrd="0" presId="urn:microsoft.com/office/officeart/2016/7/layout/VerticalDownArrowProcess"/>
    <dgm:cxn modelId="{DCE19117-CA2B-4CC3-B785-E9F0479E222A}" type="presOf" srcId="{9E814883-4884-4E47-9BC9-A9D00AC7B4D5}" destId="{964DCD50-0018-47F9-9FFC-487133DD2085}" srcOrd="0" destOrd="0" presId="urn:microsoft.com/office/officeart/2016/7/layout/VerticalDownArrowProcess"/>
    <dgm:cxn modelId="{ADD2021B-4FAA-4764-94F9-4624C6BD0073}" type="presOf" srcId="{935F325D-4027-4890-9CE2-7E1E9B2E5211}" destId="{B4E0B7EA-CF2C-41A2-B6AD-103FB78A5DAE}" srcOrd="1" destOrd="0" presId="urn:microsoft.com/office/officeart/2016/7/layout/VerticalDownArrowProcess"/>
    <dgm:cxn modelId="{8F5DA825-47C9-4AAC-BF84-6AF108333B1C}" type="presOf" srcId="{7D255B2A-6650-4E2A-85D1-5064CDC11295}" destId="{C4FDE3FC-923A-4CCC-9020-FD0311B9A2AF}" srcOrd="0" destOrd="0" presId="urn:microsoft.com/office/officeart/2016/7/layout/VerticalDownArrowProcess"/>
    <dgm:cxn modelId="{EC110329-2E64-4F53-82A4-3715F001EA55}" type="presOf" srcId="{A77B1DEB-EF43-415F-95F9-002D196E8052}" destId="{1D31DCD0-9E4A-4383-A30C-AF3BB8A5138D}" srcOrd="1" destOrd="0" presId="urn:microsoft.com/office/officeart/2016/7/layout/VerticalDownArrowProcess"/>
    <dgm:cxn modelId="{0CD47C2D-0A13-4DBF-B792-278F076DFE17}" type="presOf" srcId="{051A20B4-A73E-4857-B661-13AD133689E0}" destId="{6BAF1E4E-6230-47DF-AB4C-5D578D5F0745}" srcOrd="0" destOrd="0" presId="urn:microsoft.com/office/officeart/2016/7/layout/VerticalDownArrowProcess"/>
    <dgm:cxn modelId="{D010543C-B008-4E4E-A673-331970844CA9}" type="presOf" srcId="{935F325D-4027-4890-9CE2-7E1E9B2E5211}" destId="{C4057B1A-20CE-4F83-BCA2-1AAF27BC967F}" srcOrd="0" destOrd="0" presId="urn:microsoft.com/office/officeart/2016/7/layout/VerticalDownArrowProcess"/>
    <dgm:cxn modelId="{45929540-956B-4FF5-A8A3-3E049B577C0E}" srcId="{7D255B2A-6650-4E2A-85D1-5064CDC11295}" destId="{051A20B4-A73E-4857-B661-13AD133689E0}" srcOrd="0" destOrd="0" parTransId="{0621E0DF-C5CB-4857-BF59-AE34E4991DE8}" sibTransId="{C51504A9-AD64-40CF-91FD-803AA4A9B171}"/>
    <dgm:cxn modelId="{FA871463-F4AF-4D88-B983-F5BB59AAB252}" srcId="{095527C3-C5AE-4241-8B1E-76F311184578}" destId="{62920CCE-057F-432F-8C45-EC6D56E634EF}" srcOrd="0" destOrd="0" parTransId="{C4B13288-FA02-4939-941F-2C611942CFAB}" sibTransId="{91FCDE97-1C52-4610-B626-1F4D92E97B7F}"/>
    <dgm:cxn modelId="{D52CA043-4263-455A-9069-3801739878DF}" type="presOf" srcId="{4D05C2C2-893F-4CB8-BC1E-0A7A8F9EE500}" destId="{962ACA3C-913F-4473-912D-A742FB4F4D4F}" srcOrd="0" destOrd="0" presId="urn:microsoft.com/office/officeart/2016/7/layout/VerticalDownArrowProcess"/>
    <dgm:cxn modelId="{53C4D856-862D-4A7F-B517-34AE1636F9DC}" type="presOf" srcId="{13C62BB3-1F5A-4BB4-8ABD-50AED2BD6E16}" destId="{9E5BFEA7-7ACB-4556-9A38-0D9236DBF49D}" srcOrd="0" destOrd="0" presId="urn:microsoft.com/office/officeart/2016/7/layout/VerticalDownArrowProcess"/>
    <dgm:cxn modelId="{BB307382-68D6-4013-B0E9-119F5613A303}" type="presOf" srcId="{CDC66CDF-2589-4813-9EDB-8AFC5569157F}" destId="{3243657F-51C1-4C80-8AF1-A3AE37DC2EE2}" srcOrd="0" destOrd="0" presId="urn:microsoft.com/office/officeart/2016/7/layout/VerticalDownArrowProcess"/>
    <dgm:cxn modelId="{B3069C83-F721-4834-B0ED-CE4E9B92EBDE}" srcId="{B9257A38-5A5C-4335-BC84-A5B3CE5F1804}" destId="{4D05C2C2-893F-4CB8-BC1E-0A7A8F9EE500}" srcOrd="3" destOrd="0" parTransId="{6ACB4942-6DDB-407A-9C5D-A54BE8596C93}" sibTransId="{A2604385-6A15-4824-8950-CCC82948D076}"/>
    <dgm:cxn modelId="{E022FF83-BD9B-40F8-BE9A-7D34A1615DBF}" srcId="{4D05C2C2-893F-4CB8-BC1E-0A7A8F9EE500}" destId="{7CFC6C1B-683C-4B61-A363-33869B1434E7}" srcOrd="0" destOrd="0" parTransId="{BBE000E6-D8C3-4901-9FED-4C17340C1525}" sibTransId="{C9A67E0B-C322-422B-9F43-15F047CE8AA6}"/>
    <dgm:cxn modelId="{ED829E87-8E2F-4001-9CA0-F7A013352D90}" type="presOf" srcId="{5746CC0C-E5FE-40B4-8754-88E7D0417BA7}" destId="{C64A85B3-AFAD-4E76-A906-14EB0243DD49}" srcOrd="0" destOrd="0" presId="urn:microsoft.com/office/officeart/2016/7/layout/VerticalDownArrowProcess"/>
    <dgm:cxn modelId="{7650E298-55F8-43FF-90C0-1A11E41C41AE}" srcId="{935F325D-4027-4890-9CE2-7E1E9B2E5211}" destId="{9E814883-4884-4E47-9BC9-A9D00AC7B4D5}" srcOrd="0" destOrd="0" parTransId="{56F4A709-6D23-4D69-93F3-401152911486}" sibTransId="{9625C448-8AD7-4174-AA5D-01F555C10650}"/>
    <dgm:cxn modelId="{B8A1609D-4C8E-4D4B-A947-ECD0B84115D0}" srcId="{B9257A38-5A5C-4335-BC84-A5B3CE5F1804}" destId="{7D255B2A-6650-4E2A-85D1-5064CDC11295}" srcOrd="1" destOrd="0" parTransId="{4812935A-1FC3-4E79-8B37-B3EFDD1C6978}" sibTransId="{F9DDA412-836D-4588-9027-B28337C446D4}"/>
    <dgm:cxn modelId="{9FD373A5-DCB9-44E4-A409-C77ED4669DF8}" srcId="{A77B1DEB-EF43-415F-95F9-002D196E8052}" destId="{CDC66CDF-2589-4813-9EDB-8AFC5569157F}" srcOrd="0" destOrd="0" parTransId="{3EA85AB0-F5C3-48B5-8AD7-09154FBEDC27}" sibTransId="{724C1FAF-CD06-4DF9-A5EB-EC37CE88F959}"/>
    <dgm:cxn modelId="{1989DAA6-D315-4276-87F3-1A6EF81D60EB}" type="presOf" srcId="{4D05C2C2-893F-4CB8-BC1E-0A7A8F9EE500}" destId="{0ED670BC-70BA-4339-972A-0BDEF2DF27D3}" srcOrd="1" destOrd="0" presId="urn:microsoft.com/office/officeart/2016/7/layout/VerticalDownArrowProcess"/>
    <dgm:cxn modelId="{BCA40AB6-9BD3-4664-B306-EC1943989878}" srcId="{B9257A38-5A5C-4335-BC84-A5B3CE5F1804}" destId="{A77B1DEB-EF43-415F-95F9-002D196E8052}" srcOrd="4" destOrd="0" parTransId="{1ED12008-3D4C-46D2-BD73-E9F594D4531E}" sibTransId="{BFCE109E-5EC9-4874-B400-CD762C145A04}"/>
    <dgm:cxn modelId="{4C10D8B9-9D84-4F35-B3B3-16CF68618C9B}" srcId="{B9257A38-5A5C-4335-BC84-A5B3CE5F1804}" destId="{5746CC0C-E5FE-40B4-8754-88E7D0417BA7}" srcOrd="2" destOrd="0" parTransId="{D1D1C270-4DBD-423C-A4C0-4A948C46DA23}" sibTransId="{04119723-7BD3-47BE-A6DD-ED1E737DF741}"/>
    <dgm:cxn modelId="{5B6762BF-05BD-4F80-BCFD-8096AF446AEA}" type="presOf" srcId="{7D255B2A-6650-4E2A-85D1-5064CDC11295}" destId="{B621D539-EF50-4C5E-9505-9D9B688C2947}" srcOrd="1" destOrd="0" presId="urn:microsoft.com/office/officeart/2016/7/layout/VerticalDownArrowProcess"/>
    <dgm:cxn modelId="{0C158ECB-7F2C-41FB-91FA-66981A8BACED}" type="presOf" srcId="{7CFC6C1B-683C-4B61-A363-33869B1434E7}" destId="{EDEA8C2C-2BA3-4022-B5F8-FF249A5B518B}" srcOrd="0" destOrd="0" presId="urn:microsoft.com/office/officeart/2016/7/layout/VerticalDownArrowProcess"/>
    <dgm:cxn modelId="{F41C3DD1-7E93-4B4B-AE33-1F45B3209FD4}" type="presOf" srcId="{B9257A38-5A5C-4335-BC84-A5B3CE5F1804}" destId="{B11FC006-A6DF-42E4-A836-6DF9BF0A53EE}" srcOrd="0" destOrd="0" presId="urn:microsoft.com/office/officeart/2016/7/layout/VerticalDownArrowProcess"/>
    <dgm:cxn modelId="{1B390BE6-2084-422A-9939-3EB6B49717A3}" srcId="{B9257A38-5A5C-4335-BC84-A5B3CE5F1804}" destId="{095527C3-C5AE-4241-8B1E-76F311184578}" srcOrd="5" destOrd="0" parTransId="{64A1C4EE-3CB7-4D6B-8144-9C43B9983BFF}" sibTransId="{E79DCE0E-6750-4918-8599-8581FBA1F8E3}"/>
    <dgm:cxn modelId="{255812E6-6B0F-4D72-B318-A3B6F8AAF383}" type="presOf" srcId="{62920CCE-057F-432F-8C45-EC6D56E634EF}" destId="{7ACFBF16-6A59-4DD5-8267-D8B64DB4B85E}" srcOrd="0" destOrd="0" presId="urn:microsoft.com/office/officeart/2016/7/layout/VerticalDownArrowProcess"/>
    <dgm:cxn modelId="{35E787F3-5CB3-484E-8B7B-870617BD2BBB}" srcId="{B9257A38-5A5C-4335-BC84-A5B3CE5F1804}" destId="{935F325D-4027-4890-9CE2-7E1E9B2E5211}" srcOrd="0" destOrd="0" parTransId="{59CB71DE-2091-4A48-B814-E5C724292DD3}" sibTransId="{24A1DAC9-9532-4971-A886-87B565E05E53}"/>
    <dgm:cxn modelId="{9B13CEFB-47D0-4B4A-9973-47C3799DE77A}" type="presOf" srcId="{A77B1DEB-EF43-415F-95F9-002D196E8052}" destId="{77C407CC-DDEB-419B-873E-49586A579FC5}" srcOrd="0" destOrd="0" presId="urn:microsoft.com/office/officeart/2016/7/layout/VerticalDownArrowProcess"/>
    <dgm:cxn modelId="{1A2A934C-9567-4973-9913-299D8DBCBE85}" type="presParOf" srcId="{B11FC006-A6DF-42E4-A836-6DF9BF0A53EE}" destId="{751C3501-6AA4-434A-BA7C-44EA8B2C5470}" srcOrd="0" destOrd="0" presId="urn:microsoft.com/office/officeart/2016/7/layout/VerticalDownArrowProcess"/>
    <dgm:cxn modelId="{2CB422A6-D630-4062-B317-7EB24C9E62D1}" type="presParOf" srcId="{751C3501-6AA4-434A-BA7C-44EA8B2C5470}" destId="{9BB5EF49-9191-4F54-ADD8-78D186DDA980}" srcOrd="0" destOrd="0" presId="urn:microsoft.com/office/officeart/2016/7/layout/VerticalDownArrowProcess"/>
    <dgm:cxn modelId="{D9F10D14-6D21-4E11-81B1-0147C870119F}" type="presParOf" srcId="{751C3501-6AA4-434A-BA7C-44EA8B2C5470}" destId="{7ACFBF16-6A59-4DD5-8267-D8B64DB4B85E}" srcOrd="1" destOrd="0" presId="urn:microsoft.com/office/officeart/2016/7/layout/VerticalDownArrowProcess"/>
    <dgm:cxn modelId="{FE377020-B858-4D3A-8C29-8BA73F149260}" type="presParOf" srcId="{B11FC006-A6DF-42E4-A836-6DF9BF0A53EE}" destId="{621C6F82-4158-4B3A-864A-A8A82CEEFAC6}" srcOrd="1" destOrd="0" presId="urn:microsoft.com/office/officeart/2016/7/layout/VerticalDownArrowProcess"/>
    <dgm:cxn modelId="{99918193-16E7-46D5-B72F-EC4D7ADB7BE6}" type="presParOf" srcId="{B11FC006-A6DF-42E4-A836-6DF9BF0A53EE}" destId="{FD9F5B90-A9ED-4B8D-A676-FD4959308E25}" srcOrd="2" destOrd="0" presId="urn:microsoft.com/office/officeart/2016/7/layout/VerticalDownArrowProcess"/>
    <dgm:cxn modelId="{21809563-3F76-454D-BAD5-A1562DBB1AE5}" type="presParOf" srcId="{FD9F5B90-A9ED-4B8D-A676-FD4959308E25}" destId="{77C407CC-DDEB-419B-873E-49586A579FC5}" srcOrd="0" destOrd="0" presId="urn:microsoft.com/office/officeart/2016/7/layout/VerticalDownArrowProcess"/>
    <dgm:cxn modelId="{16A6A1FC-049E-41F2-90A5-DCD3A6AA0C2A}" type="presParOf" srcId="{FD9F5B90-A9ED-4B8D-A676-FD4959308E25}" destId="{1D31DCD0-9E4A-4383-A30C-AF3BB8A5138D}" srcOrd="1" destOrd="0" presId="urn:microsoft.com/office/officeart/2016/7/layout/VerticalDownArrowProcess"/>
    <dgm:cxn modelId="{E27C7FE8-3B18-485A-83F4-B1694873D9C2}" type="presParOf" srcId="{FD9F5B90-A9ED-4B8D-A676-FD4959308E25}" destId="{3243657F-51C1-4C80-8AF1-A3AE37DC2EE2}" srcOrd="2" destOrd="0" presId="urn:microsoft.com/office/officeart/2016/7/layout/VerticalDownArrowProcess"/>
    <dgm:cxn modelId="{3629DF3C-94FE-48A9-B176-ABE94F69ED11}" type="presParOf" srcId="{B11FC006-A6DF-42E4-A836-6DF9BF0A53EE}" destId="{DB625A57-F35B-4A4E-9640-58A327B0C21B}" srcOrd="3" destOrd="0" presId="urn:microsoft.com/office/officeart/2016/7/layout/VerticalDownArrowProcess"/>
    <dgm:cxn modelId="{9F1672AE-92E3-41B0-AAFB-8AA752E7B40B}" type="presParOf" srcId="{B11FC006-A6DF-42E4-A836-6DF9BF0A53EE}" destId="{3C93CB11-C6C6-44E4-9592-D47419077242}" srcOrd="4" destOrd="0" presId="urn:microsoft.com/office/officeart/2016/7/layout/VerticalDownArrowProcess"/>
    <dgm:cxn modelId="{3A50A06B-4DCC-4D44-BC14-2F39E9CFD3F8}" type="presParOf" srcId="{3C93CB11-C6C6-44E4-9592-D47419077242}" destId="{962ACA3C-913F-4473-912D-A742FB4F4D4F}" srcOrd="0" destOrd="0" presId="urn:microsoft.com/office/officeart/2016/7/layout/VerticalDownArrowProcess"/>
    <dgm:cxn modelId="{17425F57-48C8-411E-9043-E8760B547238}" type="presParOf" srcId="{3C93CB11-C6C6-44E4-9592-D47419077242}" destId="{0ED670BC-70BA-4339-972A-0BDEF2DF27D3}" srcOrd="1" destOrd="0" presId="urn:microsoft.com/office/officeart/2016/7/layout/VerticalDownArrowProcess"/>
    <dgm:cxn modelId="{AA97D662-18B9-4B9E-95B6-264E06A55A10}" type="presParOf" srcId="{3C93CB11-C6C6-44E4-9592-D47419077242}" destId="{EDEA8C2C-2BA3-4022-B5F8-FF249A5B518B}" srcOrd="2" destOrd="0" presId="urn:microsoft.com/office/officeart/2016/7/layout/VerticalDownArrowProcess"/>
    <dgm:cxn modelId="{4C7FD57D-C32B-4D3C-B437-D871C1495416}" type="presParOf" srcId="{B11FC006-A6DF-42E4-A836-6DF9BF0A53EE}" destId="{D851CF4F-0F62-4074-B9DD-47D0896DC29C}" srcOrd="5" destOrd="0" presId="urn:microsoft.com/office/officeart/2016/7/layout/VerticalDownArrowProcess"/>
    <dgm:cxn modelId="{AB3F1EF3-919C-43CF-BBA7-5EBEC16558C6}" type="presParOf" srcId="{B11FC006-A6DF-42E4-A836-6DF9BF0A53EE}" destId="{14FD6049-CB88-4697-B618-6A58AF663E9F}" srcOrd="6" destOrd="0" presId="urn:microsoft.com/office/officeart/2016/7/layout/VerticalDownArrowProcess"/>
    <dgm:cxn modelId="{B67209C8-9346-47D7-ACE6-451718D88450}" type="presParOf" srcId="{14FD6049-CB88-4697-B618-6A58AF663E9F}" destId="{C64A85B3-AFAD-4E76-A906-14EB0243DD49}" srcOrd="0" destOrd="0" presId="urn:microsoft.com/office/officeart/2016/7/layout/VerticalDownArrowProcess"/>
    <dgm:cxn modelId="{F7239215-CE60-42A4-A7CA-02DC1959C5C9}" type="presParOf" srcId="{14FD6049-CB88-4697-B618-6A58AF663E9F}" destId="{AEC9DD94-D7BC-4825-A7A9-1BC5E363D54D}" srcOrd="1" destOrd="0" presId="urn:microsoft.com/office/officeart/2016/7/layout/VerticalDownArrowProcess"/>
    <dgm:cxn modelId="{4C4D94FF-CF15-4900-97E6-7C56E196B374}" type="presParOf" srcId="{14FD6049-CB88-4697-B618-6A58AF663E9F}" destId="{9E5BFEA7-7ACB-4556-9A38-0D9236DBF49D}" srcOrd="2" destOrd="0" presId="urn:microsoft.com/office/officeart/2016/7/layout/VerticalDownArrowProcess"/>
    <dgm:cxn modelId="{C4157485-97A4-44DE-A9C1-D7C1C4EF0907}" type="presParOf" srcId="{B11FC006-A6DF-42E4-A836-6DF9BF0A53EE}" destId="{B72CFB3E-46B3-4023-84EA-1371FCDCFE82}" srcOrd="7" destOrd="0" presId="urn:microsoft.com/office/officeart/2016/7/layout/VerticalDownArrowProcess"/>
    <dgm:cxn modelId="{E2297BA6-5611-4984-A17F-62689B681624}" type="presParOf" srcId="{B11FC006-A6DF-42E4-A836-6DF9BF0A53EE}" destId="{EE984531-BEF0-459D-98FB-73166E68D94B}" srcOrd="8" destOrd="0" presId="urn:microsoft.com/office/officeart/2016/7/layout/VerticalDownArrowProcess"/>
    <dgm:cxn modelId="{E4804F63-CAA9-42BB-B95A-87A46D42578A}" type="presParOf" srcId="{EE984531-BEF0-459D-98FB-73166E68D94B}" destId="{C4FDE3FC-923A-4CCC-9020-FD0311B9A2AF}" srcOrd="0" destOrd="0" presId="urn:microsoft.com/office/officeart/2016/7/layout/VerticalDownArrowProcess"/>
    <dgm:cxn modelId="{8B46A952-5CBF-4F48-9BAB-CAE82C563C1A}" type="presParOf" srcId="{EE984531-BEF0-459D-98FB-73166E68D94B}" destId="{B621D539-EF50-4C5E-9505-9D9B688C2947}" srcOrd="1" destOrd="0" presId="urn:microsoft.com/office/officeart/2016/7/layout/VerticalDownArrowProcess"/>
    <dgm:cxn modelId="{685CCCF4-A8FC-4687-A456-9904036B9265}" type="presParOf" srcId="{EE984531-BEF0-459D-98FB-73166E68D94B}" destId="{6BAF1E4E-6230-47DF-AB4C-5D578D5F0745}" srcOrd="2" destOrd="0" presId="urn:microsoft.com/office/officeart/2016/7/layout/VerticalDownArrowProcess"/>
    <dgm:cxn modelId="{DB3D32DE-25F8-4AA4-8FB7-9AAEDFEDC35A}" type="presParOf" srcId="{B11FC006-A6DF-42E4-A836-6DF9BF0A53EE}" destId="{BCCCFCBA-F2A2-481A-A798-1B63A8DA1454}" srcOrd="9" destOrd="0" presId="urn:microsoft.com/office/officeart/2016/7/layout/VerticalDownArrowProcess"/>
    <dgm:cxn modelId="{791A8335-76EB-4F46-BA3F-16364E037404}" type="presParOf" srcId="{B11FC006-A6DF-42E4-A836-6DF9BF0A53EE}" destId="{AD04579B-61B7-4614-B734-4529EF91A76E}" srcOrd="10" destOrd="0" presId="urn:microsoft.com/office/officeart/2016/7/layout/VerticalDownArrowProcess"/>
    <dgm:cxn modelId="{551D7203-6D1A-4224-B7FD-7289A9032E54}" type="presParOf" srcId="{AD04579B-61B7-4614-B734-4529EF91A76E}" destId="{C4057B1A-20CE-4F83-BCA2-1AAF27BC967F}" srcOrd="0" destOrd="0" presId="urn:microsoft.com/office/officeart/2016/7/layout/VerticalDownArrowProcess"/>
    <dgm:cxn modelId="{9B813569-6E0F-4E22-8516-8BBF88713756}" type="presParOf" srcId="{AD04579B-61B7-4614-B734-4529EF91A76E}" destId="{B4E0B7EA-CF2C-41A2-B6AD-103FB78A5DAE}" srcOrd="1" destOrd="0" presId="urn:microsoft.com/office/officeart/2016/7/layout/VerticalDownArrowProcess"/>
    <dgm:cxn modelId="{BB91A41F-F081-4E65-9864-0D513EA67118}" type="presParOf" srcId="{AD04579B-61B7-4614-B734-4529EF91A76E}" destId="{964DCD50-0018-47F9-9FFC-487133DD208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60C5C-7EE6-4D6A-8F19-EF8F13A5FCD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FF8837-B7A9-4E80-8A9C-A2E4729F5433}">
      <dgm:prSet/>
      <dgm:spPr/>
      <dgm:t>
        <a:bodyPr/>
        <a:lstStyle/>
        <a:p>
          <a:r>
            <a:rPr lang="en-IN"/>
            <a:t>The image tag is an empty HTML tag used to add an image to a webpage </a:t>
          </a:r>
          <a:endParaRPr lang="en-US"/>
        </a:p>
      </dgm:t>
    </dgm:pt>
    <dgm:pt modelId="{5DC75836-E4D7-4ADD-A221-322ED2F4B62B}" type="parTrans" cxnId="{AF91E8BE-BFBD-470F-AEFE-99BE1AB06F51}">
      <dgm:prSet/>
      <dgm:spPr/>
      <dgm:t>
        <a:bodyPr/>
        <a:lstStyle/>
        <a:p>
          <a:endParaRPr lang="en-US"/>
        </a:p>
      </dgm:t>
    </dgm:pt>
    <dgm:pt modelId="{487DAD8D-2872-4973-88D7-10513D5F6009}" type="sibTrans" cxnId="{AF91E8BE-BFBD-470F-AEFE-99BE1AB06F51}">
      <dgm:prSet/>
      <dgm:spPr/>
      <dgm:t>
        <a:bodyPr/>
        <a:lstStyle/>
        <a:p>
          <a:endParaRPr lang="en-US"/>
        </a:p>
      </dgm:t>
    </dgm:pt>
    <dgm:pt modelId="{0633730C-94E1-4139-A05B-35ACF27B9E71}">
      <dgm:prSet/>
      <dgm:spPr/>
      <dgm:t>
        <a:bodyPr/>
        <a:lstStyle/>
        <a:p>
          <a:r>
            <a:rPr lang="en-IN"/>
            <a:t>&lt;img&gt; </a:t>
          </a:r>
          <a:endParaRPr lang="en-US"/>
        </a:p>
      </dgm:t>
    </dgm:pt>
    <dgm:pt modelId="{F3590FFD-C99C-4839-944D-D279EEF97BBF}" type="parTrans" cxnId="{9B55BDA7-5EB1-4789-94FC-54FA28E4A8B3}">
      <dgm:prSet/>
      <dgm:spPr/>
      <dgm:t>
        <a:bodyPr/>
        <a:lstStyle/>
        <a:p>
          <a:endParaRPr lang="en-US"/>
        </a:p>
      </dgm:t>
    </dgm:pt>
    <dgm:pt modelId="{CA7C008C-1AE6-473D-B0E0-D02A4A7895FB}" type="sibTrans" cxnId="{9B55BDA7-5EB1-4789-94FC-54FA28E4A8B3}">
      <dgm:prSet/>
      <dgm:spPr/>
      <dgm:t>
        <a:bodyPr/>
        <a:lstStyle/>
        <a:p>
          <a:endParaRPr lang="en-US"/>
        </a:p>
      </dgm:t>
    </dgm:pt>
    <dgm:pt modelId="{549C2FE0-106B-44F9-A8A4-005A55CA1E61}">
      <dgm:prSet/>
      <dgm:spPr/>
      <dgm:t>
        <a:bodyPr/>
        <a:lstStyle/>
        <a:p>
          <a:r>
            <a:rPr lang="en-IN"/>
            <a:t>The image tag includes several attributes </a:t>
          </a:r>
          <a:endParaRPr lang="en-US"/>
        </a:p>
      </dgm:t>
    </dgm:pt>
    <dgm:pt modelId="{71754F35-CCDF-42C7-83C9-784355DE8A2D}" type="parTrans" cxnId="{C316AF65-42A9-46D5-AA16-C071989C68A6}">
      <dgm:prSet/>
      <dgm:spPr/>
      <dgm:t>
        <a:bodyPr/>
        <a:lstStyle/>
        <a:p>
          <a:endParaRPr lang="en-US"/>
        </a:p>
      </dgm:t>
    </dgm:pt>
    <dgm:pt modelId="{703A675A-3D4A-44A9-A2DB-61728C644899}" type="sibTrans" cxnId="{C316AF65-42A9-46D5-AA16-C071989C68A6}">
      <dgm:prSet/>
      <dgm:spPr/>
      <dgm:t>
        <a:bodyPr/>
        <a:lstStyle/>
        <a:p>
          <a:endParaRPr lang="en-US"/>
        </a:p>
      </dgm:t>
    </dgm:pt>
    <dgm:pt modelId="{3E97D9DF-5E2A-4851-83AC-51709FB0181B}">
      <dgm:prSet/>
      <dgm:spPr/>
      <dgm:t>
        <a:bodyPr/>
        <a:lstStyle/>
        <a:p>
          <a:r>
            <a:rPr lang="en-IN"/>
            <a:t>src </a:t>
          </a:r>
          <a:endParaRPr lang="en-US"/>
        </a:p>
      </dgm:t>
    </dgm:pt>
    <dgm:pt modelId="{39F63AEE-4674-4BD5-893A-E305B92D3FC4}" type="parTrans" cxnId="{B0B5A685-24B4-48EC-B97F-52ED8472BC75}">
      <dgm:prSet/>
      <dgm:spPr/>
      <dgm:t>
        <a:bodyPr/>
        <a:lstStyle/>
        <a:p>
          <a:endParaRPr lang="en-US"/>
        </a:p>
      </dgm:t>
    </dgm:pt>
    <dgm:pt modelId="{60E9BB1E-34BD-4B86-A640-C87ED03BC818}" type="sibTrans" cxnId="{B0B5A685-24B4-48EC-B97F-52ED8472BC75}">
      <dgm:prSet/>
      <dgm:spPr/>
      <dgm:t>
        <a:bodyPr/>
        <a:lstStyle/>
        <a:p>
          <a:endParaRPr lang="en-US"/>
        </a:p>
      </dgm:t>
    </dgm:pt>
    <dgm:pt modelId="{2827B2C2-541B-4B82-BED9-D3A230CD6215}">
      <dgm:prSet/>
      <dgm:spPr/>
      <dgm:t>
        <a:bodyPr/>
        <a:lstStyle/>
        <a:p>
          <a:r>
            <a:rPr lang="en-US"/>
            <a:t>alt </a:t>
          </a:r>
        </a:p>
      </dgm:t>
    </dgm:pt>
    <dgm:pt modelId="{4C5F4F7D-A725-49D9-90DA-2C1BB4AEED91}" type="parTrans" cxnId="{3EC5ABF2-6A65-4F9A-BE8F-0A917CDF3369}">
      <dgm:prSet/>
      <dgm:spPr/>
      <dgm:t>
        <a:bodyPr/>
        <a:lstStyle/>
        <a:p>
          <a:endParaRPr lang="en-US"/>
        </a:p>
      </dgm:t>
    </dgm:pt>
    <dgm:pt modelId="{878E1499-9726-48DE-B600-9F8F5BC91A02}" type="sibTrans" cxnId="{3EC5ABF2-6A65-4F9A-BE8F-0A917CDF3369}">
      <dgm:prSet/>
      <dgm:spPr/>
      <dgm:t>
        <a:bodyPr/>
        <a:lstStyle/>
        <a:p>
          <a:endParaRPr lang="en-US"/>
        </a:p>
      </dgm:t>
    </dgm:pt>
    <dgm:pt modelId="{288ED704-78D1-40FE-B334-BF3D1FF8FFC1}">
      <dgm:prSet/>
      <dgm:spPr/>
      <dgm:t>
        <a:bodyPr/>
        <a:lstStyle/>
        <a:p>
          <a:r>
            <a:rPr lang="en-IN"/>
            <a:t>height </a:t>
          </a:r>
          <a:endParaRPr lang="en-US"/>
        </a:p>
      </dgm:t>
    </dgm:pt>
    <dgm:pt modelId="{843F054A-8EEE-4985-AED3-21D248763257}" type="parTrans" cxnId="{D238D21E-DD39-4CF0-8E21-1012EB921C44}">
      <dgm:prSet/>
      <dgm:spPr/>
      <dgm:t>
        <a:bodyPr/>
        <a:lstStyle/>
        <a:p>
          <a:endParaRPr lang="en-US"/>
        </a:p>
      </dgm:t>
    </dgm:pt>
    <dgm:pt modelId="{FEECD7BF-E163-4DC0-8D77-34EBD3312042}" type="sibTrans" cxnId="{D238D21E-DD39-4CF0-8E21-1012EB921C44}">
      <dgm:prSet/>
      <dgm:spPr/>
      <dgm:t>
        <a:bodyPr/>
        <a:lstStyle/>
        <a:p>
          <a:endParaRPr lang="en-US"/>
        </a:p>
      </dgm:t>
    </dgm:pt>
    <dgm:pt modelId="{05B31246-935D-4586-A0B2-719E8759DB7F}">
      <dgm:prSet/>
      <dgm:spPr/>
      <dgm:t>
        <a:bodyPr/>
        <a:lstStyle/>
        <a:p>
          <a:r>
            <a:rPr lang="en-IN"/>
            <a:t>width</a:t>
          </a:r>
          <a:endParaRPr lang="en-US"/>
        </a:p>
      </dgm:t>
    </dgm:pt>
    <dgm:pt modelId="{B196FD97-05D1-40A4-BBDA-A50691477C69}" type="parTrans" cxnId="{2C7FE346-E920-452D-AC4E-30B8CD7A4930}">
      <dgm:prSet/>
      <dgm:spPr/>
      <dgm:t>
        <a:bodyPr/>
        <a:lstStyle/>
        <a:p>
          <a:endParaRPr lang="en-US"/>
        </a:p>
      </dgm:t>
    </dgm:pt>
    <dgm:pt modelId="{FA3E032B-5FF7-440E-887A-111B44F90515}" type="sibTrans" cxnId="{2C7FE346-E920-452D-AC4E-30B8CD7A4930}">
      <dgm:prSet/>
      <dgm:spPr/>
      <dgm:t>
        <a:bodyPr/>
        <a:lstStyle/>
        <a:p>
          <a:endParaRPr lang="en-US"/>
        </a:p>
      </dgm:t>
    </dgm:pt>
    <dgm:pt modelId="{21FB52CC-5860-4959-8C53-1852FE0C3C84}" type="pres">
      <dgm:prSet presAssocID="{46C60C5C-7EE6-4D6A-8F19-EF8F13A5FCDA}" presName="Name0" presStyleCnt="0">
        <dgm:presLayoutVars>
          <dgm:dir/>
          <dgm:animLvl val="lvl"/>
          <dgm:resizeHandles val="exact"/>
        </dgm:presLayoutVars>
      </dgm:prSet>
      <dgm:spPr/>
    </dgm:pt>
    <dgm:pt modelId="{1B7064C6-4172-4514-B5A8-AC1FBDCA3C7C}" type="pres">
      <dgm:prSet presAssocID="{549C2FE0-106B-44F9-A8A4-005A55CA1E61}" presName="boxAndChildren" presStyleCnt="0"/>
      <dgm:spPr/>
    </dgm:pt>
    <dgm:pt modelId="{D202C5C3-6753-40C8-956C-DC1E61783F69}" type="pres">
      <dgm:prSet presAssocID="{549C2FE0-106B-44F9-A8A4-005A55CA1E61}" presName="parentTextBox" presStyleLbl="node1" presStyleIdx="0" presStyleCnt="2"/>
      <dgm:spPr/>
    </dgm:pt>
    <dgm:pt modelId="{A3B563AF-8587-4BE7-ACCE-E92FBA511F13}" type="pres">
      <dgm:prSet presAssocID="{549C2FE0-106B-44F9-A8A4-005A55CA1E61}" presName="entireBox" presStyleLbl="node1" presStyleIdx="0" presStyleCnt="2"/>
      <dgm:spPr/>
    </dgm:pt>
    <dgm:pt modelId="{BC109227-5D0F-4533-9B69-E4812504EECC}" type="pres">
      <dgm:prSet presAssocID="{549C2FE0-106B-44F9-A8A4-005A55CA1E61}" presName="descendantBox" presStyleCnt="0"/>
      <dgm:spPr/>
    </dgm:pt>
    <dgm:pt modelId="{F9B721F5-B9ED-4951-A68C-97DFE41C6A58}" type="pres">
      <dgm:prSet presAssocID="{3E97D9DF-5E2A-4851-83AC-51709FB0181B}" presName="childTextBox" presStyleLbl="fgAccFollowNode1" presStyleIdx="0" presStyleCnt="5">
        <dgm:presLayoutVars>
          <dgm:bulletEnabled val="1"/>
        </dgm:presLayoutVars>
      </dgm:prSet>
      <dgm:spPr/>
    </dgm:pt>
    <dgm:pt modelId="{752D25CC-F2A5-43DB-BA05-DDA358D47636}" type="pres">
      <dgm:prSet presAssocID="{2827B2C2-541B-4B82-BED9-D3A230CD6215}" presName="childTextBox" presStyleLbl="fgAccFollowNode1" presStyleIdx="1" presStyleCnt="5">
        <dgm:presLayoutVars>
          <dgm:bulletEnabled val="1"/>
        </dgm:presLayoutVars>
      </dgm:prSet>
      <dgm:spPr/>
    </dgm:pt>
    <dgm:pt modelId="{95E67829-CC25-470A-BA69-931242B06470}" type="pres">
      <dgm:prSet presAssocID="{288ED704-78D1-40FE-B334-BF3D1FF8FFC1}" presName="childTextBox" presStyleLbl="fgAccFollowNode1" presStyleIdx="2" presStyleCnt="5">
        <dgm:presLayoutVars>
          <dgm:bulletEnabled val="1"/>
        </dgm:presLayoutVars>
      </dgm:prSet>
      <dgm:spPr/>
    </dgm:pt>
    <dgm:pt modelId="{8F38C1FA-B907-4EC4-9835-7E8D2DC7A15F}" type="pres">
      <dgm:prSet presAssocID="{05B31246-935D-4586-A0B2-719E8759DB7F}" presName="childTextBox" presStyleLbl="fgAccFollowNode1" presStyleIdx="3" presStyleCnt="5">
        <dgm:presLayoutVars>
          <dgm:bulletEnabled val="1"/>
        </dgm:presLayoutVars>
      </dgm:prSet>
      <dgm:spPr/>
    </dgm:pt>
    <dgm:pt modelId="{FE8940D5-576D-46B8-8E3E-9AA4B1CFA992}" type="pres">
      <dgm:prSet presAssocID="{487DAD8D-2872-4973-88D7-10513D5F6009}" presName="sp" presStyleCnt="0"/>
      <dgm:spPr/>
    </dgm:pt>
    <dgm:pt modelId="{87F6A845-AECC-48A0-96E7-E1B47B42B684}" type="pres">
      <dgm:prSet presAssocID="{92FF8837-B7A9-4E80-8A9C-A2E4729F5433}" presName="arrowAndChildren" presStyleCnt="0"/>
      <dgm:spPr/>
    </dgm:pt>
    <dgm:pt modelId="{7841CF81-13BE-4F1E-9F0D-13A219C0961A}" type="pres">
      <dgm:prSet presAssocID="{92FF8837-B7A9-4E80-8A9C-A2E4729F5433}" presName="parentTextArrow" presStyleLbl="node1" presStyleIdx="0" presStyleCnt="2"/>
      <dgm:spPr/>
    </dgm:pt>
    <dgm:pt modelId="{B4251E57-5428-4ABD-8C81-A2A5B7D69019}" type="pres">
      <dgm:prSet presAssocID="{92FF8837-B7A9-4E80-8A9C-A2E4729F5433}" presName="arrow" presStyleLbl="node1" presStyleIdx="1" presStyleCnt="2"/>
      <dgm:spPr/>
    </dgm:pt>
    <dgm:pt modelId="{D934DCF4-3181-4FD1-84E4-7043A076ACCE}" type="pres">
      <dgm:prSet presAssocID="{92FF8837-B7A9-4E80-8A9C-A2E4729F5433}" presName="descendantArrow" presStyleCnt="0"/>
      <dgm:spPr/>
    </dgm:pt>
    <dgm:pt modelId="{9D962CB0-5D95-4036-9F05-9566E23F814C}" type="pres">
      <dgm:prSet presAssocID="{0633730C-94E1-4139-A05B-35ACF27B9E71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0C32340A-B168-4550-BF8C-44E82FAE8DC3}" type="presOf" srcId="{3E97D9DF-5E2A-4851-83AC-51709FB0181B}" destId="{F9B721F5-B9ED-4951-A68C-97DFE41C6A58}" srcOrd="0" destOrd="0" presId="urn:microsoft.com/office/officeart/2005/8/layout/process4"/>
    <dgm:cxn modelId="{54B5ED11-B7D2-44F7-B74B-CC0115EB35A1}" type="presOf" srcId="{549C2FE0-106B-44F9-A8A4-005A55CA1E61}" destId="{A3B563AF-8587-4BE7-ACCE-E92FBA511F13}" srcOrd="1" destOrd="0" presId="urn:microsoft.com/office/officeart/2005/8/layout/process4"/>
    <dgm:cxn modelId="{D238D21E-DD39-4CF0-8E21-1012EB921C44}" srcId="{549C2FE0-106B-44F9-A8A4-005A55CA1E61}" destId="{288ED704-78D1-40FE-B334-BF3D1FF8FFC1}" srcOrd="2" destOrd="0" parTransId="{843F054A-8EEE-4985-AED3-21D248763257}" sibTransId="{FEECD7BF-E163-4DC0-8D77-34EBD3312042}"/>
    <dgm:cxn modelId="{57F9B432-08BB-4920-BC5E-C6C1F08382C3}" type="presOf" srcId="{0633730C-94E1-4139-A05B-35ACF27B9E71}" destId="{9D962CB0-5D95-4036-9F05-9566E23F814C}" srcOrd="0" destOrd="0" presId="urn:microsoft.com/office/officeart/2005/8/layout/process4"/>
    <dgm:cxn modelId="{C316AF65-42A9-46D5-AA16-C071989C68A6}" srcId="{46C60C5C-7EE6-4D6A-8F19-EF8F13A5FCDA}" destId="{549C2FE0-106B-44F9-A8A4-005A55CA1E61}" srcOrd="1" destOrd="0" parTransId="{71754F35-CCDF-42C7-83C9-784355DE8A2D}" sibTransId="{703A675A-3D4A-44A9-A2DB-61728C644899}"/>
    <dgm:cxn modelId="{2C7FE346-E920-452D-AC4E-30B8CD7A4930}" srcId="{549C2FE0-106B-44F9-A8A4-005A55CA1E61}" destId="{05B31246-935D-4586-A0B2-719E8759DB7F}" srcOrd="3" destOrd="0" parTransId="{B196FD97-05D1-40A4-BBDA-A50691477C69}" sibTransId="{FA3E032B-5FF7-440E-887A-111B44F90515}"/>
    <dgm:cxn modelId="{30DD3A69-BF92-4487-A174-B12831FD8A3C}" type="presOf" srcId="{2827B2C2-541B-4B82-BED9-D3A230CD6215}" destId="{752D25CC-F2A5-43DB-BA05-DDA358D47636}" srcOrd="0" destOrd="0" presId="urn:microsoft.com/office/officeart/2005/8/layout/process4"/>
    <dgm:cxn modelId="{2B92C24C-33A5-4DB6-AACF-7DF28669F96D}" type="presOf" srcId="{92FF8837-B7A9-4E80-8A9C-A2E4729F5433}" destId="{B4251E57-5428-4ABD-8C81-A2A5B7D69019}" srcOrd="1" destOrd="0" presId="urn:microsoft.com/office/officeart/2005/8/layout/process4"/>
    <dgm:cxn modelId="{6C3B1785-68FA-4BA8-A0B3-B9EEF36D56DF}" type="presOf" srcId="{288ED704-78D1-40FE-B334-BF3D1FF8FFC1}" destId="{95E67829-CC25-470A-BA69-931242B06470}" srcOrd="0" destOrd="0" presId="urn:microsoft.com/office/officeart/2005/8/layout/process4"/>
    <dgm:cxn modelId="{B0B5A685-24B4-48EC-B97F-52ED8472BC75}" srcId="{549C2FE0-106B-44F9-A8A4-005A55CA1E61}" destId="{3E97D9DF-5E2A-4851-83AC-51709FB0181B}" srcOrd="0" destOrd="0" parTransId="{39F63AEE-4674-4BD5-893A-E305B92D3FC4}" sibTransId="{60E9BB1E-34BD-4B86-A640-C87ED03BC818}"/>
    <dgm:cxn modelId="{68CD8698-6495-46C9-A21E-19D3AB277BBB}" type="presOf" srcId="{46C60C5C-7EE6-4D6A-8F19-EF8F13A5FCDA}" destId="{21FB52CC-5860-4959-8C53-1852FE0C3C84}" srcOrd="0" destOrd="0" presId="urn:microsoft.com/office/officeart/2005/8/layout/process4"/>
    <dgm:cxn modelId="{9B55BDA7-5EB1-4789-94FC-54FA28E4A8B3}" srcId="{92FF8837-B7A9-4E80-8A9C-A2E4729F5433}" destId="{0633730C-94E1-4139-A05B-35ACF27B9E71}" srcOrd="0" destOrd="0" parTransId="{F3590FFD-C99C-4839-944D-D279EEF97BBF}" sibTransId="{CA7C008C-1AE6-473D-B0E0-D02A4A7895FB}"/>
    <dgm:cxn modelId="{AF91E8BE-BFBD-470F-AEFE-99BE1AB06F51}" srcId="{46C60C5C-7EE6-4D6A-8F19-EF8F13A5FCDA}" destId="{92FF8837-B7A9-4E80-8A9C-A2E4729F5433}" srcOrd="0" destOrd="0" parTransId="{5DC75836-E4D7-4ADD-A221-322ED2F4B62B}" sibTransId="{487DAD8D-2872-4973-88D7-10513D5F6009}"/>
    <dgm:cxn modelId="{9BA6C6CC-5D23-41B9-A1A9-A9A8C50A7ECD}" type="presOf" srcId="{05B31246-935D-4586-A0B2-719E8759DB7F}" destId="{8F38C1FA-B907-4EC4-9835-7E8D2DC7A15F}" srcOrd="0" destOrd="0" presId="urn:microsoft.com/office/officeart/2005/8/layout/process4"/>
    <dgm:cxn modelId="{9457C3DB-F860-4076-A7EE-90CC288E97D9}" type="presOf" srcId="{549C2FE0-106B-44F9-A8A4-005A55CA1E61}" destId="{D202C5C3-6753-40C8-956C-DC1E61783F69}" srcOrd="0" destOrd="0" presId="urn:microsoft.com/office/officeart/2005/8/layout/process4"/>
    <dgm:cxn modelId="{75982DE1-FF91-4DB0-9119-E6016A30C10D}" type="presOf" srcId="{92FF8837-B7A9-4E80-8A9C-A2E4729F5433}" destId="{7841CF81-13BE-4F1E-9F0D-13A219C0961A}" srcOrd="0" destOrd="0" presId="urn:microsoft.com/office/officeart/2005/8/layout/process4"/>
    <dgm:cxn modelId="{3EC5ABF2-6A65-4F9A-BE8F-0A917CDF3369}" srcId="{549C2FE0-106B-44F9-A8A4-005A55CA1E61}" destId="{2827B2C2-541B-4B82-BED9-D3A230CD6215}" srcOrd="1" destOrd="0" parTransId="{4C5F4F7D-A725-49D9-90DA-2C1BB4AEED91}" sibTransId="{878E1499-9726-48DE-B600-9F8F5BC91A02}"/>
    <dgm:cxn modelId="{5553797C-92A8-4C62-99FA-809CB4AA32AF}" type="presParOf" srcId="{21FB52CC-5860-4959-8C53-1852FE0C3C84}" destId="{1B7064C6-4172-4514-B5A8-AC1FBDCA3C7C}" srcOrd="0" destOrd="0" presId="urn:microsoft.com/office/officeart/2005/8/layout/process4"/>
    <dgm:cxn modelId="{E3A3EB3E-B1AD-4D1B-BB43-102FDB9B060A}" type="presParOf" srcId="{1B7064C6-4172-4514-B5A8-AC1FBDCA3C7C}" destId="{D202C5C3-6753-40C8-956C-DC1E61783F69}" srcOrd="0" destOrd="0" presId="urn:microsoft.com/office/officeart/2005/8/layout/process4"/>
    <dgm:cxn modelId="{2137D034-5E17-474D-BCED-453EE97855D2}" type="presParOf" srcId="{1B7064C6-4172-4514-B5A8-AC1FBDCA3C7C}" destId="{A3B563AF-8587-4BE7-ACCE-E92FBA511F13}" srcOrd="1" destOrd="0" presId="urn:microsoft.com/office/officeart/2005/8/layout/process4"/>
    <dgm:cxn modelId="{F8D9EA9F-900B-4E5D-87E4-10E82BF91850}" type="presParOf" srcId="{1B7064C6-4172-4514-B5A8-AC1FBDCA3C7C}" destId="{BC109227-5D0F-4533-9B69-E4812504EECC}" srcOrd="2" destOrd="0" presId="urn:microsoft.com/office/officeart/2005/8/layout/process4"/>
    <dgm:cxn modelId="{728E232F-5662-47FB-8E94-887ECE9283A7}" type="presParOf" srcId="{BC109227-5D0F-4533-9B69-E4812504EECC}" destId="{F9B721F5-B9ED-4951-A68C-97DFE41C6A58}" srcOrd="0" destOrd="0" presId="urn:microsoft.com/office/officeart/2005/8/layout/process4"/>
    <dgm:cxn modelId="{182093E1-43E1-480B-985E-A0E7D7F94F1E}" type="presParOf" srcId="{BC109227-5D0F-4533-9B69-E4812504EECC}" destId="{752D25CC-F2A5-43DB-BA05-DDA358D47636}" srcOrd="1" destOrd="0" presId="urn:microsoft.com/office/officeart/2005/8/layout/process4"/>
    <dgm:cxn modelId="{320BD82E-7856-4174-8755-C79CE99195F8}" type="presParOf" srcId="{BC109227-5D0F-4533-9B69-E4812504EECC}" destId="{95E67829-CC25-470A-BA69-931242B06470}" srcOrd="2" destOrd="0" presId="urn:microsoft.com/office/officeart/2005/8/layout/process4"/>
    <dgm:cxn modelId="{AFF0618A-FC5D-4C07-BD85-1113BA85808E}" type="presParOf" srcId="{BC109227-5D0F-4533-9B69-E4812504EECC}" destId="{8F38C1FA-B907-4EC4-9835-7E8D2DC7A15F}" srcOrd="3" destOrd="0" presId="urn:microsoft.com/office/officeart/2005/8/layout/process4"/>
    <dgm:cxn modelId="{91F042F8-AD7A-4977-B759-3679DEBA3D58}" type="presParOf" srcId="{21FB52CC-5860-4959-8C53-1852FE0C3C84}" destId="{FE8940D5-576D-46B8-8E3E-9AA4B1CFA992}" srcOrd="1" destOrd="0" presId="urn:microsoft.com/office/officeart/2005/8/layout/process4"/>
    <dgm:cxn modelId="{1EA7A116-1927-4F15-A9E7-2D8048937B78}" type="presParOf" srcId="{21FB52CC-5860-4959-8C53-1852FE0C3C84}" destId="{87F6A845-AECC-48A0-96E7-E1B47B42B684}" srcOrd="2" destOrd="0" presId="urn:microsoft.com/office/officeart/2005/8/layout/process4"/>
    <dgm:cxn modelId="{EE2FACEB-FF20-4310-82C2-17A2FB2B88E8}" type="presParOf" srcId="{87F6A845-AECC-48A0-96E7-E1B47B42B684}" destId="{7841CF81-13BE-4F1E-9F0D-13A219C0961A}" srcOrd="0" destOrd="0" presId="urn:microsoft.com/office/officeart/2005/8/layout/process4"/>
    <dgm:cxn modelId="{90442C8C-E655-4BD8-B880-E905BB2E4E85}" type="presParOf" srcId="{87F6A845-AECC-48A0-96E7-E1B47B42B684}" destId="{B4251E57-5428-4ABD-8C81-A2A5B7D69019}" srcOrd="1" destOrd="0" presId="urn:microsoft.com/office/officeart/2005/8/layout/process4"/>
    <dgm:cxn modelId="{65DFAB8A-432C-4666-B22F-3435850F6DD8}" type="presParOf" srcId="{87F6A845-AECC-48A0-96E7-E1B47B42B684}" destId="{D934DCF4-3181-4FD1-84E4-7043A076ACCE}" srcOrd="2" destOrd="0" presId="urn:microsoft.com/office/officeart/2005/8/layout/process4"/>
    <dgm:cxn modelId="{83079B69-69E8-45CB-9D28-1DE2498F51C5}" type="presParOf" srcId="{D934DCF4-3181-4FD1-84E4-7043A076ACCE}" destId="{9D962CB0-5D95-4036-9F05-9566E23F81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99FC3B-4274-4D6B-B56D-381E2ECE7F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1E7E32-73CA-4638-BE3D-051C93AFB365}">
      <dgm:prSet/>
      <dgm:spPr/>
      <dgm:t>
        <a:bodyPr/>
        <a:lstStyle/>
        <a:p>
          <a:r>
            <a:rPr lang="en-US"/>
            <a:t>Some webpages contain a lot of content, making the page quite long</a:t>
          </a:r>
        </a:p>
      </dgm:t>
    </dgm:pt>
    <dgm:pt modelId="{A97377B6-BB9E-4555-BE80-6EFB18C00B23}" type="parTrans" cxnId="{B44A9B8C-2F10-4A79-A78A-D2261A131BBD}">
      <dgm:prSet/>
      <dgm:spPr/>
      <dgm:t>
        <a:bodyPr/>
        <a:lstStyle/>
        <a:p>
          <a:endParaRPr lang="en-US"/>
        </a:p>
      </dgm:t>
    </dgm:pt>
    <dgm:pt modelId="{7BFBF8F5-D7A4-4E43-A19B-ED758CC6235B}" type="sibTrans" cxnId="{B44A9B8C-2F10-4A79-A78A-D2261A131BBD}">
      <dgm:prSet/>
      <dgm:spPr/>
      <dgm:t>
        <a:bodyPr/>
        <a:lstStyle/>
        <a:p>
          <a:endParaRPr lang="en-US"/>
        </a:p>
      </dgm:t>
    </dgm:pt>
    <dgm:pt modelId="{F05219DD-2359-4583-B6C2-5A6860B9DDAB}">
      <dgm:prSet/>
      <dgm:spPr/>
      <dgm:t>
        <a:bodyPr/>
        <a:lstStyle/>
        <a:p>
          <a:r>
            <a:rPr lang="en-US"/>
            <a:t>Requires excessive scrolling to see all the page content</a:t>
          </a:r>
        </a:p>
      </dgm:t>
    </dgm:pt>
    <dgm:pt modelId="{9E154BC1-8462-4EAE-A5AC-362A28BA55E1}" type="parTrans" cxnId="{194833F3-15DE-461E-8F26-2F31635C2483}">
      <dgm:prSet/>
      <dgm:spPr/>
      <dgm:t>
        <a:bodyPr/>
        <a:lstStyle/>
        <a:p>
          <a:endParaRPr lang="en-US"/>
        </a:p>
      </dgm:t>
    </dgm:pt>
    <dgm:pt modelId="{42E32DCA-59D5-4FEB-B528-14DC3AA9455D}" type="sibTrans" cxnId="{194833F3-15DE-461E-8F26-2F31635C2483}">
      <dgm:prSet/>
      <dgm:spPr/>
      <dgm:t>
        <a:bodyPr/>
        <a:lstStyle/>
        <a:p>
          <a:endParaRPr lang="en-US"/>
        </a:p>
      </dgm:t>
    </dgm:pt>
    <dgm:pt modelId="{2A149D6A-1D84-41E1-B99F-8C0FCD78038A}">
      <dgm:prSet/>
      <dgm:spPr/>
      <dgm:t>
        <a:bodyPr/>
        <a:lstStyle/>
        <a:p>
          <a:r>
            <a:rPr lang="en-US"/>
            <a:t>Bookmarks let website visitors jump to specific areas on the page</a:t>
          </a:r>
        </a:p>
      </dgm:t>
    </dgm:pt>
    <dgm:pt modelId="{4456CAE8-14DD-4A45-96DC-D37887DA303A}" type="parTrans" cxnId="{953AD308-45B5-45AE-8506-15ED02B96593}">
      <dgm:prSet/>
      <dgm:spPr/>
      <dgm:t>
        <a:bodyPr/>
        <a:lstStyle/>
        <a:p>
          <a:endParaRPr lang="en-US"/>
        </a:p>
      </dgm:t>
    </dgm:pt>
    <dgm:pt modelId="{3BCA441E-B238-4CE2-808F-8D82695A8B8B}" type="sibTrans" cxnId="{953AD308-45B5-45AE-8506-15ED02B96593}">
      <dgm:prSet/>
      <dgm:spPr/>
      <dgm:t>
        <a:bodyPr/>
        <a:lstStyle/>
        <a:p>
          <a:endParaRPr lang="en-US"/>
        </a:p>
      </dgm:t>
    </dgm:pt>
    <dgm:pt modelId="{78B57446-A3BC-4119-91A1-66EBCD672296}">
      <dgm:prSet/>
      <dgm:spPr/>
      <dgm:t>
        <a:bodyPr/>
        <a:lstStyle/>
        <a:p>
          <a:r>
            <a:rPr lang="en-US"/>
            <a:t>To create a bookmark, insert an id attribute and value in the element where you want to include a bookmark</a:t>
          </a:r>
        </a:p>
      </dgm:t>
    </dgm:pt>
    <dgm:pt modelId="{5540453F-F1E9-4200-B45E-C76D451E37BF}" type="parTrans" cxnId="{253BAFA3-CD8F-4C0C-8A49-B56CF5989932}">
      <dgm:prSet/>
      <dgm:spPr/>
      <dgm:t>
        <a:bodyPr/>
        <a:lstStyle/>
        <a:p>
          <a:endParaRPr lang="en-US"/>
        </a:p>
      </dgm:t>
    </dgm:pt>
    <dgm:pt modelId="{DD6D45CF-27C5-4B57-A165-C13AC82687FC}" type="sibTrans" cxnId="{253BAFA3-CD8F-4C0C-8A49-B56CF5989932}">
      <dgm:prSet/>
      <dgm:spPr/>
      <dgm:t>
        <a:bodyPr/>
        <a:lstStyle/>
        <a:p>
          <a:endParaRPr lang="en-US"/>
        </a:p>
      </dgm:t>
    </dgm:pt>
    <dgm:pt modelId="{46ACFE54-A91F-4A89-9200-472EB0853CF9}">
      <dgm:prSet/>
      <dgm:spPr/>
      <dgm:t>
        <a:bodyPr/>
        <a:lstStyle/>
        <a:p>
          <a:r>
            <a:rPr lang="en-US"/>
            <a:t>Next, create a link to the bookmark</a:t>
          </a:r>
        </a:p>
      </dgm:t>
    </dgm:pt>
    <dgm:pt modelId="{28AEC557-18E0-4168-9159-A74A29F4B8BD}" type="parTrans" cxnId="{2070AEDB-91E4-4230-89A5-D20A75FA80FE}">
      <dgm:prSet/>
      <dgm:spPr/>
      <dgm:t>
        <a:bodyPr/>
        <a:lstStyle/>
        <a:p>
          <a:endParaRPr lang="en-US"/>
        </a:p>
      </dgm:t>
    </dgm:pt>
    <dgm:pt modelId="{E0770E56-03AD-43C5-B61B-5562EEBEF583}" type="sibTrans" cxnId="{2070AEDB-91E4-4230-89A5-D20A75FA80FE}">
      <dgm:prSet/>
      <dgm:spPr/>
      <dgm:t>
        <a:bodyPr/>
        <a:lstStyle/>
        <a:p>
          <a:endParaRPr lang="en-US"/>
        </a:p>
      </dgm:t>
    </dgm:pt>
    <dgm:pt modelId="{3B5162A4-89F3-4F3B-8177-FA7E1DEE9F6B}" type="pres">
      <dgm:prSet presAssocID="{9E99FC3B-4274-4D6B-B56D-381E2ECE7F5E}" presName="linear" presStyleCnt="0">
        <dgm:presLayoutVars>
          <dgm:animLvl val="lvl"/>
          <dgm:resizeHandles val="exact"/>
        </dgm:presLayoutVars>
      </dgm:prSet>
      <dgm:spPr/>
    </dgm:pt>
    <dgm:pt modelId="{2A587612-FC54-4828-B69D-E49CA5338EE7}" type="pres">
      <dgm:prSet presAssocID="{3C1E7E32-73CA-4638-BE3D-051C93AFB3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FDF999-9F52-4AB1-9053-9D498ED43164}" type="pres">
      <dgm:prSet presAssocID="{3C1E7E32-73CA-4638-BE3D-051C93AFB365}" presName="childText" presStyleLbl="revTx" presStyleIdx="0" presStyleCnt="2">
        <dgm:presLayoutVars>
          <dgm:bulletEnabled val="1"/>
        </dgm:presLayoutVars>
      </dgm:prSet>
      <dgm:spPr/>
    </dgm:pt>
    <dgm:pt modelId="{614162AD-8B3C-442A-872A-4D8E0E61403E}" type="pres">
      <dgm:prSet presAssocID="{2A149D6A-1D84-41E1-B99F-8C0FCD7803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EF96FC-81DF-48C3-9D79-C7141679C522}" type="pres">
      <dgm:prSet presAssocID="{2A149D6A-1D84-41E1-B99F-8C0FCD78038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53AD308-45B5-45AE-8506-15ED02B96593}" srcId="{9E99FC3B-4274-4D6B-B56D-381E2ECE7F5E}" destId="{2A149D6A-1D84-41E1-B99F-8C0FCD78038A}" srcOrd="1" destOrd="0" parTransId="{4456CAE8-14DD-4A45-96DC-D37887DA303A}" sibTransId="{3BCA441E-B238-4CE2-808F-8D82695A8B8B}"/>
    <dgm:cxn modelId="{EBC31120-B2E4-4904-8418-9748D188C03C}" type="presOf" srcId="{2A149D6A-1D84-41E1-B99F-8C0FCD78038A}" destId="{614162AD-8B3C-442A-872A-4D8E0E61403E}" srcOrd="0" destOrd="0" presId="urn:microsoft.com/office/officeart/2005/8/layout/vList2"/>
    <dgm:cxn modelId="{3D17B33F-B710-4A5D-9913-5764765C45D2}" type="presOf" srcId="{46ACFE54-A91F-4A89-9200-472EB0853CF9}" destId="{A2EF96FC-81DF-48C3-9D79-C7141679C522}" srcOrd="0" destOrd="1" presId="urn:microsoft.com/office/officeart/2005/8/layout/vList2"/>
    <dgm:cxn modelId="{B44A9B8C-2F10-4A79-A78A-D2261A131BBD}" srcId="{9E99FC3B-4274-4D6B-B56D-381E2ECE7F5E}" destId="{3C1E7E32-73CA-4638-BE3D-051C93AFB365}" srcOrd="0" destOrd="0" parTransId="{A97377B6-BB9E-4555-BE80-6EFB18C00B23}" sibTransId="{7BFBF8F5-D7A4-4E43-A19B-ED758CC6235B}"/>
    <dgm:cxn modelId="{5E2BB392-0AF4-4716-BC15-8290A5B0EBE9}" type="presOf" srcId="{F05219DD-2359-4583-B6C2-5A6860B9DDAB}" destId="{12FDF999-9F52-4AB1-9053-9D498ED43164}" srcOrd="0" destOrd="0" presId="urn:microsoft.com/office/officeart/2005/8/layout/vList2"/>
    <dgm:cxn modelId="{253BAFA3-CD8F-4C0C-8A49-B56CF5989932}" srcId="{2A149D6A-1D84-41E1-B99F-8C0FCD78038A}" destId="{78B57446-A3BC-4119-91A1-66EBCD672296}" srcOrd="0" destOrd="0" parTransId="{5540453F-F1E9-4200-B45E-C76D451E37BF}" sibTransId="{DD6D45CF-27C5-4B57-A165-C13AC82687FC}"/>
    <dgm:cxn modelId="{C0E137AA-5625-476E-9778-C5BCA33DFE63}" type="presOf" srcId="{78B57446-A3BC-4119-91A1-66EBCD672296}" destId="{A2EF96FC-81DF-48C3-9D79-C7141679C522}" srcOrd="0" destOrd="0" presId="urn:microsoft.com/office/officeart/2005/8/layout/vList2"/>
    <dgm:cxn modelId="{7336CEB7-7F0D-4265-924F-652E929FF201}" type="presOf" srcId="{3C1E7E32-73CA-4638-BE3D-051C93AFB365}" destId="{2A587612-FC54-4828-B69D-E49CA5338EE7}" srcOrd="0" destOrd="0" presId="urn:microsoft.com/office/officeart/2005/8/layout/vList2"/>
    <dgm:cxn modelId="{2070AEDB-91E4-4230-89A5-D20A75FA80FE}" srcId="{2A149D6A-1D84-41E1-B99F-8C0FCD78038A}" destId="{46ACFE54-A91F-4A89-9200-472EB0853CF9}" srcOrd="1" destOrd="0" parTransId="{28AEC557-18E0-4168-9159-A74A29F4B8BD}" sibTransId="{E0770E56-03AD-43C5-B61B-5562EEBEF583}"/>
    <dgm:cxn modelId="{194833F3-15DE-461E-8F26-2F31635C2483}" srcId="{3C1E7E32-73CA-4638-BE3D-051C93AFB365}" destId="{F05219DD-2359-4583-B6C2-5A6860B9DDAB}" srcOrd="0" destOrd="0" parTransId="{9E154BC1-8462-4EAE-A5AC-362A28BA55E1}" sibTransId="{42E32DCA-59D5-4FEB-B528-14DC3AA9455D}"/>
    <dgm:cxn modelId="{A385CCFE-7224-4B02-9246-F157AD4B3863}" type="presOf" srcId="{9E99FC3B-4274-4D6B-B56D-381E2ECE7F5E}" destId="{3B5162A4-89F3-4F3B-8177-FA7E1DEE9F6B}" srcOrd="0" destOrd="0" presId="urn:microsoft.com/office/officeart/2005/8/layout/vList2"/>
    <dgm:cxn modelId="{920566F6-7686-48D5-94E9-F66249A1BF43}" type="presParOf" srcId="{3B5162A4-89F3-4F3B-8177-FA7E1DEE9F6B}" destId="{2A587612-FC54-4828-B69D-E49CA5338EE7}" srcOrd="0" destOrd="0" presId="urn:microsoft.com/office/officeart/2005/8/layout/vList2"/>
    <dgm:cxn modelId="{D33B0CF3-A974-47B0-A289-887458881107}" type="presParOf" srcId="{3B5162A4-89F3-4F3B-8177-FA7E1DEE9F6B}" destId="{12FDF999-9F52-4AB1-9053-9D498ED43164}" srcOrd="1" destOrd="0" presId="urn:microsoft.com/office/officeart/2005/8/layout/vList2"/>
    <dgm:cxn modelId="{CDB0E781-BBB4-47BE-9D19-D0C38E02629F}" type="presParOf" srcId="{3B5162A4-89F3-4F3B-8177-FA7E1DEE9F6B}" destId="{614162AD-8B3C-442A-872A-4D8E0E61403E}" srcOrd="2" destOrd="0" presId="urn:microsoft.com/office/officeart/2005/8/layout/vList2"/>
    <dgm:cxn modelId="{68A0000C-8C40-4562-8EEE-825C4208F190}" type="presParOf" srcId="{3B5162A4-89F3-4F3B-8177-FA7E1DEE9F6B}" destId="{A2EF96FC-81DF-48C3-9D79-C7141679C52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058053-E387-4EC5-BFEE-FC58718525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8353CE-DAF1-4B2D-A08C-36FF059A7C4C}">
      <dgm:prSet/>
      <dgm:spPr/>
      <dgm:t>
        <a:bodyPr/>
        <a:lstStyle/>
        <a:p>
          <a:r>
            <a:rPr lang="en-IN"/>
            <a:t>Lists structure text into an itemized format</a:t>
          </a:r>
          <a:endParaRPr lang="en-US"/>
        </a:p>
      </dgm:t>
    </dgm:pt>
    <dgm:pt modelId="{03BBFEA7-3F0E-448E-A2DD-33ACF926E374}" type="parTrans" cxnId="{C6C98DF7-EB90-43BC-97FA-FDB9CC1012F0}">
      <dgm:prSet/>
      <dgm:spPr/>
      <dgm:t>
        <a:bodyPr/>
        <a:lstStyle/>
        <a:p>
          <a:endParaRPr lang="en-US"/>
        </a:p>
      </dgm:t>
    </dgm:pt>
    <dgm:pt modelId="{55599DBB-A44C-45F4-B244-689804644972}" type="sibTrans" cxnId="{C6C98DF7-EB90-43BC-97FA-FDB9CC1012F0}">
      <dgm:prSet/>
      <dgm:spPr/>
      <dgm:t>
        <a:bodyPr/>
        <a:lstStyle/>
        <a:p>
          <a:endParaRPr lang="en-US"/>
        </a:p>
      </dgm:t>
    </dgm:pt>
    <dgm:pt modelId="{055F4D56-0C51-41A0-9D56-0F1E7EC49803}">
      <dgm:prSet/>
      <dgm:spPr/>
      <dgm:t>
        <a:bodyPr/>
        <a:lstStyle/>
        <a:p>
          <a:r>
            <a:rPr lang="en-IN"/>
            <a:t>Unordered lists display</a:t>
          </a:r>
          <a:r>
            <a:rPr lang="en-US"/>
            <a:t> bulleted items in any sequence</a:t>
          </a:r>
        </a:p>
      </dgm:t>
    </dgm:pt>
    <dgm:pt modelId="{8463DECF-3885-433F-BD54-A72BD319FDCA}" type="parTrans" cxnId="{F839065E-2250-4E2E-9767-F0DA7E554EB2}">
      <dgm:prSet/>
      <dgm:spPr/>
      <dgm:t>
        <a:bodyPr/>
        <a:lstStyle/>
        <a:p>
          <a:endParaRPr lang="en-US"/>
        </a:p>
      </dgm:t>
    </dgm:pt>
    <dgm:pt modelId="{551850E8-87FD-4861-B238-BD166D93CD94}" type="sibTrans" cxnId="{F839065E-2250-4E2E-9767-F0DA7E554EB2}">
      <dgm:prSet/>
      <dgm:spPr/>
      <dgm:t>
        <a:bodyPr/>
        <a:lstStyle/>
        <a:p>
          <a:endParaRPr lang="en-US"/>
        </a:p>
      </dgm:t>
    </dgm:pt>
    <dgm:pt modelId="{C5F92727-1F5F-494D-B5AC-D8711EE452A9}">
      <dgm:prSet/>
      <dgm:spPr/>
      <dgm:t>
        <a:bodyPr/>
        <a:lstStyle/>
        <a:p>
          <a:r>
            <a:rPr lang="en-IN"/>
            <a:t>The &lt;ul&gt; and &lt;/ul&gt; are the start and end tags for an unordered list</a:t>
          </a:r>
          <a:endParaRPr lang="en-US"/>
        </a:p>
      </dgm:t>
    </dgm:pt>
    <dgm:pt modelId="{A74DD0A5-E634-4F46-8124-A1BA36F499DD}" type="parTrans" cxnId="{8547327F-3B62-42B2-A777-BEE12A6CCED4}">
      <dgm:prSet/>
      <dgm:spPr/>
      <dgm:t>
        <a:bodyPr/>
        <a:lstStyle/>
        <a:p>
          <a:endParaRPr lang="en-US"/>
        </a:p>
      </dgm:t>
    </dgm:pt>
    <dgm:pt modelId="{32F6531C-D025-4788-A75D-EFE1AA74DDE3}" type="sibTrans" cxnId="{8547327F-3B62-42B2-A777-BEE12A6CCED4}">
      <dgm:prSet/>
      <dgm:spPr/>
      <dgm:t>
        <a:bodyPr/>
        <a:lstStyle/>
        <a:p>
          <a:endParaRPr lang="en-US"/>
        </a:p>
      </dgm:t>
    </dgm:pt>
    <dgm:pt modelId="{6AB92E7A-9A2D-4A54-825A-4145A1B1F406}">
      <dgm:prSet/>
      <dgm:spPr/>
      <dgm:t>
        <a:bodyPr/>
        <a:lstStyle/>
        <a:p>
          <a:r>
            <a:rPr lang="en-US"/>
            <a:t>&lt;li&gt; and &lt;/li&gt; are the start and end list item tags </a:t>
          </a:r>
        </a:p>
      </dgm:t>
    </dgm:pt>
    <dgm:pt modelId="{C4E61DDC-F6FA-4895-BE2F-34F978E7A2CA}" type="parTrans" cxnId="{2C6BA429-3E26-4B08-8BDE-8511D01668FC}">
      <dgm:prSet/>
      <dgm:spPr/>
      <dgm:t>
        <a:bodyPr/>
        <a:lstStyle/>
        <a:p>
          <a:endParaRPr lang="en-US"/>
        </a:p>
      </dgm:t>
    </dgm:pt>
    <dgm:pt modelId="{68925BCB-510B-4120-8CAB-21F7C2FCE70B}" type="sibTrans" cxnId="{2C6BA429-3E26-4B08-8BDE-8511D01668FC}">
      <dgm:prSet/>
      <dgm:spPr/>
      <dgm:t>
        <a:bodyPr/>
        <a:lstStyle/>
        <a:p>
          <a:endParaRPr lang="en-US"/>
        </a:p>
      </dgm:t>
    </dgm:pt>
    <dgm:pt modelId="{EC2EC803-53E0-4898-A1C5-E4DB41D1CA77}">
      <dgm:prSet/>
      <dgm:spPr/>
      <dgm:t>
        <a:bodyPr/>
        <a:lstStyle/>
        <a:p>
          <a:r>
            <a:rPr lang="en-US"/>
            <a:t>The following code creates a bulleted list of two items: </a:t>
          </a:r>
        </a:p>
      </dgm:t>
    </dgm:pt>
    <dgm:pt modelId="{109535E4-75A4-4842-9EC3-30D84B330367}" type="parTrans" cxnId="{DC05162E-5C39-436D-B9C3-CFAA583AE6F6}">
      <dgm:prSet/>
      <dgm:spPr/>
      <dgm:t>
        <a:bodyPr/>
        <a:lstStyle/>
        <a:p>
          <a:endParaRPr lang="en-US"/>
        </a:p>
      </dgm:t>
    </dgm:pt>
    <dgm:pt modelId="{34575068-360A-4DE1-B8FD-007B52C21BEF}" type="sibTrans" cxnId="{DC05162E-5C39-436D-B9C3-CFAA583AE6F6}">
      <dgm:prSet/>
      <dgm:spPr/>
      <dgm:t>
        <a:bodyPr/>
        <a:lstStyle/>
        <a:p>
          <a:endParaRPr lang="en-US"/>
        </a:p>
      </dgm:t>
    </dgm:pt>
    <dgm:pt modelId="{AE89BB78-0BE9-4E13-A2A6-1C843408C83A}">
      <dgm:prSet/>
      <dgm:spPr/>
      <dgm:t>
        <a:bodyPr/>
        <a:lstStyle/>
        <a:p>
          <a:r>
            <a:rPr lang="en-US"/>
            <a:t>&lt;ul&gt; </a:t>
          </a:r>
        </a:p>
      </dgm:t>
    </dgm:pt>
    <dgm:pt modelId="{D9CACC05-B122-43BE-BF55-FEF6B558819C}" type="parTrans" cxnId="{6255FE7E-01C0-457C-BC57-ABDFF3D0FFDA}">
      <dgm:prSet/>
      <dgm:spPr/>
      <dgm:t>
        <a:bodyPr/>
        <a:lstStyle/>
        <a:p>
          <a:endParaRPr lang="en-US"/>
        </a:p>
      </dgm:t>
    </dgm:pt>
    <dgm:pt modelId="{8B0B8C08-2286-4B7E-BB43-469D8DFC95DD}" type="sibTrans" cxnId="{6255FE7E-01C0-457C-BC57-ABDFF3D0FFDA}">
      <dgm:prSet/>
      <dgm:spPr/>
      <dgm:t>
        <a:bodyPr/>
        <a:lstStyle/>
        <a:p>
          <a:endParaRPr lang="en-US"/>
        </a:p>
      </dgm:t>
    </dgm:pt>
    <dgm:pt modelId="{F5EADD58-F1B0-45AE-8E85-D00D9A88FFD9}">
      <dgm:prSet/>
      <dgm:spPr/>
      <dgm:t>
        <a:bodyPr/>
        <a:lstStyle/>
        <a:p>
          <a:r>
            <a:rPr lang="en-US"/>
            <a:t>&lt;li&gt;First item&lt;/li&gt; </a:t>
          </a:r>
        </a:p>
      </dgm:t>
    </dgm:pt>
    <dgm:pt modelId="{24AE326E-E46E-4C1B-9B44-27CEDE75C5DE}" type="parTrans" cxnId="{DD98E595-1B28-4ABE-B0D7-D53CD1DC5592}">
      <dgm:prSet/>
      <dgm:spPr/>
      <dgm:t>
        <a:bodyPr/>
        <a:lstStyle/>
        <a:p>
          <a:endParaRPr lang="en-US"/>
        </a:p>
      </dgm:t>
    </dgm:pt>
    <dgm:pt modelId="{CA9C6E05-7E5C-43F2-A42B-7568D268BB1A}" type="sibTrans" cxnId="{DD98E595-1B28-4ABE-B0D7-D53CD1DC5592}">
      <dgm:prSet/>
      <dgm:spPr/>
      <dgm:t>
        <a:bodyPr/>
        <a:lstStyle/>
        <a:p>
          <a:endParaRPr lang="en-US"/>
        </a:p>
      </dgm:t>
    </dgm:pt>
    <dgm:pt modelId="{E71D10DD-4266-4BCD-81FD-CCE01CADB497}">
      <dgm:prSet/>
      <dgm:spPr/>
      <dgm:t>
        <a:bodyPr/>
        <a:lstStyle/>
        <a:p>
          <a:r>
            <a:rPr lang="en-US"/>
            <a:t>&lt;li&gt;Second item&lt;/li&gt; </a:t>
          </a:r>
        </a:p>
      </dgm:t>
    </dgm:pt>
    <dgm:pt modelId="{A639CC5B-31ED-4AE5-952F-4A8B087CED3D}" type="parTrans" cxnId="{F9CBDC40-F26B-4E8B-8631-802B5FAF0F69}">
      <dgm:prSet/>
      <dgm:spPr/>
      <dgm:t>
        <a:bodyPr/>
        <a:lstStyle/>
        <a:p>
          <a:endParaRPr lang="en-US"/>
        </a:p>
      </dgm:t>
    </dgm:pt>
    <dgm:pt modelId="{4A9B2884-51EE-40F9-BED0-3A6B6D6A595F}" type="sibTrans" cxnId="{F9CBDC40-F26B-4E8B-8631-802B5FAF0F69}">
      <dgm:prSet/>
      <dgm:spPr/>
      <dgm:t>
        <a:bodyPr/>
        <a:lstStyle/>
        <a:p>
          <a:endParaRPr lang="en-US"/>
        </a:p>
      </dgm:t>
    </dgm:pt>
    <dgm:pt modelId="{CA1B5CB1-CD19-4492-BEC9-21F270885B18}">
      <dgm:prSet/>
      <dgm:spPr/>
      <dgm:t>
        <a:bodyPr/>
        <a:lstStyle/>
        <a:p>
          <a:r>
            <a:rPr lang="en-US"/>
            <a:t>&lt;/ul&gt; </a:t>
          </a:r>
        </a:p>
      </dgm:t>
    </dgm:pt>
    <dgm:pt modelId="{9DF0076C-90DC-4F26-9E9B-832C0BE55700}" type="parTrans" cxnId="{8319A71A-EE06-4BC7-82A5-41EF7899F4CA}">
      <dgm:prSet/>
      <dgm:spPr/>
      <dgm:t>
        <a:bodyPr/>
        <a:lstStyle/>
        <a:p>
          <a:endParaRPr lang="en-US"/>
        </a:p>
      </dgm:t>
    </dgm:pt>
    <dgm:pt modelId="{44A5F2EF-6467-4A30-816F-B27E841AD453}" type="sibTrans" cxnId="{8319A71A-EE06-4BC7-82A5-41EF7899F4CA}">
      <dgm:prSet/>
      <dgm:spPr/>
      <dgm:t>
        <a:bodyPr/>
        <a:lstStyle/>
        <a:p>
          <a:endParaRPr lang="en-US"/>
        </a:p>
      </dgm:t>
    </dgm:pt>
    <dgm:pt modelId="{817C4308-B40B-493E-B09A-1D10A2EB6B9C}" type="pres">
      <dgm:prSet presAssocID="{09058053-E387-4EC5-BFEE-FC587185257D}" presName="linear" presStyleCnt="0">
        <dgm:presLayoutVars>
          <dgm:animLvl val="lvl"/>
          <dgm:resizeHandles val="exact"/>
        </dgm:presLayoutVars>
      </dgm:prSet>
      <dgm:spPr/>
    </dgm:pt>
    <dgm:pt modelId="{80AB581F-2B64-4579-90C8-EAA685724B94}" type="pres">
      <dgm:prSet presAssocID="{728353CE-DAF1-4B2D-A08C-36FF059A7C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2A66DD-43E9-4AB6-9F34-3D0206DADA85}" type="pres">
      <dgm:prSet presAssocID="{728353CE-DAF1-4B2D-A08C-36FF059A7C4C}" presName="childText" presStyleLbl="revTx" presStyleIdx="0" presStyleCnt="2">
        <dgm:presLayoutVars>
          <dgm:bulletEnabled val="1"/>
        </dgm:presLayoutVars>
      </dgm:prSet>
      <dgm:spPr/>
    </dgm:pt>
    <dgm:pt modelId="{B83011AC-F9A1-461F-9C5A-B5A8D76621C1}" type="pres">
      <dgm:prSet presAssocID="{EC2EC803-53E0-4898-A1C5-E4DB41D1CA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6D6E6E-D6A0-4028-BD3E-A2DBE448972D}" type="pres">
      <dgm:prSet presAssocID="{EC2EC803-53E0-4898-A1C5-E4DB41D1CA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19A71A-EE06-4BC7-82A5-41EF7899F4CA}" srcId="{EC2EC803-53E0-4898-A1C5-E4DB41D1CA77}" destId="{CA1B5CB1-CD19-4492-BEC9-21F270885B18}" srcOrd="1" destOrd="0" parTransId="{9DF0076C-90DC-4F26-9E9B-832C0BE55700}" sibTransId="{44A5F2EF-6467-4A30-816F-B27E841AD453}"/>
    <dgm:cxn modelId="{2C6BA429-3E26-4B08-8BDE-8511D01668FC}" srcId="{728353CE-DAF1-4B2D-A08C-36FF059A7C4C}" destId="{6AB92E7A-9A2D-4A54-825A-4145A1B1F406}" srcOrd="2" destOrd="0" parTransId="{C4E61DDC-F6FA-4895-BE2F-34F978E7A2CA}" sibTransId="{68925BCB-510B-4120-8CAB-21F7C2FCE70B}"/>
    <dgm:cxn modelId="{DC05162E-5C39-436D-B9C3-CFAA583AE6F6}" srcId="{09058053-E387-4EC5-BFEE-FC587185257D}" destId="{EC2EC803-53E0-4898-A1C5-E4DB41D1CA77}" srcOrd="1" destOrd="0" parTransId="{109535E4-75A4-4842-9EC3-30D84B330367}" sibTransId="{34575068-360A-4DE1-B8FD-007B52C21BEF}"/>
    <dgm:cxn modelId="{D9A7E139-D5DC-4CF6-9F61-7C97341101E0}" type="presOf" srcId="{E71D10DD-4266-4BCD-81FD-CCE01CADB497}" destId="{7B6D6E6E-D6A0-4028-BD3E-A2DBE448972D}" srcOrd="0" destOrd="2" presId="urn:microsoft.com/office/officeart/2005/8/layout/vList2"/>
    <dgm:cxn modelId="{1C4E7B40-9AD2-44CC-8CAA-F44985601B89}" type="presOf" srcId="{6AB92E7A-9A2D-4A54-825A-4145A1B1F406}" destId="{482A66DD-43E9-4AB6-9F34-3D0206DADA85}" srcOrd="0" destOrd="2" presId="urn:microsoft.com/office/officeart/2005/8/layout/vList2"/>
    <dgm:cxn modelId="{F9CBDC40-F26B-4E8B-8631-802B5FAF0F69}" srcId="{AE89BB78-0BE9-4E13-A2A6-1C843408C83A}" destId="{E71D10DD-4266-4BCD-81FD-CCE01CADB497}" srcOrd="1" destOrd="0" parTransId="{A639CC5B-31ED-4AE5-952F-4A8B087CED3D}" sibTransId="{4A9B2884-51EE-40F9-BED0-3A6B6D6A595F}"/>
    <dgm:cxn modelId="{F839065E-2250-4E2E-9767-F0DA7E554EB2}" srcId="{728353CE-DAF1-4B2D-A08C-36FF059A7C4C}" destId="{055F4D56-0C51-41A0-9D56-0F1E7EC49803}" srcOrd="0" destOrd="0" parTransId="{8463DECF-3885-433F-BD54-A72BD319FDCA}" sibTransId="{551850E8-87FD-4861-B238-BD166D93CD94}"/>
    <dgm:cxn modelId="{6255FE7E-01C0-457C-BC57-ABDFF3D0FFDA}" srcId="{EC2EC803-53E0-4898-A1C5-E4DB41D1CA77}" destId="{AE89BB78-0BE9-4E13-A2A6-1C843408C83A}" srcOrd="0" destOrd="0" parTransId="{D9CACC05-B122-43BE-BF55-FEF6B558819C}" sibTransId="{8B0B8C08-2286-4B7E-BB43-469D8DFC95DD}"/>
    <dgm:cxn modelId="{8547327F-3B62-42B2-A777-BEE12A6CCED4}" srcId="{728353CE-DAF1-4B2D-A08C-36FF059A7C4C}" destId="{C5F92727-1F5F-494D-B5AC-D8711EE452A9}" srcOrd="1" destOrd="0" parTransId="{A74DD0A5-E634-4F46-8124-A1BA36F499DD}" sibTransId="{32F6531C-D025-4788-A75D-EFE1AA74DDE3}"/>
    <dgm:cxn modelId="{DD98E595-1B28-4ABE-B0D7-D53CD1DC5592}" srcId="{AE89BB78-0BE9-4E13-A2A6-1C843408C83A}" destId="{F5EADD58-F1B0-45AE-8E85-D00D9A88FFD9}" srcOrd="0" destOrd="0" parTransId="{24AE326E-E46E-4C1B-9B44-27CEDE75C5DE}" sibTransId="{CA9C6E05-7E5C-43F2-A42B-7568D268BB1A}"/>
    <dgm:cxn modelId="{3B490B96-6890-4EF4-BE25-3B8AC76AD81F}" type="presOf" srcId="{F5EADD58-F1B0-45AE-8E85-D00D9A88FFD9}" destId="{7B6D6E6E-D6A0-4028-BD3E-A2DBE448972D}" srcOrd="0" destOrd="1" presId="urn:microsoft.com/office/officeart/2005/8/layout/vList2"/>
    <dgm:cxn modelId="{34173CA8-BF8C-40FC-8DED-B9FDD9E3A7C5}" type="presOf" srcId="{C5F92727-1F5F-494D-B5AC-D8711EE452A9}" destId="{482A66DD-43E9-4AB6-9F34-3D0206DADA85}" srcOrd="0" destOrd="1" presId="urn:microsoft.com/office/officeart/2005/8/layout/vList2"/>
    <dgm:cxn modelId="{BCFC7BB5-EC98-4C8E-B098-1A484F76743C}" type="presOf" srcId="{AE89BB78-0BE9-4E13-A2A6-1C843408C83A}" destId="{7B6D6E6E-D6A0-4028-BD3E-A2DBE448972D}" srcOrd="0" destOrd="0" presId="urn:microsoft.com/office/officeart/2005/8/layout/vList2"/>
    <dgm:cxn modelId="{5B8C5BD8-5F1D-4ABB-9052-ECE3C8FD153D}" type="presOf" srcId="{09058053-E387-4EC5-BFEE-FC587185257D}" destId="{817C4308-B40B-493E-B09A-1D10A2EB6B9C}" srcOrd="0" destOrd="0" presId="urn:microsoft.com/office/officeart/2005/8/layout/vList2"/>
    <dgm:cxn modelId="{DAD95DDE-A304-44D7-9A0F-AD4D95EEE920}" type="presOf" srcId="{728353CE-DAF1-4B2D-A08C-36FF059A7C4C}" destId="{80AB581F-2B64-4579-90C8-EAA685724B94}" srcOrd="0" destOrd="0" presId="urn:microsoft.com/office/officeart/2005/8/layout/vList2"/>
    <dgm:cxn modelId="{E675BEE4-A592-436F-8E5D-D4212847E052}" type="presOf" srcId="{EC2EC803-53E0-4898-A1C5-E4DB41D1CA77}" destId="{B83011AC-F9A1-461F-9C5A-B5A8D76621C1}" srcOrd="0" destOrd="0" presId="urn:microsoft.com/office/officeart/2005/8/layout/vList2"/>
    <dgm:cxn modelId="{5F21C9ED-D929-4479-BDC0-211AAD16B7BA}" type="presOf" srcId="{055F4D56-0C51-41A0-9D56-0F1E7EC49803}" destId="{482A66DD-43E9-4AB6-9F34-3D0206DADA85}" srcOrd="0" destOrd="0" presId="urn:microsoft.com/office/officeart/2005/8/layout/vList2"/>
    <dgm:cxn modelId="{C6C98DF7-EB90-43BC-97FA-FDB9CC1012F0}" srcId="{09058053-E387-4EC5-BFEE-FC587185257D}" destId="{728353CE-DAF1-4B2D-A08C-36FF059A7C4C}" srcOrd="0" destOrd="0" parTransId="{03BBFEA7-3F0E-448E-A2DD-33ACF926E374}" sibTransId="{55599DBB-A44C-45F4-B244-689804644972}"/>
    <dgm:cxn modelId="{6C9E30FE-AF76-4626-B38E-FF623FAD387B}" type="presOf" srcId="{CA1B5CB1-CD19-4492-BEC9-21F270885B18}" destId="{7B6D6E6E-D6A0-4028-BD3E-A2DBE448972D}" srcOrd="0" destOrd="3" presId="urn:microsoft.com/office/officeart/2005/8/layout/vList2"/>
    <dgm:cxn modelId="{17C7EA42-975C-43C1-98DD-A1498D5471C6}" type="presParOf" srcId="{817C4308-B40B-493E-B09A-1D10A2EB6B9C}" destId="{80AB581F-2B64-4579-90C8-EAA685724B94}" srcOrd="0" destOrd="0" presId="urn:microsoft.com/office/officeart/2005/8/layout/vList2"/>
    <dgm:cxn modelId="{3A98741F-1BB8-4902-A415-B02F57B3DE0D}" type="presParOf" srcId="{817C4308-B40B-493E-B09A-1D10A2EB6B9C}" destId="{482A66DD-43E9-4AB6-9F34-3D0206DADA85}" srcOrd="1" destOrd="0" presId="urn:microsoft.com/office/officeart/2005/8/layout/vList2"/>
    <dgm:cxn modelId="{D8B1138E-9FA6-4693-BC06-22E38AC8F661}" type="presParOf" srcId="{817C4308-B40B-493E-B09A-1D10A2EB6B9C}" destId="{B83011AC-F9A1-461F-9C5A-B5A8D76621C1}" srcOrd="2" destOrd="0" presId="urn:microsoft.com/office/officeart/2005/8/layout/vList2"/>
    <dgm:cxn modelId="{3032F37E-B4D6-4852-BD86-F429809A6D64}" type="presParOf" srcId="{817C4308-B40B-493E-B09A-1D10A2EB6B9C}" destId="{7B6D6E6E-D6A0-4028-BD3E-A2DBE44897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4F78C4-6E99-40EE-8F62-1639AF1165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A761E0-1A39-44D6-AC05-FFFD85400599}">
      <dgm:prSet/>
      <dgm:spPr/>
      <dgm:t>
        <a:bodyPr/>
        <a:lstStyle/>
        <a:p>
          <a:r>
            <a:rPr lang="en-IN"/>
            <a:t>Ordered lists display information in a series using numbers or letters</a:t>
          </a:r>
          <a:endParaRPr lang="en-US"/>
        </a:p>
      </dgm:t>
    </dgm:pt>
    <dgm:pt modelId="{C518811F-5A46-403D-BF65-17E1F0442EE3}" type="parTrans" cxnId="{E952DB19-5F60-4D4F-BEAC-F1424A07D2AF}">
      <dgm:prSet/>
      <dgm:spPr/>
      <dgm:t>
        <a:bodyPr/>
        <a:lstStyle/>
        <a:p>
          <a:endParaRPr lang="en-US"/>
        </a:p>
      </dgm:t>
    </dgm:pt>
    <dgm:pt modelId="{20FEF816-DA38-4F58-86F8-D8B0EDCCC2FD}" type="sibTrans" cxnId="{E952DB19-5F60-4D4F-BEAC-F1424A07D2AF}">
      <dgm:prSet/>
      <dgm:spPr/>
      <dgm:t>
        <a:bodyPr/>
        <a:lstStyle/>
        <a:p>
          <a:endParaRPr lang="en-US"/>
        </a:p>
      </dgm:t>
    </dgm:pt>
    <dgm:pt modelId="{2FA22C65-E506-497E-8932-DD5E0770433D}">
      <dgm:prSet/>
      <dgm:spPr/>
      <dgm:t>
        <a:bodyPr/>
        <a:lstStyle/>
        <a:p>
          <a:r>
            <a:rPr lang="en-IN"/>
            <a:t>The &lt;ol&gt; and &lt;/ol&gt; are the start and end tags for an ordered list</a:t>
          </a:r>
          <a:endParaRPr lang="en-US"/>
        </a:p>
      </dgm:t>
    </dgm:pt>
    <dgm:pt modelId="{4F422952-8F34-40C4-9719-12D423722784}" type="parTrans" cxnId="{4BD4B4B6-55D6-4ADA-B3BA-ABE190B37AA3}">
      <dgm:prSet/>
      <dgm:spPr/>
      <dgm:t>
        <a:bodyPr/>
        <a:lstStyle/>
        <a:p>
          <a:endParaRPr lang="en-US"/>
        </a:p>
      </dgm:t>
    </dgm:pt>
    <dgm:pt modelId="{5D7A550C-736B-47C1-BF57-FA9E32672540}" type="sibTrans" cxnId="{4BD4B4B6-55D6-4ADA-B3BA-ABE190B37AA3}">
      <dgm:prSet/>
      <dgm:spPr/>
      <dgm:t>
        <a:bodyPr/>
        <a:lstStyle/>
        <a:p>
          <a:endParaRPr lang="en-US"/>
        </a:p>
      </dgm:t>
    </dgm:pt>
    <dgm:pt modelId="{160877B3-40ED-49DE-A5E5-255650CF81E8}">
      <dgm:prSet/>
      <dgm:spPr/>
      <dgm:t>
        <a:bodyPr/>
        <a:lstStyle/>
        <a:p>
          <a:r>
            <a:rPr lang="en-US"/>
            <a:t>&lt;li&gt; and &lt;/li&gt; are the start and end list item tags </a:t>
          </a:r>
        </a:p>
      </dgm:t>
    </dgm:pt>
    <dgm:pt modelId="{19F15BD2-F17B-4D68-BB73-1E458318E892}" type="parTrans" cxnId="{951F3BCF-E56B-4077-96B0-7ED09848D1AD}">
      <dgm:prSet/>
      <dgm:spPr/>
      <dgm:t>
        <a:bodyPr/>
        <a:lstStyle/>
        <a:p>
          <a:endParaRPr lang="en-US"/>
        </a:p>
      </dgm:t>
    </dgm:pt>
    <dgm:pt modelId="{B4D190CC-1E2A-46F6-A5CE-70D2EF4992AB}" type="sibTrans" cxnId="{951F3BCF-E56B-4077-96B0-7ED09848D1AD}">
      <dgm:prSet/>
      <dgm:spPr/>
      <dgm:t>
        <a:bodyPr/>
        <a:lstStyle/>
        <a:p>
          <a:endParaRPr lang="en-US"/>
        </a:p>
      </dgm:t>
    </dgm:pt>
    <dgm:pt modelId="{F084F629-BAAE-421A-8740-8BBAF7D6E070}">
      <dgm:prSet/>
      <dgm:spPr/>
      <dgm:t>
        <a:bodyPr/>
        <a:lstStyle/>
        <a:p>
          <a:r>
            <a:rPr lang="en-IN"/>
            <a:t>The following code creates a numbered list </a:t>
          </a:r>
          <a:r>
            <a:rPr lang="en-US"/>
            <a:t>of two items:</a:t>
          </a:r>
        </a:p>
      </dgm:t>
    </dgm:pt>
    <dgm:pt modelId="{548840BE-CD78-4001-BB7E-595F38E1C26F}" type="parTrans" cxnId="{A33AFFA9-8145-440D-B438-F83FE69EDAF1}">
      <dgm:prSet/>
      <dgm:spPr/>
      <dgm:t>
        <a:bodyPr/>
        <a:lstStyle/>
        <a:p>
          <a:endParaRPr lang="en-US"/>
        </a:p>
      </dgm:t>
    </dgm:pt>
    <dgm:pt modelId="{E26BFB17-3C5A-477A-A5FA-1B8EB00AD1B7}" type="sibTrans" cxnId="{A33AFFA9-8145-440D-B438-F83FE69EDAF1}">
      <dgm:prSet/>
      <dgm:spPr/>
      <dgm:t>
        <a:bodyPr/>
        <a:lstStyle/>
        <a:p>
          <a:endParaRPr lang="en-US"/>
        </a:p>
      </dgm:t>
    </dgm:pt>
    <dgm:pt modelId="{79E91521-11F2-42B4-8F75-F9527CB2AC27}">
      <dgm:prSet/>
      <dgm:spPr/>
      <dgm:t>
        <a:bodyPr/>
        <a:lstStyle/>
        <a:p>
          <a:r>
            <a:rPr lang="en-US"/>
            <a:t>&lt;ol&gt;</a:t>
          </a:r>
        </a:p>
      </dgm:t>
    </dgm:pt>
    <dgm:pt modelId="{882D2120-E337-4E35-B1C2-A0425D0E94FA}" type="parTrans" cxnId="{7CCAD26C-3753-4EBD-A487-9955D9DCC5EA}">
      <dgm:prSet/>
      <dgm:spPr/>
      <dgm:t>
        <a:bodyPr/>
        <a:lstStyle/>
        <a:p>
          <a:endParaRPr lang="en-US"/>
        </a:p>
      </dgm:t>
    </dgm:pt>
    <dgm:pt modelId="{1A17C18B-399B-4212-B1BD-132355A9C462}" type="sibTrans" cxnId="{7CCAD26C-3753-4EBD-A487-9955D9DCC5EA}">
      <dgm:prSet/>
      <dgm:spPr/>
      <dgm:t>
        <a:bodyPr/>
        <a:lstStyle/>
        <a:p>
          <a:endParaRPr lang="en-US"/>
        </a:p>
      </dgm:t>
    </dgm:pt>
    <dgm:pt modelId="{AFBA9DDD-C3CA-4E36-A97B-C1DCE7A3AC34}">
      <dgm:prSet/>
      <dgm:spPr/>
      <dgm:t>
        <a:bodyPr/>
        <a:lstStyle/>
        <a:p>
          <a:r>
            <a:rPr lang="en-US"/>
            <a:t>&lt;li&gt;First item&lt;/li&gt;</a:t>
          </a:r>
        </a:p>
      </dgm:t>
    </dgm:pt>
    <dgm:pt modelId="{431CDBA7-23E2-407C-BE54-4158002AF710}" type="parTrans" cxnId="{0BB4F3D4-2B5B-4A9E-923F-7086E77A6BFB}">
      <dgm:prSet/>
      <dgm:spPr/>
      <dgm:t>
        <a:bodyPr/>
        <a:lstStyle/>
        <a:p>
          <a:endParaRPr lang="en-US"/>
        </a:p>
      </dgm:t>
    </dgm:pt>
    <dgm:pt modelId="{8377B415-D037-431C-884E-6DD447A0A859}" type="sibTrans" cxnId="{0BB4F3D4-2B5B-4A9E-923F-7086E77A6BFB}">
      <dgm:prSet/>
      <dgm:spPr/>
      <dgm:t>
        <a:bodyPr/>
        <a:lstStyle/>
        <a:p>
          <a:endParaRPr lang="en-US"/>
        </a:p>
      </dgm:t>
    </dgm:pt>
    <dgm:pt modelId="{7DF03096-3A41-4722-9D0E-484D90FBD0E1}">
      <dgm:prSet/>
      <dgm:spPr/>
      <dgm:t>
        <a:bodyPr/>
        <a:lstStyle/>
        <a:p>
          <a:r>
            <a:rPr lang="en-US"/>
            <a:t>&lt;li&gt;Second item&lt;/li&gt;</a:t>
          </a:r>
        </a:p>
      </dgm:t>
    </dgm:pt>
    <dgm:pt modelId="{10FB1778-4A26-4F75-8355-0DAAD71DFC88}" type="parTrans" cxnId="{54D8F5E9-6074-4A17-82B4-6E19D1933654}">
      <dgm:prSet/>
      <dgm:spPr/>
      <dgm:t>
        <a:bodyPr/>
        <a:lstStyle/>
        <a:p>
          <a:endParaRPr lang="en-US"/>
        </a:p>
      </dgm:t>
    </dgm:pt>
    <dgm:pt modelId="{6B7A09AE-2E60-4346-A2B3-25EF8938B8F1}" type="sibTrans" cxnId="{54D8F5E9-6074-4A17-82B4-6E19D1933654}">
      <dgm:prSet/>
      <dgm:spPr/>
      <dgm:t>
        <a:bodyPr/>
        <a:lstStyle/>
        <a:p>
          <a:endParaRPr lang="en-US"/>
        </a:p>
      </dgm:t>
    </dgm:pt>
    <dgm:pt modelId="{E5311A5A-DED0-4DDA-BB45-795539C73ECD}">
      <dgm:prSet/>
      <dgm:spPr/>
      <dgm:t>
        <a:bodyPr/>
        <a:lstStyle/>
        <a:p>
          <a:r>
            <a:rPr lang="en-US"/>
            <a:t>&lt;/ol&gt;</a:t>
          </a:r>
        </a:p>
      </dgm:t>
    </dgm:pt>
    <dgm:pt modelId="{15636BBD-500E-4D85-A7E0-38C0D22B8D0F}" type="parTrans" cxnId="{45108451-8A7D-4221-83D4-FEE93DA78407}">
      <dgm:prSet/>
      <dgm:spPr/>
      <dgm:t>
        <a:bodyPr/>
        <a:lstStyle/>
        <a:p>
          <a:endParaRPr lang="en-US"/>
        </a:p>
      </dgm:t>
    </dgm:pt>
    <dgm:pt modelId="{B024F479-E446-46A0-AB2D-29B264536848}" type="sibTrans" cxnId="{45108451-8A7D-4221-83D4-FEE93DA78407}">
      <dgm:prSet/>
      <dgm:spPr/>
      <dgm:t>
        <a:bodyPr/>
        <a:lstStyle/>
        <a:p>
          <a:endParaRPr lang="en-US"/>
        </a:p>
      </dgm:t>
    </dgm:pt>
    <dgm:pt modelId="{C25466F8-CDFE-4B90-BD94-AB40D2AC8237}" type="pres">
      <dgm:prSet presAssocID="{CA4F78C4-6E99-40EE-8F62-1639AF11652A}" presName="linear" presStyleCnt="0">
        <dgm:presLayoutVars>
          <dgm:animLvl val="lvl"/>
          <dgm:resizeHandles val="exact"/>
        </dgm:presLayoutVars>
      </dgm:prSet>
      <dgm:spPr/>
    </dgm:pt>
    <dgm:pt modelId="{57E294ED-A254-4A32-9652-F358AFDECE3A}" type="pres">
      <dgm:prSet presAssocID="{58A761E0-1A39-44D6-AC05-FFFD854005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5BDC9E-6FFF-4131-90FA-4D391BB30234}" type="pres">
      <dgm:prSet presAssocID="{58A761E0-1A39-44D6-AC05-FFFD85400599}" presName="childText" presStyleLbl="revTx" presStyleIdx="0" presStyleCnt="2">
        <dgm:presLayoutVars>
          <dgm:bulletEnabled val="1"/>
        </dgm:presLayoutVars>
      </dgm:prSet>
      <dgm:spPr/>
    </dgm:pt>
    <dgm:pt modelId="{782EC9C5-7709-4555-8C81-E1FB594F5997}" type="pres">
      <dgm:prSet presAssocID="{F084F629-BAAE-421A-8740-8BBAF7D6E0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7866F9-2B05-41A1-8E19-AC4907A118E9}" type="pres">
      <dgm:prSet presAssocID="{F084F629-BAAE-421A-8740-8BBAF7D6E07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CDA620A-A02D-424F-BF4E-197D5E8D1899}" type="presOf" srcId="{2FA22C65-E506-497E-8932-DD5E0770433D}" destId="{4E5BDC9E-6FFF-4131-90FA-4D391BB30234}" srcOrd="0" destOrd="0" presId="urn:microsoft.com/office/officeart/2005/8/layout/vList2"/>
    <dgm:cxn modelId="{2189700E-A242-4F9F-8E03-07F444ECC408}" type="presOf" srcId="{79E91521-11F2-42B4-8F75-F9527CB2AC27}" destId="{027866F9-2B05-41A1-8E19-AC4907A118E9}" srcOrd="0" destOrd="0" presId="urn:microsoft.com/office/officeart/2005/8/layout/vList2"/>
    <dgm:cxn modelId="{E952DB19-5F60-4D4F-BEAC-F1424A07D2AF}" srcId="{CA4F78C4-6E99-40EE-8F62-1639AF11652A}" destId="{58A761E0-1A39-44D6-AC05-FFFD85400599}" srcOrd="0" destOrd="0" parTransId="{C518811F-5A46-403D-BF65-17E1F0442EE3}" sibTransId="{20FEF816-DA38-4F58-86F8-D8B0EDCCC2FD}"/>
    <dgm:cxn modelId="{8A6C945C-3ABB-4144-A79D-C7462C4F4895}" type="presOf" srcId="{F084F629-BAAE-421A-8740-8BBAF7D6E070}" destId="{782EC9C5-7709-4555-8C81-E1FB594F5997}" srcOrd="0" destOrd="0" presId="urn:microsoft.com/office/officeart/2005/8/layout/vList2"/>
    <dgm:cxn modelId="{774C8563-B470-4FC6-B173-F8E733656E7B}" type="presOf" srcId="{CA4F78C4-6E99-40EE-8F62-1639AF11652A}" destId="{C25466F8-CDFE-4B90-BD94-AB40D2AC8237}" srcOrd="0" destOrd="0" presId="urn:microsoft.com/office/officeart/2005/8/layout/vList2"/>
    <dgm:cxn modelId="{7CCAD26C-3753-4EBD-A487-9955D9DCC5EA}" srcId="{F084F629-BAAE-421A-8740-8BBAF7D6E070}" destId="{79E91521-11F2-42B4-8F75-F9527CB2AC27}" srcOrd="0" destOrd="0" parTransId="{882D2120-E337-4E35-B1C2-A0425D0E94FA}" sibTransId="{1A17C18B-399B-4212-B1BD-132355A9C462}"/>
    <dgm:cxn modelId="{45108451-8A7D-4221-83D4-FEE93DA78407}" srcId="{F084F629-BAAE-421A-8740-8BBAF7D6E070}" destId="{E5311A5A-DED0-4DDA-BB45-795539C73ECD}" srcOrd="2" destOrd="0" parTransId="{15636BBD-500E-4D85-A7E0-38C0D22B8D0F}" sibTransId="{B024F479-E446-46A0-AB2D-29B264536848}"/>
    <dgm:cxn modelId="{DAF21857-9DAE-4CBD-B94F-BC0F87B2D57D}" type="presOf" srcId="{160877B3-40ED-49DE-A5E5-255650CF81E8}" destId="{4E5BDC9E-6FFF-4131-90FA-4D391BB30234}" srcOrd="0" destOrd="1" presId="urn:microsoft.com/office/officeart/2005/8/layout/vList2"/>
    <dgm:cxn modelId="{157AEC85-E014-489A-A386-5595A3733199}" type="presOf" srcId="{E5311A5A-DED0-4DDA-BB45-795539C73ECD}" destId="{027866F9-2B05-41A1-8E19-AC4907A118E9}" srcOrd="0" destOrd="3" presId="urn:microsoft.com/office/officeart/2005/8/layout/vList2"/>
    <dgm:cxn modelId="{ECA463A3-5CE5-437D-84E6-EBD0744FC93A}" type="presOf" srcId="{AFBA9DDD-C3CA-4E36-A97B-C1DCE7A3AC34}" destId="{027866F9-2B05-41A1-8E19-AC4907A118E9}" srcOrd="0" destOrd="1" presId="urn:microsoft.com/office/officeart/2005/8/layout/vList2"/>
    <dgm:cxn modelId="{A33AFFA9-8145-440D-B438-F83FE69EDAF1}" srcId="{CA4F78C4-6E99-40EE-8F62-1639AF11652A}" destId="{F084F629-BAAE-421A-8740-8BBAF7D6E070}" srcOrd="1" destOrd="0" parTransId="{548840BE-CD78-4001-BB7E-595F38E1C26F}" sibTransId="{E26BFB17-3C5A-477A-A5FA-1B8EB00AD1B7}"/>
    <dgm:cxn modelId="{2B6EA7AB-F3D6-4A5C-9611-D3AB8BCEE9E2}" type="presOf" srcId="{58A761E0-1A39-44D6-AC05-FFFD85400599}" destId="{57E294ED-A254-4A32-9652-F358AFDECE3A}" srcOrd="0" destOrd="0" presId="urn:microsoft.com/office/officeart/2005/8/layout/vList2"/>
    <dgm:cxn modelId="{4BD4B4B6-55D6-4ADA-B3BA-ABE190B37AA3}" srcId="{58A761E0-1A39-44D6-AC05-FFFD85400599}" destId="{2FA22C65-E506-497E-8932-DD5E0770433D}" srcOrd="0" destOrd="0" parTransId="{4F422952-8F34-40C4-9719-12D423722784}" sibTransId="{5D7A550C-736B-47C1-BF57-FA9E32672540}"/>
    <dgm:cxn modelId="{951F3BCF-E56B-4077-96B0-7ED09848D1AD}" srcId="{58A761E0-1A39-44D6-AC05-FFFD85400599}" destId="{160877B3-40ED-49DE-A5E5-255650CF81E8}" srcOrd="1" destOrd="0" parTransId="{19F15BD2-F17B-4D68-BB73-1E458318E892}" sibTransId="{B4D190CC-1E2A-46F6-A5CE-70D2EF4992AB}"/>
    <dgm:cxn modelId="{0BB4F3D4-2B5B-4A9E-923F-7086E77A6BFB}" srcId="{79E91521-11F2-42B4-8F75-F9527CB2AC27}" destId="{AFBA9DDD-C3CA-4E36-A97B-C1DCE7A3AC34}" srcOrd="0" destOrd="0" parTransId="{431CDBA7-23E2-407C-BE54-4158002AF710}" sibTransId="{8377B415-D037-431C-884E-6DD447A0A859}"/>
    <dgm:cxn modelId="{54D8F5E9-6074-4A17-82B4-6E19D1933654}" srcId="{F084F629-BAAE-421A-8740-8BBAF7D6E070}" destId="{7DF03096-3A41-4722-9D0E-484D90FBD0E1}" srcOrd="1" destOrd="0" parTransId="{10FB1778-4A26-4F75-8355-0DAAD71DFC88}" sibTransId="{6B7A09AE-2E60-4346-A2B3-25EF8938B8F1}"/>
    <dgm:cxn modelId="{59EF40ED-C0B0-446F-B302-A312861267E8}" type="presOf" srcId="{7DF03096-3A41-4722-9D0E-484D90FBD0E1}" destId="{027866F9-2B05-41A1-8E19-AC4907A118E9}" srcOrd="0" destOrd="2" presId="urn:microsoft.com/office/officeart/2005/8/layout/vList2"/>
    <dgm:cxn modelId="{0FA06CBA-5641-4FA2-BF73-96B8B4FA3403}" type="presParOf" srcId="{C25466F8-CDFE-4B90-BD94-AB40D2AC8237}" destId="{57E294ED-A254-4A32-9652-F358AFDECE3A}" srcOrd="0" destOrd="0" presId="urn:microsoft.com/office/officeart/2005/8/layout/vList2"/>
    <dgm:cxn modelId="{75C294F1-1AAB-4C52-B216-E125891E3CB3}" type="presParOf" srcId="{C25466F8-CDFE-4B90-BD94-AB40D2AC8237}" destId="{4E5BDC9E-6FFF-4131-90FA-4D391BB30234}" srcOrd="1" destOrd="0" presId="urn:microsoft.com/office/officeart/2005/8/layout/vList2"/>
    <dgm:cxn modelId="{55F90212-1F6B-440A-8C7C-1267791BFAF6}" type="presParOf" srcId="{C25466F8-CDFE-4B90-BD94-AB40D2AC8237}" destId="{782EC9C5-7709-4555-8C81-E1FB594F5997}" srcOrd="2" destOrd="0" presId="urn:microsoft.com/office/officeart/2005/8/layout/vList2"/>
    <dgm:cxn modelId="{30BA0AAC-B872-44BA-8A7F-714894111A36}" type="presParOf" srcId="{C25466F8-CDFE-4B90-BD94-AB40D2AC8237}" destId="{027866F9-2B05-41A1-8E19-AC4907A118E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DCE2F0-A648-4D92-92C2-4A8D28BFCEE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3643EE-06AD-4087-9A09-A4723CEB56B1}">
      <dgm:prSet/>
      <dgm:spPr/>
      <dgm:t>
        <a:bodyPr/>
        <a:lstStyle/>
        <a:p>
          <a:r>
            <a:rPr lang="en-US"/>
            <a:t>Many businesses include a location map embedded within their website </a:t>
          </a:r>
        </a:p>
      </dgm:t>
    </dgm:pt>
    <dgm:pt modelId="{0BA8610E-363E-41CF-910E-3D0263F172F1}" type="parTrans" cxnId="{9C62B67C-0F47-4370-8EFB-0C1765B6980F}">
      <dgm:prSet/>
      <dgm:spPr/>
      <dgm:t>
        <a:bodyPr/>
        <a:lstStyle/>
        <a:p>
          <a:endParaRPr lang="en-US"/>
        </a:p>
      </dgm:t>
    </dgm:pt>
    <dgm:pt modelId="{DD8AF6F2-7D65-485C-A0BC-A32AD6B2899F}" type="sibTrans" cxnId="{9C62B67C-0F47-4370-8EFB-0C1765B6980F}">
      <dgm:prSet/>
      <dgm:spPr/>
      <dgm:t>
        <a:bodyPr/>
        <a:lstStyle/>
        <a:p>
          <a:endParaRPr lang="en-US"/>
        </a:p>
      </dgm:t>
    </dgm:pt>
    <dgm:pt modelId="{04B95836-6605-41F7-AE24-55268385D00B}">
      <dgm:prSet/>
      <dgm:spPr/>
      <dgm:t>
        <a:bodyPr/>
        <a:lstStyle/>
        <a:p>
          <a:r>
            <a:rPr lang="en-US"/>
            <a:t>Gives visitors a clear view of the business location</a:t>
          </a:r>
        </a:p>
      </dgm:t>
    </dgm:pt>
    <dgm:pt modelId="{5BBBFD7E-5DD7-4BE3-B38E-1BE921BC11B8}" type="parTrans" cxnId="{DC2DE07D-CFD2-45D0-A275-D65C6B2FB038}">
      <dgm:prSet/>
      <dgm:spPr/>
      <dgm:t>
        <a:bodyPr/>
        <a:lstStyle/>
        <a:p>
          <a:endParaRPr lang="en-US"/>
        </a:p>
      </dgm:t>
    </dgm:pt>
    <dgm:pt modelId="{4A2E0915-F2C2-4FC1-9809-E5A6B22BD8CD}" type="sibTrans" cxnId="{DC2DE07D-CFD2-45D0-A275-D65C6B2FB038}">
      <dgm:prSet/>
      <dgm:spPr/>
      <dgm:t>
        <a:bodyPr/>
        <a:lstStyle/>
        <a:p>
          <a:endParaRPr lang="en-US"/>
        </a:p>
      </dgm:t>
    </dgm:pt>
    <dgm:pt modelId="{24F39192-6798-4BA7-AC58-318C31071569}">
      <dgm:prSet/>
      <dgm:spPr/>
      <dgm:t>
        <a:bodyPr/>
        <a:lstStyle/>
        <a:p>
          <a:r>
            <a:rPr lang="en-US"/>
            <a:t>Websites such as maps.google.com and mapquest.com provide online maps</a:t>
          </a:r>
        </a:p>
      </dgm:t>
    </dgm:pt>
    <dgm:pt modelId="{C65D20DC-776B-4485-B842-F5D897355344}" type="parTrans" cxnId="{7F66A6B1-2A9C-43B0-BE50-58CAA64FADB8}">
      <dgm:prSet/>
      <dgm:spPr/>
      <dgm:t>
        <a:bodyPr/>
        <a:lstStyle/>
        <a:p>
          <a:endParaRPr lang="en-US"/>
        </a:p>
      </dgm:t>
    </dgm:pt>
    <dgm:pt modelId="{F08A5431-A808-4461-B340-95208494306C}" type="sibTrans" cxnId="{7F66A6B1-2A9C-43B0-BE50-58CAA64FADB8}">
      <dgm:prSet/>
      <dgm:spPr/>
      <dgm:t>
        <a:bodyPr/>
        <a:lstStyle/>
        <a:p>
          <a:endParaRPr lang="en-US"/>
        </a:p>
      </dgm:t>
    </dgm:pt>
    <dgm:pt modelId="{574797AF-A1A3-4261-B89B-1E2219E90CD8}">
      <dgm:prSet/>
      <dgm:spPr/>
      <dgm:t>
        <a:bodyPr/>
        <a:lstStyle/>
        <a:p>
          <a:r>
            <a:rPr lang="en-US"/>
            <a:t>Web developers can visit an online map, enter an address, and then obtain the required code to embed the online map directly within a webpage</a:t>
          </a:r>
        </a:p>
      </dgm:t>
    </dgm:pt>
    <dgm:pt modelId="{6D9023C1-A57E-467D-911C-0D4A5173831F}" type="parTrans" cxnId="{89EF8B19-4496-44A6-9D1F-1F2B58F9D807}">
      <dgm:prSet/>
      <dgm:spPr/>
      <dgm:t>
        <a:bodyPr/>
        <a:lstStyle/>
        <a:p>
          <a:endParaRPr lang="en-US"/>
        </a:p>
      </dgm:t>
    </dgm:pt>
    <dgm:pt modelId="{117CA778-9C56-489D-A2B5-7026F158DC9B}" type="sibTrans" cxnId="{89EF8B19-4496-44A6-9D1F-1F2B58F9D807}">
      <dgm:prSet/>
      <dgm:spPr/>
      <dgm:t>
        <a:bodyPr/>
        <a:lstStyle/>
        <a:p>
          <a:endParaRPr lang="en-US"/>
        </a:p>
      </dgm:t>
    </dgm:pt>
    <dgm:pt modelId="{46FEE35B-66E4-426B-8DEA-C3CE9B62E5FF}" type="pres">
      <dgm:prSet presAssocID="{07DCE2F0-A648-4D92-92C2-4A8D28BFCEEC}" presName="linear" presStyleCnt="0">
        <dgm:presLayoutVars>
          <dgm:animLvl val="lvl"/>
          <dgm:resizeHandles val="exact"/>
        </dgm:presLayoutVars>
      </dgm:prSet>
      <dgm:spPr/>
    </dgm:pt>
    <dgm:pt modelId="{988A6597-DBBA-4462-998C-7D25884E5351}" type="pres">
      <dgm:prSet presAssocID="{CE3643EE-06AD-4087-9A09-A4723CEB56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7A0B96-4DBE-425A-A229-2692D86AC9D1}" type="pres">
      <dgm:prSet presAssocID="{CE3643EE-06AD-4087-9A09-A4723CEB56B1}" presName="childText" presStyleLbl="revTx" presStyleIdx="0" presStyleCnt="2">
        <dgm:presLayoutVars>
          <dgm:bulletEnabled val="1"/>
        </dgm:presLayoutVars>
      </dgm:prSet>
      <dgm:spPr/>
    </dgm:pt>
    <dgm:pt modelId="{DC7939ED-8F85-420C-B6CF-F4CC65854858}" type="pres">
      <dgm:prSet presAssocID="{24F39192-6798-4BA7-AC58-318C310715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AEAC0F-842E-43FD-AD5E-73F1967EB571}" type="pres">
      <dgm:prSet presAssocID="{24F39192-6798-4BA7-AC58-318C310715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85F808-9670-4573-B8D0-6D8BC0A2721B}" type="presOf" srcId="{CE3643EE-06AD-4087-9A09-A4723CEB56B1}" destId="{988A6597-DBBA-4462-998C-7D25884E5351}" srcOrd="0" destOrd="0" presId="urn:microsoft.com/office/officeart/2005/8/layout/vList2"/>
    <dgm:cxn modelId="{8FE1580D-9232-4550-82F3-39C329E8AD72}" type="presOf" srcId="{574797AF-A1A3-4261-B89B-1E2219E90CD8}" destId="{A0AEAC0F-842E-43FD-AD5E-73F1967EB571}" srcOrd="0" destOrd="0" presId="urn:microsoft.com/office/officeart/2005/8/layout/vList2"/>
    <dgm:cxn modelId="{CAAD400E-0FF9-48FB-A5C5-00D751781DA3}" type="presOf" srcId="{07DCE2F0-A648-4D92-92C2-4A8D28BFCEEC}" destId="{46FEE35B-66E4-426B-8DEA-C3CE9B62E5FF}" srcOrd="0" destOrd="0" presId="urn:microsoft.com/office/officeart/2005/8/layout/vList2"/>
    <dgm:cxn modelId="{A7449F13-0411-4B83-90DF-9F38E38E8A3A}" type="presOf" srcId="{04B95836-6605-41F7-AE24-55268385D00B}" destId="{067A0B96-4DBE-425A-A229-2692D86AC9D1}" srcOrd="0" destOrd="0" presId="urn:microsoft.com/office/officeart/2005/8/layout/vList2"/>
    <dgm:cxn modelId="{89EF8B19-4496-44A6-9D1F-1F2B58F9D807}" srcId="{24F39192-6798-4BA7-AC58-318C31071569}" destId="{574797AF-A1A3-4261-B89B-1E2219E90CD8}" srcOrd="0" destOrd="0" parTransId="{6D9023C1-A57E-467D-911C-0D4A5173831F}" sibTransId="{117CA778-9C56-489D-A2B5-7026F158DC9B}"/>
    <dgm:cxn modelId="{182B0155-1965-44CF-AF2B-D1817CA2DCE0}" type="presOf" srcId="{24F39192-6798-4BA7-AC58-318C31071569}" destId="{DC7939ED-8F85-420C-B6CF-F4CC65854858}" srcOrd="0" destOrd="0" presId="urn:microsoft.com/office/officeart/2005/8/layout/vList2"/>
    <dgm:cxn modelId="{9C62B67C-0F47-4370-8EFB-0C1765B6980F}" srcId="{07DCE2F0-A648-4D92-92C2-4A8D28BFCEEC}" destId="{CE3643EE-06AD-4087-9A09-A4723CEB56B1}" srcOrd="0" destOrd="0" parTransId="{0BA8610E-363E-41CF-910E-3D0263F172F1}" sibTransId="{DD8AF6F2-7D65-485C-A0BC-A32AD6B2899F}"/>
    <dgm:cxn modelId="{DC2DE07D-CFD2-45D0-A275-D65C6B2FB038}" srcId="{CE3643EE-06AD-4087-9A09-A4723CEB56B1}" destId="{04B95836-6605-41F7-AE24-55268385D00B}" srcOrd="0" destOrd="0" parTransId="{5BBBFD7E-5DD7-4BE3-B38E-1BE921BC11B8}" sibTransId="{4A2E0915-F2C2-4FC1-9809-E5A6B22BD8CD}"/>
    <dgm:cxn modelId="{7F66A6B1-2A9C-43B0-BE50-58CAA64FADB8}" srcId="{07DCE2F0-A648-4D92-92C2-4A8D28BFCEEC}" destId="{24F39192-6798-4BA7-AC58-318C31071569}" srcOrd="1" destOrd="0" parTransId="{C65D20DC-776B-4485-B842-F5D897355344}" sibTransId="{F08A5431-A808-4461-B340-95208494306C}"/>
    <dgm:cxn modelId="{E362D6D3-30FA-4BFF-807C-B01402F76787}" type="presParOf" srcId="{46FEE35B-66E4-426B-8DEA-C3CE9B62E5FF}" destId="{988A6597-DBBA-4462-998C-7D25884E5351}" srcOrd="0" destOrd="0" presId="urn:microsoft.com/office/officeart/2005/8/layout/vList2"/>
    <dgm:cxn modelId="{13FD0CE0-764D-44DE-9813-86F0D22AA481}" type="presParOf" srcId="{46FEE35B-66E4-426B-8DEA-C3CE9B62E5FF}" destId="{067A0B96-4DBE-425A-A229-2692D86AC9D1}" srcOrd="1" destOrd="0" presId="urn:microsoft.com/office/officeart/2005/8/layout/vList2"/>
    <dgm:cxn modelId="{83BFDE8C-8990-47D8-96AB-05615D825A9A}" type="presParOf" srcId="{46FEE35B-66E4-426B-8DEA-C3CE9B62E5FF}" destId="{DC7939ED-8F85-420C-B6CF-F4CC65854858}" srcOrd="2" destOrd="0" presId="urn:microsoft.com/office/officeart/2005/8/layout/vList2"/>
    <dgm:cxn modelId="{4DC740D9-3293-43E7-AE46-8D6A544992D4}" type="presParOf" srcId="{46FEE35B-66E4-426B-8DEA-C3CE9B62E5FF}" destId="{A0AEAC0F-842E-43FD-AD5E-73F1967EB5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E2F84A-F6A7-40F2-9E86-FF4E44C40D1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5E44DD-E7E8-4EC2-85A7-5F8582E07EA0}">
      <dgm:prSet/>
      <dgm:spPr/>
      <dgm:t>
        <a:bodyPr/>
        <a:lstStyle/>
        <a:p>
          <a:r>
            <a:rPr lang="en-US"/>
            <a:t>Creating many types of hyperlinks</a:t>
          </a:r>
        </a:p>
      </dgm:t>
    </dgm:pt>
    <dgm:pt modelId="{6984F111-1013-4E97-B920-FE658DCBB050}" type="parTrans" cxnId="{5A48386E-A940-4FFD-A03C-1DCDA5EE3009}">
      <dgm:prSet/>
      <dgm:spPr/>
      <dgm:t>
        <a:bodyPr/>
        <a:lstStyle/>
        <a:p>
          <a:endParaRPr lang="en-US"/>
        </a:p>
      </dgm:t>
    </dgm:pt>
    <dgm:pt modelId="{77A984BC-9C3C-46B0-A5BA-D6130F9DEA1E}" type="sibTrans" cxnId="{5A48386E-A940-4FFD-A03C-1DCDA5EE3009}">
      <dgm:prSet/>
      <dgm:spPr/>
      <dgm:t>
        <a:bodyPr/>
        <a:lstStyle/>
        <a:p>
          <a:endParaRPr lang="en-US"/>
        </a:p>
      </dgm:t>
    </dgm:pt>
    <dgm:pt modelId="{3754C32B-6C7F-4277-889C-50A627334CA5}">
      <dgm:prSet/>
      <dgm:spPr/>
      <dgm:t>
        <a:bodyPr/>
        <a:lstStyle/>
        <a:p>
          <a:r>
            <a:rPr lang="en-US"/>
            <a:t>Inserting new HTML elements, including div elements, image elements, headings, and lists</a:t>
          </a:r>
        </a:p>
      </dgm:t>
    </dgm:pt>
    <dgm:pt modelId="{5C828AA0-5AB2-4317-832C-7351B424336B}" type="parTrans" cxnId="{4CB1F693-E456-4852-A1DA-17BF9BEA92F9}">
      <dgm:prSet/>
      <dgm:spPr/>
      <dgm:t>
        <a:bodyPr/>
        <a:lstStyle/>
        <a:p>
          <a:endParaRPr lang="en-US"/>
        </a:p>
      </dgm:t>
    </dgm:pt>
    <dgm:pt modelId="{4A0139DB-EC8B-4E12-A119-ED4263339C10}" type="sibTrans" cxnId="{4CB1F693-E456-4852-A1DA-17BF9BEA92F9}">
      <dgm:prSet/>
      <dgm:spPr/>
      <dgm:t>
        <a:bodyPr/>
        <a:lstStyle/>
        <a:p>
          <a:endParaRPr lang="en-US"/>
        </a:p>
      </dgm:t>
    </dgm:pt>
    <dgm:pt modelId="{59BB80AC-ADB8-45AF-8BA9-42C6816CA2DE}" type="pres">
      <dgm:prSet presAssocID="{33E2F84A-F6A7-40F2-9E86-FF4E44C40D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9559E2-AC4F-44C9-B2D0-D6E15F7C5E2D}" type="pres">
      <dgm:prSet presAssocID="{B85E44DD-E7E8-4EC2-85A7-5F8582E07EA0}" presName="root" presStyleCnt="0"/>
      <dgm:spPr/>
    </dgm:pt>
    <dgm:pt modelId="{22D907B1-88BC-467C-B8AE-1EE81A6F20A1}" type="pres">
      <dgm:prSet presAssocID="{B85E44DD-E7E8-4EC2-85A7-5F8582E07EA0}" presName="rootComposite" presStyleCnt="0"/>
      <dgm:spPr/>
    </dgm:pt>
    <dgm:pt modelId="{C1E55A76-9D66-4729-9DC7-56C0965C3F6B}" type="pres">
      <dgm:prSet presAssocID="{B85E44DD-E7E8-4EC2-85A7-5F8582E07EA0}" presName="rootText" presStyleLbl="node1" presStyleIdx="0" presStyleCnt="2"/>
      <dgm:spPr/>
    </dgm:pt>
    <dgm:pt modelId="{D7640C96-1F9E-4D63-87CA-755646597877}" type="pres">
      <dgm:prSet presAssocID="{B85E44DD-E7E8-4EC2-85A7-5F8582E07EA0}" presName="rootConnector" presStyleLbl="node1" presStyleIdx="0" presStyleCnt="2"/>
      <dgm:spPr/>
    </dgm:pt>
    <dgm:pt modelId="{8D4A006F-E46B-47E0-ADE7-F6B95B8A29D7}" type="pres">
      <dgm:prSet presAssocID="{B85E44DD-E7E8-4EC2-85A7-5F8582E07EA0}" presName="childShape" presStyleCnt="0"/>
      <dgm:spPr/>
    </dgm:pt>
    <dgm:pt modelId="{53E91CCA-BBF6-4D8E-A21C-43D533C49E28}" type="pres">
      <dgm:prSet presAssocID="{3754C32B-6C7F-4277-889C-50A627334CA5}" presName="root" presStyleCnt="0"/>
      <dgm:spPr/>
    </dgm:pt>
    <dgm:pt modelId="{09A469A7-CE11-4DDB-B752-DB0A63C066E5}" type="pres">
      <dgm:prSet presAssocID="{3754C32B-6C7F-4277-889C-50A627334CA5}" presName="rootComposite" presStyleCnt="0"/>
      <dgm:spPr/>
    </dgm:pt>
    <dgm:pt modelId="{2156EA0B-D587-4589-AAA1-8354399A9C3A}" type="pres">
      <dgm:prSet presAssocID="{3754C32B-6C7F-4277-889C-50A627334CA5}" presName="rootText" presStyleLbl="node1" presStyleIdx="1" presStyleCnt="2"/>
      <dgm:spPr/>
    </dgm:pt>
    <dgm:pt modelId="{EBFB2F33-7B95-4425-8621-F5D87E8E49FB}" type="pres">
      <dgm:prSet presAssocID="{3754C32B-6C7F-4277-889C-50A627334CA5}" presName="rootConnector" presStyleLbl="node1" presStyleIdx="1" presStyleCnt="2"/>
      <dgm:spPr/>
    </dgm:pt>
    <dgm:pt modelId="{1E225D23-AA48-427F-9A86-C0AD057252B1}" type="pres">
      <dgm:prSet presAssocID="{3754C32B-6C7F-4277-889C-50A627334CA5}" presName="childShape" presStyleCnt="0"/>
      <dgm:spPr/>
    </dgm:pt>
  </dgm:ptLst>
  <dgm:cxnLst>
    <dgm:cxn modelId="{A392AD27-DA29-4B65-A702-B8A319E2ED5C}" type="presOf" srcId="{B85E44DD-E7E8-4EC2-85A7-5F8582E07EA0}" destId="{D7640C96-1F9E-4D63-87CA-755646597877}" srcOrd="1" destOrd="0" presId="urn:microsoft.com/office/officeart/2005/8/layout/hierarchy3"/>
    <dgm:cxn modelId="{5A48386E-A940-4FFD-A03C-1DCDA5EE3009}" srcId="{33E2F84A-F6A7-40F2-9E86-FF4E44C40D18}" destId="{B85E44DD-E7E8-4EC2-85A7-5F8582E07EA0}" srcOrd="0" destOrd="0" parTransId="{6984F111-1013-4E97-B920-FE658DCBB050}" sibTransId="{77A984BC-9C3C-46B0-A5BA-D6130F9DEA1E}"/>
    <dgm:cxn modelId="{4CB1F693-E456-4852-A1DA-17BF9BEA92F9}" srcId="{33E2F84A-F6A7-40F2-9E86-FF4E44C40D18}" destId="{3754C32B-6C7F-4277-889C-50A627334CA5}" srcOrd="1" destOrd="0" parTransId="{5C828AA0-5AB2-4317-832C-7351B424336B}" sibTransId="{4A0139DB-EC8B-4E12-A119-ED4263339C10}"/>
    <dgm:cxn modelId="{A92B4CB6-8040-47E0-A82A-64659629DBE8}" type="presOf" srcId="{33E2F84A-F6A7-40F2-9E86-FF4E44C40D18}" destId="{59BB80AC-ADB8-45AF-8BA9-42C6816CA2DE}" srcOrd="0" destOrd="0" presId="urn:microsoft.com/office/officeart/2005/8/layout/hierarchy3"/>
    <dgm:cxn modelId="{45DB4BC1-96FC-4376-8958-A1A39FCDC3FC}" type="presOf" srcId="{3754C32B-6C7F-4277-889C-50A627334CA5}" destId="{EBFB2F33-7B95-4425-8621-F5D87E8E49FB}" srcOrd="1" destOrd="0" presId="urn:microsoft.com/office/officeart/2005/8/layout/hierarchy3"/>
    <dgm:cxn modelId="{FDB5A8D7-30BA-4888-92B6-4EC8A946C654}" type="presOf" srcId="{B85E44DD-E7E8-4EC2-85A7-5F8582E07EA0}" destId="{C1E55A76-9D66-4729-9DC7-56C0965C3F6B}" srcOrd="0" destOrd="0" presId="urn:microsoft.com/office/officeart/2005/8/layout/hierarchy3"/>
    <dgm:cxn modelId="{E9CAFAE8-1DB9-4AF2-A300-E4B3273BE14B}" type="presOf" srcId="{3754C32B-6C7F-4277-889C-50A627334CA5}" destId="{2156EA0B-D587-4589-AAA1-8354399A9C3A}" srcOrd="0" destOrd="0" presId="urn:microsoft.com/office/officeart/2005/8/layout/hierarchy3"/>
    <dgm:cxn modelId="{325EBAB0-1F76-47E0-BD00-75813FEA5F09}" type="presParOf" srcId="{59BB80AC-ADB8-45AF-8BA9-42C6816CA2DE}" destId="{0C9559E2-AC4F-44C9-B2D0-D6E15F7C5E2D}" srcOrd="0" destOrd="0" presId="urn:microsoft.com/office/officeart/2005/8/layout/hierarchy3"/>
    <dgm:cxn modelId="{D1829414-07BF-4540-93D0-EC937CA1CFB9}" type="presParOf" srcId="{0C9559E2-AC4F-44C9-B2D0-D6E15F7C5E2D}" destId="{22D907B1-88BC-467C-B8AE-1EE81A6F20A1}" srcOrd="0" destOrd="0" presId="urn:microsoft.com/office/officeart/2005/8/layout/hierarchy3"/>
    <dgm:cxn modelId="{45D126F9-0FC7-4CE3-85C5-DDFD5FFE398C}" type="presParOf" srcId="{22D907B1-88BC-467C-B8AE-1EE81A6F20A1}" destId="{C1E55A76-9D66-4729-9DC7-56C0965C3F6B}" srcOrd="0" destOrd="0" presId="urn:microsoft.com/office/officeart/2005/8/layout/hierarchy3"/>
    <dgm:cxn modelId="{E3DAE601-9CE1-4FBC-AA0D-30BF4A5E4D78}" type="presParOf" srcId="{22D907B1-88BC-467C-B8AE-1EE81A6F20A1}" destId="{D7640C96-1F9E-4D63-87CA-755646597877}" srcOrd="1" destOrd="0" presId="urn:microsoft.com/office/officeart/2005/8/layout/hierarchy3"/>
    <dgm:cxn modelId="{022392CC-92E2-4C35-9558-4701A025B829}" type="presParOf" srcId="{0C9559E2-AC4F-44C9-B2D0-D6E15F7C5E2D}" destId="{8D4A006F-E46B-47E0-ADE7-F6B95B8A29D7}" srcOrd="1" destOrd="0" presId="urn:microsoft.com/office/officeart/2005/8/layout/hierarchy3"/>
    <dgm:cxn modelId="{CE859749-80B8-462B-864D-4C290395C4DB}" type="presParOf" srcId="{59BB80AC-ADB8-45AF-8BA9-42C6816CA2DE}" destId="{53E91CCA-BBF6-4D8E-A21C-43D533C49E28}" srcOrd="1" destOrd="0" presId="urn:microsoft.com/office/officeart/2005/8/layout/hierarchy3"/>
    <dgm:cxn modelId="{4171FDCB-7447-44AC-A3A2-58F68FE0ECC2}" type="presParOf" srcId="{53E91CCA-BBF6-4D8E-A21C-43D533C49E28}" destId="{09A469A7-CE11-4DDB-B752-DB0A63C066E5}" srcOrd="0" destOrd="0" presId="urn:microsoft.com/office/officeart/2005/8/layout/hierarchy3"/>
    <dgm:cxn modelId="{EA702890-BDA2-433C-B2B2-A3DBB2D12CB4}" type="presParOf" srcId="{09A469A7-CE11-4DDB-B752-DB0A63C066E5}" destId="{2156EA0B-D587-4589-AAA1-8354399A9C3A}" srcOrd="0" destOrd="0" presId="urn:microsoft.com/office/officeart/2005/8/layout/hierarchy3"/>
    <dgm:cxn modelId="{058B411A-4FC3-4494-B86F-8A8A578675CC}" type="presParOf" srcId="{09A469A7-CE11-4DDB-B752-DB0A63C066E5}" destId="{EBFB2F33-7B95-4425-8621-F5D87E8E49FB}" srcOrd="1" destOrd="0" presId="urn:microsoft.com/office/officeart/2005/8/layout/hierarchy3"/>
    <dgm:cxn modelId="{730564CA-5BEE-4E33-B98F-FD710D7C99C4}" type="presParOf" srcId="{53E91CCA-BBF6-4D8E-A21C-43D533C49E28}" destId="{1E225D23-AA48-427F-9A86-C0AD057252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9EE8E-ECDA-4F7F-AD7A-015B1D2D55A7}">
      <dsp:nvSpPr>
        <dsp:cNvPr id="0" name=""/>
        <dsp:cNvSpPr/>
      </dsp:nvSpPr>
      <dsp:spPr>
        <a:xfrm>
          <a:off x="0" y="3250928"/>
          <a:ext cx="1885950" cy="533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28016" rIns="13412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</a:t>
          </a:r>
        </a:p>
      </dsp:txBody>
      <dsp:txXfrm>
        <a:off x="0" y="3250928"/>
        <a:ext cx="1885950" cy="533341"/>
      </dsp:txXfrm>
    </dsp:sp>
    <dsp:sp modelId="{33AF0556-DEE2-4C21-8D10-D71DF01F80B8}">
      <dsp:nvSpPr>
        <dsp:cNvPr id="0" name=""/>
        <dsp:cNvSpPr/>
      </dsp:nvSpPr>
      <dsp:spPr>
        <a:xfrm>
          <a:off x="1885950" y="3250928"/>
          <a:ext cx="5657850" cy="5333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65100" rIns="11476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a div element within a webpage</a:t>
          </a:r>
        </a:p>
      </dsp:txBody>
      <dsp:txXfrm>
        <a:off x="1885950" y="3250928"/>
        <a:ext cx="5657850" cy="533341"/>
      </dsp:txXfrm>
    </dsp:sp>
    <dsp:sp modelId="{AEBA43F5-E5E8-4C99-8C97-D1BDED408DEB}">
      <dsp:nvSpPr>
        <dsp:cNvPr id="0" name=""/>
        <dsp:cNvSpPr/>
      </dsp:nvSpPr>
      <dsp:spPr>
        <a:xfrm rot="10800000">
          <a:off x="0" y="2438648"/>
          <a:ext cx="1885950" cy="8202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28016" rIns="13412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Explain</a:t>
          </a:r>
        </a:p>
      </dsp:txBody>
      <dsp:txXfrm rot="-10800000">
        <a:off x="0" y="2438648"/>
        <a:ext cx="1885950" cy="533181"/>
      </dsp:txXfrm>
    </dsp:sp>
    <dsp:sp modelId="{DDEF0784-21C1-4B13-9496-F06FBB73FDD2}">
      <dsp:nvSpPr>
        <dsp:cNvPr id="0" name=""/>
        <dsp:cNvSpPr/>
      </dsp:nvSpPr>
      <dsp:spPr>
        <a:xfrm>
          <a:off x="1885950" y="2438648"/>
          <a:ext cx="5657850" cy="533181"/>
        </a:xfrm>
        <a:prstGeom prst="rect">
          <a:avLst/>
        </a:prstGeom>
        <a:solidFill>
          <a:schemeClr val="accent2">
            <a:tint val="40000"/>
            <a:alpha val="90000"/>
            <a:hueOff val="61800"/>
            <a:satOff val="-5954"/>
            <a:lumOff val="-62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61800"/>
              <a:satOff val="-5954"/>
              <a:lumOff val="-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65100" rIns="11476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Explain div elements and attributes</a:t>
          </a:r>
        </a:p>
      </dsp:txBody>
      <dsp:txXfrm>
        <a:off x="1885950" y="2438648"/>
        <a:ext cx="5657850" cy="533181"/>
      </dsp:txXfrm>
    </dsp:sp>
    <dsp:sp modelId="{3962D58A-EBF3-4C87-A7F2-795289A6C4C8}">
      <dsp:nvSpPr>
        <dsp:cNvPr id="0" name=""/>
        <dsp:cNvSpPr/>
      </dsp:nvSpPr>
      <dsp:spPr>
        <a:xfrm rot="10800000">
          <a:off x="0" y="1626369"/>
          <a:ext cx="1885950" cy="8202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28016" rIns="13412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</a:t>
          </a:r>
        </a:p>
      </dsp:txBody>
      <dsp:txXfrm rot="-10800000">
        <a:off x="0" y="1626369"/>
        <a:ext cx="1885950" cy="533181"/>
      </dsp:txXfrm>
    </dsp:sp>
    <dsp:sp modelId="{CEB56E5C-EE46-4DE4-ABD7-EDB036CC12D4}">
      <dsp:nvSpPr>
        <dsp:cNvPr id="0" name=""/>
        <dsp:cNvSpPr/>
      </dsp:nvSpPr>
      <dsp:spPr>
        <a:xfrm>
          <a:off x="1885950" y="1626369"/>
          <a:ext cx="5657850" cy="533181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65100" rIns="11476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images to a website</a:t>
          </a:r>
        </a:p>
      </dsp:txBody>
      <dsp:txXfrm>
        <a:off x="1885950" y="1626369"/>
        <a:ext cx="5657850" cy="533181"/>
      </dsp:txXfrm>
    </dsp:sp>
    <dsp:sp modelId="{83295F9D-03B0-4981-A6DA-906A576E5203}">
      <dsp:nvSpPr>
        <dsp:cNvPr id="0" name=""/>
        <dsp:cNvSpPr/>
      </dsp:nvSpPr>
      <dsp:spPr>
        <a:xfrm rot="10800000">
          <a:off x="0" y="814089"/>
          <a:ext cx="1885950" cy="8202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28016" rIns="13412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Describe</a:t>
          </a:r>
        </a:p>
      </dsp:txBody>
      <dsp:txXfrm rot="-10800000">
        <a:off x="0" y="814089"/>
        <a:ext cx="1885950" cy="533181"/>
      </dsp:txXfrm>
    </dsp:sp>
    <dsp:sp modelId="{7F57CC79-74FD-4A77-BF78-A20ACECA43D8}">
      <dsp:nvSpPr>
        <dsp:cNvPr id="0" name=""/>
        <dsp:cNvSpPr/>
      </dsp:nvSpPr>
      <dsp:spPr>
        <a:xfrm>
          <a:off x="1885950" y="814089"/>
          <a:ext cx="5657850" cy="533181"/>
        </a:xfrm>
        <a:prstGeom prst="rect">
          <a:avLst/>
        </a:prstGeom>
        <a:solidFill>
          <a:schemeClr val="accent2">
            <a:tint val="40000"/>
            <a:alpha val="90000"/>
            <a:hueOff val="185399"/>
            <a:satOff val="-17862"/>
            <a:lumOff val="-18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5399"/>
              <a:satOff val="-17862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65100" rIns="11476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Describe the image tag and its attributes</a:t>
          </a:r>
        </a:p>
      </dsp:txBody>
      <dsp:txXfrm>
        <a:off x="1885950" y="814089"/>
        <a:ext cx="5657850" cy="533181"/>
      </dsp:txXfrm>
    </dsp:sp>
    <dsp:sp modelId="{AFE5D166-71EA-45A6-9BD1-09E21A80E16F}">
      <dsp:nvSpPr>
        <dsp:cNvPr id="0" name=""/>
        <dsp:cNvSpPr/>
      </dsp:nvSpPr>
      <dsp:spPr>
        <a:xfrm rot="10800000">
          <a:off x="0" y="1809"/>
          <a:ext cx="1885950" cy="8202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28016" rIns="13412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Describe</a:t>
          </a:r>
        </a:p>
      </dsp:txBody>
      <dsp:txXfrm rot="-10800000">
        <a:off x="0" y="1809"/>
        <a:ext cx="1885950" cy="533181"/>
      </dsp:txXfrm>
    </dsp:sp>
    <dsp:sp modelId="{868AA89B-6A32-4740-86D3-E3369C07141E}">
      <dsp:nvSpPr>
        <dsp:cNvPr id="0" name=""/>
        <dsp:cNvSpPr/>
      </dsp:nvSpPr>
      <dsp:spPr>
        <a:xfrm>
          <a:off x="1885950" y="1809"/>
          <a:ext cx="5657850" cy="533181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65100" rIns="114768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Describe image file formats</a:t>
          </a:r>
        </a:p>
      </dsp:txBody>
      <dsp:txXfrm>
        <a:off x="1885950" y="1809"/>
        <a:ext cx="5657850" cy="533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5EF49-9191-4F54-ADD8-78D186DDA980}">
      <dsp:nvSpPr>
        <dsp:cNvPr id="0" name=""/>
        <dsp:cNvSpPr/>
      </dsp:nvSpPr>
      <dsp:spPr>
        <a:xfrm>
          <a:off x="0" y="3345229"/>
          <a:ext cx="1885950" cy="4390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06680" rIns="134129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and validate</a:t>
          </a:r>
        </a:p>
      </dsp:txBody>
      <dsp:txXfrm>
        <a:off x="0" y="3345229"/>
        <a:ext cx="1885950" cy="439059"/>
      </dsp:txXfrm>
    </dsp:sp>
    <dsp:sp modelId="{7ACFBF16-6A59-4DD5-8267-D8B64DB4B85E}">
      <dsp:nvSpPr>
        <dsp:cNvPr id="0" name=""/>
        <dsp:cNvSpPr/>
      </dsp:nvSpPr>
      <dsp:spPr>
        <a:xfrm>
          <a:off x="1885950" y="3345229"/>
          <a:ext cx="5657850" cy="4390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39700" rIns="11476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and validate links on a webpage</a:t>
          </a:r>
        </a:p>
      </dsp:txBody>
      <dsp:txXfrm>
        <a:off x="1885950" y="3345229"/>
        <a:ext cx="5657850" cy="439059"/>
      </dsp:txXfrm>
    </dsp:sp>
    <dsp:sp modelId="{1D31DCD0-9E4A-4383-A30C-AF3BB8A5138D}">
      <dsp:nvSpPr>
        <dsp:cNvPr id="0" name=""/>
        <dsp:cNvSpPr/>
      </dsp:nvSpPr>
      <dsp:spPr>
        <a:xfrm rot="10800000">
          <a:off x="0" y="2676541"/>
          <a:ext cx="1885950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425424"/>
            <a:satOff val="-4778"/>
            <a:lumOff val="-1020"/>
            <a:alphaOff val="0"/>
          </a:schemeClr>
        </a:solidFill>
        <a:ln w="15875" cap="flat" cmpd="sng" algn="ctr">
          <a:solidFill>
            <a:schemeClr val="accent5">
              <a:hueOff val="425424"/>
              <a:satOff val="-4778"/>
              <a:lumOff val="-1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06680" rIns="134129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Embed</a:t>
          </a:r>
        </a:p>
      </dsp:txBody>
      <dsp:txXfrm rot="-10800000">
        <a:off x="0" y="2676541"/>
        <a:ext cx="1885950" cy="438927"/>
      </dsp:txXfrm>
    </dsp:sp>
    <dsp:sp modelId="{3243657F-51C1-4C80-8AF1-A3AE37DC2EE2}">
      <dsp:nvSpPr>
        <dsp:cNvPr id="0" name=""/>
        <dsp:cNvSpPr/>
      </dsp:nvSpPr>
      <dsp:spPr>
        <a:xfrm>
          <a:off x="1885950" y="2676541"/>
          <a:ext cx="5657850" cy="438927"/>
        </a:xfrm>
        <a:prstGeom prst="rect">
          <a:avLst/>
        </a:prstGeom>
        <a:solidFill>
          <a:schemeClr val="accent5">
            <a:tint val="40000"/>
            <a:alpha val="90000"/>
            <a:hueOff val="453333"/>
            <a:satOff val="-3976"/>
            <a:lumOff val="-317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453333"/>
              <a:satOff val="-3976"/>
              <a:lumOff val="-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39700" rIns="11476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Embed a map within a webpage</a:t>
          </a:r>
        </a:p>
      </dsp:txBody>
      <dsp:txXfrm>
        <a:off x="1885950" y="2676541"/>
        <a:ext cx="5657850" cy="438927"/>
      </dsp:txXfrm>
    </dsp:sp>
    <dsp:sp modelId="{0ED670BC-70BA-4339-972A-0BDEF2DF27D3}">
      <dsp:nvSpPr>
        <dsp:cNvPr id="0" name=""/>
        <dsp:cNvSpPr/>
      </dsp:nvSpPr>
      <dsp:spPr>
        <a:xfrm rot="10800000">
          <a:off x="0" y="2007854"/>
          <a:ext cx="1885950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850848"/>
            <a:satOff val="-9556"/>
            <a:lumOff val="-2039"/>
            <a:alphaOff val="0"/>
          </a:schemeClr>
        </a:solidFill>
        <a:ln w="15875" cap="flat" cmpd="sng" algn="ctr">
          <a:solidFill>
            <a:schemeClr val="accent5">
              <a:hueOff val="850848"/>
              <a:satOff val="-9556"/>
              <a:lumOff val="-2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06680" rIns="134129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</a:t>
          </a:r>
        </a:p>
      </dsp:txBody>
      <dsp:txXfrm rot="-10800000">
        <a:off x="0" y="2007854"/>
        <a:ext cx="1885950" cy="438927"/>
      </dsp:txXfrm>
    </dsp:sp>
    <dsp:sp modelId="{EDEA8C2C-2BA3-4022-B5F8-FF249A5B518B}">
      <dsp:nvSpPr>
        <dsp:cNvPr id="0" name=""/>
        <dsp:cNvSpPr/>
      </dsp:nvSpPr>
      <dsp:spPr>
        <a:xfrm>
          <a:off x="1885950" y="2007854"/>
          <a:ext cx="5657850" cy="438927"/>
        </a:xfrm>
        <a:prstGeom prst="rect">
          <a:avLst/>
        </a:prstGeom>
        <a:solidFill>
          <a:schemeClr val="accent5">
            <a:tint val="40000"/>
            <a:alpha val="90000"/>
            <a:hueOff val="906665"/>
            <a:satOff val="-7953"/>
            <a:lumOff val="-63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906665"/>
              <a:satOff val="-7953"/>
              <a:lumOff val="-6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39700" rIns="11476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an unordered list and a description list</a:t>
          </a:r>
        </a:p>
      </dsp:txBody>
      <dsp:txXfrm>
        <a:off x="1885950" y="2007854"/>
        <a:ext cx="5657850" cy="438927"/>
      </dsp:txXfrm>
    </dsp:sp>
    <dsp:sp modelId="{AEC9DD94-D7BC-4825-A7A9-1BC5E363D54D}">
      <dsp:nvSpPr>
        <dsp:cNvPr id="0" name=""/>
        <dsp:cNvSpPr/>
      </dsp:nvSpPr>
      <dsp:spPr>
        <a:xfrm rot="10800000">
          <a:off x="0" y="1339166"/>
          <a:ext cx="1885950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1276272"/>
            <a:satOff val="-14335"/>
            <a:lumOff val="-3059"/>
            <a:alphaOff val="0"/>
          </a:schemeClr>
        </a:solidFill>
        <a:ln w="15875" cap="flat" cmpd="sng" algn="ctr">
          <a:solidFill>
            <a:schemeClr val="accent5">
              <a:hueOff val="1276272"/>
              <a:satOff val="-14335"/>
              <a:lumOff val="-3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06680" rIns="134129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Describe</a:t>
          </a:r>
        </a:p>
      </dsp:txBody>
      <dsp:txXfrm rot="-10800000">
        <a:off x="0" y="1339166"/>
        <a:ext cx="1885950" cy="438927"/>
      </dsp:txXfrm>
    </dsp:sp>
    <dsp:sp modelId="{9E5BFEA7-7ACB-4556-9A38-0D9236DBF49D}">
      <dsp:nvSpPr>
        <dsp:cNvPr id="0" name=""/>
        <dsp:cNvSpPr/>
      </dsp:nvSpPr>
      <dsp:spPr>
        <a:xfrm>
          <a:off x="1885950" y="1339166"/>
          <a:ext cx="5657850" cy="438927"/>
        </a:xfrm>
        <a:prstGeom prst="rect">
          <a:avLst/>
        </a:prstGeom>
        <a:solidFill>
          <a:schemeClr val="accent5">
            <a:tint val="40000"/>
            <a:alpha val="90000"/>
            <a:hueOff val="1359998"/>
            <a:satOff val="-11929"/>
            <a:lumOff val="-95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359998"/>
              <a:satOff val="-11929"/>
              <a:lumOff val="-9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39700" rIns="11476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 the types of lists in an HTML document</a:t>
          </a:r>
        </a:p>
      </dsp:txBody>
      <dsp:txXfrm>
        <a:off x="1885950" y="1339166"/>
        <a:ext cx="5657850" cy="438927"/>
      </dsp:txXfrm>
    </dsp:sp>
    <dsp:sp modelId="{B621D539-EF50-4C5E-9505-9D9B688C2947}">
      <dsp:nvSpPr>
        <dsp:cNvPr id="0" name=""/>
        <dsp:cNvSpPr/>
      </dsp:nvSpPr>
      <dsp:spPr>
        <a:xfrm rot="10800000">
          <a:off x="0" y="670478"/>
          <a:ext cx="1885950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1701696"/>
            <a:satOff val="-19113"/>
            <a:lumOff val="-4078"/>
            <a:alphaOff val="0"/>
          </a:schemeClr>
        </a:solidFill>
        <a:ln w="15875" cap="flat" cmpd="sng" algn="ctr">
          <a:solidFill>
            <a:schemeClr val="accent5">
              <a:hueOff val="1701696"/>
              <a:satOff val="-19113"/>
              <a:lumOff val="-4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06680" rIns="134129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</a:t>
          </a:r>
        </a:p>
      </dsp:txBody>
      <dsp:txXfrm rot="-10800000">
        <a:off x="0" y="670478"/>
        <a:ext cx="1885950" cy="438927"/>
      </dsp:txXfrm>
    </dsp:sp>
    <dsp:sp modelId="{6BAF1E4E-6230-47DF-AB4C-5D578D5F0745}">
      <dsp:nvSpPr>
        <dsp:cNvPr id="0" name=""/>
        <dsp:cNvSpPr/>
      </dsp:nvSpPr>
      <dsp:spPr>
        <a:xfrm>
          <a:off x="1885950" y="670478"/>
          <a:ext cx="5657850" cy="438927"/>
        </a:xfrm>
        <a:prstGeom prst="rect">
          <a:avLst/>
        </a:prstGeom>
        <a:solidFill>
          <a:schemeClr val="accent5">
            <a:tint val="40000"/>
            <a:alpha val="90000"/>
            <a:hueOff val="1813331"/>
            <a:satOff val="-15906"/>
            <a:lumOff val="-126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813331"/>
              <a:satOff val="-15906"/>
              <a:lumOff val="-12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39700" rIns="11476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relative links, absolute links, bookmark links, email links, and telephone links </a:t>
          </a:r>
        </a:p>
      </dsp:txBody>
      <dsp:txXfrm>
        <a:off x="1885950" y="670478"/>
        <a:ext cx="5657850" cy="438927"/>
      </dsp:txXfrm>
    </dsp:sp>
    <dsp:sp modelId="{B4E0B7EA-CF2C-41A2-B6AD-103FB78A5DAE}">
      <dsp:nvSpPr>
        <dsp:cNvPr id="0" name=""/>
        <dsp:cNvSpPr/>
      </dsp:nvSpPr>
      <dsp:spPr>
        <a:xfrm rot="10800000">
          <a:off x="0" y="1790"/>
          <a:ext cx="1885950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29" tIns="106680" rIns="134129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Describe</a:t>
          </a:r>
        </a:p>
      </dsp:txBody>
      <dsp:txXfrm rot="-10800000">
        <a:off x="0" y="1790"/>
        <a:ext cx="1885950" cy="438927"/>
      </dsp:txXfrm>
    </dsp:sp>
    <dsp:sp modelId="{964DCD50-0018-47F9-9FFC-487133DD2085}">
      <dsp:nvSpPr>
        <dsp:cNvPr id="0" name=""/>
        <dsp:cNvSpPr/>
      </dsp:nvSpPr>
      <dsp:spPr>
        <a:xfrm>
          <a:off x="1885950" y="1790"/>
          <a:ext cx="5657850" cy="438927"/>
        </a:xfrm>
        <a:prstGeom prst="rect">
          <a:avLst/>
        </a:prstGeom>
        <a:solidFill>
          <a:schemeClr val="accent5">
            <a:tint val="40000"/>
            <a:alpha val="90000"/>
            <a:hueOff val="2266664"/>
            <a:satOff val="-19882"/>
            <a:lumOff val="-158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266664"/>
              <a:satOff val="-19882"/>
              <a:lumOff val="-1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8" tIns="139700" rIns="11476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 types of hyperlinks</a:t>
          </a:r>
        </a:p>
      </dsp:txBody>
      <dsp:txXfrm>
        <a:off x="1885950" y="1790"/>
        <a:ext cx="5657850" cy="438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563AF-8587-4BE7-ACCE-E92FBA511F13}">
      <dsp:nvSpPr>
        <dsp:cNvPr id="0" name=""/>
        <dsp:cNvSpPr/>
      </dsp:nvSpPr>
      <dsp:spPr>
        <a:xfrm>
          <a:off x="0" y="3410021"/>
          <a:ext cx="5098256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image tag includes several attributes </a:t>
          </a:r>
          <a:endParaRPr lang="en-US" sz="2500" kern="1200"/>
        </a:p>
      </dsp:txBody>
      <dsp:txXfrm>
        <a:off x="0" y="3410021"/>
        <a:ext cx="5098256" cy="1208165"/>
      </dsp:txXfrm>
    </dsp:sp>
    <dsp:sp modelId="{F9B721F5-B9ED-4951-A68C-97DFE41C6A58}">
      <dsp:nvSpPr>
        <dsp:cNvPr id="0" name=""/>
        <dsp:cNvSpPr/>
      </dsp:nvSpPr>
      <dsp:spPr>
        <a:xfrm>
          <a:off x="0" y="4573439"/>
          <a:ext cx="1274563" cy="10291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src </a:t>
          </a:r>
          <a:endParaRPr lang="en-US" sz="2700" kern="1200"/>
        </a:p>
      </dsp:txBody>
      <dsp:txXfrm>
        <a:off x="0" y="4573439"/>
        <a:ext cx="1274563" cy="1029177"/>
      </dsp:txXfrm>
    </dsp:sp>
    <dsp:sp modelId="{752D25CC-F2A5-43DB-BA05-DDA358D47636}">
      <dsp:nvSpPr>
        <dsp:cNvPr id="0" name=""/>
        <dsp:cNvSpPr/>
      </dsp:nvSpPr>
      <dsp:spPr>
        <a:xfrm>
          <a:off x="1274564" y="4573439"/>
          <a:ext cx="1274563" cy="1029177"/>
        </a:xfrm>
        <a:prstGeom prst="rect">
          <a:avLst/>
        </a:prstGeom>
        <a:solidFill>
          <a:schemeClr val="accent2">
            <a:tint val="40000"/>
            <a:alpha val="90000"/>
            <a:hueOff val="61800"/>
            <a:satOff val="-5954"/>
            <a:lumOff val="-62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61800"/>
              <a:satOff val="-5954"/>
              <a:lumOff val="-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alt </a:t>
          </a:r>
        </a:p>
      </dsp:txBody>
      <dsp:txXfrm>
        <a:off x="1274564" y="4573439"/>
        <a:ext cx="1274563" cy="1029177"/>
      </dsp:txXfrm>
    </dsp:sp>
    <dsp:sp modelId="{95E67829-CC25-470A-BA69-931242B06470}">
      <dsp:nvSpPr>
        <dsp:cNvPr id="0" name=""/>
        <dsp:cNvSpPr/>
      </dsp:nvSpPr>
      <dsp:spPr>
        <a:xfrm>
          <a:off x="2549128" y="4573439"/>
          <a:ext cx="1274563" cy="102917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height </a:t>
          </a:r>
          <a:endParaRPr lang="en-US" sz="2700" kern="1200"/>
        </a:p>
      </dsp:txBody>
      <dsp:txXfrm>
        <a:off x="2549128" y="4573439"/>
        <a:ext cx="1274563" cy="1029177"/>
      </dsp:txXfrm>
    </dsp:sp>
    <dsp:sp modelId="{8F38C1FA-B907-4EC4-9835-7E8D2DC7A15F}">
      <dsp:nvSpPr>
        <dsp:cNvPr id="0" name=""/>
        <dsp:cNvSpPr/>
      </dsp:nvSpPr>
      <dsp:spPr>
        <a:xfrm>
          <a:off x="3823691" y="4573439"/>
          <a:ext cx="1274563" cy="1029177"/>
        </a:xfrm>
        <a:prstGeom prst="rect">
          <a:avLst/>
        </a:prstGeom>
        <a:solidFill>
          <a:schemeClr val="accent2">
            <a:tint val="40000"/>
            <a:alpha val="90000"/>
            <a:hueOff val="185399"/>
            <a:satOff val="-17862"/>
            <a:lumOff val="-18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5399"/>
              <a:satOff val="-17862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width</a:t>
          </a:r>
          <a:endParaRPr lang="en-US" sz="2700" kern="1200"/>
        </a:p>
      </dsp:txBody>
      <dsp:txXfrm>
        <a:off x="3823691" y="4573439"/>
        <a:ext cx="1274563" cy="1029177"/>
      </dsp:txXfrm>
    </dsp:sp>
    <dsp:sp modelId="{B4251E57-5428-4ABD-8C81-A2A5B7D69019}">
      <dsp:nvSpPr>
        <dsp:cNvPr id="0" name=""/>
        <dsp:cNvSpPr/>
      </dsp:nvSpPr>
      <dsp:spPr>
        <a:xfrm rot="10800000">
          <a:off x="0" y="2547"/>
          <a:ext cx="5098256" cy="34410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image tag is an empty HTML tag used to add an image to a webpage </a:t>
          </a:r>
          <a:endParaRPr lang="en-US" sz="2500" kern="1200"/>
        </a:p>
      </dsp:txBody>
      <dsp:txXfrm rot="-10800000">
        <a:off x="0" y="2547"/>
        <a:ext cx="5098256" cy="1207802"/>
      </dsp:txXfrm>
    </dsp:sp>
    <dsp:sp modelId="{9D962CB0-5D95-4036-9F05-9566E23F814C}">
      <dsp:nvSpPr>
        <dsp:cNvPr id="0" name=""/>
        <dsp:cNvSpPr/>
      </dsp:nvSpPr>
      <dsp:spPr>
        <a:xfrm>
          <a:off x="0" y="1210350"/>
          <a:ext cx="5098256" cy="102886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&lt;img&gt; </a:t>
          </a:r>
          <a:endParaRPr lang="en-US" sz="2700" kern="1200"/>
        </a:p>
      </dsp:txBody>
      <dsp:txXfrm>
        <a:off x="0" y="1210350"/>
        <a:ext cx="5098256" cy="1028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87612-FC54-4828-B69D-E49CA5338EE7}">
      <dsp:nvSpPr>
        <dsp:cNvPr id="0" name=""/>
        <dsp:cNvSpPr/>
      </dsp:nvSpPr>
      <dsp:spPr>
        <a:xfrm>
          <a:off x="0" y="241956"/>
          <a:ext cx="5098256" cy="1539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Some webpages contain a lot of content, making the page quite long</a:t>
          </a:r>
        </a:p>
      </dsp:txBody>
      <dsp:txXfrm>
        <a:off x="75163" y="317119"/>
        <a:ext cx="4947930" cy="1389393"/>
      </dsp:txXfrm>
    </dsp:sp>
    <dsp:sp modelId="{12FDF999-9F52-4AB1-9053-9D498ED43164}">
      <dsp:nvSpPr>
        <dsp:cNvPr id="0" name=""/>
        <dsp:cNvSpPr/>
      </dsp:nvSpPr>
      <dsp:spPr>
        <a:xfrm>
          <a:off x="0" y="1781676"/>
          <a:ext cx="50982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Requires excessive scrolling to see all the page content</a:t>
          </a:r>
        </a:p>
      </dsp:txBody>
      <dsp:txXfrm>
        <a:off x="0" y="1781676"/>
        <a:ext cx="5098256" cy="695520"/>
      </dsp:txXfrm>
    </dsp:sp>
    <dsp:sp modelId="{614162AD-8B3C-442A-872A-4D8E0E61403E}">
      <dsp:nvSpPr>
        <dsp:cNvPr id="0" name=""/>
        <dsp:cNvSpPr/>
      </dsp:nvSpPr>
      <dsp:spPr>
        <a:xfrm>
          <a:off x="0" y="2477196"/>
          <a:ext cx="5098256" cy="1539719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Bookmarks let website visitors jump to specific areas on the page</a:t>
          </a:r>
        </a:p>
      </dsp:txBody>
      <dsp:txXfrm>
        <a:off x="75163" y="2552359"/>
        <a:ext cx="4947930" cy="1389393"/>
      </dsp:txXfrm>
    </dsp:sp>
    <dsp:sp modelId="{A2EF96FC-81DF-48C3-9D79-C7141679C522}">
      <dsp:nvSpPr>
        <dsp:cNvPr id="0" name=""/>
        <dsp:cNvSpPr/>
      </dsp:nvSpPr>
      <dsp:spPr>
        <a:xfrm>
          <a:off x="0" y="4016915"/>
          <a:ext cx="5098256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To create a bookmark, insert an id attribute and value in the element where you want to include a bookmark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Next, create a link to the bookmark</a:t>
          </a:r>
        </a:p>
      </dsp:txBody>
      <dsp:txXfrm>
        <a:off x="0" y="4016915"/>
        <a:ext cx="5098256" cy="1391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B581F-2B64-4579-90C8-EAA685724B94}">
      <dsp:nvSpPr>
        <dsp:cNvPr id="0" name=""/>
        <dsp:cNvSpPr/>
      </dsp:nvSpPr>
      <dsp:spPr>
        <a:xfrm>
          <a:off x="0" y="18305"/>
          <a:ext cx="5098256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Lists structure text into an itemized format</a:t>
          </a:r>
          <a:endParaRPr lang="en-US" sz="2700" kern="1200"/>
        </a:p>
      </dsp:txBody>
      <dsp:txXfrm>
        <a:off x="52431" y="70736"/>
        <a:ext cx="4993394" cy="969198"/>
      </dsp:txXfrm>
    </dsp:sp>
    <dsp:sp modelId="{482A66DD-43E9-4AB6-9F34-3D0206DADA85}">
      <dsp:nvSpPr>
        <dsp:cNvPr id="0" name=""/>
        <dsp:cNvSpPr/>
      </dsp:nvSpPr>
      <dsp:spPr>
        <a:xfrm>
          <a:off x="0" y="1092366"/>
          <a:ext cx="5098256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Unordered lists display</a:t>
          </a:r>
          <a:r>
            <a:rPr lang="en-US" sz="2100" kern="1200"/>
            <a:t> bulleted items in any sequence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The &lt;ul&gt; and &lt;/ul&gt; are the start and end tags for an unordered list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&lt;li&gt; and &lt;/li&gt; are the start and end list item tags </a:t>
          </a:r>
        </a:p>
      </dsp:txBody>
      <dsp:txXfrm>
        <a:off x="0" y="1092366"/>
        <a:ext cx="5098256" cy="2012039"/>
      </dsp:txXfrm>
    </dsp:sp>
    <dsp:sp modelId="{B83011AC-F9A1-461F-9C5A-B5A8D76621C1}">
      <dsp:nvSpPr>
        <dsp:cNvPr id="0" name=""/>
        <dsp:cNvSpPr/>
      </dsp:nvSpPr>
      <dsp:spPr>
        <a:xfrm>
          <a:off x="0" y="3104405"/>
          <a:ext cx="5098256" cy="107406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following code creates a bulleted list of two items: </a:t>
          </a:r>
        </a:p>
      </dsp:txBody>
      <dsp:txXfrm>
        <a:off x="52431" y="3156836"/>
        <a:ext cx="4993394" cy="969198"/>
      </dsp:txXfrm>
    </dsp:sp>
    <dsp:sp modelId="{7B6D6E6E-D6A0-4028-BD3E-A2DBE448972D}">
      <dsp:nvSpPr>
        <dsp:cNvPr id="0" name=""/>
        <dsp:cNvSpPr/>
      </dsp:nvSpPr>
      <dsp:spPr>
        <a:xfrm>
          <a:off x="0" y="4178466"/>
          <a:ext cx="5098256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&lt;ul&gt;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&lt;li&gt;First item&lt;/li&gt;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&lt;li&gt;Second item&lt;/li&gt;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&lt;/ul&gt; </a:t>
          </a:r>
        </a:p>
      </dsp:txBody>
      <dsp:txXfrm>
        <a:off x="0" y="4178466"/>
        <a:ext cx="5098256" cy="14531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294ED-A254-4A32-9652-F358AFDECE3A}">
      <dsp:nvSpPr>
        <dsp:cNvPr id="0" name=""/>
        <dsp:cNvSpPr/>
      </dsp:nvSpPr>
      <dsp:spPr>
        <a:xfrm>
          <a:off x="0" y="472086"/>
          <a:ext cx="5098256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Ordered lists display information in a series using numbers or letters</a:t>
          </a:r>
          <a:endParaRPr lang="en-US" sz="2600" kern="1200"/>
        </a:p>
      </dsp:txBody>
      <dsp:txXfrm>
        <a:off x="50489" y="522575"/>
        <a:ext cx="4997278" cy="933302"/>
      </dsp:txXfrm>
    </dsp:sp>
    <dsp:sp modelId="{4E5BDC9E-6FFF-4131-90FA-4D391BB30234}">
      <dsp:nvSpPr>
        <dsp:cNvPr id="0" name=""/>
        <dsp:cNvSpPr/>
      </dsp:nvSpPr>
      <dsp:spPr>
        <a:xfrm>
          <a:off x="0" y="1506366"/>
          <a:ext cx="5098256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The &lt;ol&gt; and &lt;/ol&gt; are the start and end tags for an ordered list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&lt;li&gt; and &lt;/li&gt; are the start and end list item tags </a:t>
          </a:r>
        </a:p>
      </dsp:txBody>
      <dsp:txXfrm>
        <a:off x="0" y="1506366"/>
        <a:ext cx="5098256" cy="1264770"/>
      </dsp:txXfrm>
    </dsp:sp>
    <dsp:sp modelId="{782EC9C5-7709-4555-8C81-E1FB594F5997}">
      <dsp:nvSpPr>
        <dsp:cNvPr id="0" name=""/>
        <dsp:cNvSpPr/>
      </dsp:nvSpPr>
      <dsp:spPr>
        <a:xfrm>
          <a:off x="0" y="2771136"/>
          <a:ext cx="5098256" cy="103428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The following code creates a numbered list </a:t>
          </a:r>
          <a:r>
            <a:rPr lang="en-US" sz="2600" kern="1200"/>
            <a:t>of two items:</a:t>
          </a:r>
        </a:p>
      </dsp:txBody>
      <dsp:txXfrm>
        <a:off x="50489" y="2821625"/>
        <a:ext cx="4997278" cy="933302"/>
      </dsp:txXfrm>
    </dsp:sp>
    <dsp:sp modelId="{027866F9-2B05-41A1-8E19-AC4907A118E9}">
      <dsp:nvSpPr>
        <dsp:cNvPr id="0" name=""/>
        <dsp:cNvSpPr/>
      </dsp:nvSpPr>
      <dsp:spPr>
        <a:xfrm>
          <a:off x="0" y="3805416"/>
          <a:ext cx="5098256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&lt;ol&gt;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&lt;li&gt;First item&lt;/li&gt;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&lt;li&gt;Second item&lt;/li&gt;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&lt;/ol&gt;</a:t>
          </a:r>
        </a:p>
      </dsp:txBody>
      <dsp:txXfrm>
        <a:off x="0" y="3805416"/>
        <a:ext cx="5098256" cy="13724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A6597-DBBA-4462-998C-7D25884E5351}">
      <dsp:nvSpPr>
        <dsp:cNvPr id="0" name=""/>
        <dsp:cNvSpPr/>
      </dsp:nvSpPr>
      <dsp:spPr>
        <a:xfrm>
          <a:off x="0" y="487003"/>
          <a:ext cx="5098256" cy="1429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Many businesses include a location map embedded within their website </a:t>
          </a:r>
        </a:p>
      </dsp:txBody>
      <dsp:txXfrm>
        <a:off x="69794" y="556797"/>
        <a:ext cx="4958668" cy="1290152"/>
      </dsp:txXfrm>
    </dsp:sp>
    <dsp:sp modelId="{067A0B96-4DBE-425A-A229-2692D86AC9D1}">
      <dsp:nvSpPr>
        <dsp:cNvPr id="0" name=""/>
        <dsp:cNvSpPr/>
      </dsp:nvSpPr>
      <dsp:spPr>
        <a:xfrm>
          <a:off x="0" y="1916743"/>
          <a:ext cx="5098256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Gives visitors a clear view of the business location</a:t>
          </a:r>
        </a:p>
      </dsp:txBody>
      <dsp:txXfrm>
        <a:off x="0" y="1916743"/>
        <a:ext cx="5098256" cy="632385"/>
      </dsp:txXfrm>
    </dsp:sp>
    <dsp:sp modelId="{DC7939ED-8F85-420C-B6CF-F4CC65854858}">
      <dsp:nvSpPr>
        <dsp:cNvPr id="0" name=""/>
        <dsp:cNvSpPr/>
      </dsp:nvSpPr>
      <dsp:spPr>
        <a:xfrm>
          <a:off x="0" y="2549128"/>
          <a:ext cx="5098256" cy="14297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Websites such as maps.google.com and mapquest.com provide online maps</a:t>
          </a:r>
        </a:p>
      </dsp:txBody>
      <dsp:txXfrm>
        <a:off x="69794" y="2618922"/>
        <a:ext cx="4958668" cy="1290152"/>
      </dsp:txXfrm>
    </dsp:sp>
    <dsp:sp modelId="{A0AEAC0F-842E-43FD-AD5E-73F1967EB571}">
      <dsp:nvSpPr>
        <dsp:cNvPr id="0" name=""/>
        <dsp:cNvSpPr/>
      </dsp:nvSpPr>
      <dsp:spPr>
        <a:xfrm>
          <a:off x="0" y="3978868"/>
          <a:ext cx="5098256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Web developers can visit an online map, enter an address, and then obtain the required code to embed the online map directly within a webpage</a:t>
          </a:r>
        </a:p>
      </dsp:txBody>
      <dsp:txXfrm>
        <a:off x="0" y="3978868"/>
        <a:ext cx="5098256" cy="1184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5A76-9D66-4729-9DC7-56C0965C3F6B}">
      <dsp:nvSpPr>
        <dsp:cNvPr id="0" name=""/>
        <dsp:cNvSpPr/>
      </dsp:nvSpPr>
      <dsp:spPr>
        <a:xfrm>
          <a:off x="920" y="1055044"/>
          <a:ext cx="3351981" cy="1675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many types of hyperlinks</a:t>
          </a:r>
        </a:p>
      </dsp:txBody>
      <dsp:txXfrm>
        <a:off x="50008" y="1104132"/>
        <a:ext cx="3253805" cy="1577814"/>
      </dsp:txXfrm>
    </dsp:sp>
    <dsp:sp modelId="{2156EA0B-D587-4589-AAA1-8354399A9C3A}">
      <dsp:nvSpPr>
        <dsp:cNvPr id="0" name=""/>
        <dsp:cNvSpPr/>
      </dsp:nvSpPr>
      <dsp:spPr>
        <a:xfrm>
          <a:off x="4190897" y="1055044"/>
          <a:ext cx="3351981" cy="1675990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Inserting new HTML elements, including div elements, image elements, headings, and lists</a:t>
          </a:r>
        </a:p>
      </dsp:txBody>
      <dsp:txXfrm>
        <a:off x="4239985" y="1104132"/>
        <a:ext cx="3253805" cy="1577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B3E4FB-1BC6-4B1F-8D1C-D10A73BC4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6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43D026-0C5A-4642-B7C3-921161E90757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17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5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95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71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5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FFADA-FC8C-4467-8D4A-252DECBDAF79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7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2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98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1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DB3DDC-492A-4A1F-9F29-D41906BDC55B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4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1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5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3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Web Development with HTML and CSS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DDC-67E4-437A-BD4D-00A54937A98C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9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4C30-514F-406C-BDFA-F25D33D3A377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0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8BC7-2BD6-435A-8EDA-3231F1793929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1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99D-6DB7-4E8B-AC06-43B574A55B62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4E54474-26AD-4F7B-8888-77E1DF9437E9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8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6540-B398-4623-BC78-282CF340CF5B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6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3D31-E546-42F7-B6F7-AB388FD16F2B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21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68D-9D02-4C77-B239-8FD43FF1E14E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96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Web Development with HTML and CSS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7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Web Development with HTML and CSS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56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8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66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9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8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2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4FB9-E589-4F81-AB91-F7AE569BE144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05E-66C0-409D-A665-500195628387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8035-C59C-44AD-BE2A-7B4470067C7F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6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Web Development with HTML and CSS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D6E598-DE10-40DC-A8D4-453BFB9133ED}" type="datetime2">
              <a:rPr lang="en-US" smtClean="0"/>
              <a:t>Sunday, October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Web Development with HTML and CSS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1714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b="1" cap="all" spc="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Enhancing a Website with Links and Images</a:t>
            </a:r>
            <a:br>
              <a:rPr lang="en-US" sz="8000" b="1" cap="all" spc="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</a:b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1" cap="all" spc="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Web Development with HTML and CSS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D8280-F45E-46F0-B50B-4B3D5BB7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FFFFFF"/>
                </a:solidFill>
              </a:rPr>
              <a:t>Web Development with HTML and CSS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Image Dimensions and File Size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Pixel: smallest element of light or color on a device displaying images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Common resolution for laptops is 1366 x 768 pixels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disadvantage of an image with a high resolution is that it also has a large file size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 graphic or photo editors to optimize an image with a large file size to reduce its file size and load time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32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149DB6-5F7E-4B44-8402-5724020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Image File Names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19E54-638D-4ED6-A853-6E4AE0C1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When using images within a website, be sure to give each image file a meaningful file name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Most digital cameras use a default file-naming convention, such as IMG001.jpg, which does not describe the image in the photo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E26D4-CBF7-4DED-892A-C91ED2F1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507" y="6318821"/>
            <a:ext cx="3063874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500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308076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Image Tag and Its Attributes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679F47B2-27B9-47D2-B665-243D25AA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528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7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Tag and Its Attributes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2D9830-AEB5-497E-AAC4-C5C34BCF7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5832" y="4455621"/>
            <a:ext cx="2563493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Table 3–2 Image Element Attributes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B0729F0B-B815-41BE-8DE4-5BECB7210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5709"/>
              </p:ext>
            </p:extLst>
          </p:nvPr>
        </p:nvGraphicFramePr>
        <p:xfrm>
          <a:off x="475499" y="1264154"/>
          <a:ext cx="5184163" cy="4073532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196491">
                  <a:extLst>
                    <a:ext uri="{9D8B030D-6E8A-4147-A177-3AD203B41FA5}">
                      <a16:colId xmlns:a16="http://schemas.microsoft.com/office/drawing/2014/main" val="2593777060"/>
                    </a:ext>
                  </a:extLst>
                </a:gridCol>
                <a:gridCol w="3987672">
                  <a:extLst>
                    <a:ext uri="{9D8B030D-6E8A-4147-A177-3AD203B41FA5}">
                      <a16:colId xmlns:a16="http://schemas.microsoft.com/office/drawing/2014/main" val="2966017062"/>
                    </a:ext>
                  </a:extLst>
                </a:gridCol>
              </a:tblGrid>
              <a:tr h="41390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Attribute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Function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extLst>
                  <a:ext uri="{0D108BD9-81ED-4DB2-BD59-A6C34878D82A}">
                    <a16:rowId xmlns:a16="http://schemas.microsoft.com/office/drawing/2014/main" val="3342053544"/>
                  </a:ext>
                </a:extLst>
              </a:tr>
              <a:tr h="56863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src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Identifies the file name of the image to display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extLst>
                  <a:ext uri="{0D108BD9-81ED-4DB2-BD59-A6C34878D82A}">
                    <a16:rowId xmlns:a16="http://schemas.microsoft.com/office/drawing/2014/main" val="1595686160"/>
                  </a:ext>
                </a:extLst>
              </a:tr>
              <a:tr h="168622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alt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Specifies alternate text to display when an image is being loaded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Especially useful for screen readers, which translate information on a computer screen into audio output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Should briefly describe the purpose of the image in 125 characters or less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extLst>
                  <a:ext uri="{0D108BD9-81ED-4DB2-BD59-A6C34878D82A}">
                    <a16:rowId xmlns:a16="http://schemas.microsoft.com/office/drawing/2014/main" val="2747014137"/>
                  </a:ext>
                </a:extLst>
              </a:tr>
              <a:tr h="56863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Defines the height of the image in pixels, which improves loading time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extLst>
                  <a:ext uri="{0D108BD9-81ED-4DB2-BD59-A6C34878D82A}">
                    <a16:rowId xmlns:a16="http://schemas.microsoft.com/office/drawing/2014/main" val="2382078420"/>
                  </a:ext>
                </a:extLst>
              </a:tr>
              <a:tr h="56863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width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Defines the width of the image in pixels, which improves loading time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2140" marR="72140" marT="44704" marB="44704"/>
                </a:tc>
                <a:extLst>
                  <a:ext uri="{0D108BD9-81ED-4DB2-BD59-A6C34878D82A}">
                    <a16:rowId xmlns:a16="http://schemas.microsoft.com/office/drawing/2014/main" val="222108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6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48201" y="634947"/>
            <a:ext cx="4014106" cy="6456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Tag and Its Attributes </a:t>
            </a:r>
          </a:p>
        </p:txBody>
      </p:sp>
      <p:pic>
        <p:nvPicPr>
          <p:cNvPr id="18" name="Content Placeholder 17" descr="Figure 3-12 shows an example of an image tag with attributes. Individual sections are identified. &#10;">
            <a:extLst>
              <a:ext uri="{FF2B5EF4-FFF2-40B4-BE49-F238E27FC236}">
                <a16:creationId xmlns:a16="http://schemas.microsoft.com/office/drawing/2014/main" id="{B5FDD119-637C-439E-A404-AF53E5D61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" y="2545843"/>
            <a:ext cx="7775021" cy="225475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40CCCA-8275-4024-8447-CB5E6A2573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4613" y="2198914"/>
            <a:ext cx="276769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Figure 3–12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350011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Exploring Div Elements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Div element defines an area or a division in a webpage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Uses the &lt;div&gt; and &lt;/div&gt; tags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Used to structure parts of a webpage to which an HTML 5 element does not apply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 be used within the main element to further divide the primary content area into separate sections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25472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Exploring Div Elements (continued)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43EFF43-6174-4D05-ADB7-F97F79522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278" y="2653800"/>
            <a:ext cx="2313633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3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Figure 3–21</a:t>
            </a:r>
          </a:p>
          <a:p>
            <a:endParaRPr lang="en-US" sz="13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 descr="Figure 3–21 explains a wireframe with four div elements inside the main element.&#10;">
            <a:extLst>
              <a:ext uri="{FF2B5EF4-FFF2-40B4-BE49-F238E27FC236}">
                <a16:creationId xmlns:a16="http://schemas.microsoft.com/office/drawing/2014/main" id="{A0099A6A-B56A-47ED-9D27-F0D2ADBF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86" y="1862830"/>
            <a:ext cx="5422988" cy="29555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6881" y="6459785"/>
            <a:ext cx="28179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238578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Div Attributes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Div elements have attributes that provide information about the element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id div attribute identifies a unique area on a webpage and distinguishes it from other page divisions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347711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Div Attributes (continued)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223CF0-2100-48FA-AEBA-4983918EB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499" y="5727515"/>
            <a:ext cx="8193826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Figure 3–23 </a:t>
            </a:r>
          </a:p>
        </p:txBody>
      </p:sp>
      <p:pic>
        <p:nvPicPr>
          <p:cNvPr id="20" name="Content Placeholder 19" descr="Figure 3–23 explains the revised wireframe with the div element and id attribute value defined as container.">
            <a:extLst>
              <a:ext uri="{FF2B5EF4-FFF2-40B4-BE49-F238E27FC236}">
                <a16:creationId xmlns:a16="http://schemas.microsoft.com/office/drawing/2014/main" id="{66D38CAD-6ABE-4722-9EFE-9C41A51D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" r="-2" b="11193"/>
          <a:stretch/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96543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Adding Links to a Webpage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Hyperlink: link on a webpage that allows users to navigate a website and move from one page to another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Link: text, an image, or other webpage content that visitors tap or click to instruct the browser to go to a location in a file 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Text link: when text is coded as a hyperlink, it appears as underlined text in a color different from the rest of the webpage text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Image link: an image used as a link; some websites display a border around the image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4780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4103" name="Rectangle 3">
            <a:extLst>
              <a:ext uri="{FF2B5EF4-FFF2-40B4-BE49-F238E27FC236}">
                <a16:creationId xmlns:a16="http://schemas.microsoft.com/office/drawing/2014/main" id="{86794005-24DF-4C1B-A484-C2589B60F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2968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Anchor Element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Used to create a hyperlink on a webpage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&lt;a&gt; and &lt;/a&gt; are the start and the end tags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Include the href attribute in the starting anchor tag to identify the webpage, email address, file, telephone number, or other content to access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value of the href attribute is the content for a link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37969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Relative Links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Hyperlink that links to other webpages within the same website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Created by using an anchor tag with an href attribute that designates the file name of the webpage or the path and the file name of the webpage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67507" y="6318821"/>
            <a:ext cx="3063874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sz="500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268901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692" y="642257"/>
            <a:ext cx="4852308" cy="1367149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 Links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268F-28D0-4DFF-A761-57376927C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5134" y="642258"/>
            <a:ext cx="5135337" cy="309168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Figure 3–30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 descr="Figure 3–30 shows an example of a relative link to the home page named index.html. Individual sections are defined. ">
            <a:extLst>
              <a:ext uri="{FF2B5EF4-FFF2-40B4-BE49-F238E27FC236}">
                <a16:creationId xmlns:a16="http://schemas.microsoft.com/office/drawing/2014/main" id="{BB809CB2-340B-47F6-9DFE-623615FAD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4" y="3342674"/>
            <a:ext cx="8468147" cy="22863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232901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Absolute Links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Hyperlink that links to other webpages outside of a website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Created using an anchor element with an href attribute that designates a website URL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96002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692" y="642257"/>
            <a:ext cx="3937908" cy="199955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Absolute Links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9D00B5-CFBC-4EB5-98D6-426C89A914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5134" y="642258"/>
            <a:ext cx="5135337" cy="309168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Figure 3–31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Figure 3–31 shows an example of an absolute link to the home page for Google. ">
            <a:extLst>
              <a:ext uri="{FF2B5EF4-FFF2-40B4-BE49-F238E27FC236}">
                <a16:creationId xmlns:a16="http://schemas.microsoft.com/office/drawing/2014/main" id="{BF9249A5-D499-4523-9AD4-B2ABD388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" y="3284067"/>
            <a:ext cx="8214623" cy="24027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81890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53D049-4C15-47D6-88C0-D85334BF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Bookmarks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088F-549C-49ED-AED2-DD2C84C2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294BD06-3A2E-4A40-AC90-E3BFDEE36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9929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70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IN" dirty="0"/>
              <a:t>Images can be used to link to another page within the site, another website, an email address, or a telephone number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with HTML and CSS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Image Links </a:t>
            </a:r>
          </a:p>
        </p:txBody>
      </p:sp>
      <p:pic>
        <p:nvPicPr>
          <p:cNvPr id="10" name="Content Placeholder 9" descr="Figure 3–32 shows an example of an image with a relative link to the website’s home page.&#10;">
            <a:extLst>
              <a:ext uri="{FF2B5EF4-FFF2-40B4-BE49-F238E27FC236}">
                <a16:creationId xmlns:a16="http://schemas.microsoft.com/office/drawing/2014/main" id="{AC1DEC8A-0E45-4B06-8AD3-32DBEEA2FE8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0" y="2819400"/>
            <a:ext cx="7738600" cy="208942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62336-8505-47FD-8EBD-287B878F4B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10022" y="5211219"/>
            <a:ext cx="1371601" cy="361947"/>
          </a:xfrm>
        </p:spPr>
        <p:txBody>
          <a:bodyPr/>
          <a:lstStyle/>
          <a:p>
            <a:r>
              <a:rPr lang="en-US" dirty="0"/>
              <a:t>Figure 3–32 </a:t>
            </a:r>
          </a:p>
        </p:txBody>
      </p:sp>
    </p:spTree>
    <p:extLst>
      <p:ext uri="{BB962C8B-B14F-4D97-AF65-F5344CB8AC3E}">
        <p14:creationId xmlns:p14="http://schemas.microsoft.com/office/powerpoint/2010/main" val="99752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Email Links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Hyperlink that links to an email address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 anchor elements to link to an email address by including the href attribute followed by "mailto:" and then the email address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24035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692" y="642257"/>
            <a:ext cx="2563257" cy="141514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4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 Links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20BD3-8705-4EE6-978E-BF5BD8D1F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5134" y="642258"/>
            <a:ext cx="5135337" cy="309168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Figure 3–33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8" descr="Figure 3–33 shows an example of an email link. &#10;">
            <a:extLst>
              <a:ext uri="{FF2B5EF4-FFF2-40B4-BE49-F238E27FC236}">
                <a16:creationId xmlns:a16="http://schemas.microsoft.com/office/drawing/2014/main" id="{0D01B224-BDDA-476D-9037-765C4E0E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6" y="3417005"/>
            <a:ext cx="8298975" cy="21992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29703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Telephone Links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Hyperlink that links to a telephone number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 an anchor element to link to a telephone number by including the href attribute, followed by "tel:+1number" where +1 is the international dialing prefix and number is the phone number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3790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5127" name="Rectangle 3">
            <a:extLst>
              <a:ext uri="{FF2B5EF4-FFF2-40B4-BE49-F238E27FC236}">
                <a16:creationId xmlns:a16="http://schemas.microsoft.com/office/drawing/2014/main" id="{4F7628A9-004E-4FFF-A459-5F9FC36F1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37248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Telephone Links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6B4EB3-16C9-4194-AD0F-48ECC98A1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909" y="5943600"/>
            <a:ext cx="7543800" cy="54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cap="all" spc="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Figure 3–35 </a:t>
            </a:r>
          </a:p>
        </p:txBody>
      </p:sp>
      <p:pic>
        <p:nvPicPr>
          <p:cNvPr id="10" name="Content Placeholder 9" descr="Figure 3–35 shows an example of a telephone link.&#10;">
            <a:extLst>
              <a:ext uri="{FF2B5EF4-FFF2-40B4-BE49-F238E27FC236}">
                <a16:creationId xmlns:a16="http://schemas.microsoft.com/office/drawing/2014/main" id="{B43826EA-9DAC-450B-8773-C36DB3E5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" y="1162303"/>
            <a:ext cx="8193826" cy="25810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388795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Adding Lists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9702CEE0-F2AC-453D-8740-62E1E325D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24491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3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Adding Lists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3AC3BFCD-CF05-4213-93ED-A29FA27B2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888100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05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Adding Lists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0DFC55-B9FD-4632-BE52-F088F1D43F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499" y="5727515"/>
            <a:ext cx="8193826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Figure 3–51</a:t>
            </a:r>
          </a:p>
        </p:txBody>
      </p:sp>
      <p:pic>
        <p:nvPicPr>
          <p:cNvPr id="8" name="Content Placeholder 7" descr="Figure 3–51 shows a webpage with an unordered and an ordered list.">
            <a:extLst>
              <a:ext uri="{FF2B5EF4-FFF2-40B4-BE49-F238E27FC236}">
                <a16:creationId xmlns:a16="http://schemas.microsoft.com/office/drawing/2014/main" id="{DA980848-91B4-4426-B360-BA03C91A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2" y="1029282"/>
            <a:ext cx="8187348" cy="321353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3033880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Adding Lists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description list contains terms and descriptions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&lt;dl&gt; and &lt;/dl&gt; are the start and end tags for a description list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Each term is marked within a pair of &lt;dt&gt; and &lt;/dt&gt; tags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Each description or definition is marked between a pair of &lt;dd&gt; and &lt;/dd&gt; tags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91257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Adding Lists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following code creates a description list of two terms and definitions:</a:t>
            </a:r>
          </a:p>
          <a:p>
            <a:pPr marL="457200" lvl="1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&lt;dl&gt;</a:t>
            </a:r>
          </a:p>
          <a:p>
            <a:pPr marL="914400" lvl="2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&lt;dt&gt;First term&lt;/dt&gt;</a:t>
            </a:r>
          </a:p>
          <a:p>
            <a:pPr marL="914400" lvl="2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&lt;dd&gt;First definition&lt;/dd&gt;</a:t>
            </a:r>
          </a:p>
          <a:p>
            <a:pPr marL="914400" lvl="2" indent="0"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14400" lvl="2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&lt;dt&gt;Second term&lt;/dt&gt;</a:t>
            </a:r>
          </a:p>
          <a:p>
            <a:pPr marL="914400" lvl="2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&lt;dd&gt;Second definition – part 1&lt;/dd&gt;</a:t>
            </a:r>
          </a:p>
          <a:p>
            <a:pPr marL="914400" lvl="2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&lt;dd&gt;Second definition – part 2&lt;/dd&gt;</a:t>
            </a:r>
          </a:p>
          <a:p>
            <a:pPr marL="457200" lvl="1" indent="0"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&lt;/dl&gt;</a:t>
            </a: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21728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Adding Lists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6D4F3C-7C70-40C2-9BDD-06630020D5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499" y="5727515"/>
            <a:ext cx="8193826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Figure 3–52 </a:t>
            </a:r>
          </a:p>
        </p:txBody>
      </p:sp>
      <p:pic>
        <p:nvPicPr>
          <p:cNvPr id="10" name="Content Placeholder 9" descr="Figure 3–52 shows an example of a description list.&#10;">
            <a:extLst>
              <a:ext uri="{FF2B5EF4-FFF2-40B4-BE49-F238E27FC236}">
                <a16:creationId xmlns:a16="http://schemas.microsoft.com/office/drawing/2014/main" id="{A953BF8A-A74D-43B8-AF2D-F61356F3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367"/>
          <a:stretch/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66736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Embedding a Map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A3ED184-83CA-4AA6-BE77-C3CE4884E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00089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024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Figure 3–67 displays the online map for New York, NY provided by Google Maps. &#10;">
            <a:extLst>
              <a:ext uri="{FF2B5EF4-FFF2-40B4-BE49-F238E27FC236}">
                <a16:creationId xmlns:a16="http://schemas.microsoft.com/office/drawing/2014/main" id="{B1A3145B-38B4-42C1-BE03-D9A0229C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"/>
          <a:stretch/>
        </p:blipFill>
        <p:spPr>
          <a:xfrm>
            <a:off x="-24" y="10"/>
            <a:ext cx="9144023" cy="4915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Embedding a Map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909" y="5943600"/>
            <a:ext cx="7543800" cy="54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cap="all" spc="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Figure 3–67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134378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Figure 3–68 displays a screenshot of the Share options provided by Google Maps. ">
            <a:extLst>
              <a:ext uri="{FF2B5EF4-FFF2-40B4-BE49-F238E27FC236}">
                <a16:creationId xmlns:a16="http://schemas.microsoft.com/office/drawing/2014/main" id="{4FE56760-1469-4402-ADA8-87195C01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4599"/>
          <a:stretch/>
        </p:blipFill>
        <p:spPr>
          <a:xfrm>
            <a:off x="-24" y="10"/>
            <a:ext cx="9144023" cy="4915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Embedding a Map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909" y="5943600"/>
            <a:ext cx="7543800" cy="54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cap="all" spc="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Figure 3–68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35720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81388F-B6BC-4058-B0ED-3FAD32E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D280A-1293-4DBF-8619-D10BCAA4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Almost all modern webpages contain images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Images are used throughout a website to enhance visual appeal and provide visitors with additional information about a product or service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Other images, such as a business logo, promote the company’s presence and brand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C0B1D-F540-4C32-942C-7F9CC622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701670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Figure 3–69 displays a screenshot of the embed a map options.">
            <a:extLst>
              <a:ext uri="{FF2B5EF4-FFF2-40B4-BE49-F238E27FC236}">
                <a16:creationId xmlns:a16="http://schemas.microsoft.com/office/drawing/2014/main" id="{1C12ADC8-B15B-4D23-B82C-52DC20AC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4" b="8326"/>
          <a:stretch/>
        </p:blipFill>
        <p:spPr>
          <a:xfrm>
            <a:off x="-24" y="10"/>
            <a:ext cx="9144023" cy="4915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Embedding a Map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909" y="5943600"/>
            <a:ext cx="7543800" cy="54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cap="all" spc="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Figure 3–69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339045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117BDD1-44EF-4A9D-A65D-7F2A03B6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B1C83-EFB0-4A5B-B25A-F776F1B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graphicFrame>
        <p:nvGraphicFramePr>
          <p:cNvPr id="21" name="Content Placeholder 1">
            <a:extLst>
              <a:ext uri="{FF2B5EF4-FFF2-40B4-BE49-F238E27FC236}">
                <a16:creationId xmlns:a16="http://schemas.microsoft.com/office/drawing/2014/main" id="{7568A884-B8F3-41AE-832F-FE24909D5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346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42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E9C45C-0CE4-4FFE-8E4C-7F764FC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Project — Add Images and Links to a Website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E60755-AE78-4B9A-8277-D901D97A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Most websites use images to enhance the look and feel of their webpages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Roadmap 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ADD IMAGES to a template and to webpages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ADD DIV ELEMENTS to a template and to webpages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ADD HYPERLINKS to a template and to webpages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ADD LISTS to a webpage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EMBED a MAP on a webpage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VIEW the WEBSITE IN a BROWSER AND TEST the webpage LINKS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VALIDATE the new PAGES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BB56-7355-4ADA-8A0D-805C6DE2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507" y="6318821"/>
            <a:ext cx="3063874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500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392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Adding Images to a Website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Images include photos, drawings, diagrams, charts, and other graphics that convey visual information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Help break up text and contribute to the design and aesthetics of a website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Support the purpose of the webpage or illustrate the content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108623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Image File Formats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Image files are created in several formats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Graphics Interchange Format (GIF) supports transparency and frame animation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Lossless compression: compresses an image; GIF uses this technique to maintain the file’s color information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Portable Network Graphics (PNG) supports transparency, but not animation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67507" y="6318821"/>
            <a:ext cx="3063874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sz="500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79001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400" dirty="0">
                <a:solidFill>
                  <a:schemeClr val="accent2"/>
                </a:solidFill>
              </a:rPr>
            </a:br>
            <a:r>
              <a:rPr lang="en-US" sz="3400" dirty="0">
                <a:solidFill>
                  <a:schemeClr val="accent2"/>
                </a:solidFill>
              </a:rPr>
              <a:t>Image File Formats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Joint Photographic Experts Group (JPG or JPEG) is a standard file format for digital photos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Lossy compression: used to reduce file size; this technique is used to discard some of the color information in the image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Scalable Vector Graphics (SVG) is a format that uses markup language to create two-dimensional graphics, images, and animations</a:t>
            </a: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2">
              <a:buClr>
                <a:schemeClr val="accent1"/>
              </a:buClr>
              <a:buFont typeface="Calibri" panose="020F0502020204030204" pitchFamily="34" charset="0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buClr>
                <a:schemeClr val="accent1"/>
              </a:buClr>
              <a:buFont typeface="Calibri" panose="020F0502020204030204" pitchFamily="34" charset="0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2" y="6459785"/>
            <a:ext cx="47252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7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Web Development with HTML and CSS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79BC0C4-4772-4011-9E2A-05B1D2D8B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30172"/>
              </p:ext>
            </p:extLst>
          </p:nvPr>
        </p:nvGraphicFramePr>
        <p:xfrm>
          <a:off x="381000" y="1545737"/>
          <a:ext cx="8382000" cy="4207501"/>
        </p:xfrm>
        <a:graphic>
          <a:graphicData uri="http://schemas.openxmlformats.org/drawingml/2006/table">
            <a:tbl>
              <a:tblPr firstRow="1"/>
              <a:tblGrid>
                <a:gridCol w="1292647">
                  <a:extLst>
                    <a:ext uri="{9D8B030D-6E8A-4147-A177-3AD203B41FA5}">
                      <a16:colId xmlns:a16="http://schemas.microsoft.com/office/drawing/2014/main" val="914306528"/>
                    </a:ext>
                  </a:extLst>
                </a:gridCol>
                <a:gridCol w="2898353">
                  <a:extLst>
                    <a:ext uri="{9D8B030D-6E8A-4147-A177-3AD203B41FA5}">
                      <a16:colId xmlns:a16="http://schemas.microsoft.com/office/drawing/2014/main" val="675826341"/>
                    </a:ext>
                  </a:extLst>
                </a:gridCol>
                <a:gridCol w="2227452">
                  <a:extLst>
                    <a:ext uri="{9D8B030D-6E8A-4147-A177-3AD203B41FA5}">
                      <a16:colId xmlns:a16="http://schemas.microsoft.com/office/drawing/2014/main" val="3856390827"/>
                    </a:ext>
                  </a:extLst>
                </a:gridCol>
                <a:gridCol w="1963548">
                  <a:extLst>
                    <a:ext uri="{9D8B030D-6E8A-4147-A177-3AD203B41FA5}">
                      <a16:colId xmlns:a16="http://schemas.microsoft.com/office/drawing/2014/main" val="3170871098"/>
                    </a:ext>
                  </a:extLst>
                </a:gridCol>
              </a:tblGrid>
              <a:tr h="49910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 for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36349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GIF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file size; supports transparency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and animation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Limited to 256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Line drawings and animations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99244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PNG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file size; supports transparency and  more than a million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Does not support animation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Images that are not digital photos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16994"/>
                  </a:ext>
                </a:extLst>
              </a:tr>
              <a:tr h="4561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JPG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Supports more than a million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Larger file size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Digital photos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34735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SVG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Flexible; scalable; no files needed because graphics are created with code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Not supported by older browsers and not all modern browsers support all SVG features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Shapes, lines, text, and gradients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675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with HTML and CSS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Image File Formats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D6DFB9-1909-4502-8D6E-E1EFB36D7B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19325" y="5940807"/>
            <a:ext cx="4705350" cy="212099"/>
          </a:xfrm>
        </p:spPr>
        <p:txBody>
          <a:bodyPr/>
          <a:lstStyle/>
          <a:p>
            <a:r>
              <a:rPr lang="en-US" dirty="0"/>
              <a:t>Table 3–1 Choosing an Image File Format</a:t>
            </a:r>
          </a:p>
        </p:txBody>
      </p:sp>
    </p:spTree>
    <p:extLst>
      <p:ext uri="{BB962C8B-B14F-4D97-AF65-F5344CB8AC3E}">
        <p14:creationId xmlns:p14="http://schemas.microsoft.com/office/powerpoint/2010/main" val="312731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Microsoft Office PowerPoint</Application>
  <PresentationFormat>On-screen Show (4:3)</PresentationFormat>
  <Paragraphs>283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</vt:lpstr>
      <vt:lpstr>Calibri</vt:lpstr>
      <vt:lpstr>Calibri Light</vt:lpstr>
      <vt:lpstr>Open Sans</vt:lpstr>
      <vt:lpstr>Summer Font</vt:lpstr>
      <vt:lpstr>Office Theme</vt:lpstr>
      <vt:lpstr>Retrospect</vt:lpstr>
      <vt:lpstr>Enhancing a Website with Links and Images </vt:lpstr>
      <vt:lpstr> Objectives</vt:lpstr>
      <vt:lpstr> Objectives</vt:lpstr>
      <vt:lpstr> Introduction </vt:lpstr>
      <vt:lpstr>Project — Add Images and Links to a Website</vt:lpstr>
      <vt:lpstr> Adding Images to a Website</vt:lpstr>
      <vt:lpstr> Image File Formats</vt:lpstr>
      <vt:lpstr> Image File Formats </vt:lpstr>
      <vt:lpstr> Image File Formats </vt:lpstr>
      <vt:lpstr> Image Dimensions and File Size</vt:lpstr>
      <vt:lpstr> Image File Names </vt:lpstr>
      <vt:lpstr> Image Tag and Its Attributes</vt:lpstr>
      <vt:lpstr> Image Tag and Its Attributes </vt:lpstr>
      <vt:lpstr> Image Tag and Its Attributes </vt:lpstr>
      <vt:lpstr> Exploring Div Elements</vt:lpstr>
      <vt:lpstr> Exploring Div Elements (continued)</vt:lpstr>
      <vt:lpstr> Div Attributes</vt:lpstr>
      <vt:lpstr> Div Attributes (continued)</vt:lpstr>
      <vt:lpstr> Adding Links to a Webpage</vt:lpstr>
      <vt:lpstr> Anchor Element </vt:lpstr>
      <vt:lpstr> Relative Links</vt:lpstr>
      <vt:lpstr> Relative Links </vt:lpstr>
      <vt:lpstr> Absolute Links </vt:lpstr>
      <vt:lpstr> Absolute Links </vt:lpstr>
      <vt:lpstr> Bookmarks</vt:lpstr>
      <vt:lpstr> Image Links </vt:lpstr>
      <vt:lpstr> Email Links </vt:lpstr>
      <vt:lpstr> Email Links </vt:lpstr>
      <vt:lpstr> Telephone Links </vt:lpstr>
      <vt:lpstr> Telephone Links </vt:lpstr>
      <vt:lpstr> Adding Lists</vt:lpstr>
      <vt:lpstr> Adding Lists </vt:lpstr>
      <vt:lpstr> Adding Lists </vt:lpstr>
      <vt:lpstr> Adding Lists </vt:lpstr>
      <vt:lpstr> Adding Lists </vt:lpstr>
      <vt:lpstr> Adding Lists </vt:lpstr>
      <vt:lpstr> Embedding a Map </vt:lpstr>
      <vt:lpstr> Embedding a Map </vt:lpstr>
      <vt:lpstr> Embedding a Map </vt:lpstr>
      <vt:lpstr> Embedding a Map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2020-10-05T00:31:20Z</dcterms:created>
  <dcterms:modified xsi:type="dcterms:W3CDTF">2020-10-05T00:34:59Z</dcterms:modified>
</cp:coreProperties>
</file>