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74" r:id="rId5"/>
    <p:sldId id="278" r:id="rId6"/>
    <p:sldId id="280" r:id="rId7"/>
    <p:sldId id="277" r:id="rId8"/>
    <p:sldId id="282" r:id="rId9"/>
    <p:sldId id="284" r:id="rId10"/>
    <p:sldId id="285" r:id="rId11"/>
    <p:sldId id="286" r:id="rId12"/>
    <p:sldId id="287" r:id="rId13"/>
    <p:sldId id="288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11CF45-7CF2-4C9E-BA53-CCE1B49FDC00}" v="6" dt="2022-04-27T14:16:03.6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/>
    <p:restoredTop sz="94709"/>
  </p:normalViewPr>
  <p:slideViewPr>
    <p:cSldViewPr snapToGrid="0">
      <p:cViewPr>
        <p:scale>
          <a:sx n="230" d="100"/>
          <a:sy n="230" d="100"/>
        </p:scale>
        <p:origin x="-5464" y="-182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da, Matthew Joseph" userId="ea0411a8-a7c3-4d1a-9587-c039a15d4ef4" providerId="ADAL" clId="{0711CF45-7CF2-4C9E-BA53-CCE1B49FDC00}"/>
    <pc:docChg chg="modSld">
      <pc:chgData name="Reda, Matthew Joseph" userId="ea0411a8-a7c3-4d1a-9587-c039a15d4ef4" providerId="ADAL" clId="{0711CF45-7CF2-4C9E-BA53-CCE1B49FDC00}" dt="2022-04-27T14:16:03.694" v="1" actId="1076"/>
      <pc:docMkLst>
        <pc:docMk/>
      </pc:docMkLst>
      <pc:sldChg chg="modSp mod">
        <pc:chgData name="Reda, Matthew Joseph" userId="ea0411a8-a7c3-4d1a-9587-c039a15d4ef4" providerId="ADAL" clId="{0711CF45-7CF2-4C9E-BA53-CCE1B49FDC00}" dt="2022-04-27T14:16:03.694" v="1" actId="1076"/>
        <pc:sldMkLst>
          <pc:docMk/>
          <pc:sldMk cId="1205248810" sldId="274"/>
        </pc:sldMkLst>
        <pc:picChg chg="mod">
          <ac:chgData name="Reda, Matthew Joseph" userId="ea0411a8-a7c3-4d1a-9587-c039a15d4ef4" providerId="ADAL" clId="{0711CF45-7CF2-4C9E-BA53-CCE1B49FDC00}" dt="2022-04-27T14:16:03.694" v="1" actId="1076"/>
          <ac:picMkLst>
            <pc:docMk/>
            <pc:sldMk cId="1205248810" sldId="274"/>
            <ac:picMk id="5" creationId="{C381C2D3-2FB1-4096-9DE2-0301521C0B20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small project for making a Personal CV Website. 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possible to predict what kind of development environment is needed, how many developers are needed, and how much time we need to spend on this project.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analyze the document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Finalproject.pdf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plan the development process.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chose the waterfall model because we already know clearly what our project wants, so there will be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6F76E-E60C-4C54-B47A-C2C406EC8F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57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6F76E-E60C-4C54-B47A-C2C406EC8F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2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6F76E-E60C-4C54-B47A-C2C406EC8F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77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6F76E-E60C-4C54-B47A-C2C406EC8F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3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4/27/22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4/27/22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4/27/22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4/27/22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indoor, electronics, screenshot&#10;&#10;Description automatically generated">
            <a:extLst>
              <a:ext uri="{FF2B5EF4-FFF2-40B4-BE49-F238E27FC236}">
                <a16:creationId xmlns:a16="http://schemas.microsoft.com/office/drawing/2014/main" id="{C381C2D3-2FB1-4096-9DE2-0301521C0B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2C818ED-8AE7-4F62-A257-F74600663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659" y="455955"/>
            <a:ext cx="3703320" cy="94997"/>
          </a:xfrm>
          <a:prstGeom prst="rect">
            <a:avLst/>
          </a:prstGeom>
          <a:solidFill>
            <a:srgbClr val="FBB647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DB4AB29-9860-462E-B579-181B5532A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FBB647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4200" y="5145513"/>
            <a:ext cx="3412067" cy="738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7EBC-021C-C2B5-623F-EFCAF034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Skills.html</a:t>
            </a:r>
            <a:br>
              <a:rPr lang="en-US" dirty="0"/>
            </a:br>
            <a:r>
              <a:rPr lang="en-US" altLang="ko-KR" dirty="0"/>
              <a:t>Diagram</a:t>
            </a:r>
            <a:endParaRPr lang="en-U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08DD3F9D-FCF1-AAD8-4482-C43D894AD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659804"/>
            <a:ext cx="3992016" cy="558513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48426-9178-DAB5-392F-DF7225B02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br>
              <a:rPr lang="en-US" dirty="0"/>
            </a:br>
            <a:r>
              <a:rPr lang="en-US" dirty="0"/>
              <a:t>Diagram more detail for development on the </a:t>
            </a:r>
            <a:r>
              <a:rPr lang="en-US" dirty="0" err="1"/>
              <a:t>Skills.html</a:t>
            </a:r>
            <a:endParaRPr lang="en-US" dirty="0"/>
          </a:p>
        </p:txBody>
      </p:sp>
      <p:pic>
        <p:nvPicPr>
          <p:cNvPr id="5" name="Content Placeholder 8">
            <a:hlinkClick r:id="rId3" action="ppaction://hlinksldjump"/>
            <a:extLst>
              <a:ext uri="{FF2B5EF4-FFF2-40B4-BE49-F238E27FC236}">
                <a16:creationId xmlns:a16="http://schemas.microsoft.com/office/drawing/2014/main" id="{3FC36BA4-C767-4ED0-AF56-25A95F1F4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5671" y="5993911"/>
            <a:ext cx="524936" cy="53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3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784B-0D4B-902B-AB7F-9A3978CB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contact.html</a:t>
            </a:r>
            <a:br>
              <a:rPr lang="en-US" dirty="0"/>
            </a:br>
            <a:r>
              <a:rPr lang="en-US" altLang="ko-KR" dirty="0"/>
              <a:t>Diagram</a:t>
            </a:r>
            <a:endParaRPr lang="en-U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8CE1DB58-F9F4-11C8-A79D-352836558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3374" y="649422"/>
            <a:ext cx="3990108" cy="564033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1FF91-2707-0BF6-10D9-537215437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br>
              <a:rPr lang="en-US" dirty="0"/>
            </a:br>
            <a:r>
              <a:rPr lang="en-US" dirty="0"/>
              <a:t>Diagram more detail for development on the </a:t>
            </a:r>
            <a:r>
              <a:rPr lang="en-US" dirty="0" err="1"/>
              <a:t>Contact.html</a:t>
            </a:r>
            <a:endParaRPr lang="en-US" dirty="0"/>
          </a:p>
        </p:txBody>
      </p:sp>
      <p:pic>
        <p:nvPicPr>
          <p:cNvPr id="5" name="Content Placeholder 8">
            <a:hlinkClick r:id="rId3" action="ppaction://hlinksldjump"/>
            <a:extLst>
              <a:ext uri="{FF2B5EF4-FFF2-40B4-BE49-F238E27FC236}">
                <a16:creationId xmlns:a16="http://schemas.microsoft.com/office/drawing/2014/main" id="{7054ED98-240C-60D5-BBE1-FADA23ADB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5671" y="5993911"/>
            <a:ext cx="524936" cy="53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7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369B-E332-B879-0796-6D650BE9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Visio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8AC48-C17B-02B4-A98A-E2D7465C1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Waterfall model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638CB0-BA2B-F889-4674-ABC5D0917ED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3000"/>
          </a:blip>
          <a:stretch>
            <a:fillRect/>
          </a:stretch>
        </p:blipFill>
        <p:spPr>
          <a:xfrm>
            <a:off x="4846895" y="1150517"/>
            <a:ext cx="68834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4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B00E-9FD1-69B2-C81E-11AAFAC3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</a:t>
            </a:r>
            <a:r>
              <a:rPr lang="en-CA" dirty="0"/>
              <a:t>methodology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FE11F3-C3A6-2B56-1227-442909F44364}"/>
              </a:ext>
            </a:extLst>
          </p:cNvPr>
          <p:cNvSpPr txBox="1"/>
          <p:nvPr/>
        </p:nvSpPr>
        <p:spPr>
          <a:xfrm>
            <a:off x="841664" y="3823855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A picture containing text, businesscard, envelope, sign&#10;&#10;Description automatically generated">
            <a:extLst>
              <a:ext uri="{FF2B5EF4-FFF2-40B4-BE49-F238E27FC236}">
                <a16:creationId xmlns:a16="http://schemas.microsoft.com/office/drawing/2014/main" id="{783AE759-4F10-2704-2B02-D23872C6B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64" y="1976521"/>
            <a:ext cx="4064000" cy="406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8A00F7-7324-19A2-C9AC-B323182C4870}"/>
              </a:ext>
            </a:extLst>
          </p:cNvPr>
          <p:cNvSpPr txBox="1"/>
          <p:nvPr/>
        </p:nvSpPr>
        <p:spPr>
          <a:xfrm>
            <a:off x="6096000" y="2775973"/>
            <a:ext cx="552568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Small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Project</a:t>
            </a:r>
          </a:p>
          <a:p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Only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5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pages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need</a:t>
            </a:r>
          </a:p>
          <a:p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Development environment fixed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Don't need to go back previous stage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2928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D6D64-B0F9-F26C-83FC-8E5F5FAF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Specification document (</a:t>
            </a:r>
            <a:r>
              <a:rPr lang="en-US" dirty="0" err="1">
                <a:solidFill>
                  <a:srgbClr val="FFFFFF"/>
                </a:solidFill>
              </a:rPr>
              <a:t>SDLC.doc</a:t>
            </a:r>
            <a:r>
              <a:rPr lang="en-US" dirty="0">
                <a:solidFill>
                  <a:srgbClr val="FFFFFF"/>
                </a:solidFill>
              </a:rPr>
              <a:t>)</a:t>
            </a:r>
            <a:endParaRPr lang="en-US" dirty="0">
              <a:solidFill>
                <a:srgbClr val="FFFEFF"/>
              </a:solidFill>
            </a:endParaRPr>
          </a:p>
        </p:txBody>
      </p:sp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9D1CA24-0146-4850-EA18-44A8E640E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07233" y="1566949"/>
            <a:ext cx="7583881" cy="4584469"/>
          </a:xfrm>
        </p:spPr>
      </p:pic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1506C08-CDDE-146C-1413-FAA7F889E5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224239"/>
              </p:ext>
            </p:extLst>
          </p:nvPr>
        </p:nvGraphicFramePr>
        <p:xfrm>
          <a:off x="10938252" y="658865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showAsIcon="1" r:id="rId4" imgW="965200" imgH="609600" progId="Word.Document.12">
                  <p:embed/>
                </p:oleObj>
              </mc:Choice>
              <mc:Fallback>
                <p:oleObj name="Document" showAsIcon="1" r:id="rId4" imgW="965200" imgH="609600" progId="Word.Document.12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9F7A3536-AA5E-2A44-6678-4BCFE39C3F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38252" y="658865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2133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ABF94814-42A0-2B6D-29DC-F170D240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EC6664C2-C41E-60AD-4410-C31ACF993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48695" y="697842"/>
            <a:ext cx="5642264" cy="5462316"/>
          </a:xfrm>
          <a:solidFill>
            <a:schemeClr val="accent5">
              <a:lumMod val="20000"/>
              <a:lumOff val="80000"/>
              <a:alpha val="0"/>
            </a:schemeClr>
          </a:solidFill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86C2C7C-574C-FC7A-C4FC-0D34987A3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Waterfall </a:t>
            </a:r>
            <a:r>
              <a:rPr lang="en-CA" dirty="0"/>
              <a:t>methodology diagram</a:t>
            </a:r>
            <a:endParaRPr lang="en-US" dirty="0"/>
          </a:p>
        </p:txBody>
      </p:sp>
      <p:sp>
        <p:nvSpPr>
          <p:cNvPr id="13" name="Rectangle 12">
            <a:hlinkClick r:id="rId4" action="ppaction://hlinksldjump"/>
            <a:extLst>
              <a:ext uri="{FF2B5EF4-FFF2-40B4-BE49-F238E27FC236}">
                <a16:creationId xmlns:a16="http://schemas.microsoft.com/office/drawing/2014/main" id="{4042803D-B636-74FC-6E33-6D181F56D8BA}"/>
              </a:ext>
            </a:extLst>
          </p:cNvPr>
          <p:cNvSpPr/>
          <p:nvPr/>
        </p:nvSpPr>
        <p:spPr>
          <a:xfrm>
            <a:off x="6439593" y="3064624"/>
            <a:ext cx="1490750" cy="780011"/>
          </a:xfrm>
          <a:prstGeom prst="rect">
            <a:avLst/>
          </a:prstGeom>
          <a:solidFill>
            <a:schemeClr val="accent5">
              <a:lumMod val="20000"/>
              <a:lumOff val="80000"/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4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3FE5146-B23D-A42F-D5CC-1C203CE20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45"/>
          <a:stretch/>
        </p:blipFill>
        <p:spPr>
          <a:xfrm>
            <a:off x="4931766" y="644236"/>
            <a:ext cx="6259244" cy="562475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042803D-B636-74FC-6E33-6D181F56D8BA}"/>
              </a:ext>
            </a:extLst>
          </p:cNvPr>
          <p:cNvSpPr/>
          <p:nvPr/>
        </p:nvSpPr>
        <p:spPr>
          <a:xfrm>
            <a:off x="4967409" y="2774371"/>
            <a:ext cx="927583" cy="290947"/>
          </a:xfrm>
          <a:prstGeom prst="rect">
            <a:avLst/>
          </a:prstGeom>
          <a:solidFill>
            <a:schemeClr val="accent5">
              <a:lumMod val="20000"/>
              <a:lumOff val="80000"/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497DB575-0F9F-F90D-65B1-892115AC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Implementation</a:t>
            </a:r>
            <a:br>
              <a:rPr lang="en-US" dirty="0"/>
            </a:br>
            <a:r>
              <a:rPr lang="en-US" dirty="0">
                <a:solidFill>
                  <a:srgbClr val="FFFEFF"/>
                </a:solidFill>
              </a:rPr>
              <a:t>Diagram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D01833D-C272-DDCA-0331-2DBFE1B62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Detail</a:t>
            </a:r>
          </a:p>
          <a:p>
            <a:r>
              <a:rPr lang="en-US" dirty="0"/>
              <a:t>Implementation Visio Diagram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89E26A-7311-B4FD-A575-985DAC05817B}"/>
              </a:ext>
            </a:extLst>
          </p:cNvPr>
          <p:cNvSpPr/>
          <p:nvPr/>
        </p:nvSpPr>
        <p:spPr>
          <a:xfrm>
            <a:off x="6012872" y="2774371"/>
            <a:ext cx="927583" cy="290947"/>
          </a:xfrm>
          <a:prstGeom prst="rect">
            <a:avLst/>
          </a:prstGeom>
          <a:solidFill>
            <a:schemeClr val="accent5">
              <a:lumMod val="20000"/>
              <a:lumOff val="80000"/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DD4221-51A7-DE62-BEB9-0ADC9383DD53}"/>
              </a:ext>
            </a:extLst>
          </p:cNvPr>
          <p:cNvSpPr/>
          <p:nvPr/>
        </p:nvSpPr>
        <p:spPr>
          <a:xfrm>
            <a:off x="7079671" y="2774371"/>
            <a:ext cx="927583" cy="290947"/>
          </a:xfrm>
          <a:prstGeom prst="rect">
            <a:avLst/>
          </a:prstGeom>
          <a:solidFill>
            <a:schemeClr val="accent5">
              <a:lumMod val="20000"/>
              <a:lumOff val="80000"/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A7BE91-380C-5D8D-CE40-6A5699A10FE9}"/>
              </a:ext>
            </a:extLst>
          </p:cNvPr>
          <p:cNvSpPr/>
          <p:nvPr/>
        </p:nvSpPr>
        <p:spPr>
          <a:xfrm>
            <a:off x="8118764" y="2774371"/>
            <a:ext cx="927583" cy="290947"/>
          </a:xfrm>
          <a:prstGeom prst="rect">
            <a:avLst/>
          </a:prstGeom>
          <a:solidFill>
            <a:schemeClr val="accent5">
              <a:lumMod val="20000"/>
              <a:lumOff val="80000"/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892AE0-20D9-1C42-FE53-175D2307AEC5}"/>
              </a:ext>
            </a:extLst>
          </p:cNvPr>
          <p:cNvSpPr/>
          <p:nvPr/>
        </p:nvSpPr>
        <p:spPr>
          <a:xfrm>
            <a:off x="9179862" y="2774371"/>
            <a:ext cx="927582" cy="290947"/>
          </a:xfrm>
          <a:prstGeom prst="rect">
            <a:avLst/>
          </a:prstGeom>
          <a:solidFill>
            <a:schemeClr val="accent5">
              <a:lumMod val="20000"/>
              <a:lumOff val="80000"/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0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E0794-1D63-F2FA-A9C8-437893DC8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Index.html</a:t>
            </a:r>
            <a:br>
              <a:rPr lang="en-US" altLang="ko-KR" dirty="0"/>
            </a:br>
            <a:r>
              <a:rPr lang="en-US" altLang="ko-KR" dirty="0"/>
              <a:t>Diagram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2A52B-4524-3185-B35A-5E88A6413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br>
              <a:rPr lang="en-US" dirty="0"/>
            </a:br>
            <a:r>
              <a:rPr lang="en-US" dirty="0"/>
              <a:t>Diagram more detail for development on the </a:t>
            </a:r>
            <a:r>
              <a:rPr lang="en-US" dirty="0" err="1"/>
              <a:t>index.html</a:t>
            </a:r>
            <a:endParaRPr lang="en-US" dirty="0"/>
          </a:p>
        </p:txBody>
      </p:sp>
      <p:pic>
        <p:nvPicPr>
          <p:cNvPr id="16" name="Content Placeholder 15" descr="Diagram&#10;&#10;Description automatically generated">
            <a:extLst>
              <a:ext uri="{FF2B5EF4-FFF2-40B4-BE49-F238E27FC236}">
                <a16:creationId xmlns:a16="http://schemas.microsoft.com/office/drawing/2014/main" id="{ABEAA4E8-631B-A3A4-E104-178DC89DB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09039" y="558204"/>
            <a:ext cx="3530341" cy="5894552"/>
          </a:xfrm>
        </p:spPr>
      </p:pic>
      <p:pic>
        <p:nvPicPr>
          <p:cNvPr id="14" name="Content Placeholder 8">
            <a:hlinkClick r:id="rId4" action="ppaction://hlinksldjump"/>
            <a:extLst>
              <a:ext uri="{FF2B5EF4-FFF2-40B4-BE49-F238E27FC236}">
                <a16:creationId xmlns:a16="http://schemas.microsoft.com/office/drawing/2014/main" id="{A2718701-46BC-C44B-3B8F-319D7136E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5671" y="5993911"/>
            <a:ext cx="524936" cy="53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5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C1CA-2E4E-C9ED-9AE9-27E1AEEC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Education.html</a:t>
            </a:r>
            <a:br>
              <a:rPr lang="en-US" altLang="ko-KR" dirty="0"/>
            </a:br>
            <a:r>
              <a:rPr lang="en-US" altLang="ko-KR" dirty="0"/>
              <a:t>Diagram</a:t>
            </a:r>
            <a:endParaRPr lang="en-US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116F0A3A-7F84-D528-9A5A-AD386700F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599396"/>
            <a:ext cx="4118263" cy="562479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0F958-F52E-548E-D6FF-A5006CFD3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br>
              <a:rPr lang="en-US" dirty="0"/>
            </a:br>
            <a:r>
              <a:rPr lang="en-US" dirty="0"/>
              <a:t>Diagram more detail for development on the </a:t>
            </a:r>
            <a:r>
              <a:rPr lang="en-US" dirty="0" err="1"/>
              <a:t>Education.html</a:t>
            </a:r>
            <a:endParaRPr lang="en-US" dirty="0"/>
          </a:p>
        </p:txBody>
      </p:sp>
      <p:pic>
        <p:nvPicPr>
          <p:cNvPr id="7" name="Content Placeholder 8">
            <a:hlinkClick r:id="rId3" action="ppaction://hlinksldjump"/>
            <a:extLst>
              <a:ext uri="{FF2B5EF4-FFF2-40B4-BE49-F238E27FC236}">
                <a16:creationId xmlns:a16="http://schemas.microsoft.com/office/drawing/2014/main" id="{96523286-19CF-9B3F-3F0D-C52B536D3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5671" y="5993911"/>
            <a:ext cx="524936" cy="53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25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51BD-0EFD-E0DB-4EE0-E57C6EC7B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works.html</a:t>
            </a:r>
            <a:br>
              <a:rPr lang="en-US" altLang="ko-KR" dirty="0"/>
            </a:br>
            <a:r>
              <a:rPr lang="en-US" altLang="ko-KR" dirty="0"/>
              <a:t>Diagram</a:t>
            </a:r>
            <a:endParaRPr lang="en-U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42994334-600F-DEC7-BCD5-33943D441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640811"/>
            <a:ext cx="4035136" cy="557637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07842-7FA3-8FE4-19A8-7D9369931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br>
              <a:rPr lang="en-US" dirty="0"/>
            </a:br>
            <a:r>
              <a:rPr lang="en-US" dirty="0"/>
              <a:t>Diagram more detail for development on the </a:t>
            </a:r>
            <a:r>
              <a:rPr lang="en-US" dirty="0" err="1"/>
              <a:t>works.html</a:t>
            </a:r>
            <a:endParaRPr lang="en-US" dirty="0"/>
          </a:p>
        </p:txBody>
      </p:sp>
      <p:pic>
        <p:nvPicPr>
          <p:cNvPr id="5" name="Content Placeholder 8">
            <a:hlinkClick r:id="rId3" action="ppaction://hlinksldjump"/>
            <a:extLst>
              <a:ext uri="{FF2B5EF4-FFF2-40B4-BE49-F238E27FC236}">
                <a16:creationId xmlns:a16="http://schemas.microsoft.com/office/drawing/2014/main" id="{CA2B7097-D905-9893-BD4D-0A8C06B8E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5671" y="5993911"/>
            <a:ext cx="524936" cy="53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631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0e3fd812-2ab5-4985-b2b3-5eebe32c7f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90FCD231D9394688352540BD555F0F" ma:contentTypeVersion="11" ma:contentTypeDescription="Create a new document." ma:contentTypeScope="" ma:versionID="322423c306ba7f2a021f4829d981c751">
  <xsd:schema xmlns:xsd="http://www.w3.org/2001/XMLSchema" xmlns:xs="http://www.w3.org/2001/XMLSchema" xmlns:p="http://schemas.microsoft.com/office/2006/metadata/properties" xmlns:ns2="0e3fd812-2ab5-4985-b2b3-5eebe32c7fb7" xmlns:ns3="b2870078-8ff4-43e2-a0cb-f367592073cb" targetNamespace="http://schemas.microsoft.com/office/2006/metadata/properties" ma:root="true" ma:fieldsID="93a95b3d89bd2249bcbe8fcf81dc9a45" ns2:_="" ns3:_="">
    <xsd:import namespace="0e3fd812-2ab5-4985-b2b3-5eebe32c7fb7"/>
    <xsd:import namespace="b2870078-8ff4-43e2-a0cb-f367592073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3fd812-2ab5-4985-b2b3-5eebe32c7f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870078-8ff4-43e2-a0cb-f367592073c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6D3478-2986-4664-940C-67E0CAA21E04}">
  <ds:schemaRefs>
    <ds:schemaRef ds:uri="0e3fd812-2ab5-4985-b2b3-5eebe32c7fb7"/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AC746FF-F0E3-4A5B-9276-14278F3EDBBB}">
  <ds:schemaRefs>
    <ds:schemaRef ds:uri="0e3fd812-2ab5-4985-b2b3-5eebe32c7fb7"/>
    <ds:schemaRef ds:uri="b2870078-8ff4-43e2-a0cb-f367592073c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{4B53F52A-D817-4D8A-849D-CC3572790AAB}tf56535239_win32</Template>
  <TotalTime>96</TotalTime>
  <Words>210</Words>
  <Application>Microsoft Macintosh PowerPoint</Application>
  <PresentationFormat>Widescreen</PresentationFormat>
  <Paragraphs>36</Paragraphs>
  <Slides>11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Franklin Gothic Book</vt:lpstr>
      <vt:lpstr>Franklin Gothic Demi</vt:lpstr>
      <vt:lpstr>Wingdings 2</vt:lpstr>
      <vt:lpstr>DividendVTI</vt:lpstr>
      <vt:lpstr>Document</vt:lpstr>
      <vt:lpstr>Final project</vt:lpstr>
      <vt:lpstr>Visio</vt:lpstr>
      <vt:lpstr>Waterfall methodology </vt:lpstr>
      <vt:lpstr>Specification document (SDLC.doc)</vt:lpstr>
      <vt:lpstr>Visio Diagram</vt:lpstr>
      <vt:lpstr> Implementation Diagram</vt:lpstr>
      <vt:lpstr>Index.html Diagram</vt:lpstr>
      <vt:lpstr>Education.html Diagram</vt:lpstr>
      <vt:lpstr>works.html Diagram</vt:lpstr>
      <vt:lpstr>Skills.html Diagram</vt:lpstr>
      <vt:lpstr>contact.html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Reda, Matthew Joseph</dc:creator>
  <cp:lastModifiedBy>Roh, Hyunju</cp:lastModifiedBy>
  <cp:revision>4</cp:revision>
  <dcterms:created xsi:type="dcterms:W3CDTF">2022-04-26T18:24:42Z</dcterms:created>
  <dcterms:modified xsi:type="dcterms:W3CDTF">2022-04-27T16:15:09Z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0x0101007890FCD231D9394688352540BD555F0F</vt:lpwstr>
  </property>
</Properties>
</file>