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A7453-81C5-51CB-78EE-D336975B0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AB021-43BA-7C0B-CFB0-1AE456D33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2DB5EC-37AD-470F-F4D3-C18C0FBD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EC7175-A31D-FD8C-0905-B4A17BA4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CDC522-E666-A2E9-1C5A-14CAA9E9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2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45A85-9E0C-F8B0-D662-EE7BD6D8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8BE76E-FDB5-B471-BF88-3B579A582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CB55F-03B2-71A6-5EF1-6BD99F25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82205-5262-090B-61A5-713E5B34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8F0E1-B5DB-2A8C-0EEB-9A43FA07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8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91B5CA-1441-7284-2FD7-DF2A71380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28FB6D-D286-BB59-3E10-5C99341B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0AD78-0641-03C8-1D45-200C514E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C187D0-7936-BDD9-3EEB-ADB95AD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9B0F30-648F-24BC-811C-5272E95E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18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57963-06CC-7089-902B-C7FB1FEB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DA9FEA-92F1-1342-347D-C2E7EE16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7916-96CF-472C-C1EC-2C687373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A4DE6-4AFB-0B8B-DD48-627D7C5A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F9DF2-D8F6-689B-BA9A-3BDF0020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4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6DE68-DCE0-134E-D846-71F868AD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F108F0-4225-1191-56FE-504E2917E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DEB5D-B16D-1635-0B38-EA970EB9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E3F28-F866-1518-3E6F-115811EA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2FD47C-DD9F-3869-0395-8D2CA010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16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8C1ED-C769-EDB9-7FFF-A5E9B50A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C06A20-D95D-2344-3D71-C5E5C31F1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3B49F8-101A-EDE8-1FFD-52CBE428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31E236-24AB-2841-8DDB-B8F5E7F6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66D31-1FAD-497F-2C7C-B5AB1E7A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FA9DA7-6B29-16B5-7058-B24572A5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4DDFF-AA96-4C3C-4973-934F890B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E15C5B-A9D5-F54A-1B5A-0BCDCC60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29A73B-D04A-1759-8D5A-D1B0691A9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C766B7-1452-A1A9-EE5E-B502CAF42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9896A2-1614-39D7-87C4-2B02E2133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8A9B6E-608D-8C1D-3E09-76A20D1B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782539-24F8-76DF-783E-5C70CA03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DD5A6E-0218-91D1-4A83-02A1952F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68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0A258-0F5E-0616-1CB3-B50AC377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318F81-BF78-AB4A-B10B-43B0AB93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99640D-74F6-15AA-E4D3-93CE4FE0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6CF9B8-BE1B-CA0C-31C0-74106A18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49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C4B94A-D4C7-951B-D848-9D25E35E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0413A-B18F-AFE1-8800-EEED2E65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E25084-22AB-83F2-7907-F6C283E2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15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1574A-791F-1AB2-BB2D-53FDD019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A0279-6AA6-8C92-6904-78B93138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74E454-95FF-3B9F-B48E-758BBC671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9B21D2-B068-5ADC-F879-97299E5E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041E52-1C8A-4FCC-5B84-6065C06A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9DD1E-E1E7-6006-F4A5-48699794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13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FB562-5EE0-79DB-D6E0-E103F6F8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CA141B-715B-732F-3705-280F68761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E28D49-158D-DEB9-F7DB-70F0049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5FA5E8-9A12-4FA4-C60D-127F6272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3C0ADB-D0DE-CFCB-D643-F3802056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E2C4F5-1BE1-EF3D-AE4E-E3264D2A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413FA4-4660-4B2D-CF2B-300D5854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0FE7B8-53DF-6275-961E-5BEE163F0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89B06B-3DBC-8D49-4E79-C19A3E3B5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5EBF-D9C3-944F-AAE4-B1692E22BBCE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EB5910-D743-3E0A-8F4A-2C7A8B313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2E3CA-254A-E9AF-1475-FC38AE1F8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ADDB-B77C-584A-A59A-5393C7453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36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D220703-809F-A6E1-CF06-01B63DC14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15A1513-FBB9-549D-6636-713F5F903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82096"/>
              </p:ext>
            </p:extLst>
          </p:nvPr>
        </p:nvGraphicFramePr>
        <p:xfrm>
          <a:off x="1345870" y="220900"/>
          <a:ext cx="9900064" cy="606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508">
                  <a:extLst>
                    <a:ext uri="{9D8B030D-6E8A-4147-A177-3AD203B41FA5}">
                      <a16:colId xmlns:a16="http://schemas.microsoft.com/office/drawing/2014/main" val="4037749835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3753209964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2083088458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1339172705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1663681671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1574978887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649710503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4104540492"/>
                    </a:ext>
                  </a:extLst>
                </a:gridCol>
              </a:tblGrid>
              <a:tr h="505293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Activités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Antériorité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Durée</a:t>
                      </a:r>
                    </a:p>
                    <a:p>
                      <a:pPr algn="ctr"/>
                      <a:r>
                        <a:rPr lang="fr-FR" dirty="0"/>
                        <a:t>(heures)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Dates au plus tôt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Dates au plus tard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99573"/>
                  </a:ext>
                </a:extLst>
              </a:tr>
              <a:tr h="5052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57465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223900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43288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93577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56134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30881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95316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8894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3109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23428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43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6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CD9AF0EF-DB1D-E29D-6F16-8D9E1FC968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  <a:p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799FD6B-8526-79A9-1C52-C73E6DBDA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89861"/>
              </p:ext>
            </p:extLst>
          </p:nvPr>
        </p:nvGraphicFramePr>
        <p:xfrm>
          <a:off x="1345870" y="220900"/>
          <a:ext cx="9900064" cy="606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508">
                  <a:extLst>
                    <a:ext uri="{9D8B030D-6E8A-4147-A177-3AD203B41FA5}">
                      <a16:colId xmlns:a16="http://schemas.microsoft.com/office/drawing/2014/main" val="4037749835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3753209964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2083088458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1339172705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1663681671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1574978887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649710503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4104540492"/>
                    </a:ext>
                  </a:extLst>
                </a:gridCol>
              </a:tblGrid>
              <a:tr h="505293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Activités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Antériorité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Durée</a:t>
                      </a:r>
                    </a:p>
                    <a:p>
                      <a:pPr algn="ctr"/>
                      <a:r>
                        <a:rPr lang="fr-FR" dirty="0"/>
                        <a:t>(heures)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Dates au plus tôt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Dates au plus tard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99573"/>
                  </a:ext>
                </a:extLst>
              </a:tr>
              <a:tr h="5052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57465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223900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43288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93577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56134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30881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G/I/F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95316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8894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3109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23428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43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52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DB4E54C-B737-10D7-D196-01FCF2496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04472"/>
              </p:ext>
            </p:extLst>
          </p:nvPr>
        </p:nvGraphicFramePr>
        <p:xfrm>
          <a:off x="1345870" y="220900"/>
          <a:ext cx="9900064" cy="404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508">
                  <a:extLst>
                    <a:ext uri="{9D8B030D-6E8A-4147-A177-3AD203B41FA5}">
                      <a16:colId xmlns:a16="http://schemas.microsoft.com/office/drawing/2014/main" val="4037749835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3753209964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2083088458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1339172705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1663681671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1574978887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649710503"/>
                    </a:ext>
                  </a:extLst>
                </a:gridCol>
                <a:gridCol w="1237508">
                  <a:extLst>
                    <a:ext uri="{9D8B030D-6E8A-4147-A177-3AD203B41FA5}">
                      <a16:colId xmlns:a16="http://schemas.microsoft.com/office/drawing/2014/main" val="4104540492"/>
                    </a:ext>
                  </a:extLst>
                </a:gridCol>
              </a:tblGrid>
              <a:tr h="505293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Activités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Antériorité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Durée</a:t>
                      </a:r>
                    </a:p>
                    <a:p>
                      <a:pPr algn="ctr"/>
                      <a:r>
                        <a:rPr lang="fr-FR" dirty="0"/>
                        <a:t>(heures)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Dates au plus tôt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Dates au plus tard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99573"/>
                  </a:ext>
                </a:extLst>
              </a:tr>
              <a:tr h="5052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57465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223900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U/Y/J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43288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93577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56134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30881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V/H/L/K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9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6643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281</Words>
  <Application>Microsoft Macintosh PowerPoint</Application>
  <PresentationFormat>Grand écran</PresentationFormat>
  <Paragraphs>241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CHAZOT</dc:creator>
  <cp:lastModifiedBy>Thomas CHAZOT</cp:lastModifiedBy>
  <cp:revision>3</cp:revision>
  <dcterms:created xsi:type="dcterms:W3CDTF">2022-09-28T09:32:14Z</dcterms:created>
  <dcterms:modified xsi:type="dcterms:W3CDTF">2022-10-04T12:06:56Z</dcterms:modified>
</cp:coreProperties>
</file>