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  <p:sldId id="259" r:id="rId7"/>
    <p:sldId id="266" r:id="rId8"/>
    <p:sldId id="260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101F1-9C10-4FAB-9574-B0CF416EDACB}" v="338" dt="2022-04-03T13:03:36.330"/>
    <p1510:client id="{C60139D6-BCFF-7F5C-E103-47CC2E9B61A5}" v="172" dt="2022-04-04T12:45:1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" userId="8fd3c98a-062a-477c-aba6-d79cb1986529" providerId="ADAL" clId="{B4C101F1-9C10-4FAB-9574-B0CF416EDACB}"/>
    <pc:docChg chg="custSel addSld delSld modSld">
      <pc:chgData name="Pavel" userId="8fd3c98a-062a-477c-aba6-d79cb1986529" providerId="ADAL" clId="{B4C101F1-9C10-4FAB-9574-B0CF416EDACB}" dt="2022-04-03T13:42:28.080" v="354" actId="20577"/>
      <pc:docMkLst>
        <pc:docMk/>
      </pc:docMkLst>
      <pc:sldChg chg="modSp">
        <pc:chgData name="Pavel" userId="8fd3c98a-062a-477c-aba6-d79cb1986529" providerId="ADAL" clId="{B4C101F1-9C10-4FAB-9574-B0CF416EDACB}" dt="2022-04-03T12:29:35.534" v="315"/>
        <pc:sldMkLst>
          <pc:docMk/>
          <pc:sldMk cId="791304191" sldId="257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791304191" sldId="257"/>
            <ac:spMk id="2" creationId="{CF868DE5-71A8-426C-9F8F-7941820631EA}"/>
          </ac:spMkLst>
        </pc:spChg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791304191" sldId="257"/>
            <ac:spMk id="3" creationId="{EAC29854-E44A-4BD5-96B6-AF007782D9EE}"/>
          </ac:spMkLst>
        </pc:spChg>
      </pc:sldChg>
      <pc:sldChg chg="modSp mod">
        <pc:chgData name="Pavel" userId="8fd3c98a-062a-477c-aba6-d79cb1986529" providerId="ADAL" clId="{B4C101F1-9C10-4FAB-9574-B0CF416EDACB}" dt="2022-04-03T12:29:35.743" v="317" actId="27636"/>
        <pc:sldMkLst>
          <pc:docMk/>
          <pc:sldMk cId="4146802483" sldId="258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4146802483" sldId="258"/>
            <ac:spMk id="2" creationId="{58005E1D-1C6B-4B09-8DF5-21A489E3BDEC}"/>
          </ac:spMkLst>
        </pc:spChg>
        <pc:spChg chg="mod">
          <ac:chgData name="Pavel" userId="8fd3c98a-062a-477c-aba6-d79cb1986529" providerId="ADAL" clId="{B4C101F1-9C10-4FAB-9574-B0CF416EDACB}" dt="2022-04-03T12:29:35.743" v="317" actId="27636"/>
          <ac:spMkLst>
            <pc:docMk/>
            <pc:sldMk cId="4146802483" sldId="258"/>
            <ac:spMk id="3" creationId="{2E5887A2-1E95-4B89-B466-F2E0D7106B2C}"/>
          </ac:spMkLst>
        </pc:spChg>
      </pc:sldChg>
      <pc:sldChg chg="modSp mod">
        <pc:chgData name="Pavel" userId="8fd3c98a-062a-477c-aba6-d79cb1986529" providerId="ADAL" clId="{B4C101F1-9C10-4FAB-9574-B0CF416EDACB}" dt="2022-04-03T12:29:35.758" v="318" actId="27636"/>
        <pc:sldMkLst>
          <pc:docMk/>
          <pc:sldMk cId="3726806903" sldId="259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3726806903" sldId="259"/>
            <ac:spMk id="2" creationId="{30E14DE9-E205-4BB9-ABF6-BEEE79523B06}"/>
          </ac:spMkLst>
        </pc:spChg>
        <pc:spChg chg="mod">
          <ac:chgData name="Pavel" userId="8fd3c98a-062a-477c-aba6-d79cb1986529" providerId="ADAL" clId="{B4C101F1-9C10-4FAB-9574-B0CF416EDACB}" dt="2022-04-03T12:29:35.758" v="318" actId="27636"/>
          <ac:spMkLst>
            <pc:docMk/>
            <pc:sldMk cId="3726806903" sldId="259"/>
            <ac:spMk id="3" creationId="{8A1B7A29-7F00-4D2D-A817-B88DE117545F}"/>
          </ac:spMkLst>
        </pc:spChg>
      </pc:sldChg>
      <pc:sldChg chg="modSp mod">
        <pc:chgData name="Pavel" userId="8fd3c98a-062a-477c-aba6-d79cb1986529" providerId="ADAL" clId="{B4C101F1-9C10-4FAB-9574-B0CF416EDACB}" dt="2022-04-03T12:29:35.669" v="316" actId="27636"/>
        <pc:sldMkLst>
          <pc:docMk/>
          <pc:sldMk cId="3758015383" sldId="260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3758015383" sldId="260"/>
            <ac:spMk id="2" creationId="{94A1B439-5DE7-481A-86DA-86252AF12E55}"/>
          </ac:spMkLst>
        </pc:spChg>
        <pc:spChg chg="mod">
          <ac:chgData name="Pavel" userId="8fd3c98a-062a-477c-aba6-d79cb1986529" providerId="ADAL" clId="{B4C101F1-9C10-4FAB-9574-B0CF416EDACB}" dt="2022-04-03T12:29:35.669" v="316" actId="27636"/>
          <ac:spMkLst>
            <pc:docMk/>
            <pc:sldMk cId="3758015383" sldId="260"/>
            <ac:spMk id="3" creationId="{4C8C7F7B-3D8C-4478-965A-F1992673A5EF}"/>
          </ac:spMkLst>
        </pc:spChg>
      </pc:sldChg>
      <pc:sldChg chg="addSp delSp modSp mod">
        <pc:chgData name="Pavel" userId="8fd3c98a-062a-477c-aba6-d79cb1986529" providerId="ADAL" clId="{B4C101F1-9C10-4FAB-9574-B0CF416EDACB}" dt="2022-04-03T13:03:36.330" v="341" actId="478"/>
        <pc:sldMkLst>
          <pc:docMk/>
          <pc:sldMk cId="795073212" sldId="261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795073212" sldId="261"/>
            <ac:spMk id="2" creationId="{B4599EA0-B276-45F3-910A-92D0F1896A42}"/>
          </ac:spMkLst>
        </pc:spChg>
        <pc:spChg chg="del">
          <ac:chgData name="Pavel" userId="8fd3c98a-062a-477c-aba6-d79cb1986529" providerId="ADAL" clId="{B4C101F1-9C10-4FAB-9574-B0CF416EDACB}" dt="2022-04-03T12:23:21.564" v="178" actId="478"/>
          <ac:spMkLst>
            <pc:docMk/>
            <pc:sldMk cId="795073212" sldId="261"/>
            <ac:spMk id="3" creationId="{ED887531-F286-4415-8826-C22CAED2F1BE}"/>
          </ac:spMkLst>
        </pc:spChg>
        <pc:picChg chg="mod">
          <ac:chgData name="Pavel" userId="8fd3c98a-062a-477c-aba6-d79cb1986529" providerId="ADAL" clId="{B4C101F1-9C10-4FAB-9574-B0CF416EDACB}" dt="2022-04-03T12:32:39.746" v="331" actId="14100"/>
          <ac:picMkLst>
            <pc:docMk/>
            <pc:sldMk cId="795073212" sldId="261"/>
            <ac:picMk id="4" creationId="{D770B411-AB28-4FA1-82CB-2033465522FD}"/>
          </ac:picMkLst>
        </pc:picChg>
        <pc:picChg chg="add mod">
          <ac:chgData name="Pavel" userId="8fd3c98a-062a-477c-aba6-d79cb1986529" providerId="ADAL" clId="{B4C101F1-9C10-4FAB-9574-B0CF416EDACB}" dt="2022-04-03T12:32:26.824" v="328" actId="1076"/>
          <ac:picMkLst>
            <pc:docMk/>
            <pc:sldMk cId="795073212" sldId="261"/>
            <ac:picMk id="5" creationId="{97964ADC-8429-4D73-BC72-79D808A78EA3}"/>
          </ac:picMkLst>
        </pc:picChg>
        <pc:picChg chg="add del mod">
          <ac:chgData name="Pavel" userId="8fd3c98a-062a-477c-aba6-d79cb1986529" providerId="ADAL" clId="{B4C101F1-9C10-4FAB-9574-B0CF416EDACB}" dt="2022-04-03T13:03:36.330" v="341" actId="478"/>
          <ac:picMkLst>
            <pc:docMk/>
            <pc:sldMk cId="795073212" sldId="261"/>
            <ac:picMk id="6" creationId="{644B8B83-5882-490B-9F34-4F59C41B8773}"/>
          </ac:picMkLst>
        </pc:picChg>
      </pc:sldChg>
      <pc:sldChg chg="addSp modSp new del mod">
        <pc:chgData name="Pavel" userId="8fd3c98a-062a-477c-aba6-d79cb1986529" providerId="ADAL" clId="{B4C101F1-9C10-4FAB-9574-B0CF416EDACB}" dt="2022-04-03T12:22:14.560" v="148" actId="47"/>
        <pc:sldMkLst>
          <pc:docMk/>
          <pc:sldMk cId="922399054" sldId="262"/>
        </pc:sldMkLst>
        <pc:spChg chg="mod">
          <ac:chgData name="Pavel" userId="8fd3c98a-062a-477c-aba6-d79cb1986529" providerId="ADAL" clId="{B4C101F1-9C10-4FAB-9574-B0CF416EDACB}" dt="2022-04-03T12:17:00.822" v="60" actId="20577"/>
          <ac:spMkLst>
            <pc:docMk/>
            <pc:sldMk cId="922399054" sldId="262"/>
            <ac:spMk id="2" creationId="{F83F0659-31F5-48A9-B375-944E14E6F8CE}"/>
          </ac:spMkLst>
        </pc:spChg>
        <pc:picChg chg="add mod">
          <ac:chgData name="Pavel" userId="8fd3c98a-062a-477c-aba6-d79cb1986529" providerId="ADAL" clId="{B4C101F1-9C10-4FAB-9574-B0CF416EDACB}" dt="2022-04-03T12:17:07.570" v="64" actId="1076"/>
          <ac:picMkLst>
            <pc:docMk/>
            <pc:sldMk cId="922399054" sldId="262"/>
            <ac:picMk id="5" creationId="{891E47B3-B264-4D92-A941-B998F495676C}"/>
          </ac:picMkLst>
        </pc:picChg>
      </pc:sldChg>
      <pc:sldChg chg="addSp delSp modSp new mod">
        <pc:chgData name="Pavel" userId="8fd3c98a-062a-477c-aba6-d79cb1986529" providerId="ADAL" clId="{B4C101F1-9C10-4FAB-9574-B0CF416EDACB}" dt="2022-04-03T13:42:28.080" v="354" actId="20577"/>
        <pc:sldMkLst>
          <pc:docMk/>
          <pc:sldMk cId="43407422" sldId="263"/>
        </pc:sldMkLst>
        <pc:spChg chg="mod">
          <ac:chgData name="Pavel" userId="8fd3c98a-062a-477c-aba6-d79cb1986529" providerId="ADAL" clId="{B4C101F1-9C10-4FAB-9574-B0CF416EDACB}" dt="2022-04-03T13:42:28.080" v="354" actId="20577"/>
          <ac:spMkLst>
            <pc:docMk/>
            <pc:sldMk cId="43407422" sldId="263"/>
            <ac:spMk id="2" creationId="{AD20DC42-1E7C-4D62-8AB7-10ED706A3666}"/>
          </ac:spMkLst>
        </pc:spChg>
        <pc:spChg chg="del">
          <ac:chgData name="Pavel" userId="8fd3c98a-062a-477c-aba6-d79cb1986529" providerId="ADAL" clId="{B4C101F1-9C10-4FAB-9574-B0CF416EDACB}" dt="2022-04-03T12:18:29.168" v="82" actId="22"/>
          <ac:spMkLst>
            <pc:docMk/>
            <pc:sldMk cId="43407422" sldId="263"/>
            <ac:spMk id="3" creationId="{2DED277E-5E83-409F-86AB-B5A5A1F5ACA7}"/>
          </ac:spMkLst>
        </pc:spChg>
        <pc:grpChg chg="add del mod">
          <ac:chgData name="Pavel" userId="8fd3c98a-062a-477c-aba6-d79cb1986529" providerId="ADAL" clId="{B4C101F1-9C10-4FAB-9574-B0CF416EDACB}" dt="2022-04-03T13:01:50.756" v="333" actId="478"/>
          <ac:grpSpMkLst>
            <pc:docMk/>
            <pc:sldMk cId="43407422" sldId="263"/>
            <ac:grpSpMk id="10" creationId="{CD4E218E-BE24-4CCB-8144-E3E9867866E1}"/>
          </ac:grpSpMkLst>
        </pc:grpChg>
        <pc:picChg chg="add mod ord">
          <ac:chgData name="Pavel" userId="8fd3c98a-062a-477c-aba6-d79cb1986529" providerId="ADAL" clId="{B4C101F1-9C10-4FAB-9574-B0CF416EDACB}" dt="2022-04-03T12:31:42.178" v="322" actId="14100"/>
          <ac:picMkLst>
            <pc:docMk/>
            <pc:sldMk cId="43407422" sldId="263"/>
            <ac:picMk id="5" creationId="{E1532F4C-2A61-4B57-B158-9B64C8350745}"/>
          </ac:picMkLst>
        </pc:picChg>
        <pc:picChg chg="add del mod topLvl">
          <ac:chgData name="Pavel" userId="8fd3c98a-062a-477c-aba6-d79cb1986529" providerId="ADAL" clId="{B4C101F1-9C10-4FAB-9574-B0CF416EDACB}" dt="2022-04-03T13:01:50.756" v="333" actId="478"/>
          <ac:picMkLst>
            <pc:docMk/>
            <pc:sldMk cId="43407422" sldId="263"/>
            <ac:picMk id="7" creationId="{E5149552-2DB1-44E9-851F-AB66BA70E9E6}"/>
          </ac:picMkLst>
        </pc:picChg>
        <pc:picChg chg="add del mod topLvl">
          <ac:chgData name="Pavel" userId="8fd3c98a-062a-477c-aba6-d79cb1986529" providerId="ADAL" clId="{B4C101F1-9C10-4FAB-9574-B0CF416EDACB}" dt="2022-04-03T13:01:53.410" v="334" actId="478"/>
          <ac:picMkLst>
            <pc:docMk/>
            <pc:sldMk cId="43407422" sldId="263"/>
            <ac:picMk id="9" creationId="{59C1A64B-DFA7-4A75-BB97-B834806ABFFC}"/>
          </ac:picMkLst>
        </pc:picChg>
        <pc:picChg chg="add mod">
          <ac:chgData name="Pavel" userId="8fd3c98a-062a-477c-aba6-d79cb1986529" providerId="ADAL" clId="{B4C101F1-9C10-4FAB-9574-B0CF416EDACB}" dt="2022-04-03T13:02:27.657" v="338" actId="1076"/>
          <ac:picMkLst>
            <pc:docMk/>
            <pc:sldMk cId="43407422" sldId="263"/>
            <ac:picMk id="12" creationId="{28781194-3A5F-4196-8BA5-55B2B459D3D0}"/>
          </ac:picMkLst>
        </pc:picChg>
      </pc:sldChg>
      <pc:sldChg chg="modSp add del mod">
        <pc:chgData name="Pavel" userId="8fd3c98a-062a-477c-aba6-d79cb1986529" providerId="ADAL" clId="{B4C101F1-9C10-4FAB-9574-B0CF416EDACB}" dt="2022-04-03T12:22:54.065" v="177" actId="47"/>
        <pc:sldMkLst>
          <pc:docMk/>
          <pc:sldMk cId="539856479" sldId="264"/>
        </pc:sldMkLst>
        <pc:spChg chg="mod">
          <ac:chgData name="Pavel" userId="8fd3c98a-062a-477c-aba6-d79cb1986529" providerId="ADAL" clId="{B4C101F1-9C10-4FAB-9574-B0CF416EDACB}" dt="2022-04-03T12:22:33.908" v="176" actId="20577"/>
          <ac:spMkLst>
            <pc:docMk/>
            <pc:sldMk cId="539856479" sldId="264"/>
            <ac:spMk id="2" creationId="{CF868DE5-71A8-426C-9F8F-7941820631EA}"/>
          </ac:spMkLst>
        </pc:spChg>
      </pc:sldChg>
      <pc:sldChg chg="addSp delSp modSp new del mod">
        <pc:chgData name="Pavel" userId="8fd3c98a-062a-477c-aba6-d79cb1986529" providerId="ADAL" clId="{B4C101F1-9C10-4FAB-9574-B0CF416EDACB}" dt="2022-04-03T12:26:47.397" v="215" actId="47"/>
        <pc:sldMkLst>
          <pc:docMk/>
          <pc:sldMk cId="3438217615" sldId="264"/>
        </pc:sldMkLst>
        <pc:spChg chg="mod">
          <ac:chgData name="Pavel" userId="8fd3c98a-062a-477c-aba6-d79cb1986529" providerId="ADAL" clId="{B4C101F1-9C10-4FAB-9574-B0CF416EDACB}" dt="2022-04-03T12:26:43.543" v="213" actId="21"/>
          <ac:spMkLst>
            <pc:docMk/>
            <pc:sldMk cId="3438217615" sldId="264"/>
            <ac:spMk id="2" creationId="{3ABBBA71-2864-4916-B773-2286FFAF949F}"/>
          </ac:spMkLst>
        </pc:spChg>
        <pc:spChg chg="del">
          <ac:chgData name="Pavel" userId="8fd3c98a-062a-477c-aba6-d79cb1986529" providerId="ADAL" clId="{B4C101F1-9C10-4FAB-9574-B0CF416EDACB}" dt="2022-04-03T12:25:49.529" v="180"/>
          <ac:spMkLst>
            <pc:docMk/>
            <pc:sldMk cId="3438217615" sldId="264"/>
            <ac:spMk id="3" creationId="{9570B76B-85D0-4336-9FB2-9664B06F2F94}"/>
          </ac:spMkLst>
        </pc:spChg>
        <pc:spChg chg="add mod">
          <ac:chgData name="Pavel" userId="8fd3c98a-062a-477c-aba6-d79cb1986529" providerId="ADAL" clId="{B4C101F1-9C10-4FAB-9574-B0CF416EDACB}" dt="2022-04-03T12:26:36.198" v="211" actId="21"/>
          <ac:spMkLst>
            <pc:docMk/>
            <pc:sldMk cId="3438217615" sldId="264"/>
            <ac:spMk id="6" creationId="{95C038B2-3B29-4863-926B-E419F26EF301}"/>
          </ac:spMkLst>
        </pc:spChg>
        <pc:picChg chg="add del mod">
          <ac:chgData name="Pavel" userId="8fd3c98a-062a-477c-aba6-d79cb1986529" providerId="ADAL" clId="{B4C101F1-9C10-4FAB-9574-B0CF416EDACB}" dt="2022-04-03T12:26:36.198" v="211" actId="21"/>
          <ac:picMkLst>
            <pc:docMk/>
            <pc:sldMk cId="3438217615" sldId="264"/>
            <ac:picMk id="4" creationId="{BDF4F477-0758-4F86-B838-9A809FD198B2}"/>
          </ac:picMkLst>
        </pc:picChg>
      </pc:sldChg>
      <pc:sldChg chg="addSp delSp modSp new mod">
        <pc:chgData name="Pavel" userId="8fd3c98a-062a-477c-aba6-d79cb1986529" providerId="ADAL" clId="{B4C101F1-9C10-4FAB-9574-B0CF416EDACB}" dt="2022-04-03T12:32:17.177" v="325" actId="14100"/>
        <pc:sldMkLst>
          <pc:docMk/>
          <pc:sldMk cId="2487655590" sldId="265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2487655590" sldId="265"/>
            <ac:spMk id="2" creationId="{CD8A3FC6-4B2A-44DA-9668-F0BC03113EA2}"/>
          </ac:spMkLst>
        </pc:spChg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2487655590" sldId="265"/>
            <ac:spMk id="3" creationId="{83436745-D33A-4D5D-BE54-5D5ED1E8DB21}"/>
          </ac:spMkLst>
        </pc:spChg>
        <pc:spChg chg="del">
          <ac:chgData name="Pavel" userId="8fd3c98a-062a-477c-aba6-d79cb1986529" providerId="ADAL" clId="{B4C101F1-9C10-4FAB-9574-B0CF416EDACB}" dt="2022-04-03T12:28:07.217" v="314" actId="478"/>
          <ac:spMkLst>
            <pc:docMk/>
            <pc:sldMk cId="2487655590" sldId="265"/>
            <ac:spMk id="4" creationId="{E2108CFD-76A5-4AF7-B6B0-71AA5529DDD6}"/>
          </ac:spMkLst>
        </pc:spChg>
        <pc:picChg chg="add mod">
          <ac:chgData name="Pavel" userId="8fd3c98a-062a-477c-aba6-d79cb1986529" providerId="ADAL" clId="{B4C101F1-9C10-4FAB-9574-B0CF416EDACB}" dt="2022-04-03T12:32:17.177" v="325" actId="14100"/>
          <ac:picMkLst>
            <pc:docMk/>
            <pc:sldMk cId="2487655590" sldId="265"/>
            <ac:picMk id="5" creationId="{E8CF4D11-16E1-472B-AD55-8A558469DA14}"/>
          </ac:picMkLst>
        </pc:picChg>
      </pc:sldChg>
    </pc:docChg>
  </pc:docChgLst>
  <pc:docChgLst>
    <pc:chgData name="Lucie Bezdíčková" userId="S::xbezdic2@mendelu.cz::eecb4e72-cb80-4e95-876e-85ab9da90b12" providerId="AD" clId="Web-{C60139D6-BCFF-7F5C-E103-47CC2E9B61A5}"/>
    <pc:docChg chg="addSld modSld sldOrd">
      <pc:chgData name="Lucie Bezdíčková" userId="S::xbezdic2@mendelu.cz::eecb4e72-cb80-4e95-876e-85ab9da90b12" providerId="AD" clId="Web-{C60139D6-BCFF-7F5C-E103-47CC2E9B61A5}" dt="2022-04-04T12:45:12.057" v="170" actId="20577"/>
      <pc:docMkLst>
        <pc:docMk/>
      </pc:docMkLst>
      <pc:sldChg chg="addSp">
        <pc:chgData name="Lucie Bezdíčková" userId="S::xbezdic2@mendelu.cz::eecb4e72-cb80-4e95-876e-85ab9da90b12" providerId="AD" clId="Web-{C60139D6-BCFF-7F5C-E103-47CC2E9B61A5}" dt="2022-04-04T12:31:48.303" v="37"/>
        <pc:sldMkLst>
          <pc:docMk/>
          <pc:sldMk cId="3726806903" sldId="259"/>
        </pc:sldMkLst>
        <pc:spChg chg="add">
          <ac:chgData name="Lucie Bezdíčková" userId="S::xbezdic2@mendelu.cz::eecb4e72-cb80-4e95-876e-85ab9da90b12" providerId="AD" clId="Web-{C60139D6-BCFF-7F5C-E103-47CC2E9B61A5}" dt="2022-04-04T12:31:48.303" v="37"/>
          <ac:spMkLst>
            <pc:docMk/>
            <pc:sldMk cId="3726806903" sldId="259"/>
            <ac:spMk id="4" creationId="{DF3B103A-B8BE-4CC6-B2F2-483D13B70E06}"/>
          </ac:spMkLst>
        </pc:spChg>
      </pc:sldChg>
      <pc:sldChg chg="modSp new ord">
        <pc:chgData name="Lucie Bezdíčková" userId="S::xbezdic2@mendelu.cz::eecb4e72-cb80-4e95-876e-85ab9da90b12" providerId="AD" clId="Web-{C60139D6-BCFF-7F5C-E103-47CC2E9B61A5}" dt="2022-04-04T12:45:12.057" v="170" actId="20577"/>
        <pc:sldMkLst>
          <pc:docMk/>
          <pc:sldMk cId="3116149968" sldId="266"/>
        </pc:sldMkLst>
        <pc:spChg chg="mod">
          <ac:chgData name="Lucie Bezdíčková" userId="S::xbezdic2@mendelu.cz::eecb4e72-cb80-4e95-876e-85ab9da90b12" providerId="AD" clId="Web-{C60139D6-BCFF-7F5C-E103-47CC2E9B61A5}" dt="2022-04-04T12:30:30.973" v="34" actId="20577"/>
          <ac:spMkLst>
            <pc:docMk/>
            <pc:sldMk cId="3116149968" sldId="266"/>
            <ac:spMk id="2" creationId="{1B74BE16-9091-CC0D-184D-F9716942C997}"/>
          </ac:spMkLst>
        </pc:spChg>
        <pc:spChg chg="mod">
          <ac:chgData name="Lucie Bezdíčková" userId="S::xbezdic2@mendelu.cz::eecb4e72-cb80-4e95-876e-85ab9da90b12" providerId="AD" clId="Web-{C60139D6-BCFF-7F5C-E103-47CC2E9B61A5}" dt="2022-04-04T12:45:12.057" v="170" actId="20577"/>
          <ac:spMkLst>
            <pc:docMk/>
            <pc:sldMk cId="3116149968" sldId="266"/>
            <ac:spMk id="3" creationId="{B7CEB0BB-4820-57FD-CEB3-3D5F14473D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864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93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886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92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1667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5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60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887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897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503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22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005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7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426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687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5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868DE5-71A8-426C-9F8F-794182063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Bezdíčková Lucie	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C29854-E44A-4BD5-96B6-AF007782D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Podpora pro výuku slovních úloh na ZŠ</a:t>
            </a:r>
          </a:p>
        </p:txBody>
      </p:sp>
    </p:spTree>
    <p:extLst>
      <p:ext uri="{BB962C8B-B14F-4D97-AF65-F5344CB8AC3E}">
        <p14:creationId xmlns:p14="http://schemas.microsoft.com/office/powerpoint/2010/main" val="79130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005E1D-1C6B-4B09-8DF5-21A489E3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Matematické slovní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5887A2-1E95-4B89-B466-F2E0D710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Jsou specifickou oblastí, která vyžaduje po žácích představivost a větší procvičování, i mimo školu.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K dispozici je velmi omezený materiál ukazující postup řešení. Navíc je potřeba mít úkoly šité na míru situaci.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K dispozici jsou úlohy, které jsou typu zadání – výsledek.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414680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14DE9-E205-4BB9-ABF6-BEEE7952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B7A29-7F00-4D2D-A817-B88DE117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Vytvořit podpůrný nástroj, který by umožnil žákům samostatné procvičování.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Umožnil postupnou nápovědu – obdobně jako ve výuce s učitelem.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Byl jednoduchý na rozšíření, správu a nenáročný na nasazení.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F3B103A-B8BE-4CC6-B2F2-483D13B70E0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/>
              <a:t>Kliknutím vložíte text.</a:t>
            </a:r>
          </a:p>
        </p:txBody>
      </p:sp>
    </p:spTree>
    <p:extLst>
      <p:ext uri="{BB962C8B-B14F-4D97-AF65-F5344CB8AC3E}">
        <p14:creationId xmlns:p14="http://schemas.microsoft.com/office/powerpoint/2010/main" val="372680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74BE16-9091-CC0D-184D-F9716942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aktuálně dostupných nástrojů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CEB0BB-4820-57FD-CEB3-3D5F1447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194" y="1429110"/>
            <a:ext cx="9030418" cy="44821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cs-CZ" sz="2000" b="1" dirty="0" err="1"/>
              <a:t>Math</a:t>
            </a:r>
            <a:r>
              <a:rPr lang="cs-CZ" sz="2000" b="1" dirty="0"/>
              <a:t> </a:t>
            </a:r>
            <a:r>
              <a:rPr lang="cs-CZ" sz="2000" b="1" dirty="0" err="1"/>
              <a:t>solver</a:t>
            </a:r>
            <a:r>
              <a:rPr lang="cs-CZ" sz="2000" b="1" dirty="0"/>
              <a:t> (</a:t>
            </a:r>
            <a:r>
              <a:rPr lang="cs-CZ" sz="2000" b="1" dirty="0" err="1"/>
              <a:t>Gogle</a:t>
            </a:r>
            <a:r>
              <a:rPr lang="cs-CZ" sz="2000" b="1" dirty="0"/>
              <a:t>), </a:t>
            </a:r>
            <a:r>
              <a:rPr lang="cs-CZ" sz="2000" b="1" dirty="0" err="1"/>
              <a:t>Photomath</a:t>
            </a:r>
            <a:r>
              <a:rPr lang="cs-CZ" sz="2000" b="1" dirty="0"/>
              <a:t> (Microsoft)</a:t>
            </a:r>
            <a:r>
              <a:rPr lang="cs-CZ" sz="2000" dirty="0"/>
              <a:t> - </a:t>
            </a:r>
            <a:r>
              <a:rPr lang="cs-CZ" sz="2000" dirty="0">
                <a:ea typeface="+mn-lt"/>
                <a:cs typeface="+mn-lt"/>
              </a:rPr>
              <a:t>Oba nástroje umí řešit od jednoduchých početních příkladů až po derivace, integrály a limitní příklady.  Zobrazují však rovnou celé řešení, navíc ani jeden z těchto nástrojů </a:t>
            </a:r>
            <a:r>
              <a:rPr lang="cs-CZ" sz="2000" b="1" dirty="0">
                <a:ea typeface="+mn-lt"/>
                <a:cs typeface="+mn-lt"/>
              </a:rPr>
              <a:t>nepracuje se slovními úlohami</a:t>
            </a:r>
            <a:r>
              <a:rPr lang="cs-CZ" sz="2000" dirty="0">
                <a:ea typeface="+mn-lt"/>
                <a:cs typeface="+mn-lt"/>
              </a:rPr>
              <a:t>. </a:t>
            </a:r>
          </a:p>
          <a:p>
            <a:pPr algn="just"/>
            <a:r>
              <a:rPr lang="cs-CZ" sz="2000" b="1" dirty="0"/>
              <a:t>matematik. </a:t>
            </a:r>
            <a:r>
              <a:rPr lang="cs-CZ" sz="2000" b="1" dirty="0" err="1"/>
              <a:t>cz</a:t>
            </a:r>
            <a:r>
              <a:rPr lang="cs-CZ" sz="2000" dirty="0"/>
              <a:t> - </a:t>
            </a:r>
            <a:r>
              <a:rPr lang="cs-CZ" sz="2000" dirty="0">
                <a:ea typeface="+mn-lt"/>
                <a:cs typeface="+mn-lt"/>
              </a:rPr>
              <a:t>splňuje podmínky kategorizace úloh, jednoduchosti zobrazení, zadání. Vyžaduje však pro kontrolu vytvoření účtu a přihlášení. Chybí postup řešení.</a:t>
            </a:r>
            <a:r>
              <a:rPr lang="cs-CZ" sz="2000" b="1" dirty="0">
                <a:ea typeface="+mn-lt"/>
                <a:cs typeface="+mn-lt"/>
              </a:rPr>
              <a:t> Zobrazuje jen zadání - výsledek.</a:t>
            </a:r>
          </a:p>
          <a:p>
            <a:pPr algn="just"/>
            <a:endParaRPr lang="cs-CZ" sz="2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14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A1B439-5DE7-481A-86DA-86252AF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Podmínky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C7F7B-3D8C-4478-965A-F1992673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Snadná dostupnost pro žáky i v případě distanční výuky.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000" dirty="0"/>
              <a:t>Zobrazení podpory na počítači / tabletu / mobilu.</a:t>
            </a:r>
            <a:endParaRPr lang="cs-CZ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Jednoduché řešení bez potřeby integrace databáze a logování.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Organizování příkladů dle ročníků, oblastí a obtížností.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375801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99EA0-B276-45F3-910A-92D0F189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Fáze realizace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770B411-AB28-4FA1-82CB-20334655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621933"/>
            <a:ext cx="5304164" cy="4119107"/>
          </a:xfrm>
          <a:prstGeom prst="rect">
            <a:avLst/>
          </a:prstGeom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97964ADC-8429-4D73-BC72-79D808A7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621934"/>
            <a:ext cx="5780619" cy="41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8A3FC6-4B2A-44DA-9668-F0BC0311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Klíčové prvky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436745-D33A-4D5D-BE54-5D5ED1E8DB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Využití HTML, CSS, JavaScript a XML.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Oddělení dat, vzhledu, funkcí a organizace stránky.</a:t>
            </a:r>
          </a:p>
        </p:txBody>
      </p:sp>
      <p:pic>
        <p:nvPicPr>
          <p:cNvPr id="5" name="Zástupný obsah 3">
            <a:extLst>
              <a:ext uri="{FF2B5EF4-FFF2-40B4-BE49-F238E27FC236}">
                <a16:creationId xmlns:a16="http://schemas.microsoft.com/office/drawing/2014/main" id="{E8CF4D11-16E1-472B-AD55-8A558469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1" y="624109"/>
            <a:ext cx="4634446" cy="54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20DC42-1E7C-4D62-8AB7-10ED706A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Aktuální </a:t>
            </a:r>
            <a:r>
              <a:rPr lang="cs-CZ" dirty="0"/>
              <a:t>podoba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1532F4C-2A61-4B57-B158-9B64C835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145" y="1264555"/>
            <a:ext cx="5878786" cy="5373942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28781194-3A5F-4196-8BA5-55B2B459D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96" y="103838"/>
            <a:ext cx="3818003" cy="65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42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16887609A81E4F962900896DE55925" ma:contentTypeVersion="13" ma:contentTypeDescription="Vytvoří nový dokument" ma:contentTypeScope="" ma:versionID="b284d9429b01d8d914953413939c1926">
  <xsd:schema xmlns:xsd="http://www.w3.org/2001/XMLSchema" xmlns:xs="http://www.w3.org/2001/XMLSchema" xmlns:p="http://schemas.microsoft.com/office/2006/metadata/properties" xmlns:ns3="5b7644e1-6ecd-4d8e-a41e-40e2cdeeecb9" xmlns:ns4="95a305df-af1d-454c-a690-64d06e2175a5" targetNamespace="http://schemas.microsoft.com/office/2006/metadata/properties" ma:root="true" ma:fieldsID="65f820d1462c2429f8f78fe7e9d0e4c4" ns3:_="" ns4:_="">
    <xsd:import namespace="5b7644e1-6ecd-4d8e-a41e-40e2cdeeecb9"/>
    <xsd:import namespace="95a305df-af1d-454c-a690-64d06e2175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7644e1-6ecd-4d8e-a41e-40e2cdeee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305df-af1d-454c-a690-64d06e2175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F786B2-AFA5-4C35-9B01-D5B0937B69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480D8B-7045-41DE-BF98-8A98A6404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7644e1-6ecd-4d8e-a41e-40e2cdeeecb9"/>
    <ds:schemaRef ds:uri="95a305df-af1d-454c-a690-64d06e2175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4AF238-8C19-42EC-A712-7A56689EE487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5b7644e1-6ecd-4d8e-a41e-40e2cdeeecb9"/>
    <ds:schemaRef ds:uri="http://schemas.microsoft.com/office/infopath/2007/PartnerControls"/>
    <ds:schemaRef ds:uri="http://schemas.openxmlformats.org/package/2006/metadata/core-properties"/>
    <ds:schemaRef ds:uri="95a305df-af1d-454c-a690-64d06e2175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1650</TotalTime>
  <Words>162</Words>
  <Application>Microsoft Office PowerPoint</Application>
  <PresentationFormat>Širokoúhlá obrazovka</PresentationFormat>
  <Paragraphs>20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Stébla</vt:lpstr>
      <vt:lpstr>Bezdíčková Lucie  </vt:lpstr>
      <vt:lpstr>Matematické slovní úlohy</vt:lpstr>
      <vt:lpstr>Cíl</vt:lpstr>
      <vt:lpstr>Analýza aktuálně dostupných nástrojů</vt:lpstr>
      <vt:lpstr>Podmínky řešení</vt:lpstr>
      <vt:lpstr>Fáze realizace</vt:lpstr>
      <vt:lpstr>Klíčové prvky řešení</vt:lpstr>
      <vt:lpstr>Aktuální podoba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Pavel Vondruska</dc:creator>
  <cp:lastModifiedBy>Pavel Vondruska</cp:lastModifiedBy>
  <cp:revision>59</cp:revision>
  <dcterms:created xsi:type="dcterms:W3CDTF">2022-04-02T10:11:52Z</dcterms:created>
  <dcterms:modified xsi:type="dcterms:W3CDTF">2022-04-04T12:45:53Z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0x0101006316887609A81E4F962900896DE55925</vt:lpwstr>
  </property>
</Properties>
</file>