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089" r:id="rId1"/>
  </p:sldMasterIdLst>
  <p:notesMasterIdLst>
    <p:notesMasterId r:id="rId25"/>
  </p:notesMasterIdLst>
  <p:sldIdLst>
    <p:sldId id="256" r:id="rId2"/>
    <p:sldId id="257" r:id="rId3"/>
    <p:sldId id="290" r:id="rId4"/>
    <p:sldId id="291" r:id="rId5"/>
    <p:sldId id="289" r:id="rId6"/>
    <p:sldId id="286" r:id="rId7"/>
    <p:sldId id="264" r:id="rId8"/>
    <p:sldId id="265" r:id="rId9"/>
    <p:sldId id="298" r:id="rId10"/>
    <p:sldId id="266" r:id="rId11"/>
    <p:sldId id="301" r:id="rId12"/>
    <p:sldId id="302" r:id="rId13"/>
    <p:sldId id="304" r:id="rId14"/>
    <p:sldId id="303" r:id="rId15"/>
    <p:sldId id="296" r:id="rId16"/>
    <p:sldId id="261" r:id="rId17"/>
    <p:sldId id="263" r:id="rId18"/>
    <p:sldId id="305" r:id="rId19"/>
    <p:sldId id="306" r:id="rId20"/>
    <p:sldId id="307" r:id="rId21"/>
    <p:sldId id="299" r:id="rId22"/>
    <p:sldId id="30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51"/>
    <p:restoredTop sz="94669"/>
  </p:normalViewPr>
  <p:slideViewPr>
    <p:cSldViewPr snapToGrid="0" snapToObjects="1">
      <p:cViewPr varScale="1">
        <p:scale>
          <a:sx n="69" d="100"/>
          <a:sy n="69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06CA3-9C4F-4B50-A5FC-05129FBBC6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6B9A31B-CA44-452E-9882-EAA1C7F82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What is reproducibility and why do we care about it?</a:t>
          </a:r>
        </a:p>
      </dgm:t>
    </dgm:pt>
    <dgm:pt modelId="{132F82CE-4CBD-479D-B032-14911D354A45}" type="parTrans" cxnId="{A3D5278A-E007-4C28-80C6-B179A01F29A9}">
      <dgm:prSet/>
      <dgm:spPr/>
      <dgm:t>
        <a:bodyPr/>
        <a:lstStyle/>
        <a:p>
          <a:endParaRPr lang="en-US"/>
        </a:p>
      </dgm:t>
    </dgm:pt>
    <dgm:pt modelId="{987985D8-88E3-4D18-A57D-E563230005F4}" type="sibTrans" cxnId="{A3D5278A-E007-4C28-80C6-B179A01F29A9}">
      <dgm:prSet/>
      <dgm:spPr/>
      <dgm:t>
        <a:bodyPr/>
        <a:lstStyle/>
        <a:p>
          <a:endParaRPr lang="en-US"/>
        </a:p>
      </dgm:t>
    </dgm:pt>
    <dgm:pt modelId="{034F1795-9101-4C0E-9B84-A2761D108C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Reproducibility Spectrum</a:t>
          </a:r>
        </a:p>
      </dgm:t>
    </dgm:pt>
    <dgm:pt modelId="{0DB1122E-D8E1-41BE-A84E-CB600EE07007}" type="parTrans" cxnId="{285B48DA-5457-45FC-B913-EEBE2209F794}">
      <dgm:prSet/>
      <dgm:spPr/>
      <dgm:t>
        <a:bodyPr/>
        <a:lstStyle/>
        <a:p>
          <a:endParaRPr lang="en-US"/>
        </a:p>
      </dgm:t>
    </dgm:pt>
    <dgm:pt modelId="{F362D0AB-744F-4715-B250-D1A37826ED78}" type="sibTrans" cxnId="{285B48DA-5457-45FC-B913-EEBE2209F794}">
      <dgm:prSet/>
      <dgm:spPr/>
      <dgm:t>
        <a:bodyPr/>
        <a:lstStyle/>
        <a:p>
          <a:endParaRPr lang="en-US"/>
        </a:p>
      </dgm:t>
    </dgm:pt>
    <dgm:pt modelId="{EA561BE0-346A-4542-BF38-5DC3F6DC2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Reproducibility Process</a:t>
          </a:r>
        </a:p>
      </dgm:t>
    </dgm:pt>
    <dgm:pt modelId="{980D7783-C6A0-4524-BCE6-45441EEAC619}" type="parTrans" cxnId="{03466DED-4E8F-47CC-9F27-88D2936DF1D0}">
      <dgm:prSet/>
      <dgm:spPr/>
      <dgm:t>
        <a:bodyPr/>
        <a:lstStyle/>
        <a:p>
          <a:endParaRPr lang="en-US"/>
        </a:p>
      </dgm:t>
    </dgm:pt>
    <dgm:pt modelId="{9DE4570E-D547-41A0-B22C-4F79209925FC}" type="sibTrans" cxnId="{03466DED-4E8F-47CC-9F27-88D2936DF1D0}">
      <dgm:prSet/>
      <dgm:spPr/>
      <dgm:t>
        <a:bodyPr/>
        <a:lstStyle/>
        <a:p>
          <a:endParaRPr lang="en-US"/>
        </a:p>
      </dgm:t>
    </dgm:pt>
    <dgm:pt modelId="{43F4F767-D33E-4A5B-8C38-92ED12FF34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Checklist for Reproducible Research</a:t>
          </a:r>
        </a:p>
      </dgm:t>
    </dgm:pt>
    <dgm:pt modelId="{03DE4A77-3800-4114-AB8E-86250475F811}" type="parTrans" cxnId="{03DAC4F9-BCD8-4985-9D8C-647D7107BE00}">
      <dgm:prSet/>
      <dgm:spPr/>
      <dgm:t>
        <a:bodyPr/>
        <a:lstStyle/>
        <a:p>
          <a:endParaRPr lang="en-US"/>
        </a:p>
      </dgm:t>
    </dgm:pt>
    <dgm:pt modelId="{75CA8A46-9476-428B-8D96-4EBEE09F50A7}" type="sibTrans" cxnId="{03DAC4F9-BCD8-4985-9D8C-647D7107BE00}">
      <dgm:prSet/>
      <dgm:spPr/>
      <dgm:t>
        <a:bodyPr/>
        <a:lstStyle/>
        <a:p>
          <a:endParaRPr lang="en-US"/>
        </a:p>
      </dgm:t>
    </dgm:pt>
    <dgm:pt modelId="{CD2AF359-F6E1-4AA6-96D9-D2C615D7C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Additional Tips and Thoughts</a:t>
          </a:r>
        </a:p>
      </dgm:t>
    </dgm:pt>
    <dgm:pt modelId="{248813F1-0CD5-4563-BD29-E10ECF582D49}" type="parTrans" cxnId="{B8A9AF24-A92A-4479-9682-7B56F9E2D81F}">
      <dgm:prSet/>
      <dgm:spPr/>
      <dgm:t>
        <a:bodyPr/>
        <a:lstStyle/>
        <a:p>
          <a:endParaRPr lang="en-US"/>
        </a:p>
      </dgm:t>
    </dgm:pt>
    <dgm:pt modelId="{D80D7C06-0CFD-4E58-ADE5-F15AE2BF5C9D}" type="sibTrans" cxnId="{B8A9AF24-A92A-4479-9682-7B56F9E2D81F}">
      <dgm:prSet/>
      <dgm:spPr/>
      <dgm:t>
        <a:bodyPr/>
        <a:lstStyle/>
        <a:p>
          <a:endParaRPr lang="en-US"/>
        </a:p>
      </dgm:t>
    </dgm:pt>
    <dgm:pt modelId="{0FF5F372-4A07-4D55-83F1-BF99B3BBA847}" type="pres">
      <dgm:prSet presAssocID="{BE206CA3-9C4F-4B50-A5FC-05129FBBC659}" presName="root" presStyleCnt="0">
        <dgm:presLayoutVars>
          <dgm:dir/>
          <dgm:resizeHandles val="exact"/>
        </dgm:presLayoutVars>
      </dgm:prSet>
      <dgm:spPr/>
    </dgm:pt>
    <dgm:pt modelId="{38BC1BF9-BD0A-4ACE-8D51-93BEE0640583}" type="pres">
      <dgm:prSet presAssocID="{F6B9A31B-CA44-452E-9882-EAA1C7F8220A}" presName="compNode" presStyleCnt="0"/>
      <dgm:spPr/>
    </dgm:pt>
    <dgm:pt modelId="{914A9873-3813-4534-B5A5-AC8E61E31415}" type="pres">
      <dgm:prSet presAssocID="{F6B9A31B-CA44-452E-9882-EAA1C7F8220A}" presName="bgRect" presStyleLbl="bgShp" presStyleIdx="0" presStyleCnt="5"/>
      <dgm:spPr/>
    </dgm:pt>
    <dgm:pt modelId="{A18C6AA1-0D88-4113-BFD1-D66240CD1E7E}" type="pres">
      <dgm:prSet presAssocID="{F6B9A31B-CA44-452E-9882-EAA1C7F822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C83A7F0-AAD3-41F9-8943-6513CF656F91}" type="pres">
      <dgm:prSet presAssocID="{F6B9A31B-CA44-452E-9882-EAA1C7F8220A}" presName="spaceRect" presStyleCnt="0"/>
      <dgm:spPr/>
    </dgm:pt>
    <dgm:pt modelId="{FBE69C19-5982-4E08-BBD3-9FBBF2F138E5}" type="pres">
      <dgm:prSet presAssocID="{F6B9A31B-CA44-452E-9882-EAA1C7F8220A}" presName="parTx" presStyleLbl="revTx" presStyleIdx="0" presStyleCnt="5">
        <dgm:presLayoutVars>
          <dgm:chMax val="0"/>
          <dgm:chPref val="0"/>
        </dgm:presLayoutVars>
      </dgm:prSet>
      <dgm:spPr/>
    </dgm:pt>
    <dgm:pt modelId="{837BFBD3-F4F2-4618-94A6-29AA9CED6BE1}" type="pres">
      <dgm:prSet presAssocID="{987985D8-88E3-4D18-A57D-E563230005F4}" presName="sibTrans" presStyleCnt="0"/>
      <dgm:spPr/>
    </dgm:pt>
    <dgm:pt modelId="{A0AADF9B-9504-485F-A316-72F1B21ED858}" type="pres">
      <dgm:prSet presAssocID="{034F1795-9101-4C0E-9B84-A2761D108C40}" presName="compNode" presStyleCnt="0"/>
      <dgm:spPr/>
    </dgm:pt>
    <dgm:pt modelId="{DC978232-8E94-441D-B739-C55F0CBCEA1A}" type="pres">
      <dgm:prSet presAssocID="{034F1795-9101-4C0E-9B84-A2761D108C40}" presName="bgRect" presStyleLbl="bgShp" presStyleIdx="1" presStyleCnt="5"/>
      <dgm:spPr/>
    </dgm:pt>
    <dgm:pt modelId="{8427E441-9750-4D99-BD20-DF9DC63FFD5D}" type="pres">
      <dgm:prSet presAssocID="{034F1795-9101-4C0E-9B84-A2761D108C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55F552F3-4E35-4525-9319-91DA5A978D55}" type="pres">
      <dgm:prSet presAssocID="{034F1795-9101-4C0E-9B84-A2761D108C40}" presName="spaceRect" presStyleCnt="0"/>
      <dgm:spPr/>
    </dgm:pt>
    <dgm:pt modelId="{9D6E6875-FF4C-4C8A-8E98-659A2A896E3E}" type="pres">
      <dgm:prSet presAssocID="{034F1795-9101-4C0E-9B84-A2761D108C40}" presName="parTx" presStyleLbl="revTx" presStyleIdx="1" presStyleCnt="5">
        <dgm:presLayoutVars>
          <dgm:chMax val="0"/>
          <dgm:chPref val="0"/>
        </dgm:presLayoutVars>
      </dgm:prSet>
      <dgm:spPr/>
    </dgm:pt>
    <dgm:pt modelId="{C2E8FD5D-5922-4162-B76C-6DCF4F5E8913}" type="pres">
      <dgm:prSet presAssocID="{F362D0AB-744F-4715-B250-D1A37826ED78}" presName="sibTrans" presStyleCnt="0"/>
      <dgm:spPr/>
    </dgm:pt>
    <dgm:pt modelId="{8528DA04-67CF-4D23-A84E-D9F3D5E62E8B}" type="pres">
      <dgm:prSet presAssocID="{EA561BE0-346A-4542-BF38-5DC3F6DC2CE1}" presName="compNode" presStyleCnt="0"/>
      <dgm:spPr/>
    </dgm:pt>
    <dgm:pt modelId="{FF519FBB-CF94-4A3D-9244-683A5306749E}" type="pres">
      <dgm:prSet presAssocID="{EA561BE0-346A-4542-BF38-5DC3F6DC2CE1}" presName="bgRect" presStyleLbl="bgShp" presStyleIdx="2" presStyleCnt="5"/>
      <dgm:spPr/>
    </dgm:pt>
    <dgm:pt modelId="{7D6360E2-6A64-4661-9339-4B79E07AB916}" type="pres">
      <dgm:prSet presAssocID="{EA561BE0-346A-4542-BF38-5DC3F6DC2C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1E7DF30-60E0-4B54-8B46-B1A95A219AC8}" type="pres">
      <dgm:prSet presAssocID="{EA561BE0-346A-4542-BF38-5DC3F6DC2CE1}" presName="spaceRect" presStyleCnt="0"/>
      <dgm:spPr/>
    </dgm:pt>
    <dgm:pt modelId="{50B8771E-7D36-4418-B57E-FF8ADCF81B8B}" type="pres">
      <dgm:prSet presAssocID="{EA561BE0-346A-4542-BF38-5DC3F6DC2CE1}" presName="parTx" presStyleLbl="revTx" presStyleIdx="2" presStyleCnt="5">
        <dgm:presLayoutVars>
          <dgm:chMax val="0"/>
          <dgm:chPref val="0"/>
        </dgm:presLayoutVars>
      </dgm:prSet>
      <dgm:spPr/>
    </dgm:pt>
    <dgm:pt modelId="{284E223D-4132-43D9-A49C-09AA385F4123}" type="pres">
      <dgm:prSet presAssocID="{9DE4570E-D547-41A0-B22C-4F79209925FC}" presName="sibTrans" presStyleCnt="0"/>
      <dgm:spPr/>
    </dgm:pt>
    <dgm:pt modelId="{1FEDA3A9-9720-4592-BD33-504140F07231}" type="pres">
      <dgm:prSet presAssocID="{43F4F767-D33E-4A5B-8C38-92ED12FF34FC}" presName="compNode" presStyleCnt="0"/>
      <dgm:spPr/>
    </dgm:pt>
    <dgm:pt modelId="{D1C170C9-3670-469A-A6AA-D6DE719BDB28}" type="pres">
      <dgm:prSet presAssocID="{43F4F767-D33E-4A5B-8C38-92ED12FF34FC}" presName="bgRect" presStyleLbl="bgShp" presStyleIdx="3" presStyleCnt="5"/>
      <dgm:spPr/>
    </dgm:pt>
    <dgm:pt modelId="{FC76F586-CE46-4176-AB33-E450651084FA}" type="pres">
      <dgm:prSet presAssocID="{43F4F767-D33E-4A5B-8C38-92ED12FF34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E7EFFC7-94FA-457F-8C70-2EBEF952103E}" type="pres">
      <dgm:prSet presAssocID="{43F4F767-D33E-4A5B-8C38-92ED12FF34FC}" presName="spaceRect" presStyleCnt="0"/>
      <dgm:spPr/>
    </dgm:pt>
    <dgm:pt modelId="{80A6B37B-D711-40B5-91D4-8B5C0C965D14}" type="pres">
      <dgm:prSet presAssocID="{43F4F767-D33E-4A5B-8C38-92ED12FF34FC}" presName="parTx" presStyleLbl="revTx" presStyleIdx="3" presStyleCnt="5">
        <dgm:presLayoutVars>
          <dgm:chMax val="0"/>
          <dgm:chPref val="0"/>
        </dgm:presLayoutVars>
      </dgm:prSet>
      <dgm:spPr/>
    </dgm:pt>
    <dgm:pt modelId="{2EA77060-3E99-4D13-A13D-1A74F6377084}" type="pres">
      <dgm:prSet presAssocID="{75CA8A46-9476-428B-8D96-4EBEE09F50A7}" presName="sibTrans" presStyleCnt="0"/>
      <dgm:spPr/>
    </dgm:pt>
    <dgm:pt modelId="{DAC3D700-3BDF-487C-AD42-774085A44CA5}" type="pres">
      <dgm:prSet presAssocID="{CD2AF359-F6E1-4AA6-96D9-D2C615D7C86F}" presName="compNode" presStyleCnt="0"/>
      <dgm:spPr/>
    </dgm:pt>
    <dgm:pt modelId="{E260B9B3-559B-4BFF-848E-4976981EA074}" type="pres">
      <dgm:prSet presAssocID="{CD2AF359-F6E1-4AA6-96D9-D2C615D7C86F}" presName="bgRect" presStyleLbl="bgShp" presStyleIdx="4" presStyleCnt="5"/>
      <dgm:spPr/>
    </dgm:pt>
    <dgm:pt modelId="{1F7A011F-1F45-4195-B80B-063CA9E06F9C}" type="pres">
      <dgm:prSet presAssocID="{CD2AF359-F6E1-4AA6-96D9-D2C615D7C8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C573CF1-B431-4C91-82E1-901FE0C22E6F}" type="pres">
      <dgm:prSet presAssocID="{CD2AF359-F6E1-4AA6-96D9-D2C615D7C86F}" presName="spaceRect" presStyleCnt="0"/>
      <dgm:spPr/>
    </dgm:pt>
    <dgm:pt modelId="{751FEB08-1329-4CFD-B9E3-AB7C12AE6DB9}" type="pres">
      <dgm:prSet presAssocID="{CD2AF359-F6E1-4AA6-96D9-D2C615D7C86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391571A-A1FE-DA41-BB23-1394359D3BD3}" type="presOf" srcId="{EA561BE0-346A-4542-BF38-5DC3F6DC2CE1}" destId="{50B8771E-7D36-4418-B57E-FF8ADCF81B8B}" srcOrd="0" destOrd="0" presId="urn:microsoft.com/office/officeart/2018/2/layout/IconVerticalSolidList"/>
    <dgm:cxn modelId="{B8A9AF24-A92A-4479-9682-7B56F9E2D81F}" srcId="{BE206CA3-9C4F-4B50-A5FC-05129FBBC659}" destId="{CD2AF359-F6E1-4AA6-96D9-D2C615D7C86F}" srcOrd="4" destOrd="0" parTransId="{248813F1-0CD5-4563-BD29-E10ECF582D49}" sibTransId="{D80D7C06-0CFD-4E58-ADE5-F15AE2BF5C9D}"/>
    <dgm:cxn modelId="{5AA17341-B7B9-2A41-A2D6-2766A93C4A64}" type="presOf" srcId="{43F4F767-D33E-4A5B-8C38-92ED12FF34FC}" destId="{80A6B37B-D711-40B5-91D4-8B5C0C965D14}" srcOrd="0" destOrd="0" presId="urn:microsoft.com/office/officeart/2018/2/layout/IconVerticalSolidList"/>
    <dgm:cxn modelId="{8F42D944-530C-D646-84DB-502FCCA3FA5C}" type="presOf" srcId="{BE206CA3-9C4F-4B50-A5FC-05129FBBC659}" destId="{0FF5F372-4A07-4D55-83F1-BF99B3BBA847}" srcOrd="0" destOrd="0" presId="urn:microsoft.com/office/officeart/2018/2/layout/IconVerticalSolidList"/>
    <dgm:cxn modelId="{5110AA5D-B893-AD4E-A781-E3F52A59F316}" type="presOf" srcId="{CD2AF359-F6E1-4AA6-96D9-D2C615D7C86F}" destId="{751FEB08-1329-4CFD-B9E3-AB7C12AE6DB9}" srcOrd="0" destOrd="0" presId="urn:microsoft.com/office/officeart/2018/2/layout/IconVerticalSolidList"/>
    <dgm:cxn modelId="{D987B46F-F15B-6343-BFD9-505AB5F603DE}" type="presOf" srcId="{F6B9A31B-CA44-452E-9882-EAA1C7F8220A}" destId="{FBE69C19-5982-4E08-BBD3-9FBBF2F138E5}" srcOrd="0" destOrd="0" presId="urn:microsoft.com/office/officeart/2018/2/layout/IconVerticalSolidList"/>
    <dgm:cxn modelId="{A3D5278A-E007-4C28-80C6-B179A01F29A9}" srcId="{BE206CA3-9C4F-4B50-A5FC-05129FBBC659}" destId="{F6B9A31B-CA44-452E-9882-EAA1C7F8220A}" srcOrd="0" destOrd="0" parTransId="{132F82CE-4CBD-479D-B032-14911D354A45}" sibTransId="{987985D8-88E3-4D18-A57D-E563230005F4}"/>
    <dgm:cxn modelId="{285B48DA-5457-45FC-B913-EEBE2209F794}" srcId="{BE206CA3-9C4F-4B50-A5FC-05129FBBC659}" destId="{034F1795-9101-4C0E-9B84-A2761D108C40}" srcOrd="1" destOrd="0" parTransId="{0DB1122E-D8E1-41BE-A84E-CB600EE07007}" sibTransId="{F362D0AB-744F-4715-B250-D1A37826ED78}"/>
    <dgm:cxn modelId="{579298DE-2FC6-6B47-8026-C99C944FECFC}" type="presOf" srcId="{034F1795-9101-4C0E-9B84-A2761D108C40}" destId="{9D6E6875-FF4C-4C8A-8E98-659A2A896E3E}" srcOrd="0" destOrd="0" presId="urn:microsoft.com/office/officeart/2018/2/layout/IconVerticalSolidList"/>
    <dgm:cxn modelId="{03466DED-4E8F-47CC-9F27-88D2936DF1D0}" srcId="{BE206CA3-9C4F-4B50-A5FC-05129FBBC659}" destId="{EA561BE0-346A-4542-BF38-5DC3F6DC2CE1}" srcOrd="2" destOrd="0" parTransId="{980D7783-C6A0-4524-BCE6-45441EEAC619}" sibTransId="{9DE4570E-D547-41A0-B22C-4F79209925FC}"/>
    <dgm:cxn modelId="{03DAC4F9-BCD8-4985-9D8C-647D7107BE00}" srcId="{BE206CA3-9C4F-4B50-A5FC-05129FBBC659}" destId="{43F4F767-D33E-4A5B-8C38-92ED12FF34FC}" srcOrd="3" destOrd="0" parTransId="{03DE4A77-3800-4114-AB8E-86250475F811}" sibTransId="{75CA8A46-9476-428B-8D96-4EBEE09F50A7}"/>
    <dgm:cxn modelId="{1A0F770A-430A-C742-BC3A-F94D2D8F51C7}" type="presParOf" srcId="{0FF5F372-4A07-4D55-83F1-BF99B3BBA847}" destId="{38BC1BF9-BD0A-4ACE-8D51-93BEE0640583}" srcOrd="0" destOrd="0" presId="urn:microsoft.com/office/officeart/2018/2/layout/IconVerticalSolidList"/>
    <dgm:cxn modelId="{7691AEC8-38C5-8544-977E-360A0AF35CDA}" type="presParOf" srcId="{38BC1BF9-BD0A-4ACE-8D51-93BEE0640583}" destId="{914A9873-3813-4534-B5A5-AC8E61E31415}" srcOrd="0" destOrd="0" presId="urn:microsoft.com/office/officeart/2018/2/layout/IconVerticalSolidList"/>
    <dgm:cxn modelId="{E957C796-817B-F846-A249-690B7BA27848}" type="presParOf" srcId="{38BC1BF9-BD0A-4ACE-8D51-93BEE0640583}" destId="{A18C6AA1-0D88-4113-BFD1-D66240CD1E7E}" srcOrd="1" destOrd="0" presId="urn:microsoft.com/office/officeart/2018/2/layout/IconVerticalSolidList"/>
    <dgm:cxn modelId="{C6E990A6-6904-1745-A470-D3F0F43C3FFE}" type="presParOf" srcId="{38BC1BF9-BD0A-4ACE-8D51-93BEE0640583}" destId="{DC83A7F0-AAD3-41F9-8943-6513CF656F91}" srcOrd="2" destOrd="0" presId="urn:microsoft.com/office/officeart/2018/2/layout/IconVerticalSolidList"/>
    <dgm:cxn modelId="{75E67A23-929B-F744-BC54-2F2F37972F42}" type="presParOf" srcId="{38BC1BF9-BD0A-4ACE-8D51-93BEE0640583}" destId="{FBE69C19-5982-4E08-BBD3-9FBBF2F138E5}" srcOrd="3" destOrd="0" presId="urn:microsoft.com/office/officeart/2018/2/layout/IconVerticalSolidList"/>
    <dgm:cxn modelId="{F6CBF6ED-CCF2-D14F-B976-C365811C7A9D}" type="presParOf" srcId="{0FF5F372-4A07-4D55-83F1-BF99B3BBA847}" destId="{837BFBD3-F4F2-4618-94A6-29AA9CED6BE1}" srcOrd="1" destOrd="0" presId="urn:microsoft.com/office/officeart/2018/2/layout/IconVerticalSolidList"/>
    <dgm:cxn modelId="{F79CA1D1-2C1C-B14B-ABFB-C4CE9E9E7691}" type="presParOf" srcId="{0FF5F372-4A07-4D55-83F1-BF99B3BBA847}" destId="{A0AADF9B-9504-485F-A316-72F1B21ED858}" srcOrd="2" destOrd="0" presId="urn:microsoft.com/office/officeart/2018/2/layout/IconVerticalSolidList"/>
    <dgm:cxn modelId="{2CB5A2FF-928A-8447-9940-250D537A87A7}" type="presParOf" srcId="{A0AADF9B-9504-485F-A316-72F1B21ED858}" destId="{DC978232-8E94-441D-B739-C55F0CBCEA1A}" srcOrd="0" destOrd="0" presId="urn:microsoft.com/office/officeart/2018/2/layout/IconVerticalSolidList"/>
    <dgm:cxn modelId="{2FE82695-1B56-1544-8532-6FF84B456593}" type="presParOf" srcId="{A0AADF9B-9504-485F-A316-72F1B21ED858}" destId="{8427E441-9750-4D99-BD20-DF9DC63FFD5D}" srcOrd="1" destOrd="0" presId="urn:microsoft.com/office/officeart/2018/2/layout/IconVerticalSolidList"/>
    <dgm:cxn modelId="{707592C3-412A-8740-B835-1B6FC49CF6CE}" type="presParOf" srcId="{A0AADF9B-9504-485F-A316-72F1B21ED858}" destId="{55F552F3-4E35-4525-9319-91DA5A978D55}" srcOrd="2" destOrd="0" presId="urn:microsoft.com/office/officeart/2018/2/layout/IconVerticalSolidList"/>
    <dgm:cxn modelId="{8F4C702B-46E2-3D42-8296-5699F6EAFDD5}" type="presParOf" srcId="{A0AADF9B-9504-485F-A316-72F1B21ED858}" destId="{9D6E6875-FF4C-4C8A-8E98-659A2A896E3E}" srcOrd="3" destOrd="0" presId="urn:microsoft.com/office/officeart/2018/2/layout/IconVerticalSolidList"/>
    <dgm:cxn modelId="{1B3B6B8B-65AD-DE44-BC5E-A657D3DA7D64}" type="presParOf" srcId="{0FF5F372-4A07-4D55-83F1-BF99B3BBA847}" destId="{C2E8FD5D-5922-4162-B76C-6DCF4F5E8913}" srcOrd="3" destOrd="0" presId="urn:microsoft.com/office/officeart/2018/2/layout/IconVerticalSolidList"/>
    <dgm:cxn modelId="{4E4B809D-FA23-B64A-B50E-DB2F1951E5E3}" type="presParOf" srcId="{0FF5F372-4A07-4D55-83F1-BF99B3BBA847}" destId="{8528DA04-67CF-4D23-A84E-D9F3D5E62E8B}" srcOrd="4" destOrd="0" presId="urn:microsoft.com/office/officeart/2018/2/layout/IconVerticalSolidList"/>
    <dgm:cxn modelId="{4F9C8206-8A75-0545-9507-42A16AF466B1}" type="presParOf" srcId="{8528DA04-67CF-4D23-A84E-D9F3D5E62E8B}" destId="{FF519FBB-CF94-4A3D-9244-683A5306749E}" srcOrd="0" destOrd="0" presId="urn:microsoft.com/office/officeart/2018/2/layout/IconVerticalSolidList"/>
    <dgm:cxn modelId="{018D28EF-C929-AA4B-A5E7-F4175B91803C}" type="presParOf" srcId="{8528DA04-67CF-4D23-A84E-D9F3D5E62E8B}" destId="{7D6360E2-6A64-4661-9339-4B79E07AB916}" srcOrd="1" destOrd="0" presId="urn:microsoft.com/office/officeart/2018/2/layout/IconVerticalSolidList"/>
    <dgm:cxn modelId="{940A7B94-903A-234A-AAA9-D79BA4C799B3}" type="presParOf" srcId="{8528DA04-67CF-4D23-A84E-D9F3D5E62E8B}" destId="{81E7DF30-60E0-4B54-8B46-B1A95A219AC8}" srcOrd="2" destOrd="0" presId="urn:microsoft.com/office/officeart/2018/2/layout/IconVerticalSolidList"/>
    <dgm:cxn modelId="{0C168F2B-BC8C-B147-9BE2-A1C3ABF7C729}" type="presParOf" srcId="{8528DA04-67CF-4D23-A84E-D9F3D5E62E8B}" destId="{50B8771E-7D36-4418-B57E-FF8ADCF81B8B}" srcOrd="3" destOrd="0" presId="urn:microsoft.com/office/officeart/2018/2/layout/IconVerticalSolidList"/>
    <dgm:cxn modelId="{73878741-E144-774D-AE1A-55CB99AD6E8B}" type="presParOf" srcId="{0FF5F372-4A07-4D55-83F1-BF99B3BBA847}" destId="{284E223D-4132-43D9-A49C-09AA385F4123}" srcOrd="5" destOrd="0" presId="urn:microsoft.com/office/officeart/2018/2/layout/IconVerticalSolidList"/>
    <dgm:cxn modelId="{3DE8A21F-145D-384B-A011-F08460557FFC}" type="presParOf" srcId="{0FF5F372-4A07-4D55-83F1-BF99B3BBA847}" destId="{1FEDA3A9-9720-4592-BD33-504140F07231}" srcOrd="6" destOrd="0" presId="urn:microsoft.com/office/officeart/2018/2/layout/IconVerticalSolidList"/>
    <dgm:cxn modelId="{52143DE7-793C-C642-82B3-409DBE49A793}" type="presParOf" srcId="{1FEDA3A9-9720-4592-BD33-504140F07231}" destId="{D1C170C9-3670-469A-A6AA-D6DE719BDB28}" srcOrd="0" destOrd="0" presId="urn:microsoft.com/office/officeart/2018/2/layout/IconVerticalSolidList"/>
    <dgm:cxn modelId="{1DE04A08-FC76-584B-8E70-5E5EF9D38AC8}" type="presParOf" srcId="{1FEDA3A9-9720-4592-BD33-504140F07231}" destId="{FC76F586-CE46-4176-AB33-E450651084FA}" srcOrd="1" destOrd="0" presId="urn:microsoft.com/office/officeart/2018/2/layout/IconVerticalSolidList"/>
    <dgm:cxn modelId="{4822A6A7-1772-DF46-96A1-F18C32FEACD7}" type="presParOf" srcId="{1FEDA3A9-9720-4592-BD33-504140F07231}" destId="{2E7EFFC7-94FA-457F-8C70-2EBEF952103E}" srcOrd="2" destOrd="0" presId="urn:microsoft.com/office/officeart/2018/2/layout/IconVerticalSolidList"/>
    <dgm:cxn modelId="{B04A04A9-2FAF-484B-B68A-83294CFC35DB}" type="presParOf" srcId="{1FEDA3A9-9720-4592-BD33-504140F07231}" destId="{80A6B37B-D711-40B5-91D4-8B5C0C965D14}" srcOrd="3" destOrd="0" presId="urn:microsoft.com/office/officeart/2018/2/layout/IconVerticalSolidList"/>
    <dgm:cxn modelId="{E8BAC5DC-8FE2-BA48-9EBC-6B290AE526FA}" type="presParOf" srcId="{0FF5F372-4A07-4D55-83F1-BF99B3BBA847}" destId="{2EA77060-3E99-4D13-A13D-1A74F6377084}" srcOrd="7" destOrd="0" presId="urn:microsoft.com/office/officeart/2018/2/layout/IconVerticalSolidList"/>
    <dgm:cxn modelId="{B333D012-C861-4440-8350-2EE0557D31A1}" type="presParOf" srcId="{0FF5F372-4A07-4D55-83F1-BF99B3BBA847}" destId="{DAC3D700-3BDF-487C-AD42-774085A44CA5}" srcOrd="8" destOrd="0" presId="urn:microsoft.com/office/officeart/2018/2/layout/IconVerticalSolidList"/>
    <dgm:cxn modelId="{3D64AFDB-444C-1D44-883A-C54401A5BE7D}" type="presParOf" srcId="{DAC3D700-3BDF-487C-AD42-774085A44CA5}" destId="{E260B9B3-559B-4BFF-848E-4976981EA074}" srcOrd="0" destOrd="0" presId="urn:microsoft.com/office/officeart/2018/2/layout/IconVerticalSolidList"/>
    <dgm:cxn modelId="{AD4C22B6-8D79-9D4D-97D4-55CE5B773A4C}" type="presParOf" srcId="{DAC3D700-3BDF-487C-AD42-774085A44CA5}" destId="{1F7A011F-1F45-4195-B80B-063CA9E06F9C}" srcOrd="1" destOrd="0" presId="urn:microsoft.com/office/officeart/2018/2/layout/IconVerticalSolidList"/>
    <dgm:cxn modelId="{EBFE2B0E-F14B-3643-AC54-06C5614FD259}" type="presParOf" srcId="{DAC3D700-3BDF-487C-AD42-774085A44CA5}" destId="{6C573CF1-B431-4C91-82E1-901FE0C22E6F}" srcOrd="2" destOrd="0" presId="urn:microsoft.com/office/officeart/2018/2/layout/IconVerticalSolidList"/>
    <dgm:cxn modelId="{472969CB-7621-C84A-A919-80BCF05446F7}" type="presParOf" srcId="{DAC3D700-3BDF-487C-AD42-774085A44CA5}" destId="{751FEB08-1329-4CFD-B9E3-AB7C12AE6D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EB08E5-F48A-471D-B16F-CD51F36EB5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FC656F4-1D39-4586-AF1B-1151B9DEE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We want to make sure our evidence is correct (quality control).</a:t>
          </a:r>
        </a:p>
      </dgm:t>
    </dgm:pt>
    <dgm:pt modelId="{C0F34517-D73D-484D-8CB3-14FE379F424C}" type="parTrans" cxnId="{D10822E1-09CE-4CC6-BFF7-D8FA0B4F3F73}">
      <dgm:prSet/>
      <dgm:spPr/>
      <dgm:t>
        <a:bodyPr/>
        <a:lstStyle/>
        <a:p>
          <a:endParaRPr lang="en-US"/>
        </a:p>
      </dgm:t>
    </dgm:pt>
    <dgm:pt modelId="{FC90ABA9-78DA-4016-AF26-4DB665C662FD}" type="sibTrans" cxnId="{D10822E1-09CE-4CC6-BFF7-D8FA0B4F3F73}">
      <dgm:prSet/>
      <dgm:spPr/>
      <dgm:t>
        <a:bodyPr/>
        <a:lstStyle/>
        <a:p>
          <a:endParaRPr lang="en-US"/>
        </a:p>
      </dgm:t>
    </dgm:pt>
    <dgm:pt modelId="{225A83D8-C512-4EC9-97C9-7FA312BDF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Others can build upon our work and we can build on the work of others.  </a:t>
          </a:r>
        </a:p>
      </dgm:t>
    </dgm:pt>
    <dgm:pt modelId="{E3CE5927-A8D3-4C90-A97F-6A7B9C83881C}" type="parTrans" cxnId="{5B4A85B4-1F5F-44E6-83C5-5C6C61045402}">
      <dgm:prSet/>
      <dgm:spPr/>
      <dgm:t>
        <a:bodyPr/>
        <a:lstStyle/>
        <a:p>
          <a:endParaRPr lang="en-US"/>
        </a:p>
      </dgm:t>
    </dgm:pt>
    <dgm:pt modelId="{D5AFCAE1-295C-4199-86A5-60915ACFBF50}" type="sibTrans" cxnId="{5B4A85B4-1F5F-44E6-83C5-5C6C61045402}">
      <dgm:prSet/>
      <dgm:spPr/>
      <dgm:t>
        <a:bodyPr/>
        <a:lstStyle/>
        <a:p>
          <a:endParaRPr lang="en-US"/>
        </a:p>
      </dgm:t>
    </dgm:pt>
    <dgm:pt modelId="{82D493BC-DE63-4BDB-9CE0-709841B99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Makes our own lives easier. (See Jake’s paper, “How to improve your relationship with your future self.”) Protects us from embarrassment due to small errors.   </a:t>
          </a:r>
        </a:p>
      </dgm:t>
    </dgm:pt>
    <dgm:pt modelId="{56A91682-9151-4DA5-815B-6EB5A19031A9}" type="parTrans" cxnId="{77DAC366-8972-438D-BAF5-1E7A8E1096B3}">
      <dgm:prSet/>
      <dgm:spPr/>
      <dgm:t>
        <a:bodyPr/>
        <a:lstStyle/>
        <a:p>
          <a:endParaRPr lang="en-US"/>
        </a:p>
      </dgm:t>
    </dgm:pt>
    <dgm:pt modelId="{FE412D78-F024-40ED-88E7-C43629AC31DD}" type="sibTrans" cxnId="{77DAC366-8972-438D-BAF5-1E7A8E1096B3}">
      <dgm:prSet/>
      <dgm:spPr/>
      <dgm:t>
        <a:bodyPr/>
        <a:lstStyle/>
        <a:p>
          <a:endParaRPr lang="en-US"/>
        </a:p>
      </dgm:t>
    </dgm:pt>
    <dgm:pt modelId="{4C9551A5-2739-4B89-A817-F7039AD71E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Makes our publication process easier. Journals like </a:t>
          </a:r>
          <a:r>
            <a: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AJPS</a:t>
          </a: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have reproducibility requirements now – last year, out of 160 conditionally accepted articles at </a:t>
          </a:r>
          <a:r>
            <a: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AJPS</a:t>
          </a: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, only 9 were reproducible on the first try. </a:t>
          </a:r>
        </a:p>
      </dgm:t>
    </dgm:pt>
    <dgm:pt modelId="{2EF3EEF4-5C6D-4FA6-87DE-FFF9581D4B64}" type="parTrans" cxnId="{E15505DA-40EB-4D32-9609-4253C0EE6443}">
      <dgm:prSet/>
      <dgm:spPr/>
      <dgm:t>
        <a:bodyPr/>
        <a:lstStyle/>
        <a:p>
          <a:endParaRPr lang="en-US"/>
        </a:p>
      </dgm:t>
    </dgm:pt>
    <dgm:pt modelId="{8759A411-72C0-4826-9105-DF85D8D58803}" type="sibTrans" cxnId="{E15505DA-40EB-4D32-9609-4253C0EE6443}">
      <dgm:prSet/>
      <dgm:spPr/>
      <dgm:t>
        <a:bodyPr/>
        <a:lstStyle/>
        <a:p>
          <a:endParaRPr lang="en-US"/>
        </a:p>
      </dgm:t>
    </dgm:pt>
    <dgm:pt modelId="{A35A408A-DA63-4E37-B47C-96AFA1CFC41D}" type="pres">
      <dgm:prSet presAssocID="{3FEB08E5-F48A-471D-B16F-CD51F36EB523}" presName="root" presStyleCnt="0">
        <dgm:presLayoutVars>
          <dgm:dir/>
          <dgm:resizeHandles val="exact"/>
        </dgm:presLayoutVars>
      </dgm:prSet>
      <dgm:spPr/>
    </dgm:pt>
    <dgm:pt modelId="{020B0752-848D-40D4-9AA3-5E85306F18C7}" type="pres">
      <dgm:prSet presAssocID="{5FC656F4-1D39-4586-AF1B-1151B9DEE5DB}" presName="compNode" presStyleCnt="0"/>
      <dgm:spPr/>
    </dgm:pt>
    <dgm:pt modelId="{700690FE-7C86-450A-B58E-12C852DEC243}" type="pres">
      <dgm:prSet presAssocID="{5FC656F4-1D39-4586-AF1B-1151B9DEE5DB}" presName="bgRect" presStyleLbl="bgShp" presStyleIdx="0" presStyleCnt="4"/>
      <dgm:spPr/>
    </dgm:pt>
    <dgm:pt modelId="{7B6F02B0-2B95-4004-8BAA-78A9EE18846D}" type="pres">
      <dgm:prSet presAssocID="{5FC656F4-1D39-4586-AF1B-1151B9DEE5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779266-495C-4793-9BD7-737F231A5EF5}" type="pres">
      <dgm:prSet presAssocID="{5FC656F4-1D39-4586-AF1B-1151B9DEE5DB}" presName="spaceRect" presStyleCnt="0"/>
      <dgm:spPr/>
    </dgm:pt>
    <dgm:pt modelId="{2A49D787-819D-4573-B4B5-E7614E820635}" type="pres">
      <dgm:prSet presAssocID="{5FC656F4-1D39-4586-AF1B-1151B9DEE5DB}" presName="parTx" presStyleLbl="revTx" presStyleIdx="0" presStyleCnt="4">
        <dgm:presLayoutVars>
          <dgm:chMax val="0"/>
          <dgm:chPref val="0"/>
        </dgm:presLayoutVars>
      </dgm:prSet>
      <dgm:spPr/>
    </dgm:pt>
    <dgm:pt modelId="{790B79B0-545F-4CEF-8A70-58EC4F5E118F}" type="pres">
      <dgm:prSet presAssocID="{FC90ABA9-78DA-4016-AF26-4DB665C662FD}" presName="sibTrans" presStyleCnt="0"/>
      <dgm:spPr/>
    </dgm:pt>
    <dgm:pt modelId="{2AC3CCE0-AA95-46FA-AD5B-7A6FB23AC6A2}" type="pres">
      <dgm:prSet presAssocID="{225A83D8-C512-4EC9-97C9-7FA312BDFC17}" presName="compNode" presStyleCnt="0"/>
      <dgm:spPr/>
    </dgm:pt>
    <dgm:pt modelId="{A0236447-E41F-4DE8-BA70-32BA5335EDB8}" type="pres">
      <dgm:prSet presAssocID="{225A83D8-C512-4EC9-97C9-7FA312BDFC17}" presName="bgRect" presStyleLbl="bgShp" presStyleIdx="1" presStyleCnt="4"/>
      <dgm:spPr/>
    </dgm:pt>
    <dgm:pt modelId="{E08F2A93-DEFB-4F85-8F94-E6AB3CBF4653}" type="pres">
      <dgm:prSet presAssocID="{225A83D8-C512-4EC9-97C9-7FA312BDFC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5E3C97E-D5EF-44B1-A1AE-0C4EFCC366C4}" type="pres">
      <dgm:prSet presAssocID="{225A83D8-C512-4EC9-97C9-7FA312BDFC17}" presName="spaceRect" presStyleCnt="0"/>
      <dgm:spPr/>
    </dgm:pt>
    <dgm:pt modelId="{1DC2BB2D-19E2-49AC-839C-F0B696AF6B54}" type="pres">
      <dgm:prSet presAssocID="{225A83D8-C512-4EC9-97C9-7FA312BDFC17}" presName="parTx" presStyleLbl="revTx" presStyleIdx="1" presStyleCnt="4">
        <dgm:presLayoutVars>
          <dgm:chMax val="0"/>
          <dgm:chPref val="0"/>
        </dgm:presLayoutVars>
      </dgm:prSet>
      <dgm:spPr/>
    </dgm:pt>
    <dgm:pt modelId="{E5FBC570-9314-4011-853D-9023FC95928F}" type="pres">
      <dgm:prSet presAssocID="{D5AFCAE1-295C-4199-86A5-60915ACFBF50}" presName="sibTrans" presStyleCnt="0"/>
      <dgm:spPr/>
    </dgm:pt>
    <dgm:pt modelId="{1B88C34D-F01A-41CB-87FA-563F0D9B1676}" type="pres">
      <dgm:prSet presAssocID="{82D493BC-DE63-4BDB-9CE0-709841B99ED1}" presName="compNode" presStyleCnt="0"/>
      <dgm:spPr/>
    </dgm:pt>
    <dgm:pt modelId="{F539CB90-3ED2-4034-9B71-05EEF96C84E0}" type="pres">
      <dgm:prSet presAssocID="{82D493BC-DE63-4BDB-9CE0-709841B99ED1}" presName="bgRect" presStyleLbl="bgShp" presStyleIdx="2" presStyleCnt="4"/>
      <dgm:spPr/>
    </dgm:pt>
    <dgm:pt modelId="{30BBB175-2199-4CF3-88E5-5B05F49676BD}" type="pres">
      <dgm:prSet presAssocID="{82D493BC-DE63-4BDB-9CE0-709841B99E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CE173EF-0F8F-4D0E-AF25-5992707493A8}" type="pres">
      <dgm:prSet presAssocID="{82D493BC-DE63-4BDB-9CE0-709841B99ED1}" presName="spaceRect" presStyleCnt="0"/>
      <dgm:spPr/>
    </dgm:pt>
    <dgm:pt modelId="{9493153D-1C09-4F61-A164-2793A6DBCD09}" type="pres">
      <dgm:prSet presAssocID="{82D493BC-DE63-4BDB-9CE0-709841B99ED1}" presName="parTx" presStyleLbl="revTx" presStyleIdx="2" presStyleCnt="4">
        <dgm:presLayoutVars>
          <dgm:chMax val="0"/>
          <dgm:chPref val="0"/>
        </dgm:presLayoutVars>
      </dgm:prSet>
      <dgm:spPr/>
    </dgm:pt>
    <dgm:pt modelId="{92D3720F-3F02-4DBA-BCFE-FA28E3BF11C2}" type="pres">
      <dgm:prSet presAssocID="{FE412D78-F024-40ED-88E7-C43629AC31DD}" presName="sibTrans" presStyleCnt="0"/>
      <dgm:spPr/>
    </dgm:pt>
    <dgm:pt modelId="{BD572325-83D9-41C3-B766-9985E372CE42}" type="pres">
      <dgm:prSet presAssocID="{4C9551A5-2739-4B89-A817-F7039AD71E7A}" presName="compNode" presStyleCnt="0"/>
      <dgm:spPr/>
    </dgm:pt>
    <dgm:pt modelId="{EEF37517-57FD-4BDD-8DA8-0763A803E842}" type="pres">
      <dgm:prSet presAssocID="{4C9551A5-2739-4B89-A817-F7039AD71E7A}" presName="bgRect" presStyleLbl="bgShp" presStyleIdx="3" presStyleCnt="4"/>
      <dgm:spPr/>
    </dgm:pt>
    <dgm:pt modelId="{C7AA67DA-CC2C-4EA3-8CD8-B56E36C66883}" type="pres">
      <dgm:prSet presAssocID="{4C9551A5-2739-4B89-A817-F7039AD71E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RTL"/>
        </a:ext>
      </dgm:extLst>
    </dgm:pt>
    <dgm:pt modelId="{1CBEC5CD-952C-4728-AFD8-5341DF439620}" type="pres">
      <dgm:prSet presAssocID="{4C9551A5-2739-4B89-A817-F7039AD71E7A}" presName="spaceRect" presStyleCnt="0"/>
      <dgm:spPr/>
    </dgm:pt>
    <dgm:pt modelId="{F0F5F7DA-E9BB-4674-A52C-EAB837F41DEA}" type="pres">
      <dgm:prSet presAssocID="{4C9551A5-2739-4B89-A817-F7039AD71E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48D8F17-A43C-C94F-B1FE-4BEA980A5178}" type="presOf" srcId="{4C9551A5-2739-4B89-A817-F7039AD71E7A}" destId="{F0F5F7DA-E9BB-4674-A52C-EAB837F41DEA}" srcOrd="0" destOrd="0" presId="urn:microsoft.com/office/officeart/2018/2/layout/IconVerticalSolidList"/>
    <dgm:cxn modelId="{77DAC366-8972-438D-BAF5-1E7A8E1096B3}" srcId="{3FEB08E5-F48A-471D-B16F-CD51F36EB523}" destId="{82D493BC-DE63-4BDB-9CE0-709841B99ED1}" srcOrd="2" destOrd="0" parTransId="{56A91682-9151-4DA5-815B-6EB5A19031A9}" sibTransId="{FE412D78-F024-40ED-88E7-C43629AC31DD}"/>
    <dgm:cxn modelId="{CFC98772-BDD5-DD4C-8C0C-4DB8F04D103F}" type="presOf" srcId="{82D493BC-DE63-4BDB-9CE0-709841B99ED1}" destId="{9493153D-1C09-4F61-A164-2793A6DBCD09}" srcOrd="0" destOrd="0" presId="urn:microsoft.com/office/officeart/2018/2/layout/IconVerticalSolidList"/>
    <dgm:cxn modelId="{FAB3E372-17C4-FB4F-A87C-B52B15B5FD1E}" type="presOf" srcId="{5FC656F4-1D39-4586-AF1B-1151B9DEE5DB}" destId="{2A49D787-819D-4573-B4B5-E7614E820635}" srcOrd="0" destOrd="0" presId="urn:microsoft.com/office/officeart/2018/2/layout/IconVerticalSolidList"/>
    <dgm:cxn modelId="{9DFC538F-F672-FE4E-93DF-16BD14B33C7A}" type="presOf" srcId="{225A83D8-C512-4EC9-97C9-7FA312BDFC17}" destId="{1DC2BB2D-19E2-49AC-839C-F0B696AF6B54}" srcOrd="0" destOrd="0" presId="urn:microsoft.com/office/officeart/2018/2/layout/IconVerticalSolidList"/>
    <dgm:cxn modelId="{5B4A85B4-1F5F-44E6-83C5-5C6C61045402}" srcId="{3FEB08E5-F48A-471D-B16F-CD51F36EB523}" destId="{225A83D8-C512-4EC9-97C9-7FA312BDFC17}" srcOrd="1" destOrd="0" parTransId="{E3CE5927-A8D3-4C90-A97F-6A7B9C83881C}" sibTransId="{D5AFCAE1-295C-4199-86A5-60915ACFBF50}"/>
    <dgm:cxn modelId="{E15505DA-40EB-4D32-9609-4253C0EE6443}" srcId="{3FEB08E5-F48A-471D-B16F-CD51F36EB523}" destId="{4C9551A5-2739-4B89-A817-F7039AD71E7A}" srcOrd="3" destOrd="0" parTransId="{2EF3EEF4-5C6D-4FA6-87DE-FFF9581D4B64}" sibTransId="{8759A411-72C0-4826-9105-DF85D8D58803}"/>
    <dgm:cxn modelId="{D10822E1-09CE-4CC6-BFF7-D8FA0B4F3F73}" srcId="{3FEB08E5-F48A-471D-B16F-CD51F36EB523}" destId="{5FC656F4-1D39-4586-AF1B-1151B9DEE5DB}" srcOrd="0" destOrd="0" parTransId="{C0F34517-D73D-484D-8CB3-14FE379F424C}" sibTransId="{FC90ABA9-78DA-4016-AF26-4DB665C662FD}"/>
    <dgm:cxn modelId="{097E3CE7-B92C-AD41-8D4B-7068EA839E95}" type="presOf" srcId="{3FEB08E5-F48A-471D-B16F-CD51F36EB523}" destId="{A35A408A-DA63-4E37-B47C-96AFA1CFC41D}" srcOrd="0" destOrd="0" presId="urn:microsoft.com/office/officeart/2018/2/layout/IconVerticalSolidList"/>
    <dgm:cxn modelId="{A7E47975-B072-6844-A5DB-0BE216C83703}" type="presParOf" srcId="{A35A408A-DA63-4E37-B47C-96AFA1CFC41D}" destId="{020B0752-848D-40D4-9AA3-5E85306F18C7}" srcOrd="0" destOrd="0" presId="urn:microsoft.com/office/officeart/2018/2/layout/IconVerticalSolidList"/>
    <dgm:cxn modelId="{D27EC699-1BF7-2B43-AAE7-04AC3054DD4E}" type="presParOf" srcId="{020B0752-848D-40D4-9AA3-5E85306F18C7}" destId="{700690FE-7C86-450A-B58E-12C852DEC243}" srcOrd="0" destOrd="0" presId="urn:microsoft.com/office/officeart/2018/2/layout/IconVerticalSolidList"/>
    <dgm:cxn modelId="{1EEA8816-29EF-F84A-AC64-8E4320A2C1EC}" type="presParOf" srcId="{020B0752-848D-40D4-9AA3-5E85306F18C7}" destId="{7B6F02B0-2B95-4004-8BAA-78A9EE18846D}" srcOrd="1" destOrd="0" presId="urn:microsoft.com/office/officeart/2018/2/layout/IconVerticalSolidList"/>
    <dgm:cxn modelId="{E0E07A3D-2E24-BB4E-8941-97B308678F32}" type="presParOf" srcId="{020B0752-848D-40D4-9AA3-5E85306F18C7}" destId="{D9779266-495C-4793-9BD7-737F231A5EF5}" srcOrd="2" destOrd="0" presId="urn:microsoft.com/office/officeart/2018/2/layout/IconVerticalSolidList"/>
    <dgm:cxn modelId="{FEA8E43D-5791-344F-B2B3-7C7D2AC3AB7F}" type="presParOf" srcId="{020B0752-848D-40D4-9AA3-5E85306F18C7}" destId="{2A49D787-819D-4573-B4B5-E7614E820635}" srcOrd="3" destOrd="0" presId="urn:microsoft.com/office/officeart/2018/2/layout/IconVerticalSolidList"/>
    <dgm:cxn modelId="{4D6E7663-36C4-BD4B-B2F1-7DF4EA8B4B72}" type="presParOf" srcId="{A35A408A-DA63-4E37-B47C-96AFA1CFC41D}" destId="{790B79B0-545F-4CEF-8A70-58EC4F5E118F}" srcOrd="1" destOrd="0" presId="urn:microsoft.com/office/officeart/2018/2/layout/IconVerticalSolidList"/>
    <dgm:cxn modelId="{1703E8B5-705E-BF40-AB0C-F2EDA10DFE20}" type="presParOf" srcId="{A35A408A-DA63-4E37-B47C-96AFA1CFC41D}" destId="{2AC3CCE0-AA95-46FA-AD5B-7A6FB23AC6A2}" srcOrd="2" destOrd="0" presId="urn:microsoft.com/office/officeart/2018/2/layout/IconVerticalSolidList"/>
    <dgm:cxn modelId="{FFB84B3A-3AD8-6546-9637-D63238220241}" type="presParOf" srcId="{2AC3CCE0-AA95-46FA-AD5B-7A6FB23AC6A2}" destId="{A0236447-E41F-4DE8-BA70-32BA5335EDB8}" srcOrd="0" destOrd="0" presId="urn:microsoft.com/office/officeart/2018/2/layout/IconVerticalSolidList"/>
    <dgm:cxn modelId="{B1F8B08C-681B-0B49-83B8-87009D6CA455}" type="presParOf" srcId="{2AC3CCE0-AA95-46FA-AD5B-7A6FB23AC6A2}" destId="{E08F2A93-DEFB-4F85-8F94-E6AB3CBF4653}" srcOrd="1" destOrd="0" presId="urn:microsoft.com/office/officeart/2018/2/layout/IconVerticalSolidList"/>
    <dgm:cxn modelId="{06FB7268-4111-6D47-B14D-C6082452458E}" type="presParOf" srcId="{2AC3CCE0-AA95-46FA-AD5B-7A6FB23AC6A2}" destId="{95E3C97E-D5EF-44B1-A1AE-0C4EFCC366C4}" srcOrd="2" destOrd="0" presId="urn:microsoft.com/office/officeart/2018/2/layout/IconVerticalSolidList"/>
    <dgm:cxn modelId="{4ECD9D3C-4574-DB4A-BF66-18652457FA35}" type="presParOf" srcId="{2AC3CCE0-AA95-46FA-AD5B-7A6FB23AC6A2}" destId="{1DC2BB2D-19E2-49AC-839C-F0B696AF6B54}" srcOrd="3" destOrd="0" presId="urn:microsoft.com/office/officeart/2018/2/layout/IconVerticalSolidList"/>
    <dgm:cxn modelId="{B0A8863F-0354-7C4C-9292-B4A84DE65493}" type="presParOf" srcId="{A35A408A-DA63-4E37-B47C-96AFA1CFC41D}" destId="{E5FBC570-9314-4011-853D-9023FC95928F}" srcOrd="3" destOrd="0" presId="urn:microsoft.com/office/officeart/2018/2/layout/IconVerticalSolidList"/>
    <dgm:cxn modelId="{18EB6FB1-DCB3-5E47-A347-57A1F4E5C349}" type="presParOf" srcId="{A35A408A-DA63-4E37-B47C-96AFA1CFC41D}" destId="{1B88C34D-F01A-41CB-87FA-563F0D9B1676}" srcOrd="4" destOrd="0" presId="urn:microsoft.com/office/officeart/2018/2/layout/IconVerticalSolidList"/>
    <dgm:cxn modelId="{EFF94B18-457D-B344-AB4C-7AAAC90A39B3}" type="presParOf" srcId="{1B88C34D-F01A-41CB-87FA-563F0D9B1676}" destId="{F539CB90-3ED2-4034-9B71-05EEF96C84E0}" srcOrd="0" destOrd="0" presId="urn:microsoft.com/office/officeart/2018/2/layout/IconVerticalSolidList"/>
    <dgm:cxn modelId="{3CA0E9B4-10A7-2D40-A279-7B0D18A0B113}" type="presParOf" srcId="{1B88C34D-F01A-41CB-87FA-563F0D9B1676}" destId="{30BBB175-2199-4CF3-88E5-5B05F49676BD}" srcOrd="1" destOrd="0" presId="urn:microsoft.com/office/officeart/2018/2/layout/IconVerticalSolidList"/>
    <dgm:cxn modelId="{FE516B44-5C22-094D-9F7D-06EDED62BF9E}" type="presParOf" srcId="{1B88C34D-F01A-41CB-87FA-563F0D9B1676}" destId="{2CE173EF-0F8F-4D0E-AF25-5992707493A8}" srcOrd="2" destOrd="0" presId="urn:microsoft.com/office/officeart/2018/2/layout/IconVerticalSolidList"/>
    <dgm:cxn modelId="{7B8E9260-26AD-7947-A40F-756987683818}" type="presParOf" srcId="{1B88C34D-F01A-41CB-87FA-563F0D9B1676}" destId="{9493153D-1C09-4F61-A164-2793A6DBCD09}" srcOrd="3" destOrd="0" presId="urn:microsoft.com/office/officeart/2018/2/layout/IconVerticalSolidList"/>
    <dgm:cxn modelId="{D0A2E064-411E-414F-8CC5-DC2AE9E277CC}" type="presParOf" srcId="{A35A408A-DA63-4E37-B47C-96AFA1CFC41D}" destId="{92D3720F-3F02-4DBA-BCFE-FA28E3BF11C2}" srcOrd="5" destOrd="0" presId="urn:microsoft.com/office/officeart/2018/2/layout/IconVerticalSolidList"/>
    <dgm:cxn modelId="{07E7592F-65D2-7E46-8139-78E03541E436}" type="presParOf" srcId="{A35A408A-DA63-4E37-B47C-96AFA1CFC41D}" destId="{BD572325-83D9-41C3-B766-9985E372CE42}" srcOrd="6" destOrd="0" presId="urn:microsoft.com/office/officeart/2018/2/layout/IconVerticalSolidList"/>
    <dgm:cxn modelId="{C89B852B-616D-3041-BD2F-A1C6CE4FBD05}" type="presParOf" srcId="{BD572325-83D9-41C3-B766-9985E372CE42}" destId="{EEF37517-57FD-4BDD-8DA8-0763A803E842}" srcOrd="0" destOrd="0" presId="urn:microsoft.com/office/officeart/2018/2/layout/IconVerticalSolidList"/>
    <dgm:cxn modelId="{2A93E883-FC3C-FA41-B064-F1B81F873185}" type="presParOf" srcId="{BD572325-83D9-41C3-B766-9985E372CE42}" destId="{C7AA67DA-CC2C-4EA3-8CD8-B56E36C66883}" srcOrd="1" destOrd="0" presId="urn:microsoft.com/office/officeart/2018/2/layout/IconVerticalSolidList"/>
    <dgm:cxn modelId="{27DA0445-8A9D-2D4D-9DAC-06E7726AEB3E}" type="presParOf" srcId="{BD572325-83D9-41C3-B766-9985E372CE42}" destId="{1CBEC5CD-952C-4728-AFD8-5341DF439620}" srcOrd="2" destOrd="0" presId="urn:microsoft.com/office/officeart/2018/2/layout/IconVerticalSolidList"/>
    <dgm:cxn modelId="{B7824E59-C3DE-AE40-9D88-B0123086FD55}" type="presParOf" srcId="{BD572325-83D9-41C3-B766-9985E372CE42}" destId="{F0F5F7DA-E9BB-4674-A52C-EAB837F4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1F4C7E-6732-4D4C-9C9F-1DDDA59EF87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0C3BB2A-0ED4-9C4C-AE33-98233495734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Idea, Theory, Mechanisms</a:t>
          </a:r>
        </a:p>
      </dgm:t>
    </dgm:pt>
    <dgm:pt modelId="{D7B33E1E-637F-904A-835C-F9EF4F764B04}" type="parTrans" cxnId="{86E70CE1-5003-6847-9A53-445B413B0C87}">
      <dgm:prSet/>
      <dgm:spPr/>
      <dgm:t>
        <a:bodyPr/>
        <a:lstStyle/>
        <a:p>
          <a:endParaRPr lang="en-US"/>
        </a:p>
      </dgm:t>
    </dgm:pt>
    <dgm:pt modelId="{F1A65C97-9359-A040-9662-28ECE0A5F300}" type="sibTrans" cxnId="{86E70CE1-5003-6847-9A53-445B413B0C8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916E0F-2458-0847-B115-DE10878106D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Research Design</a:t>
          </a:r>
        </a:p>
      </dgm:t>
    </dgm:pt>
    <dgm:pt modelId="{BA390E79-B551-8E40-A679-11E6574F3D13}" type="parTrans" cxnId="{6FB1F62A-6B40-4443-BB1F-B589B19DEA88}">
      <dgm:prSet/>
      <dgm:spPr/>
      <dgm:t>
        <a:bodyPr/>
        <a:lstStyle/>
        <a:p>
          <a:endParaRPr lang="en-US"/>
        </a:p>
      </dgm:t>
    </dgm:pt>
    <dgm:pt modelId="{3A71F4FB-D234-494F-A1E5-35781D856854}" type="sibTrans" cxnId="{6FB1F62A-6B40-4443-BB1F-B589B19DEA8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15FBA2-301D-2C4C-B4D8-F9C531816DD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Pre-Analysis Plan, Field Study, Collect Data, etc. </a:t>
          </a:r>
        </a:p>
      </dgm:t>
    </dgm:pt>
    <dgm:pt modelId="{3EA87751-A701-C042-BEC1-832793820AF0}" type="parTrans" cxnId="{99E698D1-84AE-F543-B657-8A875C1D2B70}">
      <dgm:prSet/>
      <dgm:spPr/>
      <dgm:t>
        <a:bodyPr/>
        <a:lstStyle/>
        <a:p>
          <a:endParaRPr lang="en-US"/>
        </a:p>
      </dgm:t>
    </dgm:pt>
    <dgm:pt modelId="{AD8A3F72-D90D-9246-A7CD-728465AA588B}" type="sibTrans" cxnId="{99E698D1-84AE-F543-B657-8A875C1D2B7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C2FC65-19C7-3C40-958F-628F99B320E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</a:p>
      </dgm:t>
    </dgm:pt>
    <dgm:pt modelId="{A2300FA5-D834-CA40-8BF9-9170D7B0E467}" type="parTrans" cxnId="{2AF905FF-4356-3942-98AE-E3963B6B99E6}">
      <dgm:prSet/>
      <dgm:spPr/>
      <dgm:t>
        <a:bodyPr/>
        <a:lstStyle/>
        <a:p>
          <a:endParaRPr lang="en-US"/>
        </a:p>
      </dgm:t>
    </dgm:pt>
    <dgm:pt modelId="{C1BA73B7-21F2-1C47-B0F6-A415C6FAAE2F}" type="sibTrans" cxnId="{2AF905FF-4356-3942-98AE-E3963B6B99E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D78287-E81B-484F-90CB-D9183AA6D61C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Results &amp; Publications</a:t>
          </a:r>
        </a:p>
      </dgm:t>
    </dgm:pt>
    <dgm:pt modelId="{A5A210B2-EDF9-A441-9B3D-9D886959328A}" type="parTrans" cxnId="{43C0C9AA-CE10-364E-AE8F-490F8FB803EA}">
      <dgm:prSet/>
      <dgm:spPr/>
      <dgm:t>
        <a:bodyPr/>
        <a:lstStyle/>
        <a:p>
          <a:endParaRPr lang="en-US"/>
        </a:p>
      </dgm:t>
    </dgm:pt>
    <dgm:pt modelId="{76F19496-5573-AF46-B6C1-27E968C0FD3F}" type="sibTrans" cxnId="{43C0C9AA-CE10-364E-AE8F-490F8FB803EA}">
      <dgm:prSet/>
      <dgm:spPr/>
      <dgm:t>
        <a:bodyPr/>
        <a:lstStyle/>
        <a:p>
          <a:endParaRPr lang="en-US"/>
        </a:p>
      </dgm:t>
    </dgm:pt>
    <dgm:pt modelId="{49F31432-03E3-CF4A-B337-6A057C546F2B}" type="pres">
      <dgm:prSet presAssocID="{B91F4C7E-6732-4D4C-9C9F-1DDDA59EF875}" presName="Name0" presStyleCnt="0">
        <dgm:presLayoutVars>
          <dgm:dir/>
          <dgm:resizeHandles val="exact"/>
        </dgm:presLayoutVars>
      </dgm:prSet>
      <dgm:spPr/>
    </dgm:pt>
    <dgm:pt modelId="{A8790911-8D52-5147-AE01-4B38BB2BC0BB}" type="pres">
      <dgm:prSet presAssocID="{E0C3BB2A-0ED4-9C4C-AE33-98233495734F}" presName="node" presStyleLbl="node1" presStyleIdx="0" presStyleCnt="5">
        <dgm:presLayoutVars>
          <dgm:bulletEnabled val="1"/>
        </dgm:presLayoutVars>
      </dgm:prSet>
      <dgm:spPr/>
    </dgm:pt>
    <dgm:pt modelId="{B8511998-304D-A74B-B89A-433D6054FB85}" type="pres">
      <dgm:prSet presAssocID="{F1A65C97-9359-A040-9662-28ECE0A5F300}" presName="sibTrans" presStyleLbl="sibTrans2D1" presStyleIdx="0" presStyleCnt="4"/>
      <dgm:spPr/>
    </dgm:pt>
    <dgm:pt modelId="{CE82CB21-1A68-4A45-BDEE-6DC0E14EE785}" type="pres">
      <dgm:prSet presAssocID="{F1A65C97-9359-A040-9662-28ECE0A5F300}" presName="connectorText" presStyleLbl="sibTrans2D1" presStyleIdx="0" presStyleCnt="4"/>
      <dgm:spPr/>
    </dgm:pt>
    <dgm:pt modelId="{F4183975-7E46-0E44-97B6-D11E97AD2D79}" type="pres">
      <dgm:prSet presAssocID="{31916E0F-2458-0847-B115-DE10878106D3}" presName="node" presStyleLbl="node1" presStyleIdx="1" presStyleCnt="5">
        <dgm:presLayoutVars>
          <dgm:bulletEnabled val="1"/>
        </dgm:presLayoutVars>
      </dgm:prSet>
      <dgm:spPr/>
    </dgm:pt>
    <dgm:pt modelId="{8D22FE75-51E5-3245-8C68-041193C39A7D}" type="pres">
      <dgm:prSet presAssocID="{3A71F4FB-D234-494F-A1E5-35781D856854}" presName="sibTrans" presStyleLbl="sibTrans2D1" presStyleIdx="1" presStyleCnt="4"/>
      <dgm:spPr/>
    </dgm:pt>
    <dgm:pt modelId="{6D219620-ED69-6C4F-B566-79FFC3FE87AB}" type="pres">
      <dgm:prSet presAssocID="{3A71F4FB-D234-494F-A1E5-35781D856854}" presName="connectorText" presStyleLbl="sibTrans2D1" presStyleIdx="1" presStyleCnt="4"/>
      <dgm:spPr/>
    </dgm:pt>
    <dgm:pt modelId="{6D4AA058-A647-EA42-9EA0-1A960CDBAB67}" type="pres">
      <dgm:prSet presAssocID="{B815FBA2-301D-2C4C-B4D8-F9C531816DD0}" presName="node" presStyleLbl="node1" presStyleIdx="2" presStyleCnt="5">
        <dgm:presLayoutVars>
          <dgm:bulletEnabled val="1"/>
        </dgm:presLayoutVars>
      </dgm:prSet>
      <dgm:spPr/>
    </dgm:pt>
    <dgm:pt modelId="{CEBADCA5-319A-C84A-AB62-EF947AC83545}" type="pres">
      <dgm:prSet presAssocID="{AD8A3F72-D90D-9246-A7CD-728465AA588B}" presName="sibTrans" presStyleLbl="sibTrans2D1" presStyleIdx="2" presStyleCnt="4"/>
      <dgm:spPr/>
    </dgm:pt>
    <dgm:pt modelId="{C6EDB9D1-AF9A-DD4D-9307-61D915047745}" type="pres">
      <dgm:prSet presAssocID="{AD8A3F72-D90D-9246-A7CD-728465AA588B}" presName="connectorText" presStyleLbl="sibTrans2D1" presStyleIdx="2" presStyleCnt="4"/>
      <dgm:spPr/>
    </dgm:pt>
    <dgm:pt modelId="{60E3E5E3-2405-984F-9BBD-D8F55DBBFB63}" type="pres">
      <dgm:prSet presAssocID="{EEC2FC65-19C7-3C40-958F-628F99B320EB}" presName="node" presStyleLbl="node1" presStyleIdx="3" presStyleCnt="5">
        <dgm:presLayoutVars>
          <dgm:bulletEnabled val="1"/>
        </dgm:presLayoutVars>
      </dgm:prSet>
      <dgm:spPr/>
    </dgm:pt>
    <dgm:pt modelId="{8D9BDC6C-F61D-574B-AC01-BCCCB62CD728}" type="pres">
      <dgm:prSet presAssocID="{C1BA73B7-21F2-1C47-B0F6-A415C6FAAE2F}" presName="sibTrans" presStyleLbl="sibTrans2D1" presStyleIdx="3" presStyleCnt="4"/>
      <dgm:spPr/>
    </dgm:pt>
    <dgm:pt modelId="{52ACE5EE-D02C-A24A-A344-4A56ED85582B}" type="pres">
      <dgm:prSet presAssocID="{C1BA73B7-21F2-1C47-B0F6-A415C6FAAE2F}" presName="connectorText" presStyleLbl="sibTrans2D1" presStyleIdx="3" presStyleCnt="4"/>
      <dgm:spPr/>
    </dgm:pt>
    <dgm:pt modelId="{93FEAE97-DC9E-D841-B719-9F357C13EAAE}" type="pres">
      <dgm:prSet presAssocID="{57D78287-E81B-484F-90CB-D9183AA6D61C}" presName="node" presStyleLbl="node1" presStyleIdx="4" presStyleCnt="5">
        <dgm:presLayoutVars>
          <dgm:bulletEnabled val="1"/>
        </dgm:presLayoutVars>
      </dgm:prSet>
      <dgm:spPr/>
    </dgm:pt>
  </dgm:ptLst>
  <dgm:cxnLst>
    <dgm:cxn modelId="{1BE9D508-07DB-B244-8B19-5210AAA195C8}" type="presOf" srcId="{E0C3BB2A-0ED4-9C4C-AE33-98233495734F}" destId="{A8790911-8D52-5147-AE01-4B38BB2BC0BB}" srcOrd="0" destOrd="0" presId="urn:microsoft.com/office/officeart/2005/8/layout/process1"/>
    <dgm:cxn modelId="{6782640B-F6AB-7843-B3CD-D5A1B3F13DE3}" type="presOf" srcId="{C1BA73B7-21F2-1C47-B0F6-A415C6FAAE2F}" destId="{8D9BDC6C-F61D-574B-AC01-BCCCB62CD728}" srcOrd="0" destOrd="0" presId="urn:microsoft.com/office/officeart/2005/8/layout/process1"/>
    <dgm:cxn modelId="{48BAA71F-8987-904B-A77C-A5BD6AEE8BD0}" type="presOf" srcId="{F1A65C97-9359-A040-9662-28ECE0A5F300}" destId="{B8511998-304D-A74B-B89A-433D6054FB85}" srcOrd="0" destOrd="0" presId="urn:microsoft.com/office/officeart/2005/8/layout/process1"/>
    <dgm:cxn modelId="{6FB1F62A-6B40-4443-BB1F-B589B19DEA88}" srcId="{B91F4C7E-6732-4D4C-9C9F-1DDDA59EF875}" destId="{31916E0F-2458-0847-B115-DE10878106D3}" srcOrd="1" destOrd="0" parTransId="{BA390E79-B551-8E40-A679-11E6574F3D13}" sibTransId="{3A71F4FB-D234-494F-A1E5-35781D856854}"/>
    <dgm:cxn modelId="{6931863F-6A83-8544-A5E7-726FE31874E9}" type="presOf" srcId="{57D78287-E81B-484F-90CB-D9183AA6D61C}" destId="{93FEAE97-DC9E-D841-B719-9F357C13EAAE}" srcOrd="0" destOrd="0" presId="urn:microsoft.com/office/officeart/2005/8/layout/process1"/>
    <dgm:cxn modelId="{39987040-E2E5-8748-A350-615EB5EF8239}" type="presOf" srcId="{31916E0F-2458-0847-B115-DE10878106D3}" destId="{F4183975-7E46-0E44-97B6-D11E97AD2D79}" srcOrd="0" destOrd="0" presId="urn:microsoft.com/office/officeart/2005/8/layout/process1"/>
    <dgm:cxn modelId="{6BC69848-E36B-0A48-B9DB-A56C8004568A}" type="presOf" srcId="{F1A65C97-9359-A040-9662-28ECE0A5F300}" destId="{CE82CB21-1A68-4A45-BDEE-6DC0E14EE785}" srcOrd="1" destOrd="0" presId="urn:microsoft.com/office/officeart/2005/8/layout/process1"/>
    <dgm:cxn modelId="{E3D9534A-E13A-B643-8764-B0E1D6451DE0}" type="presOf" srcId="{3A71F4FB-D234-494F-A1E5-35781D856854}" destId="{6D219620-ED69-6C4F-B566-79FFC3FE87AB}" srcOrd="1" destOrd="0" presId="urn:microsoft.com/office/officeart/2005/8/layout/process1"/>
    <dgm:cxn modelId="{B492EA96-1A61-064C-8952-2996754168A2}" type="presOf" srcId="{B91F4C7E-6732-4D4C-9C9F-1DDDA59EF875}" destId="{49F31432-03E3-CF4A-B337-6A057C546F2B}" srcOrd="0" destOrd="0" presId="urn:microsoft.com/office/officeart/2005/8/layout/process1"/>
    <dgm:cxn modelId="{ECCAA7A1-9F71-2845-BD7D-07F3703268D9}" type="presOf" srcId="{EEC2FC65-19C7-3C40-958F-628F99B320EB}" destId="{60E3E5E3-2405-984F-9BBD-D8F55DBBFB63}" srcOrd="0" destOrd="0" presId="urn:microsoft.com/office/officeart/2005/8/layout/process1"/>
    <dgm:cxn modelId="{43C0C9AA-CE10-364E-AE8F-490F8FB803EA}" srcId="{B91F4C7E-6732-4D4C-9C9F-1DDDA59EF875}" destId="{57D78287-E81B-484F-90CB-D9183AA6D61C}" srcOrd="4" destOrd="0" parTransId="{A5A210B2-EDF9-A441-9B3D-9D886959328A}" sibTransId="{76F19496-5573-AF46-B6C1-27E968C0FD3F}"/>
    <dgm:cxn modelId="{DC6294B2-8486-7847-8D38-47F09FC7BD1B}" type="presOf" srcId="{AD8A3F72-D90D-9246-A7CD-728465AA588B}" destId="{C6EDB9D1-AF9A-DD4D-9307-61D915047745}" srcOrd="1" destOrd="0" presId="urn:microsoft.com/office/officeart/2005/8/layout/process1"/>
    <dgm:cxn modelId="{573653B3-056E-B941-842C-5350010A0752}" type="presOf" srcId="{AD8A3F72-D90D-9246-A7CD-728465AA588B}" destId="{CEBADCA5-319A-C84A-AB62-EF947AC83545}" srcOrd="0" destOrd="0" presId="urn:microsoft.com/office/officeart/2005/8/layout/process1"/>
    <dgm:cxn modelId="{99E698D1-84AE-F543-B657-8A875C1D2B70}" srcId="{B91F4C7E-6732-4D4C-9C9F-1DDDA59EF875}" destId="{B815FBA2-301D-2C4C-B4D8-F9C531816DD0}" srcOrd="2" destOrd="0" parTransId="{3EA87751-A701-C042-BEC1-832793820AF0}" sibTransId="{AD8A3F72-D90D-9246-A7CD-728465AA588B}"/>
    <dgm:cxn modelId="{2A59F4D9-F1BB-CB4E-8207-FA6333960EDD}" type="presOf" srcId="{C1BA73B7-21F2-1C47-B0F6-A415C6FAAE2F}" destId="{52ACE5EE-D02C-A24A-A344-4A56ED85582B}" srcOrd="1" destOrd="0" presId="urn:microsoft.com/office/officeart/2005/8/layout/process1"/>
    <dgm:cxn modelId="{86E70CE1-5003-6847-9A53-445B413B0C87}" srcId="{B91F4C7E-6732-4D4C-9C9F-1DDDA59EF875}" destId="{E0C3BB2A-0ED4-9C4C-AE33-98233495734F}" srcOrd="0" destOrd="0" parTransId="{D7B33E1E-637F-904A-835C-F9EF4F764B04}" sibTransId="{F1A65C97-9359-A040-9662-28ECE0A5F300}"/>
    <dgm:cxn modelId="{B61F7DE3-48C2-F847-88EC-882AA0861B48}" type="presOf" srcId="{3A71F4FB-D234-494F-A1E5-35781D856854}" destId="{8D22FE75-51E5-3245-8C68-041193C39A7D}" srcOrd="0" destOrd="0" presId="urn:microsoft.com/office/officeart/2005/8/layout/process1"/>
    <dgm:cxn modelId="{0BC101E7-40BD-2B41-8681-7B9D020CB225}" type="presOf" srcId="{B815FBA2-301D-2C4C-B4D8-F9C531816DD0}" destId="{6D4AA058-A647-EA42-9EA0-1A960CDBAB67}" srcOrd="0" destOrd="0" presId="urn:microsoft.com/office/officeart/2005/8/layout/process1"/>
    <dgm:cxn modelId="{2AF905FF-4356-3942-98AE-E3963B6B99E6}" srcId="{B91F4C7E-6732-4D4C-9C9F-1DDDA59EF875}" destId="{EEC2FC65-19C7-3C40-958F-628F99B320EB}" srcOrd="3" destOrd="0" parTransId="{A2300FA5-D834-CA40-8BF9-9170D7B0E467}" sibTransId="{C1BA73B7-21F2-1C47-B0F6-A415C6FAAE2F}"/>
    <dgm:cxn modelId="{03B9332D-9EBF-1A4B-8320-9C0A0DD00A72}" type="presParOf" srcId="{49F31432-03E3-CF4A-B337-6A057C546F2B}" destId="{A8790911-8D52-5147-AE01-4B38BB2BC0BB}" srcOrd="0" destOrd="0" presId="urn:microsoft.com/office/officeart/2005/8/layout/process1"/>
    <dgm:cxn modelId="{D68131C4-6D1D-254D-82A2-5D47CDF4A918}" type="presParOf" srcId="{49F31432-03E3-CF4A-B337-6A057C546F2B}" destId="{B8511998-304D-A74B-B89A-433D6054FB85}" srcOrd="1" destOrd="0" presId="urn:microsoft.com/office/officeart/2005/8/layout/process1"/>
    <dgm:cxn modelId="{9DCF6F56-9471-8648-A617-14D97DC4A859}" type="presParOf" srcId="{B8511998-304D-A74B-B89A-433D6054FB85}" destId="{CE82CB21-1A68-4A45-BDEE-6DC0E14EE785}" srcOrd="0" destOrd="0" presId="urn:microsoft.com/office/officeart/2005/8/layout/process1"/>
    <dgm:cxn modelId="{C7BA5846-1B70-C140-87D8-74C19ACE42F0}" type="presParOf" srcId="{49F31432-03E3-CF4A-B337-6A057C546F2B}" destId="{F4183975-7E46-0E44-97B6-D11E97AD2D79}" srcOrd="2" destOrd="0" presId="urn:microsoft.com/office/officeart/2005/8/layout/process1"/>
    <dgm:cxn modelId="{DFBE046B-0778-DD49-B594-B280498884C3}" type="presParOf" srcId="{49F31432-03E3-CF4A-B337-6A057C546F2B}" destId="{8D22FE75-51E5-3245-8C68-041193C39A7D}" srcOrd="3" destOrd="0" presId="urn:microsoft.com/office/officeart/2005/8/layout/process1"/>
    <dgm:cxn modelId="{F60EB6FB-0D96-8D48-995E-2200B6A6668A}" type="presParOf" srcId="{8D22FE75-51E5-3245-8C68-041193C39A7D}" destId="{6D219620-ED69-6C4F-B566-79FFC3FE87AB}" srcOrd="0" destOrd="0" presId="urn:microsoft.com/office/officeart/2005/8/layout/process1"/>
    <dgm:cxn modelId="{1F360B23-AB12-374B-9705-FC8F6206703D}" type="presParOf" srcId="{49F31432-03E3-CF4A-B337-6A057C546F2B}" destId="{6D4AA058-A647-EA42-9EA0-1A960CDBAB67}" srcOrd="4" destOrd="0" presId="urn:microsoft.com/office/officeart/2005/8/layout/process1"/>
    <dgm:cxn modelId="{2052671F-DAEA-2843-87C4-3B97972116EB}" type="presParOf" srcId="{49F31432-03E3-CF4A-B337-6A057C546F2B}" destId="{CEBADCA5-319A-C84A-AB62-EF947AC83545}" srcOrd="5" destOrd="0" presId="urn:microsoft.com/office/officeart/2005/8/layout/process1"/>
    <dgm:cxn modelId="{E0C4F461-5FAD-104E-969A-80C99DDCB373}" type="presParOf" srcId="{CEBADCA5-319A-C84A-AB62-EF947AC83545}" destId="{C6EDB9D1-AF9A-DD4D-9307-61D915047745}" srcOrd="0" destOrd="0" presId="urn:microsoft.com/office/officeart/2005/8/layout/process1"/>
    <dgm:cxn modelId="{449839EA-E7E2-A34C-9A07-7E4BA4B05703}" type="presParOf" srcId="{49F31432-03E3-CF4A-B337-6A057C546F2B}" destId="{60E3E5E3-2405-984F-9BBD-D8F55DBBFB63}" srcOrd="6" destOrd="0" presId="urn:microsoft.com/office/officeart/2005/8/layout/process1"/>
    <dgm:cxn modelId="{1F700679-A449-2644-A98A-18138DD178AF}" type="presParOf" srcId="{49F31432-03E3-CF4A-B337-6A057C546F2B}" destId="{8D9BDC6C-F61D-574B-AC01-BCCCB62CD728}" srcOrd="7" destOrd="0" presId="urn:microsoft.com/office/officeart/2005/8/layout/process1"/>
    <dgm:cxn modelId="{2D7D79C5-F437-F146-9FFE-255869F237F1}" type="presParOf" srcId="{8D9BDC6C-F61D-574B-AC01-BCCCB62CD728}" destId="{52ACE5EE-D02C-A24A-A344-4A56ED85582B}" srcOrd="0" destOrd="0" presId="urn:microsoft.com/office/officeart/2005/8/layout/process1"/>
    <dgm:cxn modelId="{BD1FBD74-2F69-5B4B-A812-84710A87E006}" type="presParOf" srcId="{49F31432-03E3-CF4A-B337-6A057C546F2B}" destId="{93FEAE97-DC9E-D841-B719-9F357C13EAAE}" srcOrd="8" destOrd="0" presId="urn:microsoft.com/office/officeart/2005/8/layout/process1"/>
  </dgm:cxnLst>
  <dgm:bg/>
  <dgm:whole>
    <a:ln>
      <a:noFill/>
      <a:extLst>
        <a:ext uri="{C807C97D-BFC1-408E-A445-0C87EB9F89A2}">
          <ask:lineSketchStyleProps xmlns:ask="http://schemas.microsoft.com/office/drawing/2018/sketchyshapes">
            <ask:type>
              <ask:lineSketchScribble/>
            </ask:type>
          </ask:lineSketchStyleProps>
        </a:ext>
      </a:extLst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785CCC-24AD-8847-ADE7-7E3453130191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E537A8-61A8-1145-9AEE-0BF82507521B}">
      <dgm:prSet phldrT="[Text]"/>
      <dgm:spPr/>
      <dgm:t>
        <a:bodyPr/>
        <a:lstStyle/>
        <a:p>
          <a:r>
            <a: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Raw Data</a:t>
          </a: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(data from the source)</a:t>
          </a:r>
        </a:p>
      </dgm:t>
    </dgm:pt>
    <dgm:pt modelId="{13868943-9FEE-1343-B61C-0C3930B6328C}" type="parTrans" cxnId="{3A1960D4-4230-3347-9F1C-2B7C0BA1AE72}">
      <dgm:prSet/>
      <dgm:spPr/>
      <dgm:t>
        <a:bodyPr/>
        <a:lstStyle/>
        <a:p>
          <a:endParaRPr lang="en-US"/>
        </a:p>
      </dgm:t>
    </dgm:pt>
    <dgm:pt modelId="{F0BA8C47-5425-0A43-BB16-387AD307CDB7}" type="sibTrans" cxnId="{3A1960D4-4230-3347-9F1C-2B7C0BA1AE72}">
      <dgm:prSet/>
      <dgm:spPr/>
      <dgm:t>
        <a:bodyPr/>
        <a:lstStyle/>
        <a:p>
          <a:endParaRPr lang="en-US"/>
        </a:p>
      </dgm:t>
    </dgm:pt>
    <dgm:pt modelId="{F9C06BE2-E3AC-814F-B106-CA96822BC493}">
      <dgm:prSet phldrT="[Text]"/>
      <dgm:spPr/>
      <dgm:t>
        <a:bodyPr/>
        <a:lstStyle/>
        <a:p>
          <a:r>
            <a: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Processed Data</a:t>
          </a: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(data after cleaning)</a:t>
          </a:r>
        </a:p>
      </dgm:t>
    </dgm:pt>
    <dgm:pt modelId="{CF2788CD-9F6E-734D-B021-CE1FF599EBCC}" type="parTrans" cxnId="{EB22FD10-A430-244D-8DA6-B6ECC51E1B08}">
      <dgm:prSet/>
      <dgm:spPr/>
      <dgm:t>
        <a:bodyPr/>
        <a:lstStyle/>
        <a:p>
          <a:endParaRPr lang="en-US"/>
        </a:p>
      </dgm:t>
    </dgm:pt>
    <dgm:pt modelId="{93EF165B-7B54-064B-86A6-A13995DA9B15}" type="sibTrans" cxnId="{EB22FD10-A430-244D-8DA6-B6ECC51E1B08}">
      <dgm:prSet/>
      <dgm:spPr/>
      <dgm:t>
        <a:bodyPr/>
        <a:lstStyle/>
        <a:p>
          <a:endParaRPr lang="en-US"/>
        </a:p>
      </dgm:t>
    </dgm:pt>
    <dgm:pt modelId="{2AA955DE-4987-B540-B31E-6ECA6AD44482}">
      <dgm:prSet phldrT="[Text]"/>
      <dgm:spPr/>
      <dgm:t>
        <a:bodyPr/>
        <a:lstStyle/>
        <a:p>
          <a:r>
            <a: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Analysis data</a:t>
          </a:r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(data for analysis, often subset of processed data)</a:t>
          </a:r>
        </a:p>
      </dgm:t>
    </dgm:pt>
    <dgm:pt modelId="{10959A68-CA99-8942-BCFC-20A8A5C76689}" type="parTrans" cxnId="{B8C2816E-C6D2-444F-A674-2AB9EE8120E2}">
      <dgm:prSet/>
      <dgm:spPr/>
      <dgm:t>
        <a:bodyPr/>
        <a:lstStyle/>
        <a:p>
          <a:endParaRPr lang="en-US"/>
        </a:p>
      </dgm:t>
    </dgm:pt>
    <dgm:pt modelId="{7E53653B-6E3C-CD48-A728-241CF2DE955E}" type="sibTrans" cxnId="{B8C2816E-C6D2-444F-A674-2AB9EE8120E2}">
      <dgm:prSet/>
      <dgm:spPr/>
      <dgm:t>
        <a:bodyPr/>
        <a:lstStyle/>
        <a:p>
          <a:endParaRPr lang="en-US"/>
        </a:p>
      </dgm:t>
    </dgm:pt>
    <dgm:pt modelId="{BC694AF4-0C4F-B04B-B554-F2220E553A05}">
      <dgm:prSet phldrT="[Text]"/>
      <dgm:spPr/>
      <dgm:t>
        <a:bodyPr/>
        <a:lstStyle/>
        <a:p>
          <a:r>
            <a: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Analysis</a:t>
          </a:r>
        </a:p>
      </dgm:t>
    </dgm:pt>
    <dgm:pt modelId="{0F06FE9A-F4AA-E749-8A4A-E3DDA5D60F5F}" type="parTrans" cxnId="{551030A7-E2B4-AD45-888A-3F2B2522D236}">
      <dgm:prSet/>
      <dgm:spPr/>
      <dgm:t>
        <a:bodyPr/>
        <a:lstStyle/>
        <a:p>
          <a:endParaRPr lang="en-US"/>
        </a:p>
      </dgm:t>
    </dgm:pt>
    <dgm:pt modelId="{553317F3-EB83-A84F-8682-2B6D58AD8CB5}" type="sibTrans" cxnId="{551030A7-E2B4-AD45-888A-3F2B2522D236}">
      <dgm:prSet/>
      <dgm:spPr/>
      <dgm:t>
        <a:bodyPr/>
        <a:lstStyle/>
        <a:p>
          <a:endParaRPr lang="en-US"/>
        </a:p>
      </dgm:t>
    </dgm:pt>
    <dgm:pt modelId="{B1AE95AF-CBD6-6D44-B857-4609C14D999B}">
      <dgm:prSet phldrT="[Text]"/>
      <dgm:spPr/>
      <dgm:t>
        <a:bodyPr/>
        <a:lstStyle/>
        <a:p>
          <a:r>
            <a: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Results/Figures/Paper</a:t>
          </a:r>
        </a:p>
      </dgm:t>
    </dgm:pt>
    <dgm:pt modelId="{426E2F2C-E10C-3047-BE40-C75935EAAEC4}" type="parTrans" cxnId="{896576DD-0343-5542-9267-BE6B5F248DEC}">
      <dgm:prSet/>
      <dgm:spPr/>
      <dgm:t>
        <a:bodyPr/>
        <a:lstStyle/>
        <a:p>
          <a:endParaRPr lang="en-US"/>
        </a:p>
      </dgm:t>
    </dgm:pt>
    <dgm:pt modelId="{8F7F6D62-D0BC-FA47-AE26-594E78277561}" type="sibTrans" cxnId="{896576DD-0343-5542-9267-BE6B5F248DEC}">
      <dgm:prSet/>
      <dgm:spPr/>
      <dgm:t>
        <a:bodyPr/>
        <a:lstStyle/>
        <a:p>
          <a:endParaRPr lang="en-US"/>
        </a:p>
      </dgm:t>
    </dgm:pt>
    <dgm:pt modelId="{755481C9-3C22-3040-8C6A-583ACC70B145}">
      <dgm:prSet/>
      <dgm:spPr/>
      <dgm:t>
        <a:bodyPr/>
        <a:lstStyle/>
        <a:p>
          <a:r>
            <a: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Pre-Analysis Plan &amp; Data Collection</a:t>
          </a:r>
        </a:p>
      </dgm:t>
    </dgm:pt>
    <dgm:pt modelId="{8D142AB9-0D17-274D-BE30-A703B31ED455}" type="parTrans" cxnId="{22136F6C-5699-6A47-9AA1-E55970F42AE1}">
      <dgm:prSet/>
      <dgm:spPr/>
      <dgm:t>
        <a:bodyPr/>
        <a:lstStyle/>
        <a:p>
          <a:endParaRPr lang="en-US"/>
        </a:p>
      </dgm:t>
    </dgm:pt>
    <dgm:pt modelId="{1EFC06F0-B981-DC49-AAA9-AFA499575977}" type="sibTrans" cxnId="{22136F6C-5699-6A47-9AA1-E55970F42AE1}">
      <dgm:prSet/>
      <dgm:spPr/>
      <dgm:t>
        <a:bodyPr/>
        <a:lstStyle/>
        <a:p>
          <a:endParaRPr lang="en-US"/>
        </a:p>
      </dgm:t>
    </dgm:pt>
    <dgm:pt modelId="{8F84F0F0-BA35-C240-9F26-29ED93BB5915}" type="pres">
      <dgm:prSet presAssocID="{51785CCC-24AD-8847-ADE7-7E3453130191}" presName="Name0" presStyleCnt="0">
        <dgm:presLayoutVars>
          <dgm:dir/>
          <dgm:animLvl val="lvl"/>
          <dgm:resizeHandles val="exact"/>
        </dgm:presLayoutVars>
      </dgm:prSet>
      <dgm:spPr/>
    </dgm:pt>
    <dgm:pt modelId="{CAD9474A-449E-0044-947B-9311A88E6BE9}" type="pres">
      <dgm:prSet presAssocID="{B1AE95AF-CBD6-6D44-B857-4609C14D999B}" presName="boxAndChildren" presStyleCnt="0"/>
      <dgm:spPr/>
    </dgm:pt>
    <dgm:pt modelId="{D397ACED-9EFB-4A49-B429-C887538CD99E}" type="pres">
      <dgm:prSet presAssocID="{B1AE95AF-CBD6-6D44-B857-4609C14D999B}" presName="parentTextBox" presStyleLbl="node1" presStyleIdx="0" presStyleCnt="6"/>
      <dgm:spPr/>
    </dgm:pt>
    <dgm:pt modelId="{FA80EB06-A9D8-C14A-AABA-4C710F46F313}" type="pres">
      <dgm:prSet presAssocID="{553317F3-EB83-A84F-8682-2B6D58AD8CB5}" presName="sp" presStyleCnt="0"/>
      <dgm:spPr/>
    </dgm:pt>
    <dgm:pt modelId="{2EBF9FF5-ADAB-544B-A6EB-4BC513386941}" type="pres">
      <dgm:prSet presAssocID="{BC694AF4-0C4F-B04B-B554-F2220E553A05}" presName="arrowAndChildren" presStyleCnt="0"/>
      <dgm:spPr/>
    </dgm:pt>
    <dgm:pt modelId="{33E36FBE-4A47-2145-900C-98CD3F527170}" type="pres">
      <dgm:prSet presAssocID="{BC694AF4-0C4F-B04B-B554-F2220E553A05}" presName="parentTextArrow" presStyleLbl="node1" presStyleIdx="1" presStyleCnt="6"/>
      <dgm:spPr/>
    </dgm:pt>
    <dgm:pt modelId="{7DDC9AD8-EB37-3F40-A288-D6EB0F928E63}" type="pres">
      <dgm:prSet presAssocID="{7E53653B-6E3C-CD48-A728-241CF2DE955E}" presName="sp" presStyleCnt="0"/>
      <dgm:spPr/>
    </dgm:pt>
    <dgm:pt modelId="{02B86A8A-C044-6C4D-B640-2DA35118B6C9}" type="pres">
      <dgm:prSet presAssocID="{2AA955DE-4987-B540-B31E-6ECA6AD44482}" presName="arrowAndChildren" presStyleCnt="0"/>
      <dgm:spPr/>
    </dgm:pt>
    <dgm:pt modelId="{7BED3A23-16FC-AA44-924F-5172B204A654}" type="pres">
      <dgm:prSet presAssocID="{2AA955DE-4987-B540-B31E-6ECA6AD44482}" presName="parentTextArrow" presStyleLbl="node1" presStyleIdx="2" presStyleCnt="6"/>
      <dgm:spPr/>
    </dgm:pt>
    <dgm:pt modelId="{86026BE2-15E4-9944-9709-580DC774EB4F}" type="pres">
      <dgm:prSet presAssocID="{93EF165B-7B54-064B-86A6-A13995DA9B15}" presName="sp" presStyleCnt="0"/>
      <dgm:spPr/>
    </dgm:pt>
    <dgm:pt modelId="{9AAC4609-8551-9141-8F2A-F48095183CE4}" type="pres">
      <dgm:prSet presAssocID="{F9C06BE2-E3AC-814F-B106-CA96822BC493}" presName="arrowAndChildren" presStyleCnt="0"/>
      <dgm:spPr/>
    </dgm:pt>
    <dgm:pt modelId="{8B4945C2-0810-C24D-ABDF-3A471BBF3536}" type="pres">
      <dgm:prSet presAssocID="{F9C06BE2-E3AC-814F-B106-CA96822BC493}" presName="parentTextArrow" presStyleLbl="node1" presStyleIdx="3" presStyleCnt="6"/>
      <dgm:spPr/>
    </dgm:pt>
    <dgm:pt modelId="{BAE03EC7-FF92-D94D-AF99-0FE8D0EAC1E5}" type="pres">
      <dgm:prSet presAssocID="{F0BA8C47-5425-0A43-BB16-387AD307CDB7}" presName="sp" presStyleCnt="0"/>
      <dgm:spPr/>
    </dgm:pt>
    <dgm:pt modelId="{146B2BB9-E4FC-4945-845F-0423035B3EAD}" type="pres">
      <dgm:prSet presAssocID="{15E537A8-61A8-1145-9AEE-0BF82507521B}" presName="arrowAndChildren" presStyleCnt="0"/>
      <dgm:spPr/>
    </dgm:pt>
    <dgm:pt modelId="{A5A7C114-B056-064D-88A4-4E83DDC9023E}" type="pres">
      <dgm:prSet presAssocID="{15E537A8-61A8-1145-9AEE-0BF82507521B}" presName="parentTextArrow" presStyleLbl="node1" presStyleIdx="4" presStyleCnt="6"/>
      <dgm:spPr/>
    </dgm:pt>
    <dgm:pt modelId="{96740B92-BDF3-F84F-AB6C-A112114FB23D}" type="pres">
      <dgm:prSet presAssocID="{1EFC06F0-B981-DC49-AAA9-AFA499575977}" presName="sp" presStyleCnt="0"/>
      <dgm:spPr/>
    </dgm:pt>
    <dgm:pt modelId="{82D732E2-FEF4-5D4C-AF3A-B6DCEC27C859}" type="pres">
      <dgm:prSet presAssocID="{755481C9-3C22-3040-8C6A-583ACC70B145}" presName="arrowAndChildren" presStyleCnt="0"/>
      <dgm:spPr/>
    </dgm:pt>
    <dgm:pt modelId="{14513981-5321-0947-865B-5FDBA29B1D92}" type="pres">
      <dgm:prSet presAssocID="{755481C9-3C22-3040-8C6A-583ACC70B145}" presName="parentTextArrow" presStyleLbl="node1" presStyleIdx="5" presStyleCnt="6"/>
      <dgm:spPr/>
    </dgm:pt>
  </dgm:ptLst>
  <dgm:cxnLst>
    <dgm:cxn modelId="{EB22FD10-A430-244D-8DA6-B6ECC51E1B08}" srcId="{51785CCC-24AD-8847-ADE7-7E3453130191}" destId="{F9C06BE2-E3AC-814F-B106-CA96822BC493}" srcOrd="2" destOrd="0" parTransId="{CF2788CD-9F6E-734D-B021-CE1FF599EBCC}" sibTransId="{93EF165B-7B54-064B-86A6-A13995DA9B15}"/>
    <dgm:cxn modelId="{86FB1348-BA76-F544-ACAB-41F6AC73240F}" type="presOf" srcId="{15E537A8-61A8-1145-9AEE-0BF82507521B}" destId="{A5A7C114-B056-064D-88A4-4E83DDC9023E}" srcOrd="0" destOrd="0" presId="urn:microsoft.com/office/officeart/2005/8/layout/process4"/>
    <dgm:cxn modelId="{F3146A57-7F53-6E4B-AFEA-156358ED700A}" type="presOf" srcId="{B1AE95AF-CBD6-6D44-B857-4609C14D999B}" destId="{D397ACED-9EFB-4A49-B429-C887538CD99E}" srcOrd="0" destOrd="0" presId="urn:microsoft.com/office/officeart/2005/8/layout/process4"/>
    <dgm:cxn modelId="{22136F6C-5699-6A47-9AA1-E55970F42AE1}" srcId="{51785CCC-24AD-8847-ADE7-7E3453130191}" destId="{755481C9-3C22-3040-8C6A-583ACC70B145}" srcOrd="0" destOrd="0" parTransId="{8D142AB9-0D17-274D-BE30-A703B31ED455}" sibTransId="{1EFC06F0-B981-DC49-AAA9-AFA499575977}"/>
    <dgm:cxn modelId="{B8C2816E-C6D2-444F-A674-2AB9EE8120E2}" srcId="{51785CCC-24AD-8847-ADE7-7E3453130191}" destId="{2AA955DE-4987-B540-B31E-6ECA6AD44482}" srcOrd="3" destOrd="0" parTransId="{10959A68-CA99-8942-BCFC-20A8A5C76689}" sibTransId="{7E53653B-6E3C-CD48-A728-241CF2DE955E}"/>
    <dgm:cxn modelId="{BEF9A18F-8F25-D14F-A6DE-C9FE0E5CE85D}" type="presOf" srcId="{755481C9-3C22-3040-8C6A-583ACC70B145}" destId="{14513981-5321-0947-865B-5FDBA29B1D92}" srcOrd="0" destOrd="0" presId="urn:microsoft.com/office/officeart/2005/8/layout/process4"/>
    <dgm:cxn modelId="{10181D91-413C-F740-BED0-406B6B6140E6}" type="presOf" srcId="{F9C06BE2-E3AC-814F-B106-CA96822BC493}" destId="{8B4945C2-0810-C24D-ABDF-3A471BBF3536}" srcOrd="0" destOrd="0" presId="urn:microsoft.com/office/officeart/2005/8/layout/process4"/>
    <dgm:cxn modelId="{551030A7-E2B4-AD45-888A-3F2B2522D236}" srcId="{51785CCC-24AD-8847-ADE7-7E3453130191}" destId="{BC694AF4-0C4F-B04B-B554-F2220E553A05}" srcOrd="4" destOrd="0" parTransId="{0F06FE9A-F4AA-E749-8A4A-E3DDA5D60F5F}" sibTransId="{553317F3-EB83-A84F-8682-2B6D58AD8CB5}"/>
    <dgm:cxn modelId="{7ADC55AF-71E2-8745-ACBA-FBADA86CA9BD}" type="presOf" srcId="{51785CCC-24AD-8847-ADE7-7E3453130191}" destId="{8F84F0F0-BA35-C240-9F26-29ED93BB5915}" srcOrd="0" destOrd="0" presId="urn:microsoft.com/office/officeart/2005/8/layout/process4"/>
    <dgm:cxn modelId="{C1A9EEC4-A556-C84A-9B78-4B8E963F35E7}" type="presOf" srcId="{BC694AF4-0C4F-B04B-B554-F2220E553A05}" destId="{33E36FBE-4A47-2145-900C-98CD3F527170}" srcOrd="0" destOrd="0" presId="urn:microsoft.com/office/officeart/2005/8/layout/process4"/>
    <dgm:cxn modelId="{CA1244C8-4B6C-3B4E-B28A-F1C72A46FB11}" type="presOf" srcId="{2AA955DE-4987-B540-B31E-6ECA6AD44482}" destId="{7BED3A23-16FC-AA44-924F-5172B204A654}" srcOrd="0" destOrd="0" presId="urn:microsoft.com/office/officeart/2005/8/layout/process4"/>
    <dgm:cxn modelId="{3A1960D4-4230-3347-9F1C-2B7C0BA1AE72}" srcId="{51785CCC-24AD-8847-ADE7-7E3453130191}" destId="{15E537A8-61A8-1145-9AEE-0BF82507521B}" srcOrd="1" destOrd="0" parTransId="{13868943-9FEE-1343-B61C-0C3930B6328C}" sibTransId="{F0BA8C47-5425-0A43-BB16-387AD307CDB7}"/>
    <dgm:cxn modelId="{896576DD-0343-5542-9267-BE6B5F248DEC}" srcId="{51785CCC-24AD-8847-ADE7-7E3453130191}" destId="{B1AE95AF-CBD6-6D44-B857-4609C14D999B}" srcOrd="5" destOrd="0" parTransId="{426E2F2C-E10C-3047-BE40-C75935EAAEC4}" sibTransId="{8F7F6D62-D0BC-FA47-AE26-594E78277561}"/>
    <dgm:cxn modelId="{87A5B2DC-8200-B74D-95A3-E12EC3D91A0A}" type="presParOf" srcId="{8F84F0F0-BA35-C240-9F26-29ED93BB5915}" destId="{CAD9474A-449E-0044-947B-9311A88E6BE9}" srcOrd="0" destOrd="0" presId="urn:microsoft.com/office/officeart/2005/8/layout/process4"/>
    <dgm:cxn modelId="{A39DD586-978B-2641-B7B5-6BB08B68929D}" type="presParOf" srcId="{CAD9474A-449E-0044-947B-9311A88E6BE9}" destId="{D397ACED-9EFB-4A49-B429-C887538CD99E}" srcOrd="0" destOrd="0" presId="urn:microsoft.com/office/officeart/2005/8/layout/process4"/>
    <dgm:cxn modelId="{0199AFFC-BDE4-8445-8060-F2D411352308}" type="presParOf" srcId="{8F84F0F0-BA35-C240-9F26-29ED93BB5915}" destId="{FA80EB06-A9D8-C14A-AABA-4C710F46F313}" srcOrd="1" destOrd="0" presId="urn:microsoft.com/office/officeart/2005/8/layout/process4"/>
    <dgm:cxn modelId="{69321B5F-EFEA-A241-A6A7-D2CE1F615B9C}" type="presParOf" srcId="{8F84F0F0-BA35-C240-9F26-29ED93BB5915}" destId="{2EBF9FF5-ADAB-544B-A6EB-4BC513386941}" srcOrd="2" destOrd="0" presId="urn:microsoft.com/office/officeart/2005/8/layout/process4"/>
    <dgm:cxn modelId="{C048F303-1465-7B42-9800-5A1D2ADDE673}" type="presParOf" srcId="{2EBF9FF5-ADAB-544B-A6EB-4BC513386941}" destId="{33E36FBE-4A47-2145-900C-98CD3F527170}" srcOrd="0" destOrd="0" presId="urn:microsoft.com/office/officeart/2005/8/layout/process4"/>
    <dgm:cxn modelId="{7B1FEAE2-5DF2-3D4B-BD30-82CAA8B5A05A}" type="presParOf" srcId="{8F84F0F0-BA35-C240-9F26-29ED93BB5915}" destId="{7DDC9AD8-EB37-3F40-A288-D6EB0F928E63}" srcOrd="3" destOrd="0" presId="urn:microsoft.com/office/officeart/2005/8/layout/process4"/>
    <dgm:cxn modelId="{F6D1E8A3-C6F1-6447-A778-11F8F46E5137}" type="presParOf" srcId="{8F84F0F0-BA35-C240-9F26-29ED93BB5915}" destId="{02B86A8A-C044-6C4D-B640-2DA35118B6C9}" srcOrd="4" destOrd="0" presId="urn:microsoft.com/office/officeart/2005/8/layout/process4"/>
    <dgm:cxn modelId="{5ABC1CC8-A162-7540-B696-0B7376427192}" type="presParOf" srcId="{02B86A8A-C044-6C4D-B640-2DA35118B6C9}" destId="{7BED3A23-16FC-AA44-924F-5172B204A654}" srcOrd="0" destOrd="0" presId="urn:microsoft.com/office/officeart/2005/8/layout/process4"/>
    <dgm:cxn modelId="{6CA78233-9D92-EF46-9839-D16B37A9897D}" type="presParOf" srcId="{8F84F0F0-BA35-C240-9F26-29ED93BB5915}" destId="{86026BE2-15E4-9944-9709-580DC774EB4F}" srcOrd="5" destOrd="0" presId="urn:microsoft.com/office/officeart/2005/8/layout/process4"/>
    <dgm:cxn modelId="{96C049CC-7380-114F-A443-39923CC93EB0}" type="presParOf" srcId="{8F84F0F0-BA35-C240-9F26-29ED93BB5915}" destId="{9AAC4609-8551-9141-8F2A-F48095183CE4}" srcOrd="6" destOrd="0" presId="urn:microsoft.com/office/officeart/2005/8/layout/process4"/>
    <dgm:cxn modelId="{F6F4A6CF-520E-384D-AA66-FDD6759922BD}" type="presParOf" srcId="{9AAC4609-8551-9141-8F2A-F48095183CE4}" destId="{8B4945C2-0810-C24D-ABDF-3A471BBF3536}" srcOrd="0" destOrd="0" presId="urn:microsoft.com/office/officeart/2005/8/layout/process4"/>
    <dgm:cxn modelId="{1C239D9C-0E83-9F4E-B8C7-FF054161F9F6}" type="presParOf" srcId="{8F84F0F0-BA35-C240-9F26-29ED93BB5915}" destId="{BAE03EC7-FF92-D94D-AF99-0FE8D0EAC1E5}" srcOrd="7" destOrd="0" presId="urn:microsoft.com/office/officeart/2005/8/layout/process4"/>
    <dgm:cxn modelId="{67B22BA9-B7B1-694E-958B-1B20448D963E}" type="presParOf" srcId="{8F84F0F0-BA35-C240-9F26-29ED93BB5915}" destId="{146B2BB9-E4FC-4945-845F-0423035B3EAD}" srcOrd="8" destOrd="0" presId="urn:microsoft.com/office/officeart/2005/8/layout/process4"/>
    <dgm:cxn modelId="{16B1E519-0CEC-274B-83E3-37409357B082}" type="presParOf" srcId="{146B2BB9-E4FC-4945-845F-0423035B3EAD}" destId="{A5A7C114-B056-064D-88A4-4E83DDC9023E}" srcOrd="0" destOrd="0" presId="urn:microsoft.com/office/officeart/2005/8/layout/process4"/>
    <dgm:cxn modelId="{BFEFA5AE-77A7-EB41-8E29-3EC78E39AB03}" type="presParOf" srcId="{8F84F0F0-BA35-C240-9F26-29ED93BB5915}" destId="{96740B92-BDF3-F84F-AB6C-A112114FB23D}" srcOrd="9" destOrd="0" presId="urn:microsoft.com/office/officeart/2005/8/layout/process4"/>
    <dgm:cxn modelId="{3BC9045A-2ED6-5343-9950-F14F7A34A5C8}" type="presParOf" srcId="{8F84F0F0-BA35-C240-9F26-29ED93BB5915}" destId="{82D732E2-FEF4-5D4C-AF3A-B6DCEC27C859}" srcOrd="10" destOrd="0" presId="urn:microsoft.com/office/officeart/2005/8/layout/process4"/>
    <dgm:cxn modelId="{BB142B55-CDB7-B14A-BE98-FD0050E56858}" type="presParOf" srcId="{82D732E2-FEF4-5D4C-AF3A-B6DCEC27C859}" destId="{14513981-5321-0947-865B-5FDBA29B1D9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785CCC-24AD-8847-ADE7-7E3453130191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15E537A8-61A8-1145-9AEE-0BF82507521B}">
      <dgm:prSet phldrT="[Text]"/>
      <dgm:spPr/>
      <dgm:t>
        <a:bodyPr/>
        <a:lstStyle/>
        <a:p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Pre-Analysis Plan &amp; Data Collection</a:t>
          </a:r>
        </a:p>
      </dgm:t>
    </dgm:pt>
    <dgm:pt modelId="{13868943-9FEE-1343-B61C-0C3930B6328C}" type="parTrans" cxnId="{3A1960D4-4230-3347-9F1C-2B7C0BA1AE72}">
      <dgm:prSet/>
      <dgm:spPr/>
      <dgm:t>
        <a:bodyPr/>
        <a:lstStyle/>
        <a:p>
          <a:endParaRPr lang="en-US"/>
        </a:p>
      </dgm:t>
    </dgm:pt>
    <dgm:pt modelId="{F0BA8C47-5425-0A43-BB16-387AD307CDB7}" type="sibTrans" cxnId="{3A1960D4-4230-3347-9F1C-2B7C0BA1AE72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B1BD42A4-D819-7E48-904C-E3E849CC53A6}" type="pres">
      <dgm:prSet presAssocID="{51785CCC-24AD-8847-ADE7-7E3453130191}" presName="linearFlow" presStyleCnt="0">
        <dgm:presLayoutVars>
          <dgm:resizeHandles val="exact"/>
        </dgm:presLayoutVars>
      </dgm:prSet>
      <dgm:spPr/>
    </dgm:pt>
    <dgm:pt modelId="{38CB57BB-9BD5-6646-B8DC-8E088E1B5575}" type="pres">
      <dgm:prSet presAssocID="{15E537A8-61A8-1145-9AEE-0BF82507521B}" presName="node" presStyleLbl="node1" presStyleIdx="0" presStyleCnt="1">
        <dgm:presLayoutVars>
          <dgm:bulletEnabled val="1"/>
        </dgm:presLayoutVars>
      </dgm:prSet>
      <dgm:spPr/>
    </dgm:pt>
  </dgm:ptLst>
  <dgm:cxnLst>
    <dgm:cxn modelId="{3692AEAF-DA29-6448-A52F-C06E19F40E73}" type="presOf" srcId="{51785CCC-24AD-8847-ADE7-7E3453130191}" destId="{B1BD42A4-D819-7E48-904C-E3E849CC53A6}" srcOrd="0" destOrd="0" presId="urn:microsoft.com/office/officeart/2005/8/layout/process2"/>
    <dgm:cxn modelId="{3A1960D4-4230-3347-9F1C-2B7C0BA1AE72}" srcId="{51785CCC-24AD-8847-ADE7-7E3453130191}" destId="{15E537A8-61A8-1145-9AEE-0BF82507521B}" srcOrd="0" destOrd="0" parTransId="{13868943-9FEE-1343-B61C-0C3930B6328C}" sibTransId="{F0BA8C47-5425-0A43-BB16-387AD307CDB7}"/>
    <dgm:cxn modelId="{51F009E1-03F1-9846-846B-0989799B276B}" type="presOf" srcId="{15E537A8-61A8-1145-9AEE-0BF82507521B}" destId="{38CB57BB-9BD5-6646-B8DC-8E088E1B5575}" srcOrd="0" destOrd="0" presId="urn:microsoft.com/office/officeart/2005/8/layout/process2"/>
    <dgm:cxn modelId="{AE666E2A-78AE-8A48-8509-E577ACC298FB}" type="presParOf" srcId="{B1BD42A4-D819-7E48-904C-E3E849CC53A6}" destId="{38CB57BB-9BD5-6646-B8DC-8E088E1B557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785CCC-24AD-8847-ADE7-7E3453130191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15E537A8-61A8-1145-9AEE-0BF82507521B}">
      <dgm:prSet phldrT="[Text]"/>
      <dgm:spPr/>
      <dgm:t>
        <a:bodyPr/>
        <a:lstStyle/>
        <a:p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Raw Data</a:t>
          </a:r>
        </a:p>
      </dgm:t>
    </dgm:pt>
    <dgm:pt modelId="{13868943-9FEE-1343-B61C-0C3930B6328C}" type="parTrans" cxnId="{3A1960D4-4230-3347-9F1C-2B7C0BA1AE72}">
      <dgm:prSet/>
      <dgm:spPr/>
      <dgm:t>
        <a:bodyPr/>
        <a:lstStyle/>
        <a:p>
          <a:endParaRPr lang="en-US"/>
        </a:p>
      </dgm:t>
    </dgm:pt>
    <dgm:pt modelId="{F0BA8C47-5425-0A43-BB16-387AD307CDB7}" type="sibTrans" cxnId="{3A1960D4-4230-3347-9F1C-2B7C0BA1AE72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F9C06BE2-E3AC-814F-B106-CA96822BC493}">
      <dgm:prSet phldrT="[Text]"/>
      <dgm:spPr/>
      <dgm:t>
        <a:bodyPr/>
        <a:lstStyle/>
        <a:p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Processed Data</a:t>
          </a:r>
        </a:p>
      </dgm:t>
    </dgm:pt>
    <dgm:pt modelId="{CF2788CD-9F6E-734D-B021-CE1FF599EBCC}" type="parTrans" cxnId="{EB22FD10-A430-244D-8DA6-B6ECC51E1B08}">
      <dgm:prSet/>
      <dgm:spPr/>
      <dgm:t>
        <a:bodyPr/>
        <a:lstStyle/>
        <a:p>
          <a:endParaRPr lang="en-US"/>
        </a:p>
      </dgm:t>
    </dgm:pt>
    <dgm:pt modelId="{93EF165B-7B54-064B-86A6-A13995DA9B15}" type="sibTrans" cxnId="{EB22FD10-A430-244D-8DA6-B6ECC51E1B08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2AA955DE-4987-B540-B31E-6ECA6AD44482}">
      <dgm:prSet phldrT="[Text]"/>
      <dgm:spPr/>
      <dgm:t>
        <a:bodyPr/>
        <a:lstStyle/>
        <a:p>
          <a:r>
            <a: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Analysis data</a:t>
          </a:r>
        </a:p>
      </dgm:t>
    </dgm:pt>
    <dgm:pt modelId="{10959A68-CA99-8942-BCFC-20A8A5C76689}" type="parTrans" cxnId="{B8C2816E-C6D2-444F-A674-2AB9EE8120E2}">
      <dgm:prSet/>
      <dgm:spPr/>
      <dgm:t>
        <a:bodyPr/>
        <a:lstStyle/>
        <a:p>
          <a:endParaRPr lang="en-US"/>
        </a:p>
      </dgm:t>
    </dgm:pt>
    <dgm:pt modelId="{7E53653B-6E3C-CD48-A728-241CF2DE955E}" type="sibTrans" cxnId="{B8C2816E-C6D2-444F-A674-2AB9EE8120E2}">
      <dgm:prSet/>
      <dgm:spPr/>
      <dgm:t>
        <a:bodyPr/>
        <a:lstStyle/>
        <a:p>
          <a:endParaRPr lang="en-US"/>
        </a:p>
      </dgm:t>
    </dgm:pt>
    <dgm:pt modelId="{B1BD42A4-D819-7E48-904C-E3E849CC53A6}" type="pres">
      <dgm:prSet presAssocID="{51785CCC-24AD-8847-ADE7-7E3453130191}" presName="linearFlow" presStyleCnt="0">
        <dgm:presLayoutVars>
          <dgm:resizeHandles val="exact"/>
        </dgm:presLayoutVars>
      </dgm:prSet>
      <dgm:spPr/>
    </dgm:pt>
    <dgm:pt modelId="{38CB57BB-9BD5-6646-B8DC-8E088E1B5575}" type="pres">
      <dgm:prSet presAssocID="{15E537A8-61A8-1145-9AEE-0BF82507521B}" presName="node" presStyleLbl="node1" presStyleIdx="0" presStyleCnt="3">
        <dgm:presLayoutVars>
          <dgm:bulletEnabled val="1"/>
        </dgm:presLayoutVars>
      </dgm:prSet>
      <dgm:spPr/>
    </dgm:pt>
    <dgm:pt modelId="{19D5133A-B79D-7E4C-B76E-1BEC1CD888D7}" type="pres">
      <dgm:prSet presAssocID="{F0BA8C47-5425-0A43-BB16-387AD307CDB7}" presName="sibTrans" presStyleLbl="sibTrans2D1" presStyleIdx="0" presStyleCnt="2"/>
      <dgm:spPr/>
    </dgm:pt>
    <dgm:pt modelId="{359239E7-67EE-6D47-9B40-39BB9490EB39}" type="pres">
      <dgm:prSet presAssocID="{F0BA8C47-5425-0A43-BB16-387AD307CDB7}" presName="connectorText" presStyleLbl="sibTrans2D1" presStyleIdx="0" presStyleCnt="2"/>
      <dgm:spPr/>
    </dgm:pt>
    <dgm:pt modelId="{CBC681E7-36BD-1E48-A48D-4B4567E8DF77}" type="pres">
      <dgm:prSet presAssocID="{F9C06BE2-E3AC-814F-B106-CA96822BC493}" presName="node" presStyleLbl="node1" presStyleIdx="1" presStyleCnt="3">
        <dgm:presLayoutVars>
          <dgm:bulletEnabled val="1"/>
        </dgm:presLayoutVars>
      </dgm:prSet>
      <dgm:spPr/>
    </dgm:pt>
    <dgm:pt modelId="{61649680-D0BE-584A-80CF-1E6E74AECF3F}" type="pres">
      <dgm:prSet presAssocID="{93EF165B-7B54-064B-86A6-A13995DA9B15}" presName="sibTrans" presStyleLbl="sibTrans2D1" presStyleIdx="1" presStyleCnt="2"/>
      <dgm:spPr/>
    </dgm:pt>
    <dgm:pt modelId="{E578FA47-3857-0E4D-B6B1-0F4AEEFFD459}" type="pres">
      <dgm:prSet presAssocID="{93EF165B-7B54-064B-86A6-A13995DA9B15}" presName="connectorText" presStyleLbl="sibTrans2D1" presStyleIdx="1" presStyleCnt="2"/>
      <dgm:spPr/>
    </dgm:pt>
    <dgm:pt modelId="{D83874A5-F231-E745-A494-EF43B03E7FE5}" type="pres">
      <dgm:prSet presAssocID="{2AA955DE-4987-B540-B31E-6ECA6AD44482}" presName="node" presStyleLbl="node1" presStyleIdx="2" presStyleCnt="3">
        <dgm:presLayoutVars>
          <dgm:bulletEnabled val="1"/>
        </dgm:presLayoutVars>
      </dgm:prSet>
      <dgm:spPr/>
    </dgm:pt>
  </dgm:ptLst>
  <dgm:cxnLst>
    <dgm:cxn modelId="{EB22FD10-A430-244D-8DA6-B6ECC51E1B08}" srcId="{51785CCC-24AD-8847-ADE7-7E3453130191}" destId="{F9C06BE2-E3AC-814F-B106-CA96822BC493}" srcOrd="1" destOrd="0" parTransId="{CF2788CD-9F6E-734D-B021-CE1FF599EBCC}" sibTransId="{93EF165B-7B54-064B-86A6-A13995DA9B15}"/>
    <dgm:cxn modelId="{24DCE352-01F5-6346-9734-1FAD3CB0BDEC}" type="presOf" srcId="{93EF165B-7B54-064B-86A6-A13995DA9B15}" destId="{E578FA47-3857-0E4D-B6B1-0F4AEEFFD459}" srcOrd="1" destOrd="0" presId="urn:microsoft.com/office/officeart/2005/8/layout/process2"/>
    <dgm:cxn modelId="{280C1057-B0FB-B545-B45E-70F0A4BE79D1}" type="presOf" srcId="{93EF165B-7B54-064B-86A6-A13995DA9B15}" destId="{61649680-D0BE-584A-80CF-1E6E74AECF3F}" srcOrd="0" destOrd="0" presId="urn:microsoft.com/office/officeart/2005/8/layout/process2"/>
    <dgm:cxn modelId="{B8C2816E-C6D2-444F-A674-2AB9EE8120E2}" srcId="{51785CCC-24AD-8847-ADE7-7E3453130191}" destId="{2AA955DE-4987-B540-B31E-6ECA6AD44482}" srcOrd="2" destOrd="0" parTransId="{10959A68-CA99-8942-BCFC-20A8A5C76689}" sibTransId="{7E53653B-6E3C-CD48-A728-241CF2DE955E}"/>
    <dgm:cxn modelId="{9393039E-BCD1-264B-9076-B9D577C92BB5}" type="presOf" srcId="{2AA955DE-4987-B540-B31E-6ECA6AD44482}" destId="{D83874A5-F231-E745-A494-EF43B03E7FE5}" srcOrd="0" destOrd="0" presId="urn:microsoft.com/office/officeart/2005/8/layout/process2"/>
    <dgm:cxn modelId="{13FF65A6-3F65-154C-9AB0-F1B87B218658}" type="presOf" srcId="{F0BA8C47-5425-0A43-BB16-387AD307CDB7}" destId="{359239E7-67EE-6D47-9B40-39BB9490EB39}" srcOrd="1" destOrd="0" presId="urn:microsoft.com/office/officeart/2005/8/layout/process2"/>
    <dgm:cxn modelId="{A6444EA9-77DD-0541-9551-DE429BCDCBA0}" type="presOf" srcId="{F9C06BE2-E3AC-814F-B106-CA96822BC493}" destId="{CBC681E7-36BD-1E48-A48D-4B4567E8DF77}" srcOrd="0" destOrd="0" presId="urn:microsoft.com/office/officeart/2005/8/layout/process2"/>
    <dgm:cxn modelId="{3692AEAF-DA29-6448-A52F-C06E19F40E73}" type="presOf" srcId="{51785CCC-24AD-8847-ADE7-7E3453130191}" destId="{B1BD42A4-D819-7E48-904C-E3E849CC53A6}" srcOrd="0" destOrd="0" presId="urn:microsoft.com/office/officeart/2005/8/layout/process2"/>
    <dgm:cxn modelId="{3A1960D4-4230-3347-9F1C-2B7C0BA1AE72}" srcId="{51785CCC-24AD-8847-ADE7-7E3453130191}" destId="{15E537A8-61A8-1145-9AEE-0BF82507521B}" srcOrd="0" destOrd="0" parTransId="{13868943-9FEE-1343-B61C-0C3930B6328C}" sibTransId="{F0BA8C47-5425-0A43-BB16-387AD307CDB7}"/>
    <dgm:cxn modelId="{ECE93BD8-4DEE-4E45-8D15-0108039C65DA}" type="presOf" srcId="{F0BA8C47-5425-0A43-BB16-387AD307CDB7}" destId="{19D5133A-B79D-7E4C-B76E-1BEC1CD888D7}" srcOrd="0" destOrd="0" presId="urn:microsoft.com/office/officeart/2005/8/layout/process2"/>
    <dgm:cxn modelId="{51F009E1-03F1-9846-846B-0989799B276B}" type="presOf" srcId="{15E537A8-61A8-1145-9AEE-0BF82507521B}" destId="{38CB57BB-9BD5-6646-B8DC-8E088E1B5575}" srcOrd="0" destOrd="0" presId="urn:microsoft.com/office/officeart/2005/8/layout/process2"/>
    <dgm:cxn modelId="{AE666E2A-78AE-8A48-8509-E577ACC298FB}" type="presParOf" srcId="{B1BD42A4-D819-7E48-904C-E3E849CC53A6}" destId="{38CB57BB-9BD5-6646-B8DC-8E088E1B5575}" srcOrd="0" destOrd="0" presId="urn:microsoft.com/office/officeart/2005/8/layout/process2"/>
    <dgm:cxn modelId="{FB0556C5-513F-D443-8C28-8A621F361379}" type="presParOf" srcId="{B1BD42A4-D819-7E48-904C-E3E849CC53A6}" destId="{19D5133A-B79D-7E4C-B76E-1BEC1CD888D7}" srcOrd="1" destOrd="0" presId="urn:microsoft.com/office/officeart/2005/8/layout/process2"/>
    <dgm:cxn modelId="{7B80E223-F7D8-ED4A-87D7-215B4F512B78}" type="presParOf" srcId="{19D5133A-B79D-7E4C-B76E-1BEC1CD888D7}" destId="{359239E7-67EE-6D47-9B40-39BB9490EB39}" srcOrd="0" destOrd="0" presId="urn:microsoft.com/office/officeart/2005/8/layout/process2"/>
    <dgm:cxn modelId="{4F5F762E-732A-5F47-B395-B0A979DEABC2}" type="presParOf" srcId="{B1BD42A4-D819-7E48-904C-E3E849CC53A6}" destId="{CBC681E7-36BD-1E48-A48D-4B4567E8DF77}" srcOrd="2" destOrd="0" presId="urn:microsoft.com/office/officeart/2005/8/layout/process2"/>
    <dgm:cxn modelId="{FCBF6390-9FCB-9240-9FC5-6B29F4F26A6B}" type="presParOf" srcId="{B1BD42A4-D819-7E48-904C-E3E849CC53A6}" destId="{61649680-D0BE-584A-80CF-1E6E74AECF3F}" srcOrd="3" destOrd="0" presId="urn:microsoft.com/office/officeart/2005/8/layout/process2"/>
    <dgm:cxn modelId="{48E25E0F-0F64-1846-8638-3C34BA698780}" type="presParOf" srcId="{61649680-D0BE-584A-80CF-1E6E74AECF3F}" destId="{E578FA47-3857-0E4D-B6B1-0F4AEEFFD459}" srcOrd="0" destOrd="0" presId="urn:microsoft.com/office/officeart/2005/8/layout/process2"/>
    <dgm:cxn modelId="{01C88C6A-0ACE-064B-BCB2-1B741179A544}" type="presParOf" srcId="{B1BD42A4-D819-7E48-904C-E3E849CC53A6}" destId="{D83874A5-F231-E745-A494-EF43B03E7FE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785CCC-24AD-8847-ADE7-7E3453130191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94AF4-0C4F-B04B-B554-F2220E553A05}">
      <dgm:prSet phldrT="[Text]"/>
      <dgm:spPr/>
      <dgm:t>
        <a:bodyPr/>
        <a:lstStyle/>
        <a:p>
          <a:r>
            <a: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Analysis</a:t>
          </a:r>
        </a:p>
      </dgm:t>
    </dgm:pt>
    <dgm:pt modelId="{0F06FE9A-F4AA-E749-8A4A-E3DDA5D60F5F}" type="parTrans" cxnId="{551030A7-E2B4-AD45-888A-3F2B2522D236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553317F3-EB83-A84F-8682-2B6D58AD8CB5}" type="sibTrans" cxnId="{551030A7-E2B4-AD45-888A-3F2B2522D236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B1AE95AF-CBD6-6D44-B857-4609C14D999B}">
      <dgm:prSet phldrT="[Text]"/>
      <dgm:spPr/>
      <dgm:t>
        <a:bodyPr/>
        <a:lstStyle/>
        <a:p>
          <a:r>
            <a: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Results/Figures/Paper</a:t>
          </a:r>
        </a:p>
      </dgm:t>
    </dgm:pt>
    <dgm:pt modelId="{426E2F2C-E10C-3047-BE40-C75935EAAEC4}" type="parTrans" cxnId="{896576DD-0343-5542-9267-BE6B5F248DEC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8F7F6D62-D0BC-FA47-AE26-594E78277561}" type="sibTrans" cxnId="{896576DD-0343-5542-9267-BE6B5F248DEC}">
      <dgm:prSet/>
      <dgm:spPr/>
      <dgm:t>
        <a:bodyPr/>
        <a:lstStyle/>
        <a:p>
          <a:endParaRPr lang="en-US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5587DAD8-8CEC-9342-B1A3-B15977608E5F}" type="pres">
      <dgm:prSet presAssocID="{51785CCC-24AD-8847-ADE7-7E3453130191}" presName="linearFlow" presStyleCnt="0">
        <dgm:presLayoutVars>
          <dgm:resizeHandles val="exact"/>
        </dgm:presLayoutVars>
      </dgm:prSet>
      <dgm:spPr/>
    </dgm:pt>
    <dgm:pt modelId="{661B788D-A9BE-BB44-B900-E8BE83B95C65}" type="pres">
      <dgm:prSet presAssocID="{BC694AF4-0C4F-B04B-B554-F2220E553A05}" presName="node" presStyleLbl="node1" presStyleIdx="0" presStyleCnt="2">
        <dgm:presLayoutVars>
          <dgm:bulletEnabled val="1"/>
        </dgm:presLayoutVars>
      </dgm:prSet>
      <dgm:spPr/>
    </dgm:pt>
    <dgm:pt modelId="{FEBADCC0-CAFC-3343-A324-7286A8F3F97B}" type="pres">
      <dgm:prSet presAssocID="{553317F3-EB83-A84F-8682-2B6D58AD8CB5}" presName="sibTrans" presStyleLbl="sibTrans2D1" presStyleIdx="0" presStyleCnt="1"/>
      <dgm:spPr/>
    </dgm:pt>
    <dgm:pt modelId="{CF962756-C38D-0B4C-AA94-C08F76BBB6EC}" type="pres">
      <dgm:prSet presAssocID="{553317F3-EB83-A84F-8682-2B6D58AD8CB5}" presName="connectorText" presStyleLbl="sibTrans2D1" presStyleIdx="0" presStyleCnt="1"/>
      <dgm:spPr/>
    </dgm:pt>
    <dgm:pt modelId="{A5D6FE17-31E1-014F-8AC1-110B640D5C34}" type="pres">
      <dgm:prSet presAssocID="{B1AE95AF-CBD6-6D44-B857-4609C14D999B}" presName="node" presStyleLbl="node1" presStyleIdx="1" presStyleCnt="2">
        <dgm:presLayoutVars>
          <dgm:bulletEnabled val="1"/>
        </dgm:presLayoutVars>
      </dgm:prSet>
      <dgm:spPr/>
    </dgm:pt>
  </dgm:ptLst>
  <dgm:cxnLst>
    <dgm:cxn modelId="{04C86A1A-1AB0-C244-BA10-E5197AF91CBD}" type="presOf" srcId="{553317F3-EB83-A84F-8682-2B6D58AD8CB5}" destId="{FEBADCC0-CAFC-3343-A324-7286A8F3F97B}" srcOrd="0" destOrd="0" presId="urn:microsoft.com/office/officeart/2005/8/layout/process2"/>
    <dgm:cxn modelId="{9BF58E7C-BCA3-3341-AE5B-07DB3D7F4FD1}" type="presOf" srcId="{BC694AF4-0C4F-B04B-B554-F2220E553A05}" destId="{661B788D-A9BE-BB44-B900-E8BE83B95C65}" srcOrd="0" destOrd="0" presId="urn:microsoft.com/office/officeart/2005/8/layout/process2"/>
    <dgm:cxn modelId="{D73FEB90-BE7C-234D-966D-A3BC5DC6B1F6}" type="presOf" srcId="{51785CCC-24AD-8847-ADE7-7E3453130191}" destId="{5587DAD8-8CEC-9342-B1A3-B15977608E5F}" srcOrd="0" destOrd="0" presId="urn:microsoft.com/office/officeart/2005/8/layout/process2"/>
    <dgm:cxn modelId="{59DEC199-000C-B847-B64B-C7437C085E00}" type="presOf" srcId="{553317F3-EB83-A84F-8682-2B6D58AD8CB5}" destId="{CF962756-C38D-0B4C-AA94-C08F76BBB6EC}" srcOrd="1" destOrd="0" presId="urn:microsoft.com/office/officeart/2005/8/layout/process2"/>
    <dgm:cxn modelId="{551030A7-E2B4-AD45-888A-3F2B2522D236}" srcId="{51785CCC-24AD-8847-ADE7-7E3453130191}" destId="{BC694AF4-0C4F-B04B-B554-F2220E553A05}" srcOrd="0" destOrd="0" parTransId="{0F06FE9A-F4AA-E749-8A4A-E3DDA5D60F5F}" sibTransId="{553317F3-EB83-A84F-8682-2B6D58AD8CB5}"/>
    <dgm:cxn modelId="{3CE3DAC2-B36A-A443-A716-20DC0073C234}" type="presOf" srcId="{B1AE95AF-CBD6-6D44-B857-4609C14D999B}" destId="{A5D6FE17-31E1-014F-8AC1-110B640D5C34}" srcOrd="0" destOrd="0" presId="urn:microsoft.com/office/officeart/2005/8/layout/process2"/>
    <dgm:cxn modelId="{896576DD-0343-5542-9267-BE6B5F248DEC}" srcId="{51785CCC-24AD-8847-ADE7-7E3453130191}" destId="{B1AE95AF-CBD6-6D44-B857-4609C14D999B}" srcOrd="1" destOrd="0" parTransId="{426E2F2C-E10C-3047-BE40-C75935EAAEC4}" sibTransId="{8F7F6D62-D0BC-FA47-AE26-594E78277561}"/>
    <dgm:cxn modelId="{49EE109A-6565-8040-902A-A01891E37D9D}" type="presParOf" srcId="{5587DAD8-8CEC-9342-B1A3-B15977608E5F}" destId="{661B788D-A9BE-BB44-B900-E8BE83B95C65}" srcOrd="0" destOrd="0" presId="urn:microsoft.com/office/officeart/2005/8/layout/process2"/>
    <dgm:cxn modelId="{B450AAE3-5224-EF48-AA10-507DB029EE55}" type="presParOf" srcId="{5587DAD8-8CEC-9342-B1A3-B15977608E5F}" destId="{FEBADCC0-CAFC-3343-A324-7286A8F3F97B}" srcOrd="1" destOrd="0" presId="urn:microsoft.com/office/officeart/2005/8/layout/process2"/>
    <dgm:cxn modelId="{BCE13845-027D-674A-BFEC-96DD481A94E3}" type="presParOf" srcId="{FEBADCC0-CAFC-3343-A324-7286A8F3F97B}" destId="{CF962756-C38D-0B4C-AA94-C08F76BBB6EC}" srcOrd="0" destOrd="0" presId="urn:microsoft.com/office/officeart/2005/8/layout/process2"/>
    <dgm:cxn modelId="{98E60C64-B735-CA4B-A695-51416FFF4007}" type="presParOf" srcId="{5587DAD8-8CEC-9342-B1A3-B15977608E5F}" destId="{A5D6FE17-31E1-014F-8AC1-110B640D5C34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A9873-3813-4534-B5A5-AC8E61E31415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6AA1-0D88-4113-BFD1-D66240CD1E7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69C19-5982-4E08-BBD3-9FBBF2F138E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What is reproducibility and why do we care about it?</a:t>
          </a:r>
        </a:p>
      </dsp:txBody>
      <dsp:txXfrm>
        <a:off x="836323" y="3399"/>
        <a:ext cx="9679276" cy="724089"/>
      </dsp:txXfrm>
    </dsp:sp>
    <dsp:sp modelId="{DC978232-8E94-441D-B739-C55F0CBCEA1A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7E441-9750-4D99-BD20-DF9DC63FFD5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6875-FF4C-4C8A-8E98-659A2A896E3E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Reproducibility Spectrum</a:t>
          </a:r>
        </a:p>
      </dsp:txBody>
      <dsp:txXfrm>
        <a:off x="836323" y="908511"/>
        <a:ext cx="9679276" cy="724089"/>
      </dsp:txXfrm>
    </dsp:sp>
    <dsp:sp modelId="{FF519FBB-CF94-4A3D-9244-683A5306749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360E2-6A64-4661-9339-4B79E07AB916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8771E-7D36-4418-B57E-FF8ADCF81B8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Reproducibility Process</a:t>
          </a:r>
        </a:p>
      </dsp:txBody>
      <dsp:txXfrm>
        <a:off x="836323" y="1813624"/>
        <a:ext cx="9679276" cy="724089"/>
      </dsp:txXfrm>
    </dsp:sp>
    <dsp:sp modelId="{D1C170C9-3670-469A-A6AA-D6DE719BDB2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F586-CE46-4176-AB33-E450651084F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6B37B-D711-40B5-91D4-8B5C0C965D14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Checklist for Reproducible Research</a:t>
          </a:r>
        </a:p>
      </dsp:txBody>
      <dsp:txXfrm>
        <a:off x="836323" y="2718736"/>
        <a:ext cx="9679276" cy="724089"/>
      </dsp:txXfrm>
    </dsp:sp>
    <dsp:sp modelId="{E260B9B3-559B-4BFF-848E-4976981EA074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A011F-1F45-4195-B80B-063CA9E06F9C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FEB08-1329-4CFD-B9E3-AB7C12AE6DB9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Additional Tips and Thoughts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690FE-7C86-450A-B58E-12C852DEC243}">
      <dsp:nvSpPr>
        <dsp:cNvPr id="0" name=""/>
        <dsp:cNvSpPr/>
      </dsp:nvSpPr>
      <dsp:spPr>
        <a:xfrm>
          <a:off x="0" y="1693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F02B0-2B95-4004-8BAA-78A9EE18846D}">
      <dsp:nvSpPr>
        <dsp:cNvPr id="0" name=""/>
        <dsp:cNvSpPr/>
      </dsp:nvSpPr>
      <dsp:spPr>
        <a:xfrm>
          <a:off x="259677" y="194842"/>
          <a:ext cx="472141" cy="472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9D787-819D-4573-B4B5-E7614E820635}">
      <dsp:nvSpPr>
        <dsp:cNvPr id="0" name=""/>
        <dsp:cNvSpPr/>
      </dsp:nvSpPr>
      <dsp:spPr>
        <a:xfrm>
          <a:off x="991497" y="1693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We want to make sure our evidence is correct (quality control).</a:t>
          </a:r>
        </a:p>
      </dsp:txBody>
      <dsp:txXfrm>
        <a:off x="991497" y="1693"/>
        <a:ext cx="9524102" cy="858439"/>
      </dsp:txXfrm>
    </dsp:sp>
    <dsp:sp modelId="{A0236447-E41F-4DE8-BA70-32BA5335EDB8}">
      <dsp:nvSpPr>
        <dsp:cNvPr id="0" name=""/>
        <dsp:cNvSpPr/>
      </dsp:nvSpPr>
      <dsp:spPr>
        <a:xfrm>
          <a:off x="0" y="1074742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F2A93-DEFB-4F85-8F94-E6AB3CBF4653}">
      <dsp:nvSpPr>
        <dsp:cNvPr id="0" name=""/>
        <dsp:cNvSpPr/>
      </dsp:nvSpPr>
      <dsp:spPr>
        <a:xfrm>
          <a:off x="259677" y="1267891"/>
          <a:ext cx="472141" cy="472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2BB2D-19E2-49AC-839C-F0B696AF6B54}">
      <dsp:nvSpPr>
        <dsp:cNvPr id="0" name=""/>
        <dsp:cNvSpPr/>
      </dsp:nvSpPr>
      <dsp:spPr>
        <a:xfrm>
          <a:off x="991497" y="1074742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Others can build upon our work and we can build on the work of others.  </a:t>
          </a:r>
        </a:p>
      </dsp:txBody>
      <dsp:txXfrm>
        <a:off x="991497" y="1074742"/>
        <a:ext cx="9524102" cy="858439"/>
      </dsp:txXfrm>
    </dsp:sp>
    <dsp:sp modelId="{F539CB90-3ED2-4034-9B71-05EEF96C84E0}">
      <dsp:nvSpPr>
        <dsp:cNvPr id="0" name=""/>
        <dsp:cNvSpPr/>
      </dsp:nvSpPr>
      <dsp:spPr>
        <a:xfrm>
          <a:off x="0" y="2147791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BB175-2199-4CF3-88E5-5B05F49676BD}">
      <dsp:nvSpPr>
        <dsp:cNvPr id="0" name=""/>
        <dsp:cNvSpPr/>
      </dsp:nvSpPr>
      <dsp:spPr>
        <a:xfrm>
          <a:off x="259677" y="2340940"/>
          <a:ext cx="472141" cy="472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3153D-1C09-4F61-A164-2793A6DBCD09}">
      <dsp:nvSpPr>
        <dsp:cNvPr id="0" name=""/>
        <dsp:cNvSpPr/>
      </dsp:nvSpPr>
      <dsp:spPr>
        <a:xfrm>
          <a:off x="991497" y="2147791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Makes our own lives easier. (See Jake’s paper, “How to improve your relationship with your future self.”) Protects us from embarrassment due to small errors.   </a:t>
          </a:r>
        </a:p>
      </dsp:txBody>
      <dsp:txXfrm>
        <a:off x="991497" y="2147791"/>
        <a:ext cx="9524102" cy="858439"/>
      </dsp:txXfrm>
    </dsp:sp>
    <dsp:sp modelId="{EEF37517-57FD-4BDD-8DA8-0763A803E842}">
      <dsp:nvSpPr>
        <dsp:cNvPr id="0" name=""/>
        <dsp:cNvSpPr/>
      </dsp:nvSpPr>
      <dsp:spPr>
        <a:xfrm>
          <a:off x="0" y="3220840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A67DA-CC2C-4EA3-8CD8-B56E36C66883}">
      <dsp:nvSpPr>
        <dsp:cNvPr id="0" name=""/>
        <dsp:cNvSpPr/>
      </dsp:nvSpPr>
      <dsp:spPr>
        <a:xfrm>
          <a:off x="259677" y="3413989"/>
          <a:ext cx="472141" cy="4721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5F7DA-E9BB-4674-A52C-EAB837F41DEA}">
      <dsp:nvSpPr>
        <dsp:cNvPr id="0" name=""/>
        <dsp:cNvSpPr/>
      </dsp:nvSpPr>
      <dsp:spPr>
        <a:xfrm>
          <a:off x="991497" y="3220840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Makes our publication process easier. Journals like </a:t>
          </a:r>
          <a:r>
            <a:rPr lang="en-US" sz="1600" i="1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AJPS</a:t>
          </a:r>
          <a:r>
            <a:rPr lang="en-US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have reproducibility requirements now – last year, out of 160 conditionally accepted articles at </a:t>
          </a:r>
          <a:r>
            <a:rPr lang="en-US" sz="1600" i="1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AJPS</a:t>
          </a:r>
          <a:r>
            <a:rPr lang="en-US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, only 9 were reproducible on the first try. </a:t>
          </a:r>
        </a:p>
      </dsp:txBody>
      <dsp:txXfrm>
        <a:off x="991497" y="3220840"/>
        <a:ext cx="9524102" cy="858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90911-8D52-5147-AE01-4B38BB2BC0BB}">
      <dsp:nvSpPr>
        <dsp:cNvPr id="0" name=""/>
        <dsp:cNvSpPr/>
      </dsp:nvSpPr>
      <dsp:spPr>
        <a:xfrm>
          <a:off x="5542" y="1392156"/>
          <a:ext cx="1718243" cy="1175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Idea, Theory, Mechanisms</a:t>
          </a:r>
        </a:p>
      </dsp:txBody>
      <dsp:txXfrm>
        <a:off x="39984" y="1426598"/>
        <a:ext cx="1649359" cy="1107038"/>
      </dsp:txXfrm>
    </dsp:sp>
    <dsp:sp modelId="{B8511998-304D-A74B-B89A-433D6054FB85}">
      <dsp:nvSpPr>
        <dsp:cNvPr id="0" name=""/>
        <dsp:cNvSpPr/>
      </dsp:nvSpPr>
      <dsp:spPr>
        <a:xfrm>
          <a:off x="1895610" y="1767055"/>
          <a:ext cx="364267" cy="42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95610" y="1852280"/>
        <a:ext cx="254987" cy="255674"/>
      </dsp:txXfrm>
    </dsp:sp>
    <dsp:sp modelId="{F4183975-7E46-0E44-97B6-D11E97AD2D79}">
      <dsp:nvSpPr>
        <dsp:cNvPr id="0" name=""/>
        <dsp:cNvSpPr/>
      </dsp:nvSpPr>
      <dsp:spPr>
        <a:xfrm>
          <a:off x="2411083" y="1392156"/>
          <a:ext cx="1718243" cy="1175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Research Design</a:t>
          </a:r>
        </a:p>
      </dsp:txBody>
      <dsp:txXfrm>
        <a:off x="2445525" y="1426598"/>
        <a:ext cx="1649359" cy="1107038"/>
      </dsp:txXfrm>
    </dsp:sp>
    <dsp:sp modelId="{8D22FE75-51E5-3245-8C68-041193C39A7D}">
      <dsp:nvSpPr>
        <dsp:cNvPr id="0" name=""/>
        <dsp:cNvSpPr/>
      </dsp:nvSpPr>
      <dsp:spPr>
        <a:xfrm>
          <a:off x="4301150" y="1767055"/>
          <a:ext cx="364267" cy="42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1150" y="1852280"/>
        <a:ext cx="254987" cy="255674"/>
      </dsp:txXfrm>
    </dsp:sp>
    <dsp:sp modelId="{6D4AA058-A647-EA42-9EA0-1A960CDBAB67}">
      <dsp:nvSpPr>
        <dsp:cNvPr id="0" name=""/>
        <dsp:cNvSpPr/>
      </dsp:nvSpPr>
      <dsp:spPr>
        <a:xfrm>
          <a:off x="4816623" y="1392156"/>
          <a:ext cx="1718243" cy="1175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Pre-Analysis Plan, Field Study, Collect Data, etc. </a:t>
          </a:r>
        </a:p>
      </dsp:txBody>
      <dsp:txXfrm>
        <a:off x="4851065" y="1426598"/>
        <a:ext cx="1649359" cy="1107038"/>
      </dsp:txXfrm>
    </dsp:sp>
    <dsp:sp modelId="{CEBADCA5-319A-C84A-AB62-EF947AC83545}">
      <dsp:nvSpPr>
        <dsp:cNvPr id="0" name=""/>
        <dsp:cNvSpPr/>
      </dsp:nvSpPr>
      <dsp:spPr>
        <a:xfrm>
          <a:off x="6706691" y="1767055"/>
          <a:ext cx="364267" cy="42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06691" y="1852280"/>
        <a:ext cx="254987" cy="255674"/>
      </dsp:txXfrm>
    </dsp:sp>
    <dsp:sp modelId="{60E3E5E3-2405-984F-9BBD-D8F55DBBFB63}">
      <dsp:nvSpPr>
        <dsp:cNvPr id="0" name=""/>
        <dsp:cNvSpPr/>
      </dsp:nvSpPr>
      <dsp:spPr>
        <a:xfrm>
          <a:off x="7222164" y="1392156"/>
          <a:ext cx="1718243" cy="1175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</a:p>
      </dsp:txBody>
      <dsp:txXfrm>
        <a:off x="7256606" y="1426598"/>
        <a:ext cx="1649359" cy="1107038"/>
      </dsp:txXfrm>
    </dsp:sp>
    <dsp:sp modelId="{8D9BDC6C-F61D-574B-AC01-BCCCB62CD728}">
      <dsp:nvSpPr>
        <dsp:cNvPr id="0" name=""/>
        <dsp:cNvSpPr/>
      </dsp:nvSpPr>
      <dsp:spPr>
        <a:xfrm>
          <a:off x="9112232" y="1767055"/>
          <a:ext cx="364267" cy="42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2232" y="1852280"/>
        <a:ext cx="254987" cy="255674"/>
      </dsp:txXfrm>
    </dsp:sp>
    <dsp:sp modelId="{93FEAE97-DC9E-D841-B719-9F357C13EAAE}">
      <dsp:nvSpPr>
        <dsp:cNvPr id="0" name=""/>
        <dsp:cNvSpPr/>
      </dsp:nvSpPr>
      <dsp:spPr>
        <a:xfrm>
          <a:off x="9627705" y="1392156"/>
          <a:ext cx="1718243" cy="1175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Results &amp; Publications</a:t>
          </a:r>
        </a:p>
      </dsp:txBody>
      <dsp:txXfrm>
        <a:off x="9662147" y="1426598"/>
        <a:ext cx="1649359" cy="1107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7ACED-9EFB-4A49-B429-C887538CD99E}">
      <dsp:nvSpPr>
        <dsp:cNvPr id="0" name=""/>
        <dsp:cNvSpPr/>
      </dsp:nvSpPr>
      <dsp:spPr>
        <a:xfrm>
          <a:off x="0" y="4112202"/>
          <a:ext cx="9346340" cy="539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Results/Figures/Paper</a:t>
          </a:r>
        </a:p>
      </dsp:txBody>
      <dsp:txXfrm>
        <a:off x="0" y="4112202"/>
        <a:ext cx="9346340" cy="539724"/>
      </dsp:txXfrm>
    </dsp:sp>
    <dsp:sp modelId="{33E36FBE-4A47-2145-900C-98CD3F527170}">
      <dsp:nvSpPr>
        <dsp:cNvPr id="0" name=""/>
        <dsp:cNvSpPr/>
      </dsp:nvSpPr>
      <dsp:spPr>
        <a:xfrm rot="10800000">
          <a:off x="0" y="3290202"/>
          <a:ext cx="9346340" cy="8300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Analysis</a:t>
          </a:r>
        </a:p>
      </dsp:txBody>
      <dsp:txXfrm rot="10800000">
        <a:off x="0" y="3290202"/>
        <a:ext cx="9346340" cy="539371"/>
      </dsp:txXfrm>
    </dsp:sp>
    <dsp:sp modelId="{7BED3A23-16FC-AA44-924F-5172B204A654}">
      <dsp:nvSpPr>
        <dsp:cNvPr id="0" name=""/>
        <dsp:cNvSpPr/>
      </dsp:nvSpPr>
      <dsp:spPr>
        <a:xfrm rot="10800000">
          <a:off x="0" y="2468201"/>
          <a:ext cx="9346340" cy="8300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Analysis data</a:t>
          </a:r>
          <a:r>
            <a:rPr lang="en-US" sz="19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(data for analysis, often subset of processed data)</a:t>
          </a:r>
        </a:p>
      </dsp:txBody>
      <dsp:txXfrm rot="10800000">
        <a:off x="0" y="2468201"/>
        <a:ext cx="9346340" cy="539371"/>
      </dsp:txXfrm>
    </dsp:sp>
    <dsp:sp modelId="{8B4945C2-0810-C24D-ABDF-3A471BBF3536}">
      <dsp:nvSpPr>
        <dsp:cNvPr id="0" name=""/>
        <dsp:cNvSpPr/>
      </dsp:nvSpPr>
      <dsp:spPr>
        <a:xfrm rot="10800000">
          <a:off x="0" y="1646201"/>
          <a:ext cx="9346340" cy="8300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Processed Data</a:t>
          </a:r>
          <a:r>
            <a:rPr lang="en-US" sz="19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(data after cleaning)</a:t>
          </a:r>
        </a:p>
      </dsp:txBody>
      <dsp:txXfrm rot="10800000">
        <a:off x="0" y="1646201"/>
        <a:ext cx="9346340" cy="539371"/>
      </dsp:txXfrm>
    </dsp:sp>
    <dsp:sp modelId="{A5A7C114-B056-064D-88A4-4E83DDC9023E}">
      <dsp:nvSpPr>
        <dsp:cNvPr id="0" name=""/>
        <dsp:cNvSpPr/>
      </dsp:nvSpPr>
      <dsp:spPr>
        <a:xfrm rot="10800000">
          <a:off x="0" y="824201"/>
          <a:ext cx="9346340" cy="8300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Raw Data</a:t>
          </a:r>
          <a:r>
            <a:rPr lang="en-US" sz="19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(data from the source)</a:t>
          </a:r>
        </a:p>
      </dsp:txBody>
      <dsp:txXfrm rot="10800000">
        <a:off x="0" y="824201"/>
        <a:ext cx="9346340" cy="539371"/>
      </dsp:txXfrm>
    </dsp:sp>
    <dsp:sp modelId="{14513981-5321-0947-865B-5FDBA29B1D92}">
      <dsp:nvSpPr>
        <dsp:cNvPr id="0" name=""/>
        <dsp:cNvSpPr/>
      </dsp:nvSpPr>
      <dsp:spPr>
        <a:xfrm rot="10800000">
          <a:off x="0" y="2201"/>
          <a:ext cx="9346340" cy="8300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Pre-Analysis Plan &amp; Data Collection</a:t>
          </a:r>
        </a:p>
      </dsp:txBody>
      <dsp:txXfrm rot="10800000">
        <a:off x="0" y="2201"/>
        <a:ext cx="9346340" cy="539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B57BB-9BD5-6646-B8DC-8E088E1B5575}">
      <dsp:nvSpPr>
        <dsp:cNvPr id="0" name=""/>
        <dsp:cNvSpPr/>
      </dsp:nvSpPr>
      <dsp:spPr>
        <a:xfrm>
          <a:off x="0" y="911"/>
          <a:ext cx="3173963" cy="186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Pre-Analysis Plan &amp; Data Collection</a:t>
          </a:r>
        </a:p>
      </dsp:txBody>
      <dsp:txXfrm>
        <a:off x="54603" y="55514"/>
        <a:ext cx="3064757" cy="1755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B57BB-9BD5-6646-B8DC-8E088E1B5575}">
      <dsp:nvSpPr>
        <dsp:cNvPr id="0" name=""/>
        <dsp:cNvSpPr/>
      </dsp:nvSpPr>
      <dsp:spPr>
        <a:xfrm>
          <a:off x="1611748" y="0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Raw Data</a:t>
          </a:r>
        </a:p>
      </dsp:txBody>
      <dsp:txXfrm>
        <a:off x="1643610" y="31862"/>
        <a:ext cx="1894378" cy="1024110"/>
      </dsp:txXfrm>
    </dsp:sp>
    <dsp:sp modelId="{19D5133A-B79D-7E4C-B76E-1BEC1CD888D7}">
      <dsp:nvSpPr>
        <dsp:cNvPr id="0" name=""/>
        <dsp:cNvSpPr/>
      </dsp:nvSpPr>
      <dsp:spPr>
        <a:xfrm rot="5400000">
          <a:off x="2386831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 rot="-5400000">
        <a:off x="2443943" y="1155824"/>
        <a:ext cx="293715" cy="285556"/>
      </dsp:txXfrm>
    </dsp:sp>
    <dsp:sp modelId="{CBC681E7-36BD-1E48-A48D-4B4567E8DF77}">
      <dsp:nvSpPr>
        <dsp:cNvPr id="0" name=""/>
        <dsp:cNvSpPr/>
      </dsp:nvSpPr>
      <dsp:spPr>
        <a:xfrm>
          <a:off x="1611748" y="1631751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Processed Data</a:t>
          </a:r>
        </a:p>
      </dsp:txBody>
      <dsp:txXfrm>
        <a:off x="1643610" y="1663613"/>
        <a:ext cx="1894378" cy="1024110"/>
      </dsp:txXfrm>
    </dsp:sp>
    <dsp:sp modelId="{61649680-D0BE-584A-80CF-1E6E74AECF3F}">
      <dsp:nvSpPr>
        <dsp:cNvPr id="0" name=""/>
        <dsp:cNvSpPr/>
      </dsp:nvSpPr>
      <dsp:spPr>
        <a:xfrm rot="5400000">
          <a:off x="2386831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 rot="-5400000">
        <a:off x="2443943" y="2787576"/>
        <a:ext cx="293715" cy="285556"/>
      </dsp:txXfrm>
    </dsp:sp>
    <dsp:sp modelId="{D83874A5-F231-E745-A494-EF43B03E7FE5}">
      <dsp:nvSpPr>
        <dsp:cNvPr id="0" name=""/>
        <dsp:cNvSpPr/>
      </dsp:nvSpPr>
      <dsp:spPr>
        <a:xfrm>
          <a:off x="1611748" y="3263503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Analysis data</a:t>
          </a:r>
        </a:p>
      </dsp:txBody>
      <dsp:txXfrm>
        <a:off x="1643610" y="3295365"/>
        <a:ext cx="1894378" cy="1024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B788D-A9BE-BB44-B900-E8BE83B95C65}">
      <dsp:nvSpPr>
        <dsp:cNvPr id="0" name=""/>
        <dsp:cNvSpPr/>
      </dsp:nvSpPr>
      <dsp:spPr>
        <a:xfrm>
          <a:off x="1024700" y="531"/>
          <a:ext cx="3132198" cy="1740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Analysis</a:t>
          </a:r>
        </a:p>
      </dsp:txBody>
      <dsp:txXfrm>
        <a:off x="1075666" y="51497"/>
        <a:ext cx="3030266" cy="1638178"/>
      </dsp:txXfrm>
    </dsp:sp>
    <dsp:sp modelId="{FEBADCC0-CAFC-3343-A324-7286A8F3F97B}">
      <dsp:nvSpPr>
        <dsp:cNvPr id="0" name=""/>
        <dsp:cNvSpPr/>
      </dsp:nvSpPr>
      <dsp:spPr>
        <a:xfrm rot="5400000">
          <a:off x="2264529" y="1784144"/>
          <a:ext cx="652541" cy="78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 rot="-5400000">
        <a:off x="2355885" y="1849398"/>
        <a:ext cx="469829" cy="456779"/>
      </dsp:txXfrm>
    </dsp:sp>
    <dsp:sp modelId="{A5D6FE17-31E1-014F-8AC1-110B640D5C34}">
      <dsp:nvSpPr>
        <dsp:cNvPr id="0" name=""/>
        <dsp:cNvSpPr/>
      </dsp:nvSpPr>
      <dsp:spPr>
        <a:xfrm>
          <a:off x="1024700" y="2610696"/>
          <a:ext cx="3132198" cy="1740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Results/Figures/Paper</a:t>
          </a:r>
        </a:p>
      </dsp:txBody>
      <dsp:txXfrm>
        <a:off x="1075666" y="2661662"/>
        <a:ext cx="3030266" cy="163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08623-3D4C-254A-AB4A-D66DB0868051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B5EC1-F4F1-1E4D-976C-FACF5199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0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3D1-99C2-C042-A772-76BBA20A9FE7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3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03F-0337-D04D-8405-1668FE436249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2485-6351-3948-9331-FF6B3B396FA9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900B-C64D-6A49-BBA4-1C7B64A69025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4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0E3C-6B2D-C54A-B161-7D4C7ACEFB55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D685-9962-2E4B-A7AB-B65E3CA744C2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7549-BF7A-1047-8CB6-9F31E90DFB3E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83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A8D6-A733-0949-9F8D-6A05F44C6056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BAA9-01E7-1149-A95E-78C1FC7E47EB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B307-9403-8B4E-90DA-1944AE00B8E6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0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CC73-8371-2D49-863C-DD75F75DB984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3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7549-BF7A-1047-8CB6-9F31E90DFB3E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nchen3@Illinois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egap.org/methods-guides/10-things-pre-analysis-plans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47CE-ACAE-8445-B9F2-940C8E17C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Reproducibility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46F84-D825-2D40-8FF0-4F338E200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Lula Chen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Department of Political Science, University of Illinois at Urbana-Champaign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October 8, 2019</a:t>
            </a:r>
          </a:p>
        </p:txBody>
      </p:sp>
    </p:spTree>
    <p:extLst>
      <p:ext uri="{BB962C8B-B14F-4D97-AF65-F5344CB8AC3E}">
        <p14:creationId xmlns:p14="http://schemas.microsoft.com/office/powerpoint/2010/main" val="259945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D363A9-CBE5-D445-872A-99E052A0D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612453"/>
              </p:ext>
            </p:extLst>
          </p:nvPr>
        </p:nvGraphicFramePr>
        <p:xfrm>
          <a:off x="404327" y="46970"/>
          <a:ext cx="11383346" cy="676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032">
                  <a:extLst>
                    <a:ext uri="{9D8B030D-6E8A-4147-A177-3AD203B41FA5}">
                      <a16:colId xmlns:a16="http://schemas.microsoft.com/office/drawing/2014/main" val="255809087"/>
                    </a:ext>
                  </a:extLst>
                </a:gridCol>
                <a:gridCol w="6736702">
                  <a:extLst>
                    <a:ext uri="{9D8B030D-6E8A-4147-A177-3AD203B41FA5}">
                      <a16:colId xmlns:a16="http://schemas.microsoft.com/office/drawing/2014/main" val="662333967"/>
                    </a:ext>
                  </a:extLst>
                </a:gridCol>
                <a:gridCol w="1710612">
                  <a:extLst>
                    <a:ext uri="{9D8B030D-6E8A-4147-A177-3AD203B41FA5}">
                      <a16:colId xmlns:a16="http://schemas.microsoft.com/office/drawing/2014/main" val="3629017185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Processing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My Checklist to Avoid Data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Additional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60874"/>
                  </a:ext>
                </a:extLst>
              </a:tr>
              <a:tr h="58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how to code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Codebook includes: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Variable type, transformation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44140"/>
                  </a:ext>
                </a:extLst>
              </a:tr>
              <a:tr h="1531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when or how to drop observations 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Annotation to dataset includes: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Description of when/how variables are dropped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Summary statistics for each relevant variable (N, mean, SD, count of NAs,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etc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Save summary statistics as data file (csv,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rda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dta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 in output like a log file for Stata or html for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b="0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checks (</a:t>
                      </a:r>
                      <a:r>
                        <a:rPr lang="en-US" sz="16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stopifnot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()), R, </a:t>
                      </a:r>
                      <a:r>
                        <a:rPr lang="en-US" sz="16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16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87466"/>
                  </a:ext>
                </a:extLst>
              </a:tr>
              <a:tr h="968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Information about recoding variables that are not systematic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Small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datasets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Create small, separate datasets for fixes (crosswalk, id errors, etc.) that other researchers can merge into the raw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59080"/>
                  </a:ext>
                </a:extLst>
              </a:tr>
              <a:tr h="979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Merging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Annotation to dataset includes: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Summary statistics for datasets pre/post merge (N, mean, SD, etc.)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Save summary statistics as data file (csv,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rda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dta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 in output like a log file for Stata or html for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b="0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checks (</a:t>
                      </a:r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stopifnot</a:t>
                      </a: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(), R, </a:t>
                      </a:r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70016"/>
                  </a:ext>
                </a:extLst>
              </a:tr>
              <a:tr h="1770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Documenting data cleaning and other small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separated into chunks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organized (environment, reclass/transform </a:t>
                      </a:r>
                      <a:r>
                        <a:rPr lang="en-US" sz="1600" b="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vars</a:t>
                      </a: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aggregate </a:t>
                      </a:r>
                      <a:r>
                        <a:rPr lang="en-US" sz="1600" b="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vars</a:t>
                      </a: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should run like a program with a raw data file as input and a processed/analysis data file as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 project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 control (Git)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8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47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D363A9-CBE5-D445-872A-99E052A0D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070199"/>
              </p:ext>
            </p:extLst>
          </p:nvPr>
        </p:nvGraphicFramePr>
        <p:xfrm>
          <a:off x="404327" y="46970"/>
          <a:ext cx="11383346" cy="676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032">
                  <a:extLst>
                    <a:ext uri="{9D8B030D-6E8A-4147-A177-3AD203B41FA5}">
                      <a16:colId xmlns:a16="http://schemas.microsoft.com/office/drawing/2014/main" val="255809087"/>
                    </a:ext>
                  </a:extLst>
                </a:gridCol>
                <a:gridCol w="6736702">
                  <a:extLst>
                    <a:ext uri="{9D8B030D-6E8A-4147-A177-3AD203B41FA5}">
                      <a16:colId xmlns:a16="http://schemas.microsoft.com/office/drawing/2014/main" val="662333967"/>
                    </a:ext>
                  </a:extLst>
                </a:gridCol>
                <a:gridCol w="1710612">
                  <a:extLst>
                    <a:ext uri="{9D8B030D-6E8A-4147-A177-3AD203B41FA5}">
                      <a16:colId xmlns:a16="http://schemas.microsoft.com/office/drawing/2014/main" val="3629017185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Processing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My Checklist to Avoid Data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Additional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60874"/>
                  </a:ext>
                </a:extLst>
              </a:tr>
              <a:tr h="58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how to code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Codebook includes: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Variable type, transformation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44140"/>
                  </a:ext>
                </a:extLst>
              </a:tr>
              <a:tr h="1531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when or how to drop observations 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Annotation to dataset includes: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Description of when/how variables are dropped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Summary statistics for each relevant variable (N, mean, SD, count of NAs,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etc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Save summary statistics as data file (csv,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rda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dta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 in output like a log file for Stata or html for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checks 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stopifnot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()), R,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87466"/>
                  </a:ext>
                </a:extLst>
              </a:tr>
              <a:tr h="968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Information about recoding variables that are not systematic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Small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datasets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Create small, separate datasets for fixes (crosswalk, id errors, etc.) that other researchers can merge into the raw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59080"/>
                  </a:ext>
                </a:extLst>
              </a:tr>
              <a:tr h="979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Merging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Annotation to dataset includes: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Summary statistics for datasets pre/post merge (N, mean, SD, etc.)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Save summary statistics as data file (csv,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rda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dta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 in output like a log file for Stata or html for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b="0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checks (</a:t>
                      </a:r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stopifnot</a:t>
                      </a: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(), R, </a:t>
                      </a:r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70016"/>
                  </a:ext>
                </a:extLst>
              </a:tr>
              <a:tr h="1770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Documenting data cleaning and other small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separated into chunks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organized (environment, reclass/transform </a:t>
                      </a:r>
                      <a:r>
                        <a:rPr lang="en-US" sz="1600" b="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vars</a:t>
                      </a: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aggregate </a:t>
                      </a:r>
                      <a:r>
                        <a:rPr lang="en-US" sz="1600" b="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vars</a:t>
                      </a: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should run like a program with a raw data file as input and a processed/analysis data file as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 project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 control (Git)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8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0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D363A9-CBE5-D445-872A-99E052A0D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184692"/>
              </p:ext>
            </p:extLst>
          </p:nvPr>
        </p:nvGraphicFramePr>
        <p:xfrm>
          <a:off x="404327" y="46970"/>
          <a:ext cx="11383346" cy="676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032">
                  <a:extLst>
                    <a:ext uri="{9D8B030D-6E8A-4147-A177-3AD203B41FA5}">
                      <a16:colId xmlns:a16="http://schemas.microsoft.com/office/drawing/2014/main" val="255809087"/>
                    </a:ext>
                  </a:extLst>
                </a:gridCol>
                <a:gridCol w="6736702">
                  <a:extLst>
                    <a:ext uri="{9D8B030D-6E8A-4147-A177-3AD203B41FA5}">
                      <a16:colId xmlns:a16="http://schemas.microsoft.com/office/drawing/2014/main" val="662333967"/>
                    </a:ext>
                  </a:extLst>
                </a:gridCol>
                <a:gridCol w="1710612">
                  <a:extLst>
                    <a:ext uri="{9D8B030D-6E8A-4147-A177-3AD203B41FA5}">
                      <a16:colId xmlns:a16="http://schemas.microsoft.com/office/drawing/2014/main" val="3629017185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Processing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My Checklist to Avoid Data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Additional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60874"/>
                  </a:ext>
                </a:extLst>
              </a:tr>
              <a:tr h="58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how to code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Codebook includes: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Variable type, transformation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44140"/>
                  </a:ext>
                </a:extLst>
              </a:tr>
              <a:tr h="1531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when or how to drop observations 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Annotation to dataset includes: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Description of when/how variables are dropped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Summary statistics for each relevant variable (N, mean, SD, count of NAs,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etc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Save summary statistics as data file (csv,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rda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dta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 in output like a log file for Stata or html for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checks 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stopifnot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()), R,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87466"/>
                  </a:ext>
                </a:extLst>
              </a:tr>
              <a:tr h="968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Information about recoding variables that are not systematic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Small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datasets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Create small, separate datasets for fixes (crosswalk, id errors, etc.) that other researchers can merge into the raw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59080"/>
                  </a:ext>
                </a:extLst>
              </a:tr>
              <a:tr h="979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Merging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Annotation to dataset includes: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Summary statistics for datasets pre/post merge (N, mean, SD, etc.)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Save summary statistics as data file (csv,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rda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dta</a:t>
                      </a:r>
                      <a:r>
                        <a:rPr lang="en-US" sz="16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 in output like a log file for Stata or html for </a:t>
                      </a:r>
                      <a:r>
                        <a:rPr lang="en-US" sz="1600" b="0" kern="12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b="0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checks (</a:t>
                      </a:r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stopifnot</a:t>
                      </a: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(), R, </a:t>
                      </a:r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70016"/>
                  </a:ext>
                </a:extLst>
              </a:tr>
              <a:tr h="1770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Documenting data cleaning and other small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separated into chunks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organized (environment, reclass/transform </a:t>
                      </a:r>
                      <a:r>
                        <a:rPr lang="en-US" sz="1600" b="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vars</a:t>
                      </a: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aggregate </a:t>
                      </a:r>
                      <a:r>
                        <a:rPr lang="en-US" sz="1600" b="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vars</a:t>
                      </a: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should run like a program with a raw data file as input and a processed/analysis data file as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 project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 control (Git)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8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8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D363A9-CBE5-D445-872A-99E052A0D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881583"/>
              </p:ext>
            </p:extLst>
          </p:nvPr>
        </p:nvGraphicFramePr>
        <p:xfrm>
          <a:off x="404327" y="46970"/>
          <a:ext cx="11383346" cy="676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032">
                  <a:extLst>
                    <a:ext uri="{9D8B030D-6E8A-4147-A177-3AD203B41FA5}">
                      <a16:colId xmlns:a16="http://schemas.microsoft.com/office/drawing/2014/main" val="255809087"/>
                    </a:ext>
                  </a:extLst>
                </a:gridCol>
                <a:gridCol w="6736702">
                  <a:extLst>
                    <a:ext uri="{9D8B030D-6E8A-4147-A177-3AD203B41FA5}">
                      <a16:colId xmlns:a16="http://schemas.microsoft.com/office/drawing/2014/main" val="662333967"/>
                    </a:ext>
                  </a:extLst>
                </a:gridCol>
                <a:gridCol w="1710612">
                  <a:extLst>
                    <a:ext uri="{9D8B030D-6E8A-4147-A177-3AD203B41FA5}">
                      <a16:colId xmlns:a16="http://schemas.microsoft.com/office/drawing/2014/main" val="3629017185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Processing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My Checklist to Avoid Data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Additional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60874"/>
                  </a:ext>
                </a:extLst>
              </a:tr>
              <a:tr h="58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how to code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Codebook includes: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Variable type, transformation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44140"/>
                  </a:ext>
                </a:extLst>
              </a:tr>
              <a:tr h="1531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when or how to drop observations 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Annotation to dataset includes: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Description of when/how variables are dropped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Summary statistics for each relevant variable (N, mean, SD, count of NAs,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etc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Save summary statistics as data file (csv,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rda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dta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 in output like a log file for Stata or html for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checks 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stopifnot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()), R,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87466"/>
                  </a:ext>
                </a:extLst>
              </a:tr>
              <a:tr h="968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Information about recoding variables that are not systematic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Small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datasets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Create small, separate datasets for fixes (crosswalk, id errors, etc.) that other researchers can merge into the raw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59080"/>
                  </a:ext>
                </a:extLst>
              </a:tr>
              <a:tr h="979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Merging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Annotation to dataset includes: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Summary statistics for datasets pre/post merge (N, mean, SD, etc.)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Save summary statistics as data file (csv,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rda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dta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 in output like a log file for Stata or html for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checks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stopifnot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(), R,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70016"/>
                  </a:ext>
                </a:extLst>
              </a:tr>
              <a:tr h="1770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Documenting data cleaning and other small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separated into chunks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organized (environment, reclass/transform </a:t>
                      </a:r>
                      <a:r>
                        <a:rPr lang="en-US" sz="1600" b="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vars</a:t>
                      </a: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aggregate </a:t>
                      </a:r>
                      <a:r>
                        <a:rPr lang="en-US" sz="1600" b="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vars</a:t>
                      </a: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should run like a program with a raw data file as input and a processed/analysis data file as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 project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 control (Git)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8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0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D363A9-CBE5-D445-872A-99E052A0D7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327" y="46970"/>
          <a:ext cx="11383346" cy="676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032">
                  <a:extLst>
                    <a:ext uri="{9D8B030D-6E8A-4147-A177-3AD203B41FA5}">
                      <a16:colId xmlns:a16="http://schemas.microsoft.com/office/drawing/2014/main" val="255809087"/>
                    </a:ext>
                  </a:extLst>
                </a:gridCol>
                <a:gridCol w="6736702">
                  <a:extLst>
                    <a:ext uri="{9D8B030D-6E8A-4147-A177-3AD203B41FA5}">
                      <a16:colId xmlns:a16="http://schemas.microsoft.com/office/drawing/2014/main" val="662333967"/>
                    </a:ext>
                  </a:extLst>
                </a:gridCol>
                <a:gridCol w="1710612">
                  <a:extLst>
                    <a:ext uri="{9D8B030D-6E8A-4147-A177-3AD203B41FA5}">
                      <a16:colId xmlns:a16="http://schemas.microsoft.com/office/drawing/2014/main" val="3629017185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Processing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My Checklist to Avoid Data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Additional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60874"/>
                  </a:ext>
                </a:extLst>
              </a:tr>
              <a:tr h="58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how to code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Codebook includes: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Variable type, transformation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44140"/>
                  </a:ext>
                </a:extLst>
              </a:tr>
              <a:tr h="1531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when or how to drop observations 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Annotation to dataset includes: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Description of when/how variables are dropped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Summary statistics for each relevant variable (N, mean, SD, count of NAs,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etc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Save summary statistics as data file (csv,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rda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dta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 in output like a log file for Stata or html for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checks 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stopifnot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()), R,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87466"/>
                  </a:ext>
                </a:extLst>
              </a:tr>
              <a:tr h="968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Information about recoding variables that are not systematic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itchFamily="2" charset="2"/>
                        <a:buChar char="ü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Small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datasets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Create small, separate datasets for fixes (crosswalk, id errors, etc.) that other researchers can merge into the raw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59080"/>
                  </a:ext>
                </a:extLst>
              </a:tr>
              <a:tr h="979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Merging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Annotation to dataset includes: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Summary statistics for datasets pre/post merge (N, mean, SD, etc.)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Save summary statistics as data file (csv,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rda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dta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 in output like a log file for Stata or html for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checks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stopifnot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(), R,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70016"/>
                  </a:ext>
                </a:extLst>
              </a:tr>
              <a:tr h="1770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Documenting data cleaning and other small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separated into chunks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organized (environment, reclass/transform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aggregate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vars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cleaning code should run like a program with a raw data file as input and a processed/analysis data file as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 project</a:t>
                      </a:r>
                    </a:p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 control (Git)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8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17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DE67-2CAF-DD44-B4D2-D5851E08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Suggested data cleaning workflow.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0FE8-6385-864A-AD7E-7A12F2F3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 up environment (libraries, etc.), load raw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Keep unprocessed copy of raw data.  Once start processing data, call those datasets something else.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for duplicates, weird variables, make sure variable classes are correct, drop variables and observations according to your plans. Code check.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 and merge in variables as needed. Code check.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Recode variables as needed. Code check.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Match, impute, etc. as needed. Code check.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Include unique id in final dataset. Code check.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Save full processed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Save smaller version of dataset for analysis (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dataset with variables that you need for analysis).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Once your data cleaning code is done, go through your code one more time to make sure every step makes sense and it is commented well. </a:t>
            </a:r>
          </a:p>
        </p:txBody>
      </p:sp>
    </p:spTree>
    <p:extLst>
      <p:ext uri="{BB962C8B-B14F-4D97-AF65-F5344CB8AC3E}">
        <p14:creationId xmlns:p14="http://schemas.microsoft.com/office/powerpoint/2010/main" val="2543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9C24-870E-8E4F-BB9D-E49C052E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365125"/>
            <a:ext cx="11532358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Reproducibility Process: Decision Points 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E06DBEF-43E3-4441-B51F-C6BCA21057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4662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2A72-DA93-1846-B82B-A62BB58E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1474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&amp; Results Decisions: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Interpreting estimator (regression)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Interpreting inference criteria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Typos when reporting results or figures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2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83946-AEA2-C548-A0E2-1C16BAE4D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127437"/>
              </p:ext>
            </p:extLst>
          </p:nvPr>
        </p:nvGraphicFramePr>
        <p:xfrm>
          <a:off x="310551" y="550791"/>
          <a:ext cx="11593901" cy="565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64">
                  <a:extLst>
                    <a:ext uri="{9D8B030D-6E8A-4147-A177-3AD203B41FA5}">
                      <a16:colId xmlns:a16="http://schemas.microsoft.com/office/drawing/2014/main" val="2785523278"/>
                    </a:ext>
                  </a:extLst>
                </a:gridCol>
                <a:gridCol w="6163124">
                  <a:extLst>
                    <a:ext uri="{9D8B030D-6E8A-4147-A177-3AD203B41FA5}">
                      <a16:colId xmlns:a16="http://schemas.microsoft.com/office/drawing/2014/main" val="2908612016"/>
                    </a:ext>
                  </a:extLst>
                </a:gridCol>
                <a:gridCol w="2189113">
                  <a:extLst>
                    <a:ext uri="{9D8B030D-6E8A-4147-A177-3AD203B41FA5}">
                      <a16:colId xmlns:a16="http://schemas.microsoft.com/office/drawing/2014/main" val="4031918589"/>
                    </a:ext>
                  </a:extLst>
                </a:gridCol>
              </a:tblGrid>
              <a:tr h="5019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Analysis/Results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My Checklist to Avoid Analysis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Additional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91048"/>
                  </a:ext>
                </a:extLst>
              </a:tr>
              <a:tr h="277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regression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 out the regression equation with 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14775"/>
                  </a:ext>
                </a:extLst>
              </a:tr>
              <a:tr h="1017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inference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Specify of methods for calculating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standard errors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p-values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18707"/>
                  </a:ext>
                </a:extLst>
              </a:tr>
              <a:tr h="691698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Specify of software used for analysis including: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packages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Git, Code Ocean/</a:t>
                      </a:r>
                      <a:r>
                        <a:rPr lang="en-US" sz="20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WholeTale</a:t>
                      </a: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9254"/>
                  </a:ext>
                </a:extLst>
              </a:tr>
              <a:tr h="89629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Typos when reporting results or figures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Figures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code organized (environment, analysis, results table)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and figures code should run like a program with a data file as input and a results data file or figure as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 Project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0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0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83946-AEA2-C548-A0E2-1C16BAE4D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778812"/>
              </p:ext>
            </p:extLst>
          </p:nvPr>
        </p:nvGraphicFramePr>
        <p:xfrm>
          <a:off x="310551" y="550791"/>
          <a:ext cx="11593901" cy="565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64">
                  <a:extLst>
                    <a:ext uri="{9D8B030D-6E8A-4147-A177-3AD203B41FA5}">
                      <a16:colId xmlns:a16="http://schemas.microsoft.com/office/drawing/2014/main" val="2785523278"/>
                    </a:ext>
                  </a:extLst>
                </a:gridCol>
                <a:gridCol w="6163124">
                  <a:extLst>
                    <a:ext uri="{9D8B030D-6E8A-4147-A177-3AD203B41FA5}">
                      <a16:colId xmlns:a16="http://schemas.microsoft.com/office/drawing/2014/main" val="2908612016"/>
                    </a:ext>
                  </a:extLst>
                </a:gridCol>
                <a:gridCol w="2189113">
                  <a:extLst>
                    <a:ext uri="{9D8B030D-6E8A-4147-A177-3AD203B41FA5}">
                      <a16:colId xmlns:a16="http://schemas.microsoft.com/office/drawing/2014/main" val="4031918589"/>
                    </a:ext>
                  </a:extLst>
                </a:gridCol>
              </a:tblGrid>
              <a:tr h="5019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Analysis/Results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My Checklist to Avoid Analysis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Additional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91048"/>
                  </a:ext>
                </a:extLst>
              </a:tr>
              <a:tr h="277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regression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 out the regression equation with 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14775"/>
                  </a:ext>
                </a:extLst>
              </a:tr>
              <a:tr h="1017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inference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Specify of methods for calculating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standard errors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p-values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18707"/>
                  </a:ext>
                </a:extLst>
              </a:tr>
              <a:tr h="691698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Specify of software used for analysis including: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packages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Git, Code Ocean/</a:t>
                      </a:r>
                      <a:r>
                        <a:rPr lang="en-US" sz="20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WholeTale</a:t>
                      </a: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9254"/>
                  </a:ext>
                </a:extLst>
              </a:tr>
              <a:tr h="89629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Typos when reporting results or figures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Figures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code organized (environment, analysis, results table)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and figures code should run like a program with a data file as input and a results data file or figure as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 Project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0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25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83946-AEA2-C548-A0E2-1C16BAE4D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164308"/>
              </p:ext>
            </p:extLst>
          </p:nvPr>
        </p:nvGraphicFramePr>
        <p:xfrm>
          <a:off x="310551" y="550791"/>
          <a:ext cx="11593901" cy="565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64">
                  <a:extLst>
                    <a:ext uri="{9D8B030D-6E8A-4147-A177-3AD203B41FA5}">
                      <a16:colId xmlns:a16="http://schemas.microsoft.com/office/drawing/2014/main" val="2785523278"/>
                    </a:ext>
                  </a:extLst>
                </a:gridCol>
                <a:gridCol w="6163124">
                  <a:extLst>
                    <a:ext uri="{9D8B030D-6E8A-4147-A177-3AD203B41FA5}">
                      <a16:colId xmlns:a16="http://schemas.microsoft.com/office/drawing/2014/main" val="2908612016"/>
                    </a:ext>
                  </a:extLst>
                </a:gridCol>
                <a:gridCol w="2189113">
                  <a:extLst>
                    <a:ext uri="{9D8B030D-6E8A-4147-A177-3AD203B41FA5}">
                      <a16:colId xmlns:a16="http://schemas.microsoft.com/office/drawing/2014/main" val="4031918589"/>
                    </a:ext>
                  </a:extLst>
                </a:gridCol>
              </a:tblGrid>
              <a:tr h="5019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Analysis/Results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My Checklist to Avoid Analysis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Additional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91048"/>
                  </a:ext>
                </a:extLst>
              </a:tr>
              <a:tr h="277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regression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 out the regression equation with 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14775"/>
                  </a:ext>
                </a:extLst>
              </a:tr>
              <a:tr h="1017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inference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Specify of methods for calculating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standard errors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p-values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18707"/>
                  </a:ext>
                </a:extLst>
              </a:tr>
              <a:tr h="691698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Specify of software used for analysis including: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packages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Git, Code Ocean/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WholeTale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9254"/>
                  </a:ext>
                </a:extLst>
              </a:tr>
              <a:tr h="89629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Typos when reporting results or figures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Figures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code organized (environment, analysis, results table)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and figures code should run like a program with a data file as input and a results data file or figure as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 Project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20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0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2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B16F9F-FEE6-F54D-AA9F-B4F9748D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Outline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6F3B30C-76B4-43D8-A86F-5AE3CDDB9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5425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73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C83946-AEA2-C548-A0E2-1C16BAE4DD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0551" y="550791"/>
          <a:ext cx="11593901" cy="565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64">
                  <a:extLst>
                    <a:ext uri="{9D8B030D-6E8A-4147-A177-3AD203B41FA5}">
                      <a16:colId xmlns:a16="http://schemas.microsoft.com/office/drawing/2014/main" val="2785523278"/>
                    </a:ext>
                  </a:extLst>
                </a:gridCol>
                <a:gridCol w="6163124">
                  <a:extLst>
                    <a:ext uri="{9D8B030D-6E8A-4147-A177-3AD203B41FA5}">
                      <a16:colId xmlns:a16="http://schemas.microsoft.com/office/drawing/2014/main" val="2908612016"/>
                    </a:ext>
                  </a:extLst>
                </a:gridCol>
                <a:gridCol w="2189113">
                  <a:extLst>
                    <a:ext uri="{9D8B030D-6E8A-4147-A177-3AD203B41FA5}">
                      <a16:colId xmlns:a16="http://schemas.microsoft.com/office/drawing/2014/main" val="4031918589"/>
                    </a:ext>
                  </a:extLst>
                </a:gridCol>
              </a:tblGrid>
              <a:tr h="5019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Analysis/Results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My Checklist to Avoid Analysis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Additional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91048"/>
                  </a:ext>
                </a:extLst>
              </a:tr>
              <a:tr h="277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regression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 out the regression equation with 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14775"/>
                  </a:ext>
                </a:extLst>
              </a:tr>
              <a:tr h="1017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Interpreting inference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Specify of methods for calculating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standard errors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p-values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18707"/>
                  </a:ext>
                </a:extLst>
              </a:tr>
              <a:tr h="691698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Specify of software used for analysis including: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packages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Git, Code Ocean/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WholeTale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9254"/>
                  </a:ext>
                </a:extLst>
              </a:tr>
              <a:tr h="89629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Typos when reporting results or figures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Figures code separated from all other code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code organized (environment, analysis, results table)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analysis and figures code should run like a program with a data file as input and a results data file or figure as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 Project</a:t>
                      </a:r>
                    </a:p>
                    <a:p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Rmd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,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0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6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DC92-076A-6846-ABDB-89052A71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Suggested data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97F5-42CF-B448-82D0-8DED7818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 up environment (libraries, etc.), load analysis data. Check that summary statistics of data look correct.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analysis data to create descriptive statistics figures.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 regressions.  Write code to save results in a table in a data file (csv,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rda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dta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etc.).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results table to create figures.  Write code to save figures as image file (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png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jpeg, etc.).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you’re writing your paper in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Rmd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Rnw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etc., you can print out figures and tables directly into your paper.  Make sure to always reference a number from the analysis with code and do not type it in manually.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Once your analysis code is done, go through your code one more time to make sure every step makes sense and it is commented well.</a:t>
            </a:r>
          </a:p>
        </p:txBody>
      </p:sp>
    </p:spTree>
    <p:extLst>
      <p:ext uri="{BB962C8B-B14F-4D97-AF65-F5344CB8AC3E}">
        <p14:creationId xmlns:p14="http://schemas.microsoft.com/office/powerpoint/2010/main" val="291647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2E856-50E5-204E-A734-B3FFE97B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Additional Tips and Thoughts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9766-8D79-BB4F-AAA1-303627915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 do now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Think about reproducibility as soon as I start a project.</a:t>
            </a:r>
          </a:p>
          <a:p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Pre-Analysis Plans</a:t>
            </a:r>
          </a:p>
          <a:p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 for version control.</a:t>
            </a:r>
          </a:p>
          <a:p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Separate out data, analysis, results.  Save accessible versions of each.</a:t>
            </a:r>
          </a:p>
          <a:p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 and explain code clearly.</a:t>
            </a:r>
          </a:p>
          <a:p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Beg others to reproduce my work.</a:t>
            </a:r>
          </a:p>
          <a:p>
            <a:endParaRPr lang="en-US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097A-B618-7F4D-90BC-39D9558D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 wish I knew earlier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Reproducibility is a research lifestyle.  </a:t>
            </a:r>
          </a:p>
          <a:p>
            <a:r>
              <a:rPr lang="en-US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Reproducible workflow and documentation saves us time in the long run.</a:t>
            </a:r>
          </a:p>
          <a:p>
            <a:endParaRPr lang="en-US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4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5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E98BB1-09EF-9A4B-8353-C8A9B625C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FC10492-FE88-714C-AB18-6688B0E98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nchen3@Illinois.edu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4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BCF3-B3C3-9545-9129-27359D0B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reproducibility?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FB02-9FB8-3C4A-8E72-BF2FA568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Reproducibility is a key part of the scientific process where we are able to reproduce the same results by following the same procedures of the original researcher. 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Empirical reproducibility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Statistical reproducibility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Computational reproducibility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(Transparency and openness are all connected to this topic, but I focus on it today.)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4D481-0F85-3143-91E6-61A23BBC3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" r="1044"/>
          <a:stretch/>
        </p:blipFill>
        <p:spPr>
          <a:xfrm>
            <a:off x="7727259" y="144624"/>
            <a:ext cx="3405263" cy="65687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851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C4C1-9BC1-8242-972A-E87036DB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304741"/>
            <a:ext cx="10515600" cy="1096331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do we care about reproducibility?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AC993C-D116-4DAF-A4D6-8E279B0B3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1048"/>
              </p:ext>
            </p:extLst>
          </p:nvPr>
        </p:nvGraphicFramePr>
        <p:xfrm>
          <a:off x="539620" y="177429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50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9849-473C-704C-A5AE-EAE641CC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Reproducibility is a research lifestyle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A5F0F6-D5C0-C947-BDA0-61FD4E040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127419"/>
              </p:ext>
            </p:extLst>
          </p:nvPr>
        </p:nvGraphicFramePr>
        <p:xfrm>
          <a:off x="420254" y="2052996"/>
          <a:ext cx="11351491" cy="396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DB0BDF91-A2F3-5D43-B1C0-98C4924E229A}"/>
              </a:ext>
            </a:extLst>
          </p:cNvPr>
          <p:cNvGrpSpPr/>
          <p:nvPr/>
        </p:nvGrpSpPr>
        <p:grpSpPr>
          <a:xfrm>
            <a:off x="8379729" y="4722127"/>
            <a:ext cx="3392016" cy="1533905"/>
            <a:chOff x="8379729" y="4722127"/>
            <a:chExt cx="3392016" cy="15339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252794-5BF7-0B41-A0EE-65992AA6E692}"/>
                </a:ext>
              </a:extLst>
            </p:cNvPr>
            <p:cNvSpPr txBox="1"/>
            <p:nvPr/>
          </p:nvSpPr>
          <p:spPr>
            <a:xfrm>
              <a:off x="8379729" y="5609701"/>
              <a:ext cx="3392016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Reproducible habits make writing and publishing easier.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AA6AAE-19B3-6D46-80EA-469263443BB2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0075737" y="4722127"/>
              <a:ext cx="705994" cy="887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8257E-37DC-6040-B490-D8AA5CF1A6D4}"/>
              </a:ext>
            </a:extLst>
          </p:cNvPr>
          <p:cNvGrpSpPr/>
          <p:nvPr/>
        </p:nvGrpSpPr>
        <p:grpSpPr>
          <a:xfrm>
            <a:off x="4245669" y="1486887"/>
            <a:ext cx="5830068" cy="1942113"/>
            <a:chOff x="4245669" y="1486887"/>
            <a:chExt cx="5830068" cy="19421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ABE097-D2E9-324E-A09E-85E28A1A3A33}"/>
                </a:ext>
              </a:extLst>
            </p:cNvPr>
            <p:cNvSpPr txBox="1"/>
            <p:nvPr/>
          </p:nvSpPr>
          <p:spPr>
            <a:xfrm>
              <a:off x="4245669" y="1486887"/>
              <a:ext cx="5830068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Record key decisions, choices, and procedures</a:t>
              </a:r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so that others can redo the study without making substantive decisions themselves.  Data cleaning and analysis are key moments to document work clearly.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B3D467-5FEB-2846-9BBB-1FE854258B6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60703" y="2687216"/>
              <a:ext cx="1330154" cy="741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8DCE71-CAA2-3C43-9A07-08AFD7CFC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687216"/>
              <a:ext cx="1064703" cy="741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06B3D-8512-8647-B662-F7E1142AFCA9}"/>
              </a:ext>
            </a:extLst>
          </p:cNvPr>
          <p:cNvGrpSpPr/>
          <p:nvPr/>
        </p:nvGrpSpPr>
        <p:grpSpPr>
          <a:xfrm>
            <a:off x="305357" y="4687438"/>
            <a:ext cx="4269001" cy="1805437"/>
            <a:chOff x="305357" y="4687438"/>
            <a:chExt cx="4269001" cy="18054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05DEAA-6CEB-7141-9C32-60423A37520C}"/>
                </a:ext>
              </a:extLst>
            </p:cNvPr>
            <p:cNvSpPr txBox="1"/>
            <p:nvPr/>
          </p:nvSpPr>
          <p:spPr>
            <a:xfrm>
              <a:off x="305357" y="5292546"/>
              <a:ext cx="4269001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Document this part by thinking about what someone else (or your future self) would need to know to repeat this research project.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1E3A7D-9AC2-1544-8BCC-54B0DB27BE0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1410269" y="4722127"/>
              <a:ext cx="1029589" cy="570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24ABD9E-2694-A24C-98E1-DDAFC750D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858" y="4687438"/>
              <a:ext cx="871704" cy="605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B1916D77-B99A-0242-9449-76EA81A018DF}"/>
              </a:ext>
            </a:extLst>
          </p:cNvPr>
          <p:cNvSpPr/>
          <p:nvPr/>
        </p:nvSpPr>
        <p:spPr>
          <a:xfrm>
            <a:off x="5007570" y="2954183"/>
            <a:ext cx="6879072" cy="2071396"/>
          </a:xfrm>
          <a:prstGeom prst="ellipse">
            <a:avLst/>
          </a:prstGeom>
          <a:noFill/>
          <a:ln w="28575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627984"/>
                      <a:gd name="connsiteY0" fmla="*/ 1035698 h 2071396"/>
                      <a:gd name="connsiteX1" fmla="*/ 2313992 w 4627984"/>
                      <a:gd name="connsiteY1" fmla="*/ 0 h 2071396"/>
                      <a:gd name="connsiteX2" fmla="*/ 4627984 w 4627984"/>
                      <a:gd name="connsiteY2" fmla="*/ 1035698 h 2071396"/>
                      <a:gd name="connsiteX3" fmla="*/ 2313992 w 4627984"/>
                      <a:gd name="connsiteY3" fmla="*/ 2071396 h 2071396"/>
                      <a:gd name="connsiteX4" fmla="*/ 0 w 4627984"/>
                      <a:gd name="connsiteY4" fmla="*/ 1035698 h 2071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27984" h="2071396" extrusionOk="0">
                        <a:moveTo>
                          <a:pt x="0" y="1035698"/>
                        </a:moveTo>
                        <a:cubicBezTo>
                          <a:pt x="-127561" y="385015"/>
                          <a:pt x="738217" y="111766"/>
                          <a:pt x="2313992" y="0"/>
                        </a:cubicBezTo>
                        <a:cubicBezTo>
                          <a:pt x="3743159" y="31828"/>
                          <a:pt x="4468090" y="468782"/>
                          <a:pt x="4627984" y="1035698"/>
                        </a:cubicBezTo>
                        <a:cubicBezTo>
                          <a:pt x="4420626" y="1810195"/>
                          <a:pt x="3559256" y="2252239"/>
                          <a:pt x="2313992" y="2071396"/>
                        </a:cubicBezTo>
                        <a:cubicBezTo>
                          <a:pt x="1007061" y="2055557"/>
                          <a:pt x="95239" y="1653204"/>
                          <a:pt x="0" y="10356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AB05E8-9E58-7041-82A2-CE68691CFC15}"/>
              </a:ext>
            </a:extLst>
          </p:cNvPr>
          <p:cNvGrpSpPr/>
          <p:nvPr/>
        </p:nvGrpSpPr>
        <p:grpSpPr>
          <a:xfrm>
            <a:off x="1987563" y="3206077"/>
            <a:ext cx="7372961" cy="608050"/>
            <a:chOff x="2006224" y="3267731"/>
            <a:chExt cx="7372961" cy="6080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820FCA-B762-A04B-923F-9326812EDB86}"/>
                </a:ext>
              </a:extLst>
            </p:cNvPr>
            <p:cNvSpPr txBox="1"/>
            <p:nvPr/>
          </p:nvSpPr>
          <p:spPr>
            <a:xfrm>
              <a:off x="7420270" y="3291006"/>
              <a:ext cx="19589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Use Study A’s (processed)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E17AC-8F04-FE48-BCF4-C7905573D409}"/>
                </a:ext>
              </a:extLst>
            </p:cNvPr>
            <p:cNvSpPr txBox="1"/>
            <p:nvPr/>
          </p:nvSpPr>
          <p:spPr>
            <a:xfrm>
              <a:off x="2006224" y="3267731"/>
              <a:ext cx="2875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Collect own data according to Study A’s procedures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28CEDE5-A8B3-7449-A081-6BD49D077540}"/>
              </a:ext>
            </a:extLst>
          </p:cNvPr>
          <p:cNvGrpSpPr/>
          <p:nvPr/>
        </p:nvGrpSpPr>
        <p:grpSpPr>
          <a:xfrm>
            <a:off x="4881694" y="1411044"/>
            <a:ext cx="2166149" cy="4797923"/>
            <a:chOff x="4881694" y="1411044"/>
            <a:chExt cx="2166149" cy="47979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9820B8-B214-DF46-9FF8-00471869FA90}"/>
                </a:ext>
              </a:extLst>
            </p:cNvPr>
            <p:cNvSpPr txBox="1"/>
            <p:nvPr/>
          </p:nvSpPr>
          <p:spPr>
            <a:xfrm>
              <a:off x="4881695" y="1411044"/>
              <a:ext cx="2166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Write own code to match Study 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8DA102-6C52-8448-8579-B7B9E6686134}"/>
                </a:ext>
              </a:extLst>
            </p:cNvPr>
            <p:cNvSpPr txBox="1"/>
            <p:nvPr/>
          </p:nvSpPr>
          <p:spPr>
            <a:xfrm>
              <a:off x="4881694" y="5870413"/>
              <a:ext cx="2015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Use Study A’s code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64ECA76-E50C-9D4A-B443-D54B949D1FF7}"/>
              </a:ext>
            </a:extLst>
          </p:cNvPr>
          <p:cNvSpPr/>
          <p:nvPr/>
        </p:nvSpPr>
        <p:spPr>
          <a:xfrm>
            <a:off x="1002102" y="1285740"/>
            <a:ext cx="10269747" cy="5401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FC9688-5982-F54B-8D48-9423A8564C26}"/>
              </a:ext>
            </a:extLst>
          </p:cNvPr>
          <p:cNvSpPr/>
          <p:nvPr/>
        </p:nvSpPr>
        <p:spPr>
          <a:xfrm>
            <a:off x="756249" y="393188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Reproducibility Spectrum: Data and Analysis</a:t>
            </a:r>
          </a:p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Suppose </a:t>
            </a:r>
            <a:r>
              <a:rPr lang="en-US" sz="28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AJPS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wants to reproduce Study A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710762-8BBC-2244-9B2E-BC7BA3F9F104}"/>
              </a:ext>
            </a:extLst>
          </p:cNvPr>
          <p:cNvGrpSpPr/>
          <p:nvPr/>
        </p:nvGrpSpPr>
        <p:grpSpPr>
          <a:xfrm>
            <a:off x="3630927" y="1951629"/>
            <a:ext cx="7426827" cy="4710115"/>
            <a:chOff x="3630927" y="1951629"/>
            <a:chExt cx="7426827" cy="471011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CE390C6-EABD-DD48-9D57-811A9E743024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36" y="1951629"/>
              <a:ext cx="0" cy="402209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61D1BF-C930-7645-BE77-CAC3454F6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927" y="3778439"/>
              <a:ext cx="451721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5C47B2-629E-8B4B-AA0E-E476B52BE187}"/>
                </a:ext>
              </a:extLst>
            </p:cNvPr>
            <p:cNvSpPr txBox="1"/>
            <p:nvPr/>
          </p:nvSpPr>
          <p:spPr>
            <a:xfrm>
              <a:off x="4758065" y="6323190"/>
              <a:ext cx="2262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Analysis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77B069-D07A-7F45-88CF-264E2BCC9078}"/>
                </a:ext>
              </a:extLst>
            </p:cNvPr>
            <p:cNvSpPr txBox="1"/>
            <p:nvPr/>
          </p:nvSpPr>
          <p:spPr>
            <a:xfrm>
              <a:off x="9098831" y="3588764"/>
              <a:ext cx="1958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Processing</a:t>
              </a:r>
            </a:p>
          </p:txBody>
        </p:sp>
      </p:grpSp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AB59E092-7E92-B348-837B-3393EF45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062" y="3883143"/>
            <a:ext cx="1958909" cy="19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0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A976-7EAE-B942-8FC4-B6BFFFBE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Reproducibility Process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AF05A357-168D-534B-B1FF-52132CC1A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752785"/>
              </p:ext>
            </p:extLst>
          </p:nvPr>
        </p:nvGraphicFramePr>
        <p:xfrm>
          <a:off x="1422830" y="1690688"/>
          <a:ext cx="9346340" cy="465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22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3A4F-3A1D-3849-878B-2C3630A3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08" y="337829"/>
            <a:ext cx="11104984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Reproducibility Process: Decision Points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5E900C8B-C67F-5F45-A2B9-BC50130615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052837"/>
              </p:ext>
            </p:extLst>
          </p:nvPr>
        </p:nvGraphicFramePr>
        <p:xfrm>
          <a:off x="1435359" y="2495938"/>
          <a:ext cx="3173963" cy="186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53B25-5E60-D446-9BD1-828666B8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2385" y="1825625"/>
            <a:ext cx="621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Decisions: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Describe all main data collection and analysis decisions.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See EGAP’s 10 Things to Know about Pre-Analysis Plans: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7"/>
              </a:rPr>
              <a:t>https://egap.org/methods-guides/10-things-pre-analysis-plans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Register your PAP on a third party website.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OSF, EGAP, AEA</a:t>
            </a:r>
          </a:p>
        </p:txBody>
      </p:sp>
    </p:spTree>
    <p:extLst>
      <p:ext uri="{BB962C8B-B14F-4D97-AF65-F5344CB8AC3E}">
        <p14:creationId xmlns:p14="http://schemas.microsoft.com/office/powerpoint/2010/main" val="420362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3A4F-3A1D-3849-878B-2C3630A3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08" y="337829"/>
            <a:ext cx="11104984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Reproducibility Process: Decision Points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5E900C8B-C67F-5F45-A2B9-BC50130615E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53B25-5E60-D446-9BD1-828666B8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2385" y="1825625"/>
            <a:ext cx="621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Processing Decisions: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Interpreting how to code variables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Interpreting when/how to drop observations/variables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Recoding variables with information that is not systematic or public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Merging datasets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Documenting data cleaning and other small decisions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3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2679</Words>
  <Application>Microsoft Macintosh PowerPoint</Application>
  <PresentationFormat>Widescreen</PresentationFormat>
  <Paragraphs>341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Wingdings</vt:lpstr>
      <vt:lpstr>Office Theme</vt:lpstr>
      <vt:lpstr>Reproducibility</vt:lpstr>
      <vt:lpstr>Outline</vt:lpstr>
      <vt:lpstr>What is reproducibility?</vt:lpstr>
      <vt:lpstr>Why do we care about reproducibility?</vt:lpstr>
      <vt:lpstr>Reproducibility is a research lifestyle</vt:lpstr>
      <vt:lpstr>PowerPoint Presentation</vt:lpstr>
      <vt:lpstr>Reproducibility Process</vt:lpstr>
      <vt:lpstr>Reproducibility Process: Decision Points</vt:lpstr>
      <vt:lpstr>Reproducibility Process: Decision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data cleaning workflow.</vt:lpstr>
      <vt:lpstr>Reproducibility Process: Decision Points </vt:lpstr>
      <vt:lpstr>PowerPoint Presentation</vt:lpstr>
      <vt:lpstr>PowerPoint Presentation</vt:lpstr>
      <vt:lpstr>PowerPoint Presentation</vt:lpstr>
      <vt:lpstr>PowerPoint Presentation</vt:lpstr>
      <vt:lpstr>Suggested data analysis workflow</vt:lpstr>
      <vt:lpstr>Additional Tips and Thoughts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</dc:title>
  <dc:creator>Microsoft Office User</dc:creator>
  <cp:lastModifiedBy>Microsoft Office User</cp:lastModifiedBy>
  <cp:revision>4</cp:revision>
  <dcterms:created xsi:type="dcterms:W3CDTF">2019-10-08T15:21:31Z</dcterms:created>
  <dcterms:modified xsi:type="dcterms:W3CDTF">2019-10-08T15:45:25Z</dcterms:modified>
</cp:coreProperties>
</file>