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E473-1D52-4951-9B6B-3E025CF329E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C47D-A52E-44A4-A876-8B97DCE4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9C47D-A52E-44A4-A876-8B97DCE4B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9C47D-A52E-44A4-A876-8B97DCE4B2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hnschrift SemiLight" panose="020B05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6/14/2022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7EA7C9C-6196-4EEE-BF90-A4DA6D831F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MS Reference Sans Serif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ahnschrift SemiLight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r>
              <a:rPr lang="en-US" dirty="0" smtClean="0">
                <a:latin typeface="Bahnschrift SemiLight" panose="020B0502040204020203" pitchFamily="34" charset="0"/>
                <a:cs typeface="Arial" panose="020B0604020202020204" pitchFamily="34" charset="0"/>
              </a:rPr>
              <a:t>This is a Title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ahnschrift SemiLight" panose="020B0502040204020203" pitchFamily="34" charset="0"/>
              </a:rPr>
              <a:t>This is a subtitle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 w="25400" cmpd="sng"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This is a new slide</a:t>
            </a:r>
            <a:endParaRPr lang="en-US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latin typeface="Bahnschrift SemiLight" panose="020B0502040204020203" pitchFamily="34" charset="0"/>
              </a:rPr>
              <a:t>This is a bullet point</a:t>
            </a:r>
          </a:p>
          <a:p>
            <a:r>
              <a:rPr lang="en-US" sz="3200" dirty="0">
                <a:latin typeface="Bahnschrift SemiLight" panose="020B0502040204020203" pitchFamily="34" charset="0"/>
              </a:rPr>
              <a:t>This is another</a:t>
            </a:r>
          </a:p>
          <a:p>
            <a:pPr lvl="1"/>
            <a:r>
              <a:rPr lang="en-US" sz="3200" dirty="0">
                <a:latin typeface="Bahnschrift SemiLight" panose="020B0502040204020203" pitchFamily="34" charset="0"/>
              </a:rPr>
              <a:t>This is a sub point</a:t>
            </a:r>
          </a:p>
          <a:p>
            <a:pPr lvl="1"/>
            <a:r>
              <a:rPr lang="en-US" sz="3200" dirty="0">
                <a:latin typeface="Bahnschrift SemiLight" panose="020B0502040204020203" pitchFamily="34" charset="0"/>
              </a:rPr>
              <a:t>This is a second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This is a second slide</a:t>
            </a:r>
            <a:endParaRPr lang="en-US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This slide is meant to show how plain text appears.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59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SemiLight</vt:lpstr>
      <vt:lpstr>Calibri</vt:lpstr>
      <vt:lpstr>Calibri Light</vt:lpstr>
      <vt:lpstr>MS Reference Sans Serif</vt:lpstr>
      <vt:lpstr>Office Theme</vt:lpstr>
      <vt:lpstr>This is a Title</vt:lpstr>
      <vt:lpstr>This is a new slide</vt:lpstr>
      <vt:lpstr>This is a second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Title</dc:title>
  <dc:creator>Miles Williams</dc:creator>
  <cp:lastModifiedBy>Miles Williams</cp:lastModifiedBy>
  <cp:revision>13</cp:revision>
  <dcterms:created xsi:type="dcterms:W3CDTF">2022-06-14T15:22:39Z</dcterms:created>
  <dcterms:modified xsi:type="dcterms:W3CDTF">2022-06-14T20:10:15Z</dcterms:modified>
</cp:coreProperties>
</file>