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CBFF-6C39-4718-B5B1-0974DD9F3F7F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7977-4C5E-4552-A44A-83519C3DDC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87977-4C5E-4552-A44A-83519C3DDC7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55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2C71-65F2-F2B2-81E7-848A9F89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93CD08-B9A5-658B-1BFA-BD55CF6B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4666D-140D-CD46-C370-A319013D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F54E-A68A-1C2C-2B00-FAC376F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D324C-9420-C415-C041-DDA576B7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05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C1DC-46A3-0AB2-6EBE-8E856EDE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4674CF-774C-33FB-16A8-9DC452EB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5042C-4B5F-7D70-F0CC-0647106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C0A25-B661-3DE1-57C7-0E5D26B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2D09D-F1AE-9567-A92F-340BC07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19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CED8D8-78B5-F053-F041-469465387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131CD-8314-661A-5614-8E15EC0F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DD22B-9719-B28D-2714-19B31092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6B09B-6AC3-A948-FD54-7D8A579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134FE-C23B-99BC-F911-B4A43D2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66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75DA-5F52-1D58-4D11-7CDAC40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98484-CAC3-7EE0-E326-350ECDFC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8AAB8-BF0B-B599-E6E7-D99B8E01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1BAB-1C11-7AE5-44A0-413B22CB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F37A1-1EA7-1DA6-7B3B-0AECD8A1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0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838F-3A94-01B9-93C0-82676FA1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0AA911-6037-9621-3D1B-38EAAB3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83E84-C20C-E975-488B-79A7753B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1E125-CB67-9602-1697-70C8A64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54034-972B-AAA6-6FC8-5FD7C8EE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1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08789-37FD-5F3C-8E65-76F00D80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26538-3B6B-EA9C-BA0B-12A323D1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147CA-874D-DDC1-626B-FB199777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20AF3-47F1-2106-21A7-31726E7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D86BD-21A2-2ECE-1FF3-83A858B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06706-BA6D-CF8F-84BD-C8E1278E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53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6CB5C-5467-F7E7-82BE-D0FA347B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CAD14-09DA-08EB-C0F8-56F5ACC8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3349C-1B36-743E-8F03-6BEA64AC7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B9E5D7-BBC3-7EE3-6703-0088266CF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F988CD-BE74-EB47-597C-7BB509BB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4A6775-5F79-564A-EF57-DD17F4EA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D8CE74-2282-B56E-9107-1AF5E82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DF2EFB-D5A5-1022-4298-E1F7F65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7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AE6B-7C65-B312-9DBF-13339237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B4A075-FC8A-510D-087B-61BCF478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580C-17E1-E039-41E0-5BCB698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F11014-7742-CA04-7126-3786CCA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DA933-3833-FBBF-3660-C4FD99E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B77F2D-BF15-AF41-A663-AEA63905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3CBF36-1B06-CC2F-4C5B-13B37B19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0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12A22-18FE-72A8-B079-6C6034B1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8E707-8C2F-0755-2B5F-A8214352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65990-8C57-F3BA-1097-849E6B4E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ED03E-E047-B445-C6B2-C7A6B087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EE973-C3D4-4328-D989-0F9EB129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D6AA20-DC76-61C7-75E7-038D610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6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251E-4470-99BC-FF85-AA08D7E6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642DD0-28A7-EC85-9299-EE9A52AE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BFFBF-4467-B8E2-5A21-2FADFD73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F6634-6846-E996-6F40-0E227AC3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F447D-B6F9-237D-FE87-FEF5A60D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6521F-AE40-2287-E1E9-619538B1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2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DDC86C-2D42-2229-F0BE-DEEFED7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6926D-30DF-71BC-283D-63C86A10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25A13-280C-AE1E-676B-AE1C57E8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643A4-B853-995E-6619-B0D64365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367A-C788-43C0-AB5D-A8258958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5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6BB2BF-657D-029C-098C-D34184D39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3802" t="3886" r="3038" b="21186"/>
          <a:stretch/>
        </p:blipFill>
        <p:spPr>
          <a:xfrm>
            <a:off x="0" y="26407"/>
            <a:ext cx="12192000" cy="68814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4C6942-C11B-AD0C-D9CF-AF95DE6D4F33}"/>
              </a:ext>
            </a:extLst>
          </p:cNvPr>
          <p:cNvSpPr txBox="1"/>
          <p:nvPr/>
        </p:nvSpPr>
        <p:spPr>
          <a:xfrm>
            <a:off x="554684" y="9832"/>
            <a:ext cx="53389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de-DE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sz="24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öhne"/>
              </a:rPr>
              <a:t>Vorspeisen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D561B7-A0DB-1015-99B9-2BA5A6E62B52}"/>
              </a:ext>
            </a:extLst>
          </p:cNvPr>
          <p:cNvSpPr txBox="1"/>
          <p:nvPr/>
        </p:nvSpPr>
        <p:spPr>
          <a:xfrm>
            <a:off x="6233654" y="9832"/>
            <a:ext cx="53389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de-DE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sz="24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öhne"/>
              </a:rPr>
              <a:t>Vorspeisen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750E87-C004-1C88-0F95-049C36BC024E}"/>
              </a:ext>
            </a:extLst>
          </p:cNvPr>
          <p:cNvSpPr txBox="1"/>
          <p:nvPr/>
        </p:nvSpPr>
        <p:spPr>
          <a:xfrm>
            <a:off x="216310" y="1388788"/>
            <a:ext cx="2310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</a:rPr>
              <a:t>Suppen</a:t>
            </a:r>
            <a:endParaRPr lang="de-DE" sz="2000" b="1" i="1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Sitka Display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0F4E99-E045-B9B6-EDA9-FBB560E15DD2}"/>
              </a:ext>
            </a:extLst>
          </p:cNvPr>
          <p:cNvSpPr txBox="1"/>
          <p:nvPr/>
        </p:nvSpPr>
        <p:spPr>
          <a:xfrm>
            <a:off x="948815" y="1805144"/>
            <a:ext cx="40213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Meeresfrüchtesuppe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Kokosnuss-Currysuppe mit Hühnchen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Mais-</a:t>
            </a: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Chowder</a:t>
            </a: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mit Speck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Tomatensuppe mit geröstetem Knoblauch und Basilikum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Linsensuppe mit Karotten und Spinat</a:t>
            </a:r>
          </a:p>
          <a:p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1A7DE8B-7207-E98F-448A-21B8DDF17DA1}"/>
              </a:ext>
            </a:extLst>
          </p:cNvPr>
          <p:cNvCxnSpPr>
            <a:cxnSpLocks/>
          </p:cNvCxnSpPr>
          <p:nvPr/>
        </p:nvCxnSpPr>
        <p:spPr>
          <a:xfrm>
            <a:off x="1234789" y="779611"/>
            <a:ext cx="3978705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EE6D37-A20D-8305-E4C3-DF148CC963D9}"/>
              </a:ext>
            </a:extLst>
          </p:cNvPr>
          <p:cNvCxnSpPr>
            <a:cxnSpLocks/>
          </p:cNvCxnSpPr>
          <p:nvPr/>
        </p:nvCxnSpPr>
        <p:spPr>
          <a:xfrm>
            <a:off x="7002249" y="759573"/>
            <a:ext cx="3978705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uppe - Kostenlose lebensmittel Icons">
            <a:extLst>
              <a:ext uri="{FF2B5EF4-FFF2-40B4-BE49-F238E27FC236}">
                <a16:creationId xmlns:a16="http://schemas.microsoft.com/office/drawing/2014/main" id="{9E42E237-26C3-FADB-3EFD-B62E80D6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36" y="1384019"/>
            <a:ext cx="809757" cy="8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C8014F4-DCB3-8621-4F72-D729F40B0678}"/>
              </a:ext>
            </a:extLst>
          </p:cNvPr>
          <p:cNvSpPr txBox="1"/>
          <p:nvPr/>
        </p:nvSpPr>
        <p:spPr>
          <a:xfrm>
            <a:off x="554684" y="3619839"/>
            <a:ext cx="2310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  <a:sym typeface="Wingdings" panose="05000000000000000000" pitchFamily="2" charset="2"/>
              </a:rPr>
              <a:t> Meeresfrüchte</a:t>
            </a:r>
            <a:endParaRPr lang="de-DE" sz="2000" b="1" i="1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Sitka Display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8D2BD3B-C03E-9A00-AAB9-2AD6508D6A75}"/>
              </a:ext>
            </a:extLst>
          </p:cNvPr>
          <p:cNvSpPr txBox="1"/>
          <p:nvPr/>
        </p:nvSpPr>
        <p:spPr>
          <a:xfrm>
            <a:off x="948815" y="4009663"/>
            <a:ext cx="3156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Ceviche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Gegrillte Calamari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Kokos-Shrimps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Frischer Meeresfrüchtesalat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>
              <a:latin typeface="Sitka Display" pitchFamily="2" charset="0"/>
            </a:endParaRPr>
          </a:p>
        </p:txBody>
      </p:sp>
      <p:pic>
        <p:nvPicPr>
          <p:cNvPr id="1032" name="Picture 8" descr="Meeresfrüchte - Kostenlose lebensmittel Icons">
            <a:extLst>
              <a:ext uri="{FF2B5EF4-FFF2-40B4-BE49-F238E27FC236}">
                <a16:creationId xmlns:a16="http://schemas.microsoft.com/office/drawing/2014/main" id="{909BE40E-4BCD-68B6-15C7-33A56F48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36" y="3732776"/>
            <a:ext cx="809757" cy="8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E76FA4-F0CC-D716-CC2C-E5DFBF34BD8E}"/>
              </a:ext>
            </a:extLst>
          </p:cNvPr>
          <p:cNvSpPr txBox="1"/>
          <p:nvPr/>
        </p:nvSpPr>
        <p:spPr>
          <a:xfrm>
            <a:off x="6386054" y="3732776"/>
            <a:ext cx="2750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</a:rPr>
              <a:t>Fingerfood/Snacks</a:t>
            </a:r>
            <a:endParaRPr lang="de-DE" sz="2000" b="1" i="1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Sitka Display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D631B20-D1D7-30F1-9670-D7509FE2F760}"/>
              </a:ext>
            </a:extLst>
          </p:cNvPr>
          <p:cNvSpPr txBox="1"/>
          <p:nvPr/>
        </p:nvSpPr>
        <p:spPr>
          <a:xfrm>
            <a:off x="6870522" y="1788897"/>
            <a:ext cx="2614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Mango-Avocado-Salsa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Bruschetta mit Tomaten und Basilikum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Frittierte Zucchini-Sticks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Gazpacho</a:t>
            </a:r>
          </a:p>
          <a:p>
            <a:endParaRPr lang="de-AT" dirty="0"/>
          </a:p>
        </p:txBody>
      </p:sp>
      <p:pic>
        <p:nvPicPr>
          <p:cNvPr id="1036" name="Picture 12" descr="Gemüse - Kostenlose lebensmittel Icons">
            <a:extLst>
              <a:ext uri="{FF2B5EF4-FFF2-40B4-BE49-F238E27FC236}">
                <a16:creationId xmlns:a16="http://schemas.microsoft.com/office/drawing/2014/main" id="{D7A5A7F8-E9CD-C5CB-7035-3CE4B798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751" y="1588269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41A002C-62BF-71FC-CA07-05281353F9FD}"/>
              </a:ext>
            </a:extLst>
          </p:cNvPr>
          <p:cNvSpPr txBox="1"/>
          <p:nvPr/>
        </p:nvSpPr>
        <p:spPr>
          <a:xfrm>
            <a:off x="6779541" y="4177181"/>
            <a:ext cx="287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Frische hausgemachte Guacamole mit Tortilla-Chips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Knusprige Fisch-Tacos mit einer würzigen Salsa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Mini-Caprese-Spieße mit Mozzarella, Kirschtomaten und Basilikum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Knusprige Chicken </a:t>
            </a:r>
            <a:r>
              <a:rPr lang="de-AT" sz="1400" b="0" i="0" dirty="0" err="1">
                <a:solidFill>
                  <a:srgbClr val="374151"/>
                </a:solidFill>
                <a:effectLst/>
                <a:latin typeface="Sitka Display" pitchFamily="2" charset="0"/>
              </a:rPr>
              <a:t>Wings</a:t>
            </a:r>
            <a:r>
              <a:rPr lang="de-AT" sz="14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 mit einer Auswahl an Dipsaucen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>
              <a:latin typeface="Sitka Display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F172E1-D9E9-79D4-0163-66BF7634F0E6}"/>
              </a:ext>
            </a:extLst>
          </p:cNvPr>
          <p:cNvSpPr txBox="1"/>
          <p:nvPr/>
        </p:nvSpPr>
        <p:spPr>
          <a:xfrm>
            <a:off x="6392163" y="1388787"/>
            <a:ext cx="2310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de-DE" sz="2000" b="1" i="1" dirty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tka Display" pitchFamily="2" charset="0"/>
              </a:rPr>
              <a:t>Gemüsebasiert</a:t>
            </a:r>
            <a:endParaRPr lang="de-DE" sz="2000" b="1" i="1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Sitka Display" pitchFamily="2" charset="0"/>
            </a:endParaRPr>
          </a:p>
        </p:txBody>
      </p:sp>
      <p:pic>
        <p:nvPicPr>
          <p:cNvPr id="1038" name="Picture 14" descr="Chips And Dip Icons - Free SVG &amp; PNG Chips And Dip Images - Noun Project">
            <a:extLst>
              <a:ext uri="{FF2B5EF4-FFF2-40B4-BE49-F238E27FC236}">
                <a16:creationId xmlns:a16="http://schemas.microsoft.com/office/drawing/2014/main" id="{12B02AA8-3C63-44A9-580F-293AE864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751" y="3819894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36.004 Besteck Icon Bilder, Stockfotos, 3D-Objekte und Vektorgrafiken |  Shutterstock">
            <a:extLst>
              <a:ext uri="{FF2B5EF4-FFF2-40B4-BE49-F238E27FC236}">
                <a16:creationId xmlns:a16="http://schemas.microsoft.com/office/drawing/2014/main" id="{EC4A1BEC-6759-82B2-7B2D-77710C0A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6" y="6052894"/>
            <a:ext cx="942217" cy="9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36.004 Besteck Icon Bilder, Stockfotos, 3D-Objekte und Vektorgrafiken |  Shutterstock">
            <a:extLst>
              <a:ext uri="{FF2B5EF4-FFF2-40B4-BE49-F238E27FC236}">
                <a16:creationId xmlns:a16="http://schemas.microsoft.com/office/drawing/2014/main" id="{5C87D335-0BE7-6249-7A57-E5287B36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14" y="6051911"/>
            <a:ext cx="943200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Sitka Display</vt:lpstr>
      <vt:lpstr>Söhne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Wallner Corinna, 4BK</dc:creator>
  <cp:lastModifiedBy>Wallner Corinna, 4BK</cp:lastModifiedBy>
  <cp:revision>10</cp:revision>
  <dcterms:created xsi:type="dcterms:W3CDTF">2024-02-06T17:27:43Z</dcterms:created>
  <dcterms:modified xsi:type="dcterms:W3CDTF">2024-02-07T16:36:19Z</dcterms:modified>
</cp:coreProperties>
</file>