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BCBFF-6C39-4718-B5B1-0974DD9F3F7F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87977-4C5E-4552-A44A-83519C3DDC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5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87977-4C5E-4552-A44A-83519C3DDC72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551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32C71-65F2-F2B2-81E7-848A9F89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93CD08-B9A5-658B-1BFA-BD55CF6B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4666D-140D-CD46-C370-A319013D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EF54E-A68A-1C2C-2B00-FAC376F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D324C-9420-C415-C041-DDA576B7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05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CC1DC-46A3-0AB2-6EBE-8E856EDE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4674CF-774C-33FB-16A8-9DC452EBA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5042C-4B5F-7D70-F0CC-06471064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C0A25-B661-3DE1-57C7-0E5D26B0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2D09D-F1AE-9567-A92F-340BC07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19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CED8D8-78B5-F053-F041-469465387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B131CD-8314-661A-5614-8E15EC0F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DD22B-9719-B28D-2714-19B31092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6B09B-6AC3-A948-FD54-7D8A579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B134FE-C23B-99BC-F911-B4A43D2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667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75DA-5F52-1D58-4D11-7CDAC40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98484-CAC3-7EE0-E326-350ECDFC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8AAB8-BF0B-B599-E6E7-D99B8E01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41BAB-1C11-7AE5-44A0-413B22CB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F37A1-1EA7-1DA6-7B3B-0AECD8A1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604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D838F-3A94-01B9-93C0-82676FA1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0AA911-6037-9621-3D1B-38EAAB3E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83E84-C20C-E975-488B-79A7753B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1E125-CB67-9602-1697-70C8A645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54034-972B-AAA6-6FC8-5FD7C8EE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1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08789-37FD-5F3C-8E65-76F00D80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E26538-3B6B-EA9C-BA0B-12A323D18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147CA-874D-DDC1-626B-FB199777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B20AF3-47F1-2106-21A7-31726E77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D86BD-21A2-2ECE-1FF3-83A858B5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06706-BA6D-CF8F-84BD-C8E1278E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538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6CB5C-5467-F7E7-82BE-D0FA347B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CAD14-09DA-08EB-C0F8-56F5ACC8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93349C-1B36-743E-8F03-6BEA64AC7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B9E5D7-BBC3-7EE3-6703-0088266CF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F988CD-BE74-EB47-597C-7BB509BB9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4A6775-5F79-564A-EF57-DD17F4EA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D8CE74-2282-B56E-9107-1AF5E821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DF2EFB-D5A5-1022-4298-E1F7F65C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75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AE6B-7C65-B312-9DBF-13339237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B4A075-FC8A-510D-087B-61BCF478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3580C-17E1-E039-41E0-5BCB698B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F11014-7742-CA04-7126-3786CCA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2DA933-3833-FBBF-3660-C4FD99E3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B77F2D-BF15-AF41-A663-AEA63905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3CBF36-1B06-CC2F-4C5B-13B37B19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08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12A22-18FE-72A8-B079-6C6034B1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8E707-8C2F-0755-2B5F-A8214352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165990-8C57-F3BA-1097-849E6B4E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7ED03E-E047-B445-C6B2-C7A6B087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EE973-C3D4-4328-D989-0F9EB129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D6AA20-DC76-61C7-75E7-038D610B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16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E251E-4470-99BC-FF85-AA08D7E6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642DD0-28A7-EC85-9299-EE9A52AEC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BFFBF-4467-B8E2-5A21-2FADFD73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BF6634-6846-E996-6F40-0E227AC3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F447D-B6F9-237D-FE87-FEF5A60D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6521F-AE40-2287-E1E9-619538B1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228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DDC86C-2D42-2229-F0BE-DEEFED70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46926D-30DF-71BC-283D-63C86A10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25A13-280C-AE1E-676B-AE1C57E8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30893-4E67-4225-87F7-DE86D93543FB}" type="datetimeFigureOut">
              <a:rPr lang="de-AT" smtClean="0"/>
              <a:t>07.02.2024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643A4-B853-995E-6619-B0D64365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E367A-C788-43C0-AB5D-A8258958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E8085-D05D-4331-834B-8BC62A96BC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05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D6BB2BF-657D-029C-098C-D34184D39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3802" t="3886" r="3038" b="21186"/>
          <a:stretch/>
        </p:blipFill>
        <p:spPr>
          <a:xfrm>
            <a:off x="0" y="-23460"/>
            <a:ext cx="12192000" cy="68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Wallner Corinna, 4BK</dc:creator>
  <cp:lastModifiedBy>Wallner Corinna, 4BK</cp:lastModifiedBy>
  <cp:revision>4</cp:revision>
  <dcterms:created xsi:type="dcterms:W3CDTF">2024-02-06T17:27:43Z</dcterms:created>
  <dcterms:modified xsi:type="dcterms:W3CDTF">2024-02-07T16:04:34Z</dcterms:modified>
</cp:coreProperties>
</file>