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CBFF-6C39-4718-B5B1-0974DD9F3F7F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7977-4C5E-4552-A44A-83519C3DDC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87977-4C5E-4552-A44A-83519C3DDC7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55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2C71-65F2-F2B2-81E7-848A9F89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93CD08-B9A5-658B-1BFA-BD55CF6B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4666D-140D-CD46-C370-A319013D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F54E-A68A-1C2C-2B00-FAC376F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D324C-9420-C415-C041-DDA576B7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05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C1DC-46A3-0AB2-6EBE-8E856EDE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4674CF-774C-33FB-16A8-9DC452EB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5042C-4B5F-7D70-F0CC-0647106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C0A25-B661-3DE1-57C7-0E5D26B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2D09D-F1AE-9567-A92F-340BC07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19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CED8D8-78B5-F053-F041-469465387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131CD-8314-661A-5614-8E15EC0F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DD22B-9719-B28D-2714-19B31092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6B09B-6AC3-A948-FD54-7D8A579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134FE-C23B-99BC-F911-B4A43D2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66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75DA-5F52-1D58-4D11-7CDAC40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98484-CAC3-7EE0-E326-350ECDFC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8AAB8-BF0B-B599-E6E7-D99B8E01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1BAB-1C11-7AE5-44A0-413B22CB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F37A1-1EA7-1DA6-7B3B-0AECD8A1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0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838F-3A94-01B9-93C0-82676FA1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0AA911-6037-9621-3D1B-38EAAB3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83E84-C20C-E975-488B-79A7753B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1E125-CB67-9602-1697-70C8A64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54034-972B-AAA6-6FC8-5FD7C8EE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1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08789-37FD-5F3C-8E65-76F00D80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26538-3B6B-EA9C-BA0B-12A323D1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147CA-874D-DDC1-626B-FB199777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20AF3-47F1-2106-21A7-31726E7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D86BD-21A2-2ECE-1FF3-83A858B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06706-BA6D-CF8F-84BD-C8E1278E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53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6CB5C-5467-F7E7-82BE-D0FA347B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CAD14-09DA-08EB-C0F8-56F5ACC8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3349C-1B36-743E-8F03-6BEA64AC7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B9E5D7-BBC3-7EE3-6703-0088266CF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F988CD-BE74-EB47-597C-7BB509BB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4A6775-5F79-564A-EF57-DD17F4EA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D8CE74-2282-B56E-9107-1AF5E82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DF2EFB-D5A5-1022-4298-E1F7F65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7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AE6B-7C65-B312-9DBF-13339237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B4A075-FC8A-510D-087B-61BCF478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580C-17E1-E039-41E0-5BCB698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F11014-7742-CA04-7126-3786CCA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DA933-3833-FBBF-3660-C4FD99E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B77F2D-BF15-AF41-A663-AEA63905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3CBF36-1B06-CC2F-4C5B-13B37B19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0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12A22-18FE-72A8-B079-6C6034B1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8E707-8C2F-0755-2B5F-A8214352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65990-8C57-F3BA-1097-849E6B4E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ED03E-E047-B445-C6B2-C7A6B087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EE973-C3D4-4328-D989-0F9EB129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D6AA20-DC76-61C7-75E7-038D610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6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251E-4470-99BC-FF85-AA08D7E6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642DD0-28A7-EC85-9299-EE9A52AE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BFFBF-4467-B8E2-5A21-2FADFD73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F6634-6846-E996-6F40-0E227AC3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F447D-B6F9-237D-FE87-FEF5A60D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6521F-AE40-2287-E1E9-619538B1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2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DDC86C-2D42-2229-F0BE-DEEFED7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6926D-30DF-71BC-283D-63C86A10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25A13-280C-AE1E-676B-AE1C57E8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643A4-B853-995E-6619-B0D64365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367A-C788-43C0-AB5D-A8258958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5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6BB2BF-657D-029C-098C-D34184D39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3802" t="3886" r="3038" b="21186"/>
          <a:stretch/>
        </p:blipFill>
        <p:spPr>
          <a:xfrm>
            <a:off x="0" y="-23460"/>
            <a:ext cx="12192000" cy="6881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AF5CDE-B06E-D146-11C7-CE678C672EDA}"/>
              </a:ext>
            </a:extLst>
          </p:cNvPr>
          <p:cNvSpPr txBox="1"/>
          <p:nvPr/>
        </p:nvSpPr>
        <p:spPr>
          <a:xfrm>
            <a:off x="599767" y="0"/>
            <a:ext cx="53389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de-DE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sz="24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öhne"/>
              </a:rPr>
              <a:t>Frühstück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FB6AB94-C1C2-B9AB-0655-DB2B1F606793}"/>
              </a:ext>
            </a:extLst>
          </p:cNvPr>
          <p:cNvCxnSpPr>
            <a:cxnSpLocks/>
          </p:cNvCxnSpPr>
          <p:nvPr/>
        </p:nvCxnSpPr>
        <p:spPr>
          <a:xfrm>
            <a:off x="1279872" y="736548"/>
            <a:ext cx="3978705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eakfast Special Lineal icon">
            <a:extLst>
              <a:ext uri="{FF2B5EF4-FFF2-40B4-BE49-F238E27FC236}">
                <a16:creationId xmlns:a16="http://schemas.microsoft.com/office/drawing/2014/main" id="{F1F679F2-BE23-B4AA-749F-12C8A783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5" y="59384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04F6E8-1FFA-34A6-002D-79C91BADB39F}"/>
              </a:ext>
            </a:extLst>
          </p:cNvPr>
          <p:cNvSpPr txBox="1"/>
          <p:nvPr/>
        </p:nvSpPr>
        <p:spPr>
          <a:xfrm>
            <a:off x="729385" y="973883"/>
            <a:ext cx="32428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b="1" i="0" dirty="0">
                <a:solidFill>
                  <a:srgbClr val="374151"/>
                </a:solidFill>
                <a:effectLst/>
                <a:latin typeface="Sitka Display" pitchFamily="2" charset="0"/>
              </a:rPr>
              <a:t>Tropisches Frühstück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 Obstplatte mit Ananas, Mango, Papaya und Kiwi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Griechischer Joghurt mit Honig und </a:t>
            </a: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granola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 gepresster Orangensaft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374151"/>
              </a:solidFill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algn="l"/>
            <a:r>
              <a:rPr lang="de-AT" sz="1400" b="1" i="0" dirty="0">
                <a:solidFill>
                  <a:srgbClr val="374151"/>
                </a:solidFill>
                <a:effectLst/>
                <a:latin typeface="Sitka Display" pitchFamily="2" charset="0"/>
              </a:rPr>
              <a:t>Strandfrühstück Burrito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Weiche Tortilla gefüllt mit Rührei, Avocado, Tomaten und Käse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Seiten von schwarzen Bohnen und Pico de Gallo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 Salsa und Sauerrahm zum Garnieren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374151"/>
              </a:solidFill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algn="l"/>
            <a:r>
              <a:rPr lang="de-AT" sz="1400" b="1" i="0" dirty="0">
                <a:solidFill>
                  <a:srgbClr val="374151"/>
                </a:solidFill>
                <a:effectLst/>
                <a:latin typeface="Sitka Display" pitchFamily="2" charset="0"/>
              </a:rPr>
              <a:t>Gesundes Strandfrühstück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Acai</a:t>
            </a: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-Bowl mit Bananen, Beeren, Kokosraspeln und Chiasamen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Granola</a:t>
            </a: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und Honig als </a:t>
            </a: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Topping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 gepresster grüner Saft</a:t>
            </a:r>
          </a:p>
          <a:p>
            <a:endParaRPr lang="de-AT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FE9D33-9FC2-C3DF-FEF2-5921B8C7AD7E}"/>
              </a:ext>
            </a:extLst>
          </p:cNvPr>
          <p:cNvSpPr txBox="1"/>
          <p:nvPr/>
        </p:nvSpPr>
        <p:spPr>
          <a:xfrm>
            <a:off x="6474569" y="1065425"/>
            <a:ext cx="324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b="1" i="0" dirty="0">
                <a:solidFill>
                  <a:srgbClr val="374151"/>
                </a:solidFill>
                <a:effectLst/>
                <a:latin typeface="Sitka Display" pitchFamily="2" charset="0"/>
              </a:rPr>
              <a:t>Klassisches Strandfrühstück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Amerikanisches Frühstück mit Spiegeleiern, Speck, knusprigen Kartoffeln und geröstetem Brot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Frischer Orangensaft oder Kaffee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374151"/>
              </a:solidFill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374151"/>
              </a:solidFill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algn="l"/>
            <a:r>
              <a:rPr lang="de-AT" sz="1400" b="1" i="0" dirty="0">
                <a:solidFill>
                  <a:srgbClr val="374151"/>
                </a:solidFill>
                <a:effectLst/>
                <a:latin typeface="Sitka Display" pitchFamily="2" charset="0"/>
              </a:rPr>
              <a:t>Meeresfrüchte-Omelett</a:t>
            </a: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Omelett mit Krabbenfleisch, Garnelen, Spinat und Käse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Beilagensalat</a:t>
            </a: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mit Vinaigrette-Dressing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 Fruchtsaftmischung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374151"/>
              </a:solidFill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chemeClr val="tx2"/>
              </a:solidFill>
              <a:effectLst/>
              <a:latin typeface="Sitka Display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chemeClr val="tx2"/>
              </a:solidFill>
              <a:effectLst/>
              <a:latin typeface="Sitka Display" pitchFamily="2" charset="0"/>
            </a:endParaRPr>
          </a:p>
          <a:p>
            <a:pPr algn="l"/>
            <a:r>
              <a:rPr lang="de-DE" sz="1400" b="1" i="0" dirty="0">
                <a:solidFill>
                  <a:schemeClr val="tx2"/>
                </a:solidFill>
                <a:effectLst/>
                <a:latin typeface="Sitka Display" pitchFamily="2" charset="0"/>
              </a:rPr>
              <a:t>Smoothie-Bowl</a:t>
            </a:r>
            <a:endParaRPr lang="de-DE" sz="1400" b="0" i="0" dirty="0">
              <a:solidFill>
                <a:schemeClr val="tx2"/>
              </a:solidFill>
              <a:effectLst/>
              <a:latin typeface="Sitka Display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chemeClr val="tx2"/>
                </a:solidFill>
                <a:effectLst/>
                <a:latin typeface="Sitka Display" pitchFamily="2" charset="0"/>
              </a:rPr>
              <a:t>Fruchtiger Smoothie aus Bananen, Erdbeeren und Mango, mit Müsli, Nüssen und Früchten garniert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AT" sz="1400" b="0" i="0" dirty="0">
              <a:solidFill>
                <a:srgbClr val="374151"/>
              </a:solidFill>
              <a:effectLst/>
              <a:latin typeface="Sitka Display" pitchFamily="2" charset="0"/>
            </a:endParaRPr>
          </a:p>
        </p:txBody>
      </p:sp>
      <p:pic>
        <p:nvPicPr>
          <p:cNvPr id="4" name="Picture 4" descr="Breakfast Special Lineal icon">
            <a:extLst>
              <a:ext uri="{FF2B5EF4-FFF2-40B4-BE49-F238E27FC236}">
                <a16:creationId xmlns:a16="http://schemas.microsoft.com/office/drawing/2014/main" id="{D1F2A331-72D1-E7E4-EF65-5DD4F72D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91" y="59719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52D9F49-A90D-1CF5-B1E5-1C262319AFBE}"/>
              </a:ext>
            </a:extLst>
          </p:cNvPr>
          <p:cNvSpPr txBox="1"/>
          <p:nvPr/>
        </p:nvSpPr>
        <p:spPr>
          <a:xfrm>
            <a:off x="6253318" y="0"/>
            <a:ext cx="53389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de-DE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sz="24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öhne"/>
              </a:rPr>
              <a:t>Frühstück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FFF7A8C-8C3A-C11C-402F-473921154A2B}"/>
              </a:ext>
            </a:extLst>
          </p:cNvPr>
          <p:cNvCxnSpPr>
            <a:cxnSpLocks/>
          </p:cNvCxnSpPr>
          <p:nvPr/>
        </p:nvCxnSpPr>
        <p:spPr>
          <a:xfrm>
            <a:off x="6933423" y="736548"/>
            <a:ext cx="3978705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Essen, Geschirr, Mahlzeit, Tisch enthält.&#10;&#10;Automatisch generierte Beschreibung">
            <a:extLst>
              <a:ext uri="{FF2B5EF4-FFF2-40B4-BE49-F238E27FC236}">
                <a16:creationId xmlns:a16="http://schemas.microsoft.com/office/drawing/2014/main" id="{A3E6F62B-A1FB-F1B9-7AB0-7545BA9B0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78" y="1170039"/>
            <a:ext cx="2150806" cy="122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Grafik 11" descr="Ein Bild, das Essen, Mahlzeit, Gemüse, Kochkunst enthält.&#10;&#10;Automatisch generierte Beschreibung">
            <a:extLst>
              <a:ext uri="{FF2B5EF4-FFF2-40B4-BE49-F238E27FC236}">
                <a16:creationId xmlns:a16="http://schemas.microsoft.com/office/drawing/2014/main" id="{20F350BA-D701-AA17-6D5C-780BB5590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62" y="3417270"/>
            <a:ext cx="2308122" cy="1318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Grafik 18" descr="Ein Bild, das Frucht, Geschirr, Essen, Mahlzeit enthält.&#10;&#10;Automatisch generierte Beschreibung">
            <a:extLst>
              <a:ext uri="{FF2B5EF4-FFF2-40B4-BE49-F238E27FC236}">
                <a16:creationId xmlns:a16="http://schemas.microsoft.com/office/drawing/2014/main" id="{031B2C0D-A982-2201-0D3F-853F4825E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09" y="5464077"/>
            <a:ext cx="2185175" cy="1248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Grafik 23" descr="Ein Bild, das Frühstück, Essen, Brunch, Teller enthält.&#10;&#10;Automatisch generierte Beschreibung">
            <a:extLst>
              <a:ext uri="{FF2B5EF4-FFF2-40B4-BE49-F238E27FC236}">
                <a16:creationId xmlns:a16="http://schemas.microsoft.com/office/drawing/2014/main" id="{C32D7BBB-54D9-F356-AE6E-376B7F45B8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25" y="1119573"/>
            <a:ext cx="2418734" cy="1382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Grafik 25" descr="Ein Bild, das Essen, Teller, Platte, Geschirr enthält.&#10;&#10;Automatisch generierte Beschreibung">
            <a:extLst>
              <a:ext uri="{FF2B5EF4-FFF2-40B4-BE49-F238E27FC236}">
                <a16:creationId xmlns:a16="http://schemas.microsoft.com/office/drawing/2014/main" id="{8C74797B-1335-4032-70F7-1693F6C0F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33" y="3429000"/>
            <a:ext cx="2418734" cy="1382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Grafik 27" descr="Ein Bild, das Essen, Mahlzeit, Erdbeere, Snack enthält.&#10;&#10;Automatisch generierte Beschreibung">
            <a:extLst>
              <a:ext uri="{FF2B5EF4-FFF2-40B4-BE49-F238E27FC236}">
                <a16:creationId xmlns:a16="http://schemas.microsoft.com/office/drawing/2014/main" id="{DED8C348-2B42-1CA0-1050-9F0B3FCCF1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50" y="5464077"/>
            <a:ext cx="2263096" cy="1293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Sitka Display</vt:lpstr>
      <vt:lpstr>Söhne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Wallner Corinna, 4BK</dc:creator>
  <cp:lastModifiedBy>Wallner Corinna, 4BK</cp:lastModifiedBy>
  <cp:revision>12</cp:revision>
  <dcterms:created xsi:type="dcterms:W3CDTF">2024-02-06T17:27:43Z</dcterms:created>
  <dcterms:modified xsi:type="dcterms:W3CDTF">2024-02-07T15:58:33Z</dcterms:modified>
</cp:coreProperties>
</file>