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a:srgbClr val="DAE3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4070F0-384A-4E30-9ADE-B8F808FE5E26}" v="9" dt="2020-01-13T22:01:36.6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380" autoAdjust="0"/>
    <p:restoredTop sz="94660"/>
  </p:normalViewPr>
  <p:slideViewPr>
    <p:cSldViewPr snapToGrid="0">
      <p:cViewPr>
        <p:scale>
          <a:sx n="100" d="100"/>
          <a:sy n="100" d="100"/>
        </p:scale>
        <p:origin x="1464"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1.xml"/><Relationship Id="rId1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ervena, Marketa" userId="1990c0cb-9052-454b-941f-4c331b5ecd6d" providerId="ADAL" clId="{6F4070F0-384A-4E30-9ADE-B8F808FE5E26}"/>
    <pc:docChg chg="undo custSel addSld delSld modSld">
      <pc:chgData name="Cervena, Marketa" userId="1990c0cb-9052-454b-941f-4c331b5ecd6d" providerId="ADAL" clId="{6F4070F0-384A-4E30-9ADE-B8F808FE5E26}" dt="2020-01-16T21:14:02.441" v="450" actId="14100"/>
      <pc:docMkLst>
        <pc:docMk/>
      </pc:docMkLst>
      <pc:sldChg chg="addSp delSp modSp">
        <pc:chgData name="Cervena, Marketa" userId="1990c0cb-9052-454b-941f-4c331b5ecd6d" providerId="ADAL" clId="{6F4070F0-384A-4E30-9ADE-B8F808FE5E26}" dt="2020-01-16T21:14:02.441" v="450" actId="14100"/>
        <pc:sldMkLst>
          <pc:docMk/>
          <pc:sldMk cId="3349896144" sldId="256"/>
        </pc:sldMkLst>
        <pc:spChg chg="mod">
          <ac:chgData name="Cervena, Marketa" userId="1990c0cb-9052-454b-941f-4c331b5ecd6d" providerId="ADAL" clId="{6F4070F0-384A-4E30-9ADE-B8F808FE5E26}" dt="2020-01-13T12:49:18.412" v="79" actId="20577"/>
          <ac:spMkLst>
            <pc:docMk/>
            <pc:sldMk cId="3349896144" sldId="256"/>
            <ac:spMk id="2" creationId="{77CE82DC-C6D7-48A0-BB05-D802AD595978}"/>
          </ac:spMkLst>
        </pc:spChg>
        <pc:spChg chg="add del mod">
          <ac:chgData name="Cervena, Marketa" userId="1990c0cb-9052-454b-941f-4c331b5ecd6d" providerId="ADAL" clId="{6F4070F0-384A-4E30-9ADE-B8F808FE5E26}" dt="2020-01-12T23:58:16.700" v="63" actId="478"/>
          <ac:spMkLst>
            <pc:docMk/>
            <pc:sldMk cId="3349896144" sldId="256"/>
            <ac:spMk id="281" creationId="{67339813-CB21-4920-A524-B29D60FEC2CC}"/>
          </ac:spMkLst>
        </pc:spChg>
        <pc:picChg chg="mod">
          <ac:chgData name="Cervena, Marketa" userId="1990c0cb-9052-454b-941f-4c331b5ecd6d" providerId="ADAL" clId="{6F4070F0-384A-4E30-9ADE-B8F808FE5E26}" dt="2020-01-16T15:59:06.288" v="447" actId="1076"/>
          <ac:picMkLst>
            <pc:docMk/>
            <pc:sldMk cId="3349896144" sldId="256"/>
            <ac:picMk id="260" creationId="{2588F449-1C2B-40B4-91BE-5A58F8CD8181}"/>
          </ac:picMkLst>
        </pc:picChg>
        <pc:cxnChg chg="mod">
          <ac:chgData name="Cervena, Marketa" userId="1990c0cb-9052-454b-941f-4c331b5ecd6d" providerId="ADAL" clId="{6F4070F0-384A-4E30-9ADE-B8F808FE5E26}" dt="2020-01-16T21:14:02.441" v="450" actId="14100"/>
          <ac:cxnSpMkLst>
            <pc:docMk/>
            <pc:sldMk cId="3349896144" sldId="256"/>
            <ac:cxnSpMk id="139" creationId="{2ACB388E-FF11-40D9-B302-BC989AF7F2A5}"/>
          </ac:cxnSpMkLst>
        </pc:cxnChg>
      </pc:sldChg>
      <pc:sldChg chg="addSp delSp modSp add del">
        <pc:chgData name="Cervena, Marketa" userId="1990c0cb-9052-454b-941f-4c331b5ecd6d" providerId="ADAL" clId="{6F4070F0-384A-4E30-9ADE-B8F808FE5E26}" dt="2020-01-16T15:58:51.919" v="446" actId="2696"/>
        <pc:sldMkLst>
          <pc:docMk/>
          <pc:sldMk cId="4114457757" sldId="257"/>
        </pc:sldMkLst>
        <pc:spChg chg="mod">
          <ac:chgData name="Cervena, Marketa" userId="1990c0cb-9052-454b-941f-4c331b5ecd6d" providerId="ADAL" clId="{6F4070F0-384A-4E30-9ADE-B8F808FE5E26}" dt="2020-01-13T22:00:04.680" v="240" actId="113"/>
          <ac:spMkLst>
            <pc:docMk/>
            <pc:sldMk cId="4114457757" sldId="257"/>
            <ac:spMk id="2" creationId="{EC79A6BA-018D-4069-A2BB-5D2B6848FC8B}"/>
          </ac:spMkLst>
        </pc:spChg>
        <pc:spChg chg="del">
          <ac:chgData name="Cervena, Marketa" userId="1990c0cb-9052-454b-941f-4c331b5ecd6d" providerId="ADAL" clId="{6F4070F0-384A-4E30-9ADE-B8F808FE5E26}" dt="2020-01-13T22:00:08.285" v="241" actId="478"/>
          <ac:spMkLst>
            <pc:docMk/>
            <pc:sldMk cId="4114457757" sldId="257"/>
            <ac:spMk id="3" creationId="{0B7B4BD2-094C-46B1-AA13-5A326134EE27}"/>
          </ac:spMkLst>
        </pc:spChg>
        <pc:spChg chg="add mod">
          <ac:chgData name="Cervena, Marketa" userId="1990c0cb-9052-454b-941f-4c331b5ecd6d" providerId="ADAL" clId="{6F4070F0-384A-4E30-9ADE-B8F808FE5E26}" dt="2020-01-13T22:01:39.202" v="445" actId="1076"/>
          <ac:spMkLst>
            <pc:docMk/>
            <pc:sldMk cId="4114457757" sldId="257"/>
            <ac:spMk id="5" creationId="{46DCBDB1-E256-4DBE-9B5D-7B649C4B4E7B}"/>
          </ac:spMkLst>
        </pc:spChg>
        <pc:picChg chg="add mod">
          <ac:chgData name="Cervena, Marketa" userId="1990c0cb-9052-454b-941f-4c331b5ecd6d" providerId="ADAL" clId="{6F4070F0-384A-4E30-9ADE-B8F808FE5E26}" dt="2020-01-13T22:01:36.676" v="444" actId="1076"/>
          <ac:picMkLst>
            <pc:docMk/>
            <pc:sldMk cId="4114457757" sldId="257"/>
            <ac:picMk id="1026" creationId="{F6CB33FA-B2A9-4F12-9863-7E0990009C4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8D5B1-AFC5-4165-A7A3-D5BDC9BF87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A845C5-84CE-4604-8167-067CFDF0D6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575A6B-7986-43BC-935D-2D9E394B6033}"/>
              </a:ext>
            </a:extLst>
          </p:cNvPr>
          <p:cNvSpPr>
            <a:spLocks noGrp="1"/>
          </p:cNvSpPr>
          <p:nvPr>
            <p:ph type="dt" sz="half" idx="10"/>
          </p:nvPr>
        </p:nvSpPr>
        <p:spPr/>
        <p:txBody>
          <a:bodyPr/>
          <a:lstStyle/>
          <a:p>
            <a:fld id="{84045599-4700-4FE9-A82D-2E8C7C464449}" type="datetimeFigureOut">
              <a:rPr lang="en-US" smtClean="0"/>
              <a:t>1/12/2020</a:t>
            </a:fld>
            <a:endParaRPr lang="en-US"/>
          </a:p>
        </p:txBody>
      </p:sp>
      <p:sp>
        <p:nvSpPr>
          <p:cNvPr id="5" name="Footer Placeholder 4">
            <a:extLst>
              <a:ext uri="{FF2B5EF4-FFF2-40B4-BE49-F238E27FC236}">
                <a16:creationId xmlns:a16="http://schemas.microsoft.com/office/drawing/2014/main" id="{214D3BC6-2902-440C-A626-3684ECF2EA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B87A13-CEB4-4AE6-8B9A-5AF1B7B4EC45}"/>
              </a:ext>
            </a:extLst>
          </p:cNvPr>
          <p:cNvSpPr>
            <a:spLocks noGrp="1"/>
          </p:cNvSpPr>
          <p:nvPr>
            <p:ph type="sldNum" sz="quarter" idx="12"/>
          </p:nvPr>
        </p:nvSpPr>
        <p:spPr/>
        <p:txBody>
          <a:bodyPr/>
          <a:lstStyle/>
          <a:p>
            <a:fld id="{24906A33-700F-4D3D-B41B-2165CDE04BF0}" type="slidenum">
              <a:rPr lang="en-US" smtClean="0"/>
              <a:t>‹#›</a:t>
            </a:fld>
            <a:endParaRPr lang="en-US"/>
          </a:p>
        </p:txBody>
      </p:sp>
    </p:spTree>
    <p:extLst>
      <p:ext uri="{BB962C8B-B14F-4D97-AF65-F5344CB8AC3E}">
        <p14:creationId xmlns:p14="http://schemas.microsoft.com/office/powerpoint/2010/main" val="2004856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CD273-5E3F-429A-AEDE-0D82A4B825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9746C6-B996-45FB-8CC9-F50A4C8718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338EB3-83AB-464C-A333-8FF00D791B10}"/>
              </a:ext>
            </a:extLst>
          </p:cNvPr>
          <p:cNvSpPr>
            <a:spLocks noGrp="1"/>
          </p:cNvSpPr>
          <p:nvPr>
            <p:ph type="dt" sz="half" idx="10"/>
          </p:nvPr>
        </p:nvSpPr>
        <p:spPr/>
        <p:txBody>
          <a:bodyPr/>
          <a:lstStyle/>
          <a:p>
            <a:fld id="{84045599-4700-4FE9-A82D-2E8C7C464449}" type="datetimeFigureOut">
              <a:rPr lang="en-US" smtClean="0"/>
              <a:t>1/12/2020</a:t>
            </a:fld>
            <a:endParaRPr lang="en-US"/>
          </a:p>
        </p:txBody>
      </p:sp>
      <p:sp>
        <p:nvSpPr>
          <p:cNvPr id="5" name="Footer Placeholder 4">
            <a:extLst>
              <a:ext uri="{FF2B5EF4-FFF2-40B4-BE49-F238E27FC236}">
                <a16:creationId xmlns:a16="http://schemas.microsoft.com/office/drawing/2014/main" id="{1667CFA2-7AC0-43E0-8D7D-F15B860668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8C6282-2D69-472B-99BE-254057EDBF26}"/>
              </a:ext>
            </a:extLst>
          </p:cNvPr>
          <p:cNvSpPr>
            <a:spLocks noGrp="1"/>
          </p:cNvSpPr>
          <p:nvPr>
            <p:ph type="sldNum" sz="quarter" idx="12"/>
          </p:nvPr>
        </p:nvSpPr>
        <p:spPr/>
        <p:txBody>
          <a:bodyPr/>
          <a:lstStyle/>
          <a:p>
            <a:fld id="{24906A33-700F-4D3D-B41B-2165CDE04BF0}" type="slidenum">
              <a:rPr lang="en-US" smtClean="0"/>
              <a:t>‹#›</a:t>
            </a:fld>
            <a:endParaRPr lang="en-US"/>
          </a:p>
        </p:txBody>
      </p:sp>
    </p:spTree>
    <p:extLst>
      <p:ext uri="{BB962C8B-B14F-4D97-AF65-F5344CB8AC3E}">
        <p14:creationId xmlns:p14="http://schemas.microsoft.com/office/powerpoint/2010/main" val="1773380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FEB94A-B916-4930-A7E8-B316A54CA2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4600CB-B53C-4961-9A7D-B88F3D6ED4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F812E5-0EEF-49C3-A3DC-67EE4304BE6D}"/>
              </a:ext>
            </a:extLst>
          </p:cNvPr>
          <p:cNvSpPr>
            <a:spLocks noGrp="1"/>
          </p:cNvSpPr>
          <p:nvPr>
            <p:ph type="dt" sz="half" idx="10"/>
          </p:nvPr>
        </p:nvSpPr>
        <p:spPr/>
        <p:txBody>
          <a:bodyPr/>
          <a:lstStyle/>
          <a:p>
            <a:fld id="{84045599-4700-4FE9-A82D-2E8C7C464449}" type="datetimeFigureOut">
              <a:rPr lang="en-US" smtClean="0"/>
              <a:t>1/12/2020</a:t>
            </a:fld>
            <a:endParaRPr lang="en-US"/>
          </a:p>
        </p:txBody>
      </p:sp>
      <p:sp>
        <p:nvSpPr>
          <p:cNvPr id="5" name="Footer Placeholder 4">
            <a:extLst>
              <a:ext uri="{FF2B5EF4-FFF2-40B4-BE49-F238E27FC236}">
                <a16:creationId xmlns:a16="http://schemas.microsoft.com/office/drawing/2014/main" id="{6A279C92-C887-4B9F-B465-933D4DBAC3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1AAD5B-1B72-41C9-AF17-E164DAED03E6}"/>
              </a:ext>
            </a:extLst>
          </p:cNvPr>
          <p:cNvSpPr>
            <a:spLocks noGrp="1"/>
          </p:cNvSpPr>
          <p:nvPr>
            <p:ph type="sldNum" sz="quarter" idx="12"/>
          </p:nvPr>
        </p:nvSpPr>
        <p:spPr/>
        <p:txBody>
          <a:bodyPr/>
          <a:lstStyle/>
          <a:p>
            <a:fld id="{24906A33-700F-4D3D-B41B-2165CDE04BF0}" type="slidenum">
              <a:rPr lang="en-US" smtClean="0"/>
              <a:t>‹#›</a:t>
            </a:fld>
            <a:endParaRPr lang="en-US"/>
          </a:p>
        </p:txBody>
      </p:sp>
    </p:spTree>
    <p:extLst>
      <p:ext uri="{BB962C8B-B14F-4D97-AF65-F5344CB8AC3E}">
        <p14:creationId xmlns:p14="http://schemas.microsoft.com/office/powerpoint/2010/main" val="3797187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D8A6C-E46D-46FA-9DED-1D84604405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37E0AF-9285-43F4-A8CB-FDBC69EE64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DC05CD-9541-4112-BD79-10FB02E65A70}"/>
              </a:ext>
            </a:extLst>
          </p:cNvPr>
          <p:cNvSpPr>
            <a:spLocks noGrp="1"/>
          </p:cNvSpPr>
          <p:nvPr>
            <p:ph type="dt" sz="half" idx="10"/>
          </p:nvPr>
        </p:nvSpPr>
        <p:spPr/>
        <p:txBody>
          <a:bodyPr/>
          <a:lstStyle/>
          <a:p>
            <a:fld id="{84045599-4700-4FE9-A82D-2E8C7C464449}" type="datetimeFigureOut">
              <a:rPr lang="en-US" smtClean="0"/>
              <a:t>1/12/2020</a:t>
            </a:fld>
            <a:endParaRPr lang="en-US"/>
          </a:p>
        </p:txBody>
      </p:sp>
      <p:sp>
        <p:nvSpPr>
          <p:cNvPr id="5" name="Footer Placeholder 4">
            <a:extLst>
              <a:ext uri="{FF2B5EF4-FFF2-40B4-BE49-F238E27FC236}">
                <a16:creationId xmlns:a16="http://schemas.microsoft.com/office/drawing/2014/main" id="{3F993BDA-08E6-4145-81CD-B5475ABF5C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3C9267-41DB-455A-A3DB-E1A514B781F8}"/>
              </a:ext>
            </a:extLst>
          </p:cNvPr>
          <p:cNvSpPr>
            <a:spLocks noGrp="1"/>
          </p:cNvSpPr>
          <p:nvPr>
            <p:ph type="sldNum" sz="quarter" idx="12"/>
          </p:nvPr>
        </p:nvSpPr>
        <p:spPr/>
        <p:txBody>
          <a:bodyPr/>
          <a:lstStyle/>
          <a:p>
            <a:fld id="{24906A33-700F-4D3D-B41B-2165CDE04BF0}" type="slidenum">
              <a:rPr lang="en-US" smtClean="0"/>
              <a:t>‹#›</a:t>
            </a:fld>
            <a:endParaRPr lang="en-US"/>
          </a:p>
        </p:txBody>
      </p:sp>
    </p:spTree>
    <p:extLst>
      <p:ext uri="{BB962C8B-B14F-4D97-AF65-F5344CB8AC3E}">
        <p14:creationId xmlns:p14="http://schemas.microsoft.com/office/powerpoint/2010/main" val="2933805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397E8-2AD1-4484-813F-5EF966A5A2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AEF0DD-B901-4D43-8C85-32DA042142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D602FC-8966-461F-9093-BA762BAF3085}"/>
              </a:ext>
            </a:extLst>
          </p:cNvPr>
          <p:cNvSpPr>
            <a:spLocks noGrp="1"/>
          </p:cNvSpPr>
          <p:nvPr>
            <p:ph type="dt" sz="half" idx="10"/>
          </p:nvPr>
        </p:nvSpPr>
        <p:spPr/>
        <p:txBody>
          <a:bodyPr/>
          <a:lstStyle/>
          <a:p>
            <a:fld id="{84045599-4700-4FE9-A82D-2E8C7C464449}" type="datetimeFigureOut">
              <a:rPr lang="en-US" smtClean="0"/>
              <a:t>1/12/2020</a:t>
            </a:fld>
            <a:endParaRPr lang="en-US"/>
          </a:p>
        </p:txBody>
      </p:sp>
      <p:sp>
        <p:nvSpPr>
          <p:cNvPr id="5" name="Footer Placeholder 4">
            <a:extLst>
              <a:ext uri="{FF2B5EF4-FFF2-40B4-BE49-F238E27FC236}">
                <a16:creationId xmlns:a16="http://schemas.microsoft.com/office/drawing/2014/main" id="{BBA25063-FAA6-4C5D-8E1C-40EF798F26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690C60-A06F-4B70-9237-EE1EC605674D}"/>
              </a:ext>
            </a:extLst>
          </p:cNvPr>
          <p:cNvSpPr>
            <a:spLocks noGrp="1"/>
          </p:cNvSpPr>
          <p:nvPr>
            <p:ph type="sldNum" sz="quarter" idx="12"/>
          </p:nvPr>
        </p:nvSpPr>
        <p:spPr/>
        <p:txBody>
          <a:bodyPr/>
          <a:lstStyle/>
          <a:p>
            <a:fld id="{24906A33-700F-4D3D-B41B-2165CDE04BF0}" type="slidenum">
              <a:rPr lang="en-US" smtClean="0"/>
              <a:t>‹#›</a:t>
            </a:fld>
            <a:endParaRPr lang="en-US"/>
          </a:p>
        </p:txBody>
      </p:sp>
    </p:spTree>
    <p:extLst>
      <p:ext uri="{BB962C8B-B14F-4D97-AF65-F5344CB8AC3E}">
        <p14:creationId xmlns:p14="http://schemas.microsoft.com/office/powerpoint/2010/main" val="3854323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AE8C7-8067-4E19-8A67-5763B2C106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72E147-09AD-4B02-9D8B-6E3AA1DEDC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1AA807-3A5C-42C2-8223-94CA42D577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FACAE1-33AE-47EF-A234-2E990EBABC4E}"/>
              </a:ext>
            </a:extLst>
          </p:cNvPr>
          <p:cNvSpPr>
            <a:spLocks noGrp="1"/>
          </p:cNvSpPr>
          <p:nvPr>
            <p:ph type="dt" sz="half" idx="10"/>
          </p:nvPr>
        </p:nvSpPr>
        <p:spPr/>
        <p:txBody>
          <a:bodyPr/>
          <a:lstStyle/>
          <a:p>
            <a:fld id="{84045599-4700-4FE9-A82D-2E8C7C464449}" type="datetimeFigureOut">
              <a:rPr lang="en-US" smtClean="0"/>
              <a:t>1/12/2020</a:t>
            </a:fld>
            <a:endParaRPr lang="en-US"/>
          </a:p>
        </p:txBody>
      </p:sp>
      <p:sp>
        <p:nvSpPr>
          <p:cNvPr id="6" name="Footer Placeholder 5">
            <a:extLst>
              <a:ext uri="{FF2B5EF4-FFF2-40B4-BE49-F238E27FC236}">
                <a16:creationId xmlns:a16="http://schemas.microsoft.com/office/drawing/2014/main" id="{BA4E8445-E61D-4D33-A275-DF5CAC6E7F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4E7CB9-0B39-4812-94FB-42B7C933A68E}"/>
              </a:ext>
            </a:extLst>
          </p:cNvPr>
          <p:cNvSpPr>
            <a:spLocks noGrp="1"/>
          </p:cNvSpPr>
          <p:nvPr>
            <p:ph type="sldNum" sz="quarter" idx="12"/>
          </p:nvPr>
        </p:nvSpPr>
        <p:spPr/>
        <p:txBody>
          <a:bodyPr/>
          <a:lstStyle/>
          <a:p>
            <a:fld id="{24906A33-700F-4D3D-B41B-2165CDE04BF0}" type="slidenum">
              <a:rPr lang="en-US" smtClean="0"/>
              <a:t>‹#›</a:t>
            </a:fld>
            <a:endParaRPr lang="en-US"/>
          </a:p>
        </p:txBody>
      </p:sp>
    </p:spTree>
    <p:extLst>
      <p:ext uri="{BB962C8B-B14F-4D97-AF65-F5344CB8AC3E}">
        <p14:creationId xmlns:p14="http://schemas.microsoft.com/office/powerpoint/2010/main" val="26800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BB7CE-6511-42EC-B569-983CB293D2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5019F9-298B-4A99-8055-ABB08BF14D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B3D857-91B1-443E-82CD-E157EEDDBE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B5325A-EDFD-45A3-AE3D-0B75B27F5A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C79C97-6FEA-41D1-B2CD-0343D042BB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3DA2D1-559D-4F59-9944-B9BA500A8373}"/>
              </a:ext>
            </a:extLst>
          </p:cNvPr>
          <p:cNvSpPr>
            <a:spLocks noGrp="1"/>
          </p:cNvSpPr>
          <p:nvPr>
            <p:ph type="dt" sz="half" idx="10"/>
          </p:nvPr>
        </p:nvSpPr>
        <p:spPr/>
        <p:txBody>
          <a:bodyPr/>
          <a:lstStyle/>
          <a:p>
            <a:fld id="{84045599-4700-4FE9-A82D-2E8C7C464449}" type="datetimeFigureOut">
              <a:rPr lang="en-US" smtClean="0"/>
              <a:t>1/12/2020</a:t>
            </a:fld>
            <a:endParaRPr lang="en-US"/>
          </a:p>
        </p:txBody>
      </p:sp>
      <p:sp>
        <p:nvSpPr>
          <p:cNvPr id="8" name="Footer Placeholder 7">
            <a:extLst>
              <a:ext uri="{FF2B5EF4-FFF2-40B4-BE49-F238E27FC236}">
                <a16:creationId xmlns:a16="http://schemas.microsoft.com/office/drawing/2014/main" id="{FDDE7FEF-2550-45FD-9A55-71D5AEFE47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3554DF-0EFF-47ED-84A1-EDDCBE317B5B}"/>
              </a:ext>
            </a:extLst>
          </p:cNvPr>
          <p:cNvSpPr>
            <a:spLocks noGrp="1"/>
          </p:cNvSpPr>
          <p:nvPr>
            <p:ph type="sldNum" sz="quarter" idx="12"/>
          </p:nvPr>
        </p:nvSpPr>
        <p:spPr/>
        <p:txBody>
          <a:bodyPr/>
          <a:lstStyle/>
          <a:p>
            <a:fld id="{24906A33-700F-4D3D-B41B-2165CDE04BF0}" type="slidenum">
              <a:rPr lang="en-US" smtClean="0"/>
              <a:t>‹#›</a:t>
            </a:fld>
            <a:endParaRPr lang="en-US"/>
          </a:p>
        </p:txBody>
      </p:sp>
    </p:spTree>
    <p:extLst>
      <p:ext uri="{BB962C8B-B14F-4D97-AF65-F5344CB8AC3E}">
        <p14:creationId xmlns:p14="http://schemas.microsoft.com/office/powerpoint/2010/main" val="4036255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EDDCA-E2B9-4241-B8C9-CEFE4B00D9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C4F7FF-4212-439A-9EFD-ABD1667C6B63}"/>
              </a:ext>
            </a:extLst>
          </p:cNvPr>
          <p:cNvSpPr>
            <a:spLocks noGrp="1"/>
          </p:cNvSpPr>
          <p:nvPr>
            <p:ph type="dt" sz="half" idx="10"/>
          </p:nvPr>
        </p:nvSpPr>
        <p:spPr/>
        <p:txBody>
          <a:bodyPr/>
          <a:lstStyle/>
          <a:p>
            <a:fld id="{84045599-4700-4FE9-A82D-2E8C7C464449}" type="datetimeFigureOut">
              <a:rPr lang="en-US" smtClean="0"/>
              <a:t>1/12/2020</a:t>
            </a:fld>
            <a:endParaRPr lang="en-US"/>
          </a:p>
        </p:txBody>
      </p:sp>
      <p:sp>
        <p:nvSpPr>
          <p:cNvPr id="4" name="Footer Placeholder 3">
            <a:extLst>
              <a:ext uri="{FF2B5EF4-FFF2-40B4-BE49-F238E27FC236}">
                <a16:creationId xmlns:a16="http://schemas.microsoft.com/office/drawing/2014/main" id="{1F92BB99-F86B-49F2-8A5C-672EA95FDD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9ADF23-464B-4BFA-8BAE-078FCE8A6CFA}"/>
              </a:ext>
            </a:extLst>
          </p:cNvPr>
          <p:cNvSpPr>
            <a:spLocks noGrp="1"/>
          </p:cNvSpPr>
          <p:nvPr>
            <p:ph type="sldNum" sz="quarter" idx="12"/>
          </p:nvPr>
        </p:nvSpPr>
        <p:spPr/>
        <p:txBody>
          <a:bodyPr/>
          <a:lstStyle/>
          <a:p>
            <a:fld id="{24906A33-700F-4D3D-B41B-2165CDE04BF0}" type="slidenum">
              <a:rPr lang="en-US" smtClean="0"/>
              <a:t>‹#›</a:t>
            </a:fld>
            <a:endParaRPr lang="en-US"/>
          </a:p>
        </p:txBody>
      </p:sp>
    </p:spTree>
    <p:extLst>
      <p:ext uri="{BB962C8B-B14F-4D97-AF65-F5344CB8AC3E}">
        <p14:creationId xmlns:p14="http://schemas.microsoft.com/office/powerpoint/2010/main" val="3419020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F0D2CD-BB14-4511-931D-CF6A20968114}"/>
              </a:ext>
            </a:extLst>
          </p:cNvPr>
          <p:cNvSpPr>
            <a:spLocks noGrp="1"/>
          </p:cNvSpPr>
          <p:nvPr>
            <p:ph type="dt" sz="half" idx="10"/>
          </p:nvPr>
        </p:nvSpPr>
        <p:spPr/>
        <p:txBody>
          <a:bodyPr/>
          <a:lstStyle/>
          <a:p>
            <a:fld id="{84045599-4700-4FE9-A82D-2E8C7C464449}" type="datetimeFigureOut">
              <a:rPr lang="en-US" smtClean="0"/>
              <a:t>1/12/2020</a:t>
            </a:fld>
            <a:endParaRPr lang="en-US"/>
          </a:p>
        </p:txBody>
      </p:sp>
      <p:sp>
        <p:nvSpPr>
          <p:cNvPr id="3" name="Footer Placeholder 2">
            <a:extLst>
              <a:ext uri="{FF2B5EF4-FFF2-40B4-BE49-F238E27FC236}">
                <a16:creationId xmlns:a16="http://schemas.microsoft.com/office/drawing/2014/main" id="{59F7F0B5-EBDD-4B4A-BF34-3AC8C79E8F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75302F1-9FCE-4D51-B8D6-6CE276E7E149}"/>
              </a:ext>
            </a:extLst>
          </p:cNvPr>
          <p:cNvSpPr>
            <a:spLocks noGrp="1"/>
          </p:cNvSpPr>
          <p:nvPr>
            <p:ph type="sldNum" sz="quarter" idx="12"/>
          </p:nvPr>
        </p:nvSpPr>
        <p:spPr/>
        <p:txBody>
          <a:bodyPr/>
          <a:lstStyle/>
          <a:p>
            <a:fld id="{24906A33-700F-4D3D-B41B-2165CDE04BF0}" type="slidenum">
              <a:rPr lang="en-US" smtClean="0"/>
              <a:t>‹#›</a:t>
            </a:fld>
            <a:endParaRPr lang="en-US"/>
          </a:p>
        </p:txBody>
      </p:sp>
    </p:spTree>
    <p:extLst>
      <p:ext uri="{BB962C8B-B14F-4D97-AF65-F5344CB8AC3E}">
        <p14:creationId xmlns:p14="http://schemas.microsoft.com/office/powerpoint/2010/main" val="3272353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61CCF-B4C3-4632-8E6B-8B32505DF8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1454B1-7A3E-4F4B-956B-C8F29620F9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F1B46E-6E9B-40ED-9274-0AA3FD12D5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FAFED3-7863-4A94-8277-24C09A413DC8}"/>
              </a:ext>
            </a:extLst>
          </p:cNvPr>
          <p:cNvSpPr>
            <a:spLocks noGrp="1"/>
          </p:cNvSpPr>
          <p:nvPr>
            <p:ph type="dt" sz="half" idx="10"/>
          </p:nvPr>
        </p:nvSpPr>
        <p:spPr/>
        <p:txBody>
          <a:bodyPr/>
          <a:lstStyle/>
          <a:p>
            <a:fld id="{84045599-4700-4FE9-A82D-2E8C7C464449}" type="datetimeFigureOut">
              <a:rPr lang="en-US" smtClean="0"/>
              <a:t>1/12/2020</a:t>
            </a:fld>
            <a:endParaRPr lang="en-US"/>
          </a:p>
        </p:txBody>
      </p:sp>
      <p:sp>
        <p:nvSpPr>
          <p:cNvPr id="6" name="Footer Placeholder 5">
            <a:extLst>
              <a:ext uri="{FF2B5EF4-FFF2-40B4-BE49-F238E27FC236}">
                <a16:creationId xmlns:a16="http://schemas.microsoft.com/office/drawing/2014/main" id="{37788BB3-F8AD-4E8C-A455-4D93FCF79B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0061B5-FCCB-44D0-97ED-BA12073DC003}"/>
              </a:ext>
            </a:extLst>
          </p:cNvPr>
          <p:cNvSpPr>
            <a:spLocks noGrp="1"/>
          </p:cNvSpPr>
          <p:nvPr>
            <p:ph type="sldNum" sz="quarter" idx="12"/>
          </p:nvPr>
        </p:nvSpPr>
        <p:spPr/>
        <p:txBody>
          <a:bodyPr/>
          <a:lstStyle/>
          <a:p>
            <a:fld id="{24906A33-700F-4D3D-B41B-2165CDE04BF0}" type="slidenum">
              <a:rPr lang="en-US" smtClean="0"/>
              <a:t>‹#›</a:t>
            </a:fld>
            <a:endParaRPr lang="en-US"/>
          </a:p>
        </p:txBody>
      </p:sp>
    </p:spTree>
    <p:extLst>
      <p:ext uri="{BB962C8B-B14F-4D97-AF65-F5344CB8AC3E}">
        <p14:creationId xmlns:p14="http://schemas.microsoft.com/office/powerpoint/2010/main" val="4213348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9A5BE-9114-4E20-A795-DCEC520F5A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FC9B44-C6F8-4F4C-A87C-AD0012FA01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90B910-3CDF-44C0-BADD-100E2FFD9F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E83814-ED93-404F-8ABD-90F4BB80FE03}"/>
              </a:ext>
            </a:extLst>
          </p:cNvPr>
          <p:cNvSpPr>
            <a:spLocks noGrp="1"/>
          </p:cNvSpPr>
          <p:nvPr>
            <p:ph type="dt" sz="half" idx="10"/>
          </p:nvPr>
        </p:nvSpPr>
        <p:spPr/>
        <p:txBody>
          <a:bodyPr/>
          <a:lstStyle/>
          <a:p>
            <a:fld id="{84045599-4700-4FE9-A82D-2E8C7C464449}" type="datetimeFigureOut">
              <a:rPr lang="en-US" smtClean="0"/>
              <a:t>1/12/2020</a:t>
            </a:fld>
            <a:endParaRPr lang="en-US"/>
          </a:p>
        </p:txBody>
      </p:sp>
      <p:sp>
        <p:nvSpPr>
          <p:cNvPr id="6" name="Footer Placeholder 5">
            <a:extLst>
              <a:ext uri="{FF2B5EF4-FFF2-40B4-BE49-F238E27FC236}">
                <a16:creationId xmlns:a16="http://schemas.microsoft.com/office/drawing/2014/main" id="{719BA2D9-0CF5-47BB-B9A9-0EB764B8DB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BD0BBA-DE37-43AE-868B-FF343F59B2C7}"/>
              </a:ext>
            </a:extLst>
          </p:cNvPr>
          <p:cNvSpPr>
            <a:spLocks noGrp="1"/>
          </p:cNvSpPr>
          <p:nvPr>
            <p:ph type="sldNum" sz="quarter" idx="12"/>
          </p:nvPr>
        </p:nvSpPr>
        <p:spPr/>
        <p:txBody>
          <a:bodyPr/>
          <a:lstStyle/>
          <a:p>
            <a:fld id="{24906A33-700F-4D3D-B41B-2165CDE04BF0}" type="slidenum">
              <a:rPr lang="en-US" smtClean="0"/>
              <a:t>‹#›</a:t>
            </a:fld>
            <a:endParaRPr lang="en-US"/>
          </a:p>
        </p:txBody>
      </p:sp>
    </p:spTree>
    <p:extLst>
      <p:ext uri="{BB962C8B-B14F-4D97-AF65-F5344CB8AC3E}">
        <p14:creationId xmlns:p14="http://schemas.microsoft.com/office/powerpoint/2010/main" val="3451857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348CD-0CAD-454C-BBAD-B78583C326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A336DE-B023-4293-83EE-11727AA76C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8F4B2-D2EA-4614-8D93-8F5238EED4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045599-4700-4FE9-A82D-2E8C7C464449}" type="datetimeFigureOut">
              <a:rPr lang="en-US" smtClean="0"/>
              <a:t>1/12/2020</a:t>
            </a:fld>
            <a:endParaRPr lang="en-US"/>
          </a:p>
        </p:txBody>
      </p:sp>
      <p:sp>
        <p:nvSpPr>
          <p:cNvPr id="5" name="Footer Placeholder 4">
            <a:extLst>
              <a:ext uri="{FF2B5EF4-FFF2-40B4-BE49-F238E27FC236}">
                <a16:creationId xmlns:a16="http://schemas.microsoft.com/office/drawing/2014/main" id="{F62995D8-C726-4308-9F3C-C2F0B2A607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CBECCF-E55D-4DAC-9C29-6C6CE1A214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906A33-700F-4D3D-B41B-2165CDE04BF0}" type="slidenum">
              <a:rPr lang="en-US" smtClean="0"/>
              <a:t>‹#›</a:t>
            </a:fld>
            <a:endParaRPr lang="en-US"/>
          </a:p>
        </p:txBody>
      </p:sp>
    </p:spTree>
    <p:extLst>
      <p:ext uri="{BB962C8B-B14F-4D97-AF65-F5344CB8AC3E}">
        <p14:creationId xmlns:p14="http://schemas.microsoft.com/office/powerpoint/2010/main" val="4052666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Rectangle 278">
            <a:extLst>
              <a:ext uri="{FF2B5EF4-FFF2-40B4-BE49-F238E27FC236}">
                <a16:creationId xmlns:a16="http://schemas.microsoft.com/office/drawing/2014/main" id="{9F724679-3099-45AF-BF98-3FBE097BFC0A}"/>
              </a:ext>
            </a:extLst>
          </p:cNvPr>
          <p:cNvSpPr/>
          <p:nvPr/>
        </p:nvSpPr>
        <p:spPr>
          <a:xfrm>
            <a:off x="1" y="-18546"/>
            <a:ext cx="12192000" cy="325879"/>
          </a:xfrm>
          <a:prstGeom prst="rect">
            <a:avLst/>
          </a:prstGeom>
          <a:solidFill>
            <a:schemeClr val="accent1">
              <a:lumMod val="20000"/>
              <a:lumOff val="80000"/>
            </a:schemeClr>
          </a:solidFill>
          <a:ln w="38100">
            <a:solidFill>
              <a:srgbClr val="DAE3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8" name="Group 217">
            <a:extLst>
              <a:ext uri="{FF2B5EF4-FFF2-40B4-BE49-F238E27FC236}">
                <a16:creationId xmlns:a16="http://schemas.microsoft.com/office/drawing/2014/main" id="{15990C07-5B2D-4449-9439-59E9B338EFB4}"/>
              </a:ext>
            </a:extLst>
          </p:cNvPr>
          <p:cNvGrpSpPr/>
          <p:nvPr/>
        </p:nvGrpSpPr>
        <p:grpSpPr>
          <a:xfrm flipH="1">
            <a:off x="3656506" y="5046448"/>
            <a:ext cx="1999839" cy="458059"/>
            <a:chOff x="224556" y="5934448"/>
            <a:chExt cx="4174274" cy="662294"/>
          </a:xfrm>
        </p:grpSpPr>
        <p:sp>
          <p:nvSpPr>
            <p:cNvPr id="219" name="Rectangle 218">
              <a:extLst>
                <a:ext uri="{FF2B5EF4-FFF2-40B4-BE49-F238E27FC236}">
                  <a16:creationId xmlns:a16="http://schemas.microsoft.com/office/drawing/2014/main" id="{CC4062A0-1098-4F09-896A-6CC994F929A7}"/>
                </a:ext>
              </a:extLst>
            </p:cNvPr>
            <p:cNvSpPr/>
            <p:nvPr/>
          </p:nvSpPr>
          <p:spPr>
            <a:xfrm>
              <a:off x="224556" y="6124850"/>
              <a:ext cx="3744940" cy="294562"/>
            </a:xfrm>
            <a:prstGeom prst="rect">
              <a:avLst/>
            </a:prstGeom>
            <a:solidFill>
              <a:schemeClr val="accent1">
                <a:lumMod val="20000"/>
                <a:lumOff val="80000"/>
              </a:schemeClr>
            </a:solidFill>
            <a:ln w="38100">
              <a:solidFill>
                <a:srgbClr val="DAE3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800" b="1" dirty="0">
                <a:solidFill>
                  <a:schemeClr val="tx1"/>
                </a:solidFill>
                <a:latin typeface="Consolas" panose="020B0609020204030204" pitchFamily="49" charset="0"/>
                <a:ea typeface="+mj-ea"/>
                <a:cs typeface="+mj-cs"/>
              </a:endParaRPr>
            </a:p>
          </p:txBody>
        </p:sp>
        <p:sp>
          <p:nvSpPr>
            <p:cNvPr id="220" name="Isosceles Triangle 219">
              <a:extLst>
                <a:ext uri="{FF2B5EF4-FFF2-40B4-BE49-F238E27FC236}">
                  <a16:creationId xmlns:a16="http://schemas.microsoft.com/office/drawing/2014/main" id="{68473C3D-9F53-459C-98B3-4C7AE113DE8A}"/>
                </a:ext>
              </a:extLst>
            </p:cNvPr>
            <p:cNvSpPr/>
            <p:nvPr/>
          </p:nvSpPr>
          <p:spPr>
            <a:xfrm rot="5400000">
              <a:off x="3778251" y="5976162"/>
              <a:ext cx="662294" cy="578865"/>
            </a:xfrm>
            <a:prstGeom prst="triangle">
              <a:avLst/>
            </a:prstGeom>
            <a:solidFill>
              <a:schemeClr val="accent1">
                <a:lumMod val="20000"/>
                <a:lumOff val="80000"/>
              </a:schemeClr>
            </a:solidFill>
            <a:ln w="38100">
              <a:solidFill>
                <a:srgbClr val="DAE3F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800" b="1">
                <a:solidFill>
                  <a:schemeClr val="tx1"/>
                </a:solidFill>
                <a:latin typeface="Consolas" panose="020B0609020204030204" pitchFamily="49" charset="0"/>
                <a:ea typeface="+mj-ea"/>
                <a:cs typeface="+mj-cs"/>
              </a:endParaRPr>
            </a:p>
          </p:txBody>
        </p:sp>
      </p:grpSp>
      <p:grpSp>
        <p:nvGrpSpPr>
          <p:cNvPr id="217" name="Group 216">
            <a:extLst>
              <a:ext uri="{FF2B5EF4-FFF2-40B4-BE49-F238E27FC236}">
                <a16:creationId xmlns:a16="http://schemas.microsoft.com/office/drawing/2014/main" id="{19D17CD3-BFF6-4C15-AFE2-CCDDF7D5965A}"/>
              </a:ext>
            </a:extLst>
          </p:cNvPr>
          <p:cNvGrpSpPr/>
          <p:nvPr/>
        </p:nvGrpSpPr>
        <p:grpSpPr>
          <a:xfrm flipH="1">
            <a:off x="3656506" y="5494718"/>
            <a:ext cx="1999839" cy="458059"/>
            <a:chOff x="224556" y="5934448"/>
            <a:chExt cx="4174274" cy="662294"/>
          </a:xfrm>
        </p:grpSpPr>
        <p:sp>
          <p:nvSpPr>
            <p:cNvPr id="215" name="Rectangle 214">
              <a:extLst>
                <a:ext uri="{FF2B5EF4-FFF2-40B4-BE49-F238E27FC236}">
                  <a16:creationId xmlns:a16="http://schemas.microsoft.com/office/drawing/2014/main" id="{FC81EDFE-5D72-4C6C-BA18-3303EC3EA8D7}"/>
                </a:ext>
              </a:extLst>
            </p:cNvPr>
            <p:cNvSpPr/>
            <p:nvPr/>
          </p:nvSpPr>
          <p:spPr>
            <a:xfrm>
              <a:off x="224556" y="6124850"/>
              <a:ext cx="3744940" cy="294562"/>
            </a:xfrm>
            <a:prstGeom prst="rect">
              <a:avLst/>
            </a:prstGeom>
            <a:solidFill>
              <a:schemeClr val="accent1">
                <a:lumMod val="20000"/>
                <a:lumOff val="80000"/>
              </a:schemeClr>
            </a:solidFill>
            <a:ln w="38100">
              <a:solidFill>
                <a:srgbClr val="DAE3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800" b="1" dirty="0">
                <a:solidFill>
                  <a:schemeClr val="tx1"/>
                </a:solidFill>
                <a:latin typeface="Consolas" panose="020B0609020204030204" pitchFamily="49" charset="0"/>
                <a:ea typeface="+mj-ea"/>
                <a:cs typeface="+mj-cs"/>
              </a:endParaRPr>
            </a:p>
          </p:txBody>
        </p:sp>
        <p:sp>
          <p:nvSpPr>
            <p:cNvPr id="216" name="Isosceles Triangle 215">
              <a:extLst>
                <a:ext uri="{FF2B5EF4-FFF2-40B4-BE49-F238E27FC236}">
                  <a16:creationId xmlns:a16="http://schemas.microsoft.com/office/drawing/2014/main" id="{EFD00DE6-316E-4355-B95A-9615D9DF0E47}"/>
                </a:ext>
              </a:extLst>
            </p:cNvPr>
            <p:cNvSpPr/>
            <p:nvPr/>
          </p:nvSpPr>
          <p:spPr>
            <a:xfrm rot="5400000">
              <a:off x="3778251" y="5976162"/>
              <a:ext cx="662294" cy="578865"/>
            </a:xfrm>
            <a:prstGeom prst="triangle">
              <a:avLst/>
            </a:prstGeom>
            <a:solidFill>
              <a:schemeClr val="accent1">
                <a:lumMod val="20000"/>
                <a:lumOff val="80000"/>
              </a:schemeClr>
            </a:solidFill>
            <a:ln w="38100">
              <a:solidFill>
                <a:srgbClr val="DAE3F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800" b="1">
                <a:solidFill>
                  <a:schemeClr val="tx1"/>
                </a:solidFill>
                <a:latin typeface="Consolas" panose="020B0609020204030204" pitchFamily="49" charset="0"/>
                <a:ea typeface="+mj-ea"/>
                <a:cs typeface="+mj-cs"/>
              </a:endParaRPr>
            </a:p>
          </p:txBody>
        </p:sp>
      </p:grpSp>
      <p:sp>
        <p:nvSpPr>
          <p:cNvPr id="214" name="Rectangle 213">
            <a:extLst>
              <a:ext uri="{FF2B5EF4-FFF2-40B4-BE49-F238E27FC236}">
                <a16:creationId xmlns:a16="http://schemas.microsoft.com/office/drawing/2014/main" id="{69FA7480-0E12-4F1C-B2A2-8DFDB4FA17A0}"/>
              </a:ext>
            </a:extLst>
          </p:cNvPr>
          <p:cNvSpPr/>
          <p:nvPr/>
        </p:nvSpPr>
        <p:spPr>
          <a:xfrm>
            <a:off x="196983" y="2194021"/>
            <a:ext cx="684893" cy="3606582"/>
          </a:xfrm>
          <a:prstGeom prst="rect">
            <a:avLst/>
          </a:prstGeom>
          <a:solidFill>
            <a:schemeClr val="accent1">
              <a:lumMod val="20000"/>
              <a:lumOff val="80000"/>
              <a:alpha val="32000"/>
            </a:schemeClr>
          </a:solidFill>
          <a:ln w="38100">
            <a:solidFill>
              <a:srgbClr val="DAE3F3">
                <a:alpha val="3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4352FD3C-622C-4D1D-9F5A-CF9F0F87AD5D}"/>
              </a:ext>
            </a:extLst>
          </p:cNvPr>
          <p:cNvSpPr/>
          <p:nvPr/>
        </p:nvSpPr>
        <p:spPr>
          <a:xfrm>
            <a:off x="1021535" y="3146881"/>
            <a:ext cx="3408230" cy="294562"/>
          </a:xfrm>
          <a:prstGeom prst="rect">
            <a:avLst/>
          </a:prstGeom>
          <a:solidFill>
            <a:schemeClr val="accent1">
              <a:lumMod val="20000"/>
              <a:lumOff val="80000"/>
            </a:schemeClr>
          </a:solidFill>
          <a:ln w="38100">
            <a:solidFill>
              <a:srgbClr val="DAE3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800" b="1" dirty="0">
              <a:solidFill>
                <a:schemeClr val="tx1"/>
              </a:solidFill>
              <a:latin typeface="Consolas" panose="020B0609020204030204" pitchFamily="49" charset="0"/>
              <a:ea typeface="+mj-ea"/>
              <a:cs typeface="+mj-cs"/>
            </a:endParaRPr>
          </a:p>
        </p:txBody>
      </p:sp>
      <p:sp>
        <p:nvSpPr>
          <p:cNvPr id="2" name="Title 1">
            <a:extLst>
              <a:ext uri="{FF2B5EF4-FFF2-40B4-BE49-F238E27FC236}">
                <a16:creationId xmlns:a16="http://schemas.microsoft.com/office/drawing/2014/main" id="{77CE82DC-C6D7-48A0-BB05-D802AD595978}"/>
              </a:ext>
            </a:extLst>
          </p:cNvPr>
          <p:cNvSpPr>
            <a:spLocks noGrp="1"/>
          </p:cNvSpPr>
          <p:nvPr>
            <p:ph type="ctrTitle"/>
          </p:nvPr>
        </p:nvSpPr>
        <p:spPr>
          <a:xfrm>
            <a:off x="915036" y="0"/>
            <a:ext cx="11058524" cy="725892"/>
          </a:xfrm>
        </p:spPr>
        <p:txBody>
          <a:bodyPr anchor="t">
            <a:noAutofit/>
          </a:bodyPr>
          <a:lstStyle/>
          <a:p>
            <a:pPr algn="l"/>
            <a:r>
              <a:rPr lang="en-US" sz="1600" dirty="0">
                <a:latin typeface="Consolas" panose="020B0609020204030204" pitchFamily="49" charset="0"/>
              </a:rPr>
              <a:t>Hi, I’m </a:t>
            </a:r>
            <a:r>
              <a:rPr lang="en-US" sz="1600" b="1" dirty="0" err="1">
                <a:solidFill>
                  <a:schemeClr val="accent5"/>
                </a:solidFill>
                <a:latin typeface="Consolas" panose="020B0609020204030204" pitchFamily="49" charset="0"/>
              </a:rPr>
              <a:t>sCrap</a:t>
            </a:r>
            <a:r>
              <a:rPr lang="en-US" sz="1600" dirty="0">
                <a:latin typeface="Consolas" panose="020B0609020204030204" pitchFamily="49" charset="0"/>
              </a:rPr>
              <a:t>. The price scanning robot by </a:t>
            </a:r>
            <a:r>
              <a:rPr lang="en-US" sz="1600" dirty="0" err="1">
                <a:latin typeface="Consolas" panose="020B0609020204030204" pitchFamily="49" charset="0"/>
              </a:rPr>
              <a:t>Lucka</a:t>
            </a:r>
            <a:r>
              <a:rPr lang="en-US" sz="1600" dirty="0">
                <a:latin typeface="Consolas" panose="020B0609020204030204" pitchFamily="49" charset="0"/>
              </a:rPr>
              <a:t> and Marketa. Here is how I work:</a:t>
            </a:r>
          </a:p>
        </p:txBody>
      </p:sp>
      <p:pic>
        <p:nvPicPr>
          <p:cNvPr id="5" name="Graphic 4" descr="Robot">
            <a:extLst>
              <a:ext uri="{FF2B5EF4-FFF2-40B4-BE49-F238E27FC236}">
                <a16:creationId xmlns:a16="http://schemas.microsoft.com/office/drawing/2014/main" id="{26EAFD3C-6B3F-461B-94D9-5D70F0587B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a:off x="-207082" y="-515234"/>
            <a:ext cx="1239660" cy="1239660"/>
          </a:xfrm>
          <a:prstGeom prst="rect">
            <a:avLst/>
          </a:prstGeom>
        </p:spPr>
      </p:pic>
      <p:sp>
        <p:nvSpPr>
          <p:cNvPr id="6" name="TextBox 5">
            <a:extLst>
              <a:ext uri="{FF2B5EF4-FFF2-40B4-BE49-F238E27FC236}">
                <a16:creationId xmlns:a16="http://schemas.microsoft.com/office/drawing/2014/main" id="{4412BBF6-841C-4FE2-99A8-EE1832170701}"/>
              </a:ext>
            </a:extLst>
          </p:cNvPr>
          <p:cNvSpPr txBox="1"/>
          <p:nvPr/>
        </p:nvSpPr>
        <p:spPr>
          <a:xfrm>
            <a:off x="1129767" y="371541"/>
            <a:ext cx="9932467" cy="757130"/>
          </a:xfrm>
          <a:prstGeom prst="rect">
            <a:avLst/>
          </a:prstGeom>
        </p:spPr>
        <p:txBody>
          <a:bodyPr vert="horz" lIns="91440" tIns="45720" rIns="91440" bIns="45720" rtlCol="0" anchor="t">
            <a:noAutofit/>
          </a:bodyPr>
          <a:lstStyle>
            <a:lvl1pPr>
              <a:lnSpc>
                <a:spcPct val="90000"/>
              </a:lnSpc>
              <a:spcBef>
                <a:spcPct val="0"/>
              </a:spcBef>
              <a:buNone/>
              <a:defRPr sz="1600">
                <a:latin typeface="Consolas" panose="020B0609020204030204" pitchFamily="49" charset="0"/>
                <a:ea typeface="+mj-ea"/>
                <a:cs typeface="+mj-cs"/>
              </a:defRPr>
            </a:lvl1pPr>
          </a:lstStyle>
          <a:p>
            <a:pPr algn="ctr"/>
            <a:r>
              <a:rPr lang="en-US" sz="900" dirty="0"/>
              <a:t>Wake me up by initiating a collector object. Please, specify the link of </a:t>
            </a:r>
            <a:r>
              <a:rPr lang="en-US" sz="900" dirty="0" err="1"/>
              <a:t>eshop</a:t>
            </a:r>
            <a:r>
              <a:rPr lang="en-US" sz="900" dirty="0"/>
              <a:t> homepage, category of products you are interested in an optionally also 2 execution parameters – frequency and number of iterations. By default, I will scrape the website only once and I wont update the generated table ever again. Keep in mind that my author only provided me with downloaders for czc.cz and datart.cz, so you will have to chose among those two</a:t>
            </a:r>
            <a:r>
              <a:rPr lang="cs-CZ" sz="900" dirty="0"/>
              <a:t>.</a:t>
            </a:r>
            <a:endParaRPr lang="en-US" sz="900" dirty="0"/>
          </a:p>
        </p:txBody>
      </p:sp>
      <p:sp>
        <p:nvSpPr>
          <p:cNvPr id="15" name="TextBox 14">
            <a:extLst>
              <a:ext uri="{FF2B5EF4-FFF2-40B4-BE49-F238E27FC236}">
                <a16:creationId xmlns:a16="http://schemas.microsoft.com/office/drawing/2014/main" id="{C1826181-9B34-4717-A384-82921597D08D}"/>
              </a:ext>
            </a:extLst>
          </p:cNvPr>
          <p:cNvSpPr txBox="1"/>
          <p:nvPr/>
        </p:nvSpPr>
        <p:spPr>
          <a:xfrm>
            <a:off x="2917302" y="802162"/>
            <a:ext cx="6072823" cy="269566"/>
          </a:xfrm>
          <a:prstGeom prst="rect">
            <a:avLst/>
          </a:prstGeom>
        </p:spPr>
        <p:txBody>
          <a:bodyPr vert="horz" lIns="91440" tIns="45720" rIns="91440" bIns="45720" rtlCol="0" anchor="t">
            <a:noAutofit/>
          </a:bodyPr>
          <a:lstStyle>
            <a:lvl1pPr>
              <a:lnSpc>
                <a:spcPct val="90000"/>
              </a:lnSpc>
              <a:spcBef>
                <a:spcPct val="0"/>
              </a:spcBef>
              <a:buNone/>
              <a:defRPr sz="1600">
                <a:latin typeface="Consolas" panose="020B0609020204030204" pitchFamily="49" charset="0"/>
                <a:ea typeface="+mj-ea"/>
                <a:cs typeface="+mj-cs"/>
              </a:defRPr>
            </a:lvl1pPr>
          </a:lstStyle>
          <a:p>
            <a:pPr algn="ctr"/>
            <a:r>
              <a:rPr lang="en-US" sz="1050" dirty="0">
                <a:solidFill>
                  <a:schemeClr val="accent5"/>
                </a:solidFill>
              </a:rPr>
              <a:t>The collector object: </a:t>
            </a:r>
            <a:endParaRPr lang="cs-CZ" sz="1050" dirty="0">
              <a:solidFill>
                <a:schemeClr val="accent5"/>
              </a:solidFill>
            </a:endParaRPr>
          </a:p>
          <a:p>
            <a:pPr algn="ctr"/>
            <a:r>
              <a:rPr lang="en-US" sz="1050" b="1" dirty="0"/>
              <a:t>class collect (link, category, frequency, iterations)</a:t>
            </a:r>
          </a:p>
        </p:txBody>
      </p:sp>
      <p:cxnSp>
        <p:nvCxnSpPr>
          <p:cNvPr id="31" name="Connector: Elbow 30">
            <a:extLst>
              <a:ext uri="{FF2B5EF4-FFF2-40B4-BE49-F238E27FC236}">
                <a16:creationId xmlns:a16="http://schemas.microsoft.com/office/drawing/2014/main" id="{06BA03CB-8E7D-4023-B8BC-F64BF520FA38}"/>
              </a:ext>
            </a:extLst>
          </p:cNvPr>
          <p:cNvCxnSpPr>
            <a:cxnSpLocks/>
            <a:stCxn id="270" idx="2"/>
            <a:endCxn id="32" idx="1"/>
          </p:cNvCxnSpPr>
          <p:nvPr/>
        </p:nvCxnSpPr>
        <p:spPr>
          <a:xfrm rot="16200000" flipH="1">
            <a:off x="7812752" y="-68357"/>
            <a:ext cx="336521" cy="406768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589F52EC-A5EE-43B5-BE25-133E40CEF6C0}"/>
              </a:ext>
            </a:extLst>
          </p:cNvPr>
          <p:cNvSpPr/>
          <p:nvPr/>
        </p:nvSpPr>
        <p:spPr>
          <a:xfrm>
            <a:off x="10014857" y="1837256"/>
            <a:ext cx="684893" cy="59298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Graphic 33" descr="Database">
            <a:extLst>
              <a:ext uri="{FF2B5EF4-FFF2-40B4-BE49-F238E27FC236}">
                <a16:creationId xmlns:a16="http://schemas.microsoft.com/office/drawing/2014/main" id="{BDF64F51-6906-4B62-9298-F37FEFDD1DD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28703" y="1909817"/>
            <a:ext cx="457200" cy="457200"/>
          </a:xfrm>
          <a:prstGeom prst="rect">
            <a:avLst/>
          </a:prstGeom>
        </p:spPr>
      </p:pic>
      <p:sp>
        <p:nvSpPr>
          <p:cNvPr id="35" name="TextBox 34">
            <a:extLst>
              <a:ext uri="{FF2B5EF4-FFF2-40B4-BE49-F238E27FC236}">
                <a16:creationId xmlns:a16="http://schemas.microsoft.com/office/drawing/2014/main" id="{AEAA3B65-8720-4EC6-A3E3-583BCCF64803}"/>
              </a:ext>
            </a:extLst>
          </p:cNvPr>
          <p:cNvSpPr txBox="1"/>
          <p:nvPr/>
        </p:nvSpPr>
        <p:spPr>
          <a:xfrm>
            <a:off x="10689593" y="1853215"/>
            <a:ext cx="1449460" cy="387771"/>
          </a:xfrm>
          <a:prstGeom prst="rect">
            <a:avLst/>
          </a:prstGeom>
        </p:spPr>
        <p:txBody>
          <a:bodyPr vert="horz" lIns="91440" tIns="45720" rIns="91440" bIns="45720" rtlCol="0" anchor="t">
            <a:noAutofit/>
          </a:bodyPr>
          <a:lstStyle>
            <a:lvl1pPr>
              <a:lnSpc>
                <a:spcPct val="90000"/>
              </a:lnSpc>
              <a:spcBef>
                <a:spcPct val="0"/>
              </a:spcBef>
              <a:buNone/>
              <a:defRPr sz="1600">
                <a:latin typeface="Consolas" panose="020B0609020204030204" pitchFamily="49" charset="0"/>
                <a:ea typeface="+mj-ea"/>
                <a:cs typeface="+mj-cs"/>
              </a:defRPr>
            </a:lvl1pPr>
          </a:lstStyle>
          <a:p>
            <a:r>
              <a:rPr lang="en-US" sz="1050" i="1" dirty="0"/>
              <a:t>Prepare and maintain the database </a:t>
            </a:r>
          </a:p>
        </p:txBody>
      </p:sp>
      <p:cxnSp>
        <p:nvCxnSpPr>
          <p:cNvPr id="36" name="Connector: Elbow 35">
            <a:extLst>
              <a:ext uri="{FF2B5EF4-FFF2-40B4-BE49-F238E27FC236}">
                <a16:creationId xmlns:a16="http://schemas.microsoft.com/office/drawing/2014/main" id="{DBD7C6B5-56CB-46D2-8C91-E0B1578C2593}"/>
              </a:ext>
            </a:extLst>
          </p:cNvPr>
          <p:cNvCxnSpPr>
            <a:cxnSpLocks/>
            <a:stCxn id="270" idx="2"/>
            <a:endCxn id="39" idx="0"/>
          </p:cNvCxnSpPr>
          <p:nvPr/>
        </p:nvCxnSpPr>
        <p:spPr>
          <a:xfrm rot="5400000">
            <a:off x="3044903" y="-708245"/>
            <a:ext cx="396793" cy="540773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61D1F6C7-BA1E-47F9-99DE-EB2A06E4B55F}"/>
              </a:ext>
            </a:extLst>
          </p:cNvPr>
          <p:cNvSpPr/>
          <p:nvPr/>
        </p:nvSpPr>
        <p:spPr>
          <a:xfrm>
            <a:off x="196983" y="2194021"/>
            <a:ext cx="684893" cy="592985"/>
          </a:xfrm>
          <a:prstGeom prst="rect">
            <a:avLst/>
          </a:prstGeom>
          <a:solidFill>
            <a:schemeClr val="accent1">
              <a:lumMod val="20000"/>
              <a:lumOff val="80000"/>
            </a:schemeClr>
          </a:solidFill>
          <a:ln w="38100">
            <a:solidFill>
              <a:srgbClr val="DAE3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CC26A7A1-F7E1-4626-ADB5-55C964C24E4A}"/>
              </a:ext>
            </a:extLst>
          </p:cNvPr>
          <p:cNvSpPr txBox="1"/>
          <p:nvPr/>
        </p:nvSpPr>
        <p:spPr>
          <a:xfrm>
            <a:off x="914400" y="2296628"/>
            <a:ext cx="1989002" cy="387771"/>
          </a:xfrm>
          <a:prstGeom prst="rect">
            <a:avLst/>
          </a:prstGeom>
        </p:spPr>
        <p:txBody>
          <a:bodyPr vert="horz" lIns="91440" tIns="45720" rIns="91440" bIns="45720" rtlCol="0" anchor="t">
            <a:noAutofit/>
          </a:bodyPr>
          <a:lstStyle>
            <a:lvl1pPr>
              <a:lnSpc>
                <a:spcPct val="90000"/>
              </a:lnSpc>
              <a:spcBef>
                <a:spcPct val="0"/>
              </a:spcBef>
              <a:buNone/>
              <a:defRPr sz="1600">
                <a:latin typeface="Consolas" panose="020B0609020204030204" pitchFamily="49" charset="0"/>
                <a:ea typeface="+mj-ea"/>
                <a:cs typeface="+mj-cs"/>
              </a:defRPr>
            </a:lvl1pPr>
          </a:lstStyle>
          <a:p>
            <a:r>
              <a:rPr lang="en-US" sz="1050" i="1" dirty="0"/>
              <a:t>Prepare and execute of scraping plan</a:t>
            </a:r>
          </a:p>
        </p:txBody>
      </p:sp>
      <p:pic>
        <p:nvPicPr>
          <p:cNvPr id="47" name="Graphic 46" descr="List">
            <a:extLst>
              <a:ext uri="{FF2B5EF4-FFF2-40B4-BE49-F238E27FC236}">
                <a16:creationId xmlns:a16="http://schemas.microsoft.com/office/drawing/2014/main" id="{31126BCB-12AF-4A91-89FA-5F409D238EB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24085" y="2296628"/>
            <a:ext cx="387771" cy="387771"/>
          </a:xfrm>
          <a:prstGeom prst="rect">
            <a:avLst/>
          </a:prstGeom>
        </p:spPr>
      </p:pic>
      <p:sp>
        <p:nvSpPr>
          <p:cNvPr id="49" name="Rectangle 48">
            <a:extLst>
              <a:ext uri="{FF2B5EF4-FFF2-40B4-BE49-F238E27FC236}">
                <a16:creationId xmlns:a16="http://schemas.microsoft.com/office/drawing/2014/main" id="{A0F1A7A9-3906-4FCD-87FA-E9D10928EAE1}"/>
              </a:ext>
            </a:extLst>
          </p:cNvPr>
          <p:cNvSpPr/>
          <p:nvPr/>
        </p:nvSpPr>
        <p:spPr>
          <a:xfrm>
            <a:off x="517970" y="1803999"/>
            <a:ext cx="3060453" cy="237757"/>
          </a:xfrm>
          <a:prstGeom prst="rect">
            <a:avLst/>
          </a:prstGeom>
        </p:spPr>
        <p:txBody>
          <a:bodyPr vert="horz" lIns="91440" tIns="45720" rIns="91440" bIns="45720" rtlCol="0" anchor="t">
            <a:noAutofit/>
          </a:bodyPr>
          <a:lstStyle/>
          <a:p>
            <a:pPr>
              <a:lnSpc>
                <a:spcPct val="90000"/>
              </a:lnSpc>
              <a:spcBef>
                <a:spcPct val="0"/>
              </a:spcBef>
            </a:pPr>
            <a:r>
              <a:rPr lang="en-US" sz="800" b="1" dirty="0">
                <a:latin typeface="Consolas" panose="020B0609020204030204" pitchFamily="49" charset="0"/>
                <a:ea typeface="+mj-ea"/>
                <a:cs typeface="+mj-cs"/>
              </a:rPr>
              <a:t>(link, category, frequency, iterations)</a:t>
            </a:r>
          </a:p>
        </p:txBody>
      </p:sp>
      <p:sp>
        <p:nvSpPr>
          <p:cNvPr id="50" name="Rectangle 49">
            <a:extLst>
              <a:ext uri="{FF2B5EF4-FFF2-40B4-BE49-F238E27FC236}">
                <a16:creationId xmlns:a16="http://schemas.microsoft.com/office/drawing/2014/main" id="{F13C237F-72E3-4CC5-A2D6-46C41AAE2B32}"/>
              </a:ext>
            </a:extLst>
          </p:cNvPr>
          <p:cNvSpPr/>
          <p:nvPr/>
        </p:nvSpPr>
        <p:spPr>
          <a:xfrm>
            <a:off x="6833800" y="1915276"/>
            <a:ext cx="3060453" cy="237757"/>
          </a:xfrm>
          <a:prstGeom prst="rect">
            <a:avLst/>
          </a:prstGeom>
        </p:spPr>
        <p:txBody>
          <a:bodyPr vert="horz" lIns="91440" tIns="45720" rIns="91440" bIns="45720" rtlCol="0" anchor="t">
            <a:noAutofit/>
          </a:bodyPr>
          <a:lstStyle/>
          <a:p>
            <a:pPr algn="r">
              <a:lnSpc>
                <a:spcPct val="90000"/>
              </a:lnSpc>
              <a:spcBef>
                <a:spcPct val="0"/>
              </a:spcBef>
            </a:pPr>
            <a:r>
              <a:rPr lang="en-US" sz="800" b="1" dirty="0">
                <a:latin typeface="Consolas" panose="020B0609020204030204" pitchFamily="49" charset="0"/>
                <a:ea typeface="+mj-ea"/>
                <a:cs typeface="+mj-cs"/>
              </a:rPr>
              <a:t>(link, category, timestamp)</a:t>
            </a:r>
          </a:p>
        </p:txBody>
      </p:sp>
      <p:sp>
        <p:nvSpPr>
          <p:cNvPr id="128" name="Rectangle 127">
            <a:extLst>
              <a:ext uri="{FF2B5EF4-FFF2-40B4-BE49-F238E27FC236}">
                <a16:creationId xmlns:a16="http://schemas.microsoft.com/office/drawing/2014/main" id="{4294CE9A-EAA9-4465-9568-93C0324DE3A5}"/>
              </a:ext>
            </a:extLst>
          </p:cNvPr>
          <p:cNvSpPr/>
          <p:nvPr/>
        </p:nvSpPr>
        <p:spPr>
          <a:xfrm>
            <a:off x="557528" y="3146881"/>
            <a:ext cx="2730801" cy="294562"/>
          </a:xfrm>
          <a:prstGeom prst="rect">
            <a:avLst/>
          </a:prstGeom>
          <a:solidFill>
            <a:schemeClr val="accent1">
              <a:lumMod val="20000"/>
              <a:lumOff val="80000"/>
            </a:schemeClr>
          </a:solidFill>
          <a:ln w="38100">
            <a:solidFill>
              <a:srgbClr val="DAE3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accent5"/>
                </a:solidFill>
                <a:latin typeface="Consolas" panose="020B0609020204030204" pitchFamily="49" charset="0"/>
              </a:rPr>
              <a:t>1. Run scraper </a:t>
            </a:r>
            <a:r>
              <a:rPr lang="en-US" sz="800" b="1" dirty="0">
                <a:solidFill>
                  <a:schemeClr val="tx1"/>
                </a:solidFill>
                <a:latin typeface="Consolas" panose="020B0609020204030204" pitchFamily="49" charset="0"/>
                <a:ea typeface="+mj-ea"/>
                <a:cs typeface="+mj-cs"/>
              </a:rPr>
              <a:t>(link, category)</a:t>
            </a:r>
          </a:p>
        </p:txBody>
      </p:sp>
      <p:sp>
        <p:nvSpPr>
          <p:cNvPr id="129" name="Rectangle 128">
            <a:extLst>
              <a:ext uri="{FF2B5EF4-FFF2-40B4-BE49-F238E27FC236}">
                <a16:creationId xmlns:a16="http://schemas.microsoft.com/office/drawing/2014/main" id="{A0F607C1-0DB7-4F99-921A-D81343252170}"/>
              </a:ext>
            </a:extLst>
          </p:cNvPr>
          <p:cNvSpPr/>
          <p:nvPr/>
        </p:nvSpPr>
        <p:spPr>
          <a:xfrm>
            <a:off x="561958" y="3508216"/>
            <a:ext cx="3239328" cy="294562"/>
          </a:xfrm>
          <a:prstGeom prst="rect">
            <a:avLst/>
          </a:prstGeom>
          <a:solidFill>
            <a:schemeClr val="accent1">
              <a:lumMod val="20000"/>
              <a:lumOff val="80000"/>
            </a:schemeClr>
          </a:solidFill>
          <a:ln w="38100">
            <a:solidFill>
              <a:srgbClr val="DAE3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accent5"/>
                </a:solidFill>
                <a:latin typeface="Consolas" panose="020B0609020204030204" pitchFamily="49" charset="0"/>
              </a:rPr>
              <a:t>2. Upload/update data in database</a:t>
            </a:r>
          </a:p>
        </p:txBody>
      </p:sp>
      <p:sp>
        <p:nvSpPr>
          <p:cNvPr id="130" name="Rectangle 129">
            <a:extLst>
              <a:ext uri="{FF2B5EF4-FFF2-40B4-BE49-F238E27FC236}">
                <a16:creationId xmlns:a16="http://schemas.microsoft.com/office/drawing/2014/main" id="{6C65C108-6789-4C22-95C0-C02B903EC1E6}"/>
              </a:ext>
            </a:extLst>
          </p:cNvPr>
          <p:cNvSpPr/>
          <p:nvPr/>
        </p:nvSpPr>
        <p:spPr>
          <a:xfrm>
            <a:off x="561958" y="3869550"/>
            <a:ext cx="3239328" cy="294562"/>
          </a:xfrm>
          <a:prstGeom prst="rect">
            <a:avLst/>
          </a:prstGeom>
          <a:solidFill>
            <a:schemeClr val="accent1">
              <a:lumMod val="20000"/>
              <a:lumOff val="80000"/>
            </a:schemeClr>
          </a:solidFill>
          <a:ln w="38100">
            <a:solidFill>
              <a:srgbClr val="DAE3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accent5"/>
                </a:solidFill>
                <a:latin typeface="Consolas" panose="020B0609020204030204" pitchFamily="49" charset="0"/>
              </a:rPr>
              <a:t>3. Wait </a:t>
            </a:r>
            <a:r>
              <a:rPr lang="en-US" sz="800" b="1" dirty="0">
                <a:solidFill>
                  <a:schemeClr val="tx1"/>
                </a:solidFill>
                <a:latin typeface="Consolas" panose="020B0609020204030204" pitchFamily="49" charset="0"/>
                <a:ea typeface="+mj-ea"/>
                <a:cs typeface="+mj-cs"/>
              </a:rPr>
              <a:t>(frequency)</a:t>
            </a:r>
            <a:endParaRPr lang="en-US" sz="1200" dirty="0">
              <a:solidFill>
                <a:schemeClr val="accent5"/>
              </a:solidFill>
              <a:latin typeface="Consolas" panose="020B0609020204030204" pitchFamily="49" charset="0"/>
            </a:endParaRPr>
          </a:p>
        </p:txBody>
      </p:sp>
      <p:cxnSp>
        <p:nvCxnSpPr>
          <p:cNvPr id="134" name="Connector: Elbow 133">
            <a:extLst>
              <a:ext uri="{FF2B5EF4-FFF2-40B4-BE49-F238E27FC236}">
                <a16:creationId xmlns:a16="http://schemas.microsoft.com/office/drawing/2014/main" id="{87F2707F-D471-4278-B400-748D949C8C41}"/>
              </a:ext>
            </a:extLst>
          </p:cNvPr>
          <p:cNvCxnSpPr>
            <a:cxnSpLocks/>
            <a:stCxn id="130" idx="2"/>
            <a:endCxn id="128" idx="0"/>
          </p:cNvCxnSpPr>
          <p:nvPr/>
        </p:nvCxnSpPr>
        <p:spPr>
          <a:xfrm rot="5400000" flipH="1">
            <a:off x="1543660" y="3526151"/>
            <a:ext cx="1017231" cy="258693"/>
          </a:xfrm>
          <a:prstGeom prst="bentConnector5">
            <a:avLst>
              <a:gd name="adj1" fmla="val -22473"/>
              <a:gd name="adj2" fmla="val 754468"/>
              <a:gd name="adj3" fmla="val 12247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8" name="Rectangle 137">
            <a:extLst>
              <a:ext uri="{FF2B5EF4-FFF2-40B4-BE49-F238E27FC236}">
                <a16:creationId xmlns:a16="http://schemas.microsoft.com/office/drawing/2014/main" id="{848C9595-FBBD-4649-BF44-18BFEC8395F3}"/>
              </a:ext>
            </a:extLst>
          </p:cNvPr>
          <p:cNvSpPr/>
          <p:nvPr/>
        </p:nvSpPr>
        <p:spPr>
          <a:xfrm>
            <a:off x="279378" y="4196241"/>
            <a:ext cx="857927" cy="215444"/>
          </a:xfrm>
          <a:prstGeom prst="rect">
            <a:avLst/>
          </a:prstGeom>
        </p:spPr>
        <p:txBody>
          <a:bodyPr wrap="none">
            <a:spAutoFit/>
          </a:bodyPr>
          <a:lstStyle/>
          <a:p>
            <a:r>
              <a:rPr lang="en-US" sz="800" b="1" dirty="0">
                <a:latin typeface="Consolas" panose="020B0609020204030204" pitchFamily="49" charset="0"/>
                <a:ea typeface="+mj-ea"/>
                <a:cs typeface="+mj-cs"/>
              </a:rPr>
              <a:t>(iterations)</a:t>
            </a:r>
          </a:p>
        </p:txBody>
      </p:sp>
      <p:sp>
        <p:nvSpPr>
          <p:cNvPr id="209" name="TextBox 208">
            <a:extLst>
              <a:ext uri="{FF2B5EF4-FFF2-40B4-BE49-F238E27FC236}">
                <a16:creationId xmlns:a16="http://schemas.microsoft.com/office/drawing/2014/main" id="{FF084CF8-80DD-42D9-8820-9E2D3F63FAC6}"/>
              </a:ext>
            </a:extLst>
          </p:cNvPr>
          <p:cNvSpPr txBox="1"/>
          <p:nvPr/>
        </p:nvSpPr>
        <p:spPr>
          <a:xfrm>
            <a:off x="4866273" y="2616508"/>
            <a:ext cx="7046350" cy="402528"/>
          </a:xfrm>
          <a:prstGeom prst="rect">
            <a:avLst/>
          </a:prstGeom>
          <a:solidFill>
            <a:srgbClr val="5B9BD5"/>
          </a:solidFill>
        </p:spPr>
        <p:txBody>
          <a:bodyPr vert="horz" lIns="91440" tIns="45720" rIns="91440" bIns="45720" rtlCol="0" anchor="ctr">
            <a:noAutofit/>
          </a:bodyPr>
          <a:lstStyle>
            <a:lvl1pPr>
              <a:lnSpc>
                <a:spcPct val="90000"/>
              </a:lnSpc>
              <a:spcBef>
                <a:spcPct val="0"/>
              </a:spcBef>
              <a:buNone/>
              <a:defRPr sz="1600">
                <a:latin typeface="Consolas" panose="020B0609020204030204" pitchFamily="49" charset="0"/>
                <a:ea typeface="+mj-ea"/>
                <a:cs typeface="+mj-cs"/>
              </a:defRPr>
            </a:lvl1pPr>
          </a:lstStyle>
          <a:p>
            <a:pPr algn="ctr"/>
            <a:r>
              <a:rPr lang="en-US" sz="1100" b="1" dirty="0">
                <a:solidFill>
                  <a:schemeClr val="bg1"/>
                </a:solidFill>
              </a:rPr>
              <a:t>My inner scraping engine</a:t>
            </a:r>
          </a:p>
        </p:txBody>
      </p:sp>
      <p:grpSp>
        <p:nvGrpSpPr>
          <p:cNvPr id="210" name="Group 209">
            <a:extLst>
              <a:ext uri="{FF2B5EF4-FFF2-40B4-BE49-F238E27FC236}">
                <a16:creationId xmlns:a16="http://schemas.microsoft.com/office/drawing/2014/main" id="{D6D6891F-587E-4022-80BF-065ADAAAD31F}"/>
              </a:ext>
            </a:extLst>
          </p:cNvPr>
          <p:cNvGrpSpPr/>
          <p:nvPr/>
        </p:nvGrpSpPr>
        <p:grpSpPr>
          <a:xfrm>
            <a:off x="4971273" y="3104974"/>
            <a:ext cx="6836351" cy="2897591"/>
            <a:chOff x="5038645" y="3699150"/>
            <a:chExt cx="6836351" cy="2897591"/>
          </a:xfrm>
        </p:grpSpPr>
        <p:sp>
          <p:nvSpPr>
            <p:cNvPr id="54" name="TextBox 53">
              <a:extLst>
                <a:ext uri="{FF2B5EF4-FFF2-40B4-BE49-F238E27FC236}">
                  <a16:creationId xmlns:a16="http://schemas.microsoft.com/office/drawing/2014/main" id="{24D241D6-3418-4950-8D28-240DB6AD2373}"/>
                </a:ext>
              </a:extLst>
            </p:cNvPr>
            <p:cNvSpPr txBox="1"/>
            <p:nvPr/>
          </p:nvSpPr>
          <p:spPr>
            <a:xfrm>
              <a:off x="5038645" y="4080601"/>
              <a:ext cx="3356936" cy="2516140"/>
            </a:xfrm>
            <a:prstGeom prst="rect">
              <a:avLst/>
            </a:prstGeom>
            <a:ln>
              <a:solidFill>
                <a:schemeClr val="accent5"/>
              </a:solidFill>
            </a:ln>
          </p:spPr>
          <p:txBody>
            <a:bodyPr vert="horz" lIns="91440" tIns="45720" rIns="91440" bIns="45720" rtlCol="0" anchor="t">
              <a:noAutofit/>
            </a:bodyPr>
            <a:lstStyle>
              <a:lvl1pPr>
                <a:lnSpc>
                  <a:spcPct val="90000"/>
                </a:lnSpc>
                <a:spcBef>
                  <a:spcPct val="0"/>
                </a:spcBef>
                <a:buNone/>
                <a:defRPr sz="1600">
                  <a:latin typeface="Consolas" panose="020B0609020204030204" pitchFamily="49" charset="0"/>
                  <a:ea typeface="+mj-ea"/>
                  <a:cs typeface="+mj-cs"/>
                </a:defRPr>
              </a:lvl1pPr>
            </a:lstStyle>
            <a:p>
              <a:pPr algn="ctr"/>
              <a:r>
                <a:rPr lang="en-US" sz="900" dirty="0" err="1"/>
                <a:t>eshop</a:t>
              </a:r>
              <a:r>
                <a:rPr lang="en-US" sz="900" dirty="0"/>
                <a:t> class object </a:t>
              </a:r>
              <a:r>
                <a:rPr lang="en-US" sz="900" b="1" dirty="0"/>
                <a:t>(link, category)</a:t>
              </a:r>
            </a:p>
          </p:txBody>
        </p:sp>
        <p:sp>
          <p:nvSpPr>
            <p:cNvPr id="69" name="TextBox 68">
              <a:extLst>
                <a:ext uri="{FF2B5EF4-FFF2-40B4-BE49-F238E27FC236}">
                  <a16:creationId xmlns:a16="http://schemas.microsoft.com/office/drawing/2014/main" id="{9DC481C6-EB54-4494-A3A8-AFE20711803E}"/>
                </a:ext>
              </a:extLst>
            </p:cNvPr>
            <p:cNvSpPr txBox="1"/>
            <p:nvPr/>
          </p:nvSpPr>
          <p:spPr>
            <a:xfrm>
              <a:off x="5253700" y="4638056"/>
              <a:ext cx="3000094" cy="269566"/>
            </a:xfrm>
            <a:prstGeom prst="rect">
              <a:avLst/>
            </a:prstGeom>
            <a:solidFill>
              <a:schemeClr val="accent1">
                <a:lumMod val="20000"/>
                <a:lumOff val="80000"/>
              </a:schemeClr>
            </a:solidFill>
          </p:spPr>
          <p:txBody>
            <a:bodyPr vert="horz" lIns="91440" tIns="45720" rIns="91440" bIns="45720" rtlCol="0" anchor="ctr">
              <a:noAutofit/>
            </a:bodyPr>
            <a:lstStyle>
              <a:lvl1pPr>
                <a:lnSpc>
                  <a:spcPct val="90000"/>
                </a:lnSpc>
                <a:spcBef>
                  <a:spcPct val="0"/>
                </a:spcBef>
                <a:buNone/>
                <a:defRPr sz="1600">
                  <a:latin typeface="Consolas" panose="020B0609020204030204" pitchFamily="49" charset="0"/>
                  <a:ea typeface="+mj-ea"/>
                  <a:cs typeface="+mj-cs"/>
                </a:defRPr>
              </a:lvl1pPr>
            </a:lstStyle>
            <a:p>
              <a:pPr algn="ctr"/>
              <a:r>
                <a:rPr lang="en-US" sz="900" dirty="0"/>
                <a:t>Request the main category homepage</a:t>
              </a:r>
            </a:p>
          </p:txBody>
        </p:sp>
        <p:sp>
          <p:nvSpPr>
            <p:cNvPr id="71" name="TextBox 70">
              <a:extLst>
                <a:ext uri="{FF2B5EF4-FFF2-40B4-BE49-F238E27FC236}">
                  <a16:creationId xmlns:a16="http://schemas.microsoft.com/office/drawing/2014/main" id="{CF1F8E58-33F8-4739-93E6-8FCD9D466B2D}"/>
                </a:ext>
              </a:extLst>
            </p:cNvPr>
            <p:cNvSpPr txBox="1"/>
            <p:nvPr/>
          </p:nvSpPr>
          <p:spPr>
            <a:xfrm>
              <a:off x="5253700" y="4943650"/>
              <a:ext cx="3000094" cy="397644"/>
            </a:xfrm>
            <a:prstGeom prst="rect">
              <a:avLst/>
            </a:prstGeom>
            <a:solidFill>
              <a:schemeClr val="accent1">
                <a:lumMod val="20000"/>
                <a:lumOff val="80000"/>
              </a:schemeClr>
            </a:solidFill>
          </p:spPr>
          <p:txBody>
            <a:bodyPr vert="horz" lIns="91440" tIns="45720" rIns="91440" bIns="45720" rtlCol="0" anchor="ctr">
              <a:noAutofit/>
            </a:bodyPr>
            <a:lstStyle>
              <a:lvl1pPr>
                <a:lnSpc>
                  <a:spcPct val="90000"/>
                </a:lnSpc>
                <a:spcBef>
                  <a:spcPct val="0"/>
                </a:spcBef>
                <a:buNone/>
                <a:defRPr sz="1600">
                  <a:latin typeface="Consolas" panose="020B0609020204030204" pitchFamily="49" charset="0"/>
                  <a:ea typeface="+mj-ea"/>
                  <a:cs typeface="+mj-cs"/>
                </a:defRPr>
              </a:lvl1pPr>
            </a:lstStyle>
            <a:p>
              <a:pPr algn="ctr"/>
              <a:r>
                <a:rPr lang="en-US" sz="900" dirty="0"/>
                <a:t>Use the information</a:t>
              </a:r>
            </a:p>
            <a:p>
              <a:pPr algn="ctr"/>
              <a:r>
                <a:rPr lang="en-US" sz="900" dirty="0"/>
                <a:t> to generate links to all product pages</a:t>
              </a:r>
            </a:p>
          </p:txBody>
        </p:sp>
        <p:sp>
          <p:nvSpPr>
            <p:cNvPr id="72" name="TextBox 71">
              <a:extLst>
                <a:ext uri="{FF2B5EF4-FFF2-40B4-BE49-F238E27FC236}">
                  <a16:creationId xmlns:a16="http://schemas.microsoft.com/office/drawing/2014/main" id="{3ABE6DDE-95B3-4BF0-9018-C90EE4E18425}"/>
                </a:ext>
              </a:extLst>
            </p:cNvPr>
            <p:cNvSpPr txBox="1"/>
            <p:nvPr/>
          </p:nvSpPr>
          <p:spPr>
            <a:xfrm>
              <a:off x="5253700" y="5403316"/>
              <a:ext cx="3000094" cy="269566"/>
            </a:xfrm>
            <a:prstGeom prst="rect">
              <a:avLst/>
            </a:prstGeom>
            <a:solidFill>
              <a:schemeClr val="accent1">
                <a:lumMod val="20000"/>
                <a:lumOff val="80000"/>
              </a:schemeClr>
            </a:solidFill>
          </p:spPr>
          <p:txBody>
            <a:bodyPr vert="horz" lIns="91440" tIns="45720" rIns="91440" bIns="45720" rtlCol="0" anchor="ctr">
              <a:noAutofit/>
            </a:bodyPr>
            <a:lstStyle>
              <a:lvl1pPr>
                <a:lnSpc>
                  <a:spcPct val="90000"/>
                </a:lnSpc>
                <a:spcBef>
                  <a:spcPct val="0"/>
                </a:spcBef>
                <a:buNone/>
                <a:defRPr sz="1600">
                  <a:latin typeface="Consolas" panose="020B0609020204030204" pitchFamily="49" charset="0"/>
                  <a:ea typeface="+mj-ea"/>
                  <a:cs typeface="+mj-cs"/>
                </a:defRPr>
              </a:lvl1pPr>
            </a:lstStyle>
            <a:p>
              <a:pPr algn="ctr"/>
              <a:r>
                <a:rPr lang="en-US" sz="900" dirty="0"/>
                <a:t>Request all product page links</a:t>
              </a:r>
            </a:p>
          </p:txBody>
        </p:sp>
        <p:sp>
          <p:nvSpPr>
            <p:cNvPr id="76" name="TextBox 75">
              <a:extLst>
                <a:ext uri="{FF2B5EF4-FFF2-40B4-BE49-F238E27FC236}">
                  <a16:creationId xmlns:a16="http://schemas.microsoft.com/office/drawing/2014/main" id="{4F3A8017-ACF1-465C-AD0E-64A1F9EDDDD9}"/>
                </a:ext>
              </a:extLst>
            </p:cNvPr>
            <p:cNvSpPr txBox="1"/>
            <p:nvPr/>
          </p:nvSpPr>
          <p:spPr>
            <a:xfrm>
              <a:off x="5253700" y="5721907"/>
              <a:ext cx="3000094" cy="397748"/>
            </a:xfrm>
            <a:prstGeom prst="rect">
              <a:avLst/>
            </a:prstGeom>
            <a:solidFill>
              <a:schemeClr val="accent1">
                <a:lumMod val="20000"/>
                <a:lumOff val="80000"/>
              </a:schemeClr>
            </a:solidFill>
          </p:spPr>
          <p:txBody>
            <a:bodyPr vert="horz" lIns="91440" tIns="45720" rIns="91440" bIns="45720" rtlCol="0" anchor="ctr">
              <a:noAutofit/>
            </a:bodyPr>
            <a:lstStyle>
              <a:lvl1pPr>
                <a:lnSpc>
                  <a:spcPct val="90000"/>
                </a:lnSpc>
                <a:spcBef>
                  <a:spcPct val="0"/>
                </a:spcBef>
                <a:buNone/>
                <a:defRPr sz="1600">
                  <a:latin typeface="Consolas" panose="020B0609020204030204" pitchFamily="49" charset="0"/>
                  <a:ea typeface="+mj-ea"/>
                  <a:cs typeface="+mj-cs"/>
                </a:defRPr>
              </a:lvl1pPr>
            </a:lstStyle>
            <a:p>
              <a:pPr algn="ctr"/>
              <a:r>
                <a:rPr lang="en-US" sz="900" dirty="0"/>
                <a:t>Store list of page specific BS objects </a:t>
              </a:r>
            </a:p>
          </p:txBody>
        </p:sp>
        <p:sp>
          <p:nvSpPr>
            <p:cNvPr id="81" name="TextBox 80">
              <a:extLst>
                <a:ext uri="{FF2B5EF4-FFF2-40B4-BE49-F238E27FC236}">
                  <a16:creationId xmlns:a16="http://schemas.microsoft.com/office/drawing/2014/main" id="{4F91C26A-C8CB-4DFA-9089-57C1D3E067F7}"/>
                </a:ext>
              </a:extLst>
            </p:cNvPr>
            <p:cNvSpPr txBox="1"/>
            <p:nvPr/>
          </p:nvSpPr>
          <p:spPr>
            <a:xfrm>
              <a:off x="5253700" y="6163710"/>
              <a:ext cx="3000094" cy="357549"/>
            </a:xfrm>
            <a:prstGeom prst="rect">
              <a:avLst/>
            </a:prstGeom>
            <a:solidFill>
              <a:schemeClr val="accent1">
                <a:lumMod val="20000"/>
                <a:lumOff val="80000"/>
              </a:schemeClr>
            </a:solidFill>
          </p:spPr>
          <p:txBody>
            <a:bodyPr vert="horz" lIns="91440" tIns="45720" rIns="91440" bIns="45720" rtlCol="0" anchor="ctr">
              <a:noAutofit/>
            </a:bodyPr>
            <a:lstStyle>
              <a:lvl1pPr>
                <a:lnSpc>
                  <a:spcPct val="90000"/>
                </a:lnSpc>
                <a:spcBef>
                  <a:spcPct val="0"/>
                </a:spcBef>
                <a:buNone/>
                <a:defRPr sz="1600">
                  <a:latin typeface="Consolas" panose="020B0609020204030204" pitchFamily="49" charset="0"/>
                  <a:ea typeface="+mj-ea"/>
                  <a:cs typeface="+mj-cs"/>
                </a:defRPr>
              </a:lvl1pPr>
            </a:lstStyle>
            <a:p>
              <a:pPr algn="ctr"/>
              <a:r>
                <a:rPr lang="en-US" sz="900" dirty="0"/>
                <a:t>Consolidate the collected data in PD </a:t>
              </a:r>
              <a:r>
                <a:rPr lang="en-US" sz="900" dirty="0" err="1"/>
                <a:t>dataframe</a:t>
              </a:r>
              <a:endParaRPr lang="en-US" sz="900" dirty="0"/>
            </a:p>
          </p:txBody>
        </p:sp>
        <p:sp>
          <p:nvSpPr>
            <p:cNvPr id="111" name="TextBox 110">
              <a:extLst>
                <a:ext uri="{FF2B5EF4-FFF2-40B4-BE49-F238E27FC236}">
                  <a16:creationId xmlns:a16="http://schemas.microsoft.com/office/drawing/2014/main" id="{5F402B02-A83F-451E-8870-24F544483863}"/>
                </a:ext>
              </a:extLst>
            </p:cNvPr>
            <p:cNvSpPr txBox="1"/>
            <p:nvPr/>
          </p:nvSpPr>
          <p:spPr>
            <a:xfrm>
              <a:off x="5253700" y="4319465"/>
              <a:ext cx="3000094" cy="269566"/>
            </a:xfrm>
            <a:prstGeom prst="rect">
              <a:avLst/>
            </a:prstGeom>
            <a:solidFill>
              <a:schemeClr val="accent1">
                <a:lumMod val="20000"/>
                <a:lumOff val="80000"/>
              </a:schemeClr>
            </a:solidFill>
          </p:spPr>
          <p:txBody>
            <a:bodyPr vert="horz" lIns="91440" tIns="45720" rIns="91440" bIns="45720" rtlCol="0" anchor="ctr">
              <a:noAutofit/>
            </a:bodyPr>
            <a:lstStyle>
              <a:lvl1pPr>
                <a:lnSpc>
                  <a:spcPct val="90000"/>
                </a:lnSpc>
                <a:spcBef>
                  <a:spcPct val="0"/>
                </a:spcBef>
                <a:buNone/>
                <a:defRPr sz="1600">
                  <a:latin typeface="Consolas" panose="020B0609020204030204" pitchFamily="49" charset="0"/>
                  <a:ea typeface="+mj-ea"/>
                  <a:cs typeface="+mj-cs"/>
                </a:defRPr>
              </a:lvl1pPr>
            </a:lstStyle>
            <a:p>
              <a:pPr algn="ctr"/>
              <a:r>
                <a:rPr lang="en-US" sz="900" dirty="0"/>
                <a:t>Create brand specific web object</a:t>
              </a:r>
            </a:p>
          </p:txBody>
        </p:sp>
        <p:sp>
          <p:nvSpPr>
            <p:cNvPr id="112" name="Oval 111">
              <a:extLst>
                <a:ext uri="{FF2B5EF4-FFF2-40B4-BE49-F238E27FC236}">
                  <a16:creationId xmlns:a16="http://schemas.microsoft.com/office/drawing/2014/main" id="{310C0D82-5C44-49CD-81E0-31357C5BF933}"/>
                </a:ext>
              </a:extLst>
            </p:cNvPr>
            <p:cNvSpPr/>
            <p:nvPr/>
          </p:nvSpPr>
          <p:spPr>
            <a:xfrm>
              <a:off x="5180433" y="4362808"/>
              <a:ext cx="182880" cy="182880"/>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Consolas" panose="020B0609020204030204" pitchFamily="49" charset="0"/>
                  <a:ea typeface="+mj-ea"/>
                  <a:cs typeface="+mj-cs"/>
                </a:rPr>
                <a:t>1</a:t>
              </a:r>
            </a:p>
          </p:txBody>
        </p:sp>
        <p:sp>
          <p:nvSpPr>
            <p:cNvPr id="114" name="Oval 113">
              <a:extLst>
                <a:ext uri="{FF2B5EF4-FFF2-40B4-BE49-F238E27FC236}">
                  <a16:creationId xmlns:a16="http://schemas.microsoft.com/office/drawing/2014/main" id="{16FC9E1D-B7A9-4980-B147-601C58120838}"/>
                </a:ext>
              </a:extLst>
            </p:cNvPr>
            <p:cNvSpPr/>
            <p:nvPr/>
          </p:nvSpPr>
          <p:spPr>
            <a:xfrm>
              <a:off x="5180433" y="4681399"/>
              <a:ext cx="182880" cy="182880"/>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Consolas" panose="020B0609020204030204" pitchFamily="49" charset="0"/>
                  <a:ea typeface="+mj-ea"/>
                  <a:cs typeface="+mj-cs"/>
                </a:rPr>
                <a:t>3</a:t>
              </a:r>
            </a:p>
          </p:txBody>
        </p:sp>
        <p:sp>
          <p:nvSpPr>
            <p:cNvPr id="116" name="Oval 115">
              <a:extLst>
                <a:ext uri="{FF2B5EF4-FFF2-40B4-BE49-F238E27FC236}">
                  <a16:creationId xmlns:a16="http://schemas.microsoft.com/office/drawing/2014/main" id="{9331735C-E3A9-4D7D-AA8B-A8970059F18C}"/>
                </a:ext>
              </a:extLst>
            </p:cNvPr>
            <p:cNvSpPr/>
            <p:nvPr/>
          </p:nvSpPr>
          <p:spPr>
            <a:xfrm>
              <a:off x="5180433" y="5051032"/>
              <a:ext cx="182880" cy="182880"/>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Consolas" panose="020B0609020204030204" pitchFamily="49" charset="0"/>
                  <a:ea typeface="+mj-ea"/>
                  <a:cs typeface="+mj-cs"/>
                </a:rPr>
                <a:t>5</a:t>
              </a:r>
            </a:p>
          </p:txBody>
        </p:sp>
        <p:sp>
          <p:nvSpPr>
            <p:cNvPr id="117" name="Oval 116">
              <a:extLst>
                <a:ext uri="{FF2B5EF4-FFF2-40B4-BE49-F238E27FC236}">
                  <a16:creationId xmlns:a16="http://schemas.microsoft.com/office/drawing/2014/main" id="{3702AB90-CC3C-4C26-B016-1277196E0919}"/>
                </a:ext>
              </a:extLst>
            </p:cNvPr>
            <p:cNvSpPr/>
            <p:nvPr/>
          </p:nvSpPr>
          <p:spPr>
            <a:xfrm>
              <a:off x="5180433" y="5446659"/>
              <a:ext cx="182880" cy="182880"/>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Consolas" panose="020B0609020204030204" pitchFamily="49" charset="0"/>
                  <a:ea typeface="+mj-ea"/>
                  <a:cs typeface="+mj-cs"/>
                </a:rPr>
                <a:t>6</a:t>
              </a:r>
            </a:p>
          </p:txBody>
        </p:sp>
        <p:sp>
          <p:nvSpPr>
            <p:cNvPr id="120" name="Oval 119">
              <a:extLst>
                <a:ext uri="{FF2B5EF4-FFF2-40B4-BE49-F238E27FC236}">
                  <a16:creationId xmlns:a16="http://schemas.microsoft.com/office/drawing/2014/main" id="{ED55ECD8-9870-4DD8-9BCA-BFE64AE9ECFE}"/>
                </a:ext>
              </a:extLst>
            </p:cNvPr>
            <p:cNvSpPr/>
            <p:nvPr/>
          </p:nvSpPr>
          <p:spPr>
            <a:xfrm>
              <a:off x="5180433" y="5829341"/>
              <a:ext cx="182880" cy="182880"/>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Consolas" panose="020B0609020204030204" pitchFamily="49" charset="0"/>
                  <a:ea typeface="+mj-ea"/>
                  <a:cs typeface="+mj-cs"/>
                </a:rPr>
                <a:t>9</a:t>
              </a:r>
            </a:p>
          </p:txBody>
        </p:sp>
        <p:sp>
          <p:nvSpPr>
            <p:cNvPr id="124" name="Oval 123">
              <a:extLst>
                <a:ext uri="{FF2B5EF4-FFF2-40B4-BE49-F238E27FC236}">
                  <a16:creationId xmlns:a16="http://schemas.microsoft.com/office/drawing/2014/main" id="{C31EC8A0-960B-446D-80B1-D5371CC94441}"/>
                </a:ext>
              </a:extLst>
            </p:cNvPr>
            <p:cNvSpPr/>
            <p:nvPr/>
          </p:nvSpPr>
          <p:spPr>
            <a:xfrm>
              <a:off x="5180433" y="6251044"/>
              <a:ext cx="182880" cy="182880"/>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b="1" dirty="0">
                  <a:solidFill>
                    <a:schemeClr val="tx1"/>
                  </a:solidFill>
                  <a:latin typeface="Consolas" panose="020B0609020204030204" pitchFamily="49" charset="0"/>
                  <a:ea typeface="+mj-ea"/>
                  <a:cs typeface="+mj-cs"/>
                </a:rPr>
                <a:t>12</a:t>
              </a:r>
            </a:p>
          </p:txBody>
        </p:sp>
        <p:sp>
          <p:nvSpPr>
            <p:cNvPr id="151" name="TextBox 150">
              <a:extLst>
                <a:ext uri="{FF2B5EF4-FFF2-40B4-BE49-F238E27FC236}">
                  <a16:creationId xmlns:a16="http://schemas.microsoft.com/office/drawing/2014/main" id="{DB1367AD-CCAE-428E-84FD-112E969CBE2D}"/>
                </a:ext>
              </a:extLst>
            </p:cNvPr>
            <p:cNvSpPr txBox="1"/>
            <p:nvPr/>
          </p:nvSpPr>
          <p:spPr>
            <a:xfrm>
              <a:off x="5269251" y="3700547"/>
              <a:ext cx="3026522" cy="269566"/>
            </a:xfrm>
            <a:prstGeom prst="rect">
              <a:avLst/>
            </a:prstGeom>
            <a:solidFill>
              <a:schemeClr val="accent5">
                <a:lumMod val="20000"/>
                <a:lumOff val="80000"/>
              </a:schemeClr>
            </a:solidFill>
          </p:spPr>
          <p:txBody>
            <a:bodyPr vert="horz" lIns="91440" tIns="45720" rIns="91440" bIns="45720" rtlCol="0" anchor="ctr">
              <a:noAutofit/>
            </a:bodyPr>
            <a:lstStyle>
              <a:lvl1pPr>
                <a:lnSpc>
                  <a:spcPct val="90000"/>
                </a:lnSpc>
                <a:spcBef>
                  <a:spcPct val="0"/>
                </a:spcBef>
                <a:buNone/>
                <a:defRPr sz="1600">
                  <a:latin typeface="Consolas" panose="020B0609020204030204" pitchFamily="49" charset="0"/>
                  <a:ea typeface="+mj-ea"/>
                  <a:cs typeface="+mj-cs"/>
                </a:defRPr>
              </a:lvl1pPr>
            </a:lstStyle>
            <a:p>
              <a:pPr algn="ctr"/>
              <a:r>
                <a:rPr lang="en-US" sz="900" dirty="0"/>
                <a:t>Create generic </a:t>
              </a:r>
              <a:r>
                <a:rPr lang="en-US" sz="900" dirty="0" err="1"/>
                <a:t>eshop</a:t>
              </a:r>
              <a:r>
                <a:rPr lang="en-US" sz="900" dirty="0"/>
                <a:t> object</a:t>
              </a:r>
            </a:p>
          </p:txBody>
        </p:sp>
        <p:sp>
          <p:nvSpPr>
            <p:cNvPr id="152" name="Oval 151">
              <a:extLst>
                <a:ext uri="{FF2B5EF4-FFF2-40B4-BE49-F238E27FC236}">
                  <a16:creationId xmlns:a16="http://schemas.microsoft.com/office/drawing/2014/main" id="{14FA1836-C08B-4F3D-BE36-FD033AAE5445}"/>
                </a:ext>
              </a:extLst>
            </p:cNvPr>
            <p:cNvSpPr/>
            <p:nvPr/>
          </p:nvSpPr>
          <p:spPr>
            <a:xfrm>
              <a:off x="5222412" y="3743890"/>
              <a:ext cx="182880" cy="182880"/>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Consolas" panose="020B0609020204030204" pitchFamily="49" charset="0"/>
                  <a:ea typeface="+mj-ea"/>
                  <a:cs typeface="+mj-cs"/>
                </a:rPr>
                <a:t>0</a:t>
              </a:r>
            </a:p>
          </p:txBody>
        </p:sp>
        <p:sp>
          <p:nvSpPr>
            <p:cNvPr id="167" name="TextBox 166">
              <a:extLst>
                <a:ext uri="{FF2B5EF4-FFF2-40B4-BE49-F238E27FC236}">
                  <a16:creationId xmlns:a16="http://schemas.microsoft.com/office/drawing/2014/main" id="{9AA293F4-46C8-4CF5-831A-6268561398B5}"/>
                </a:ext>
              </a:extLst>
            </p:cNvPr>
            <p:cNvSpPr txBox="1"/>
            <p:nvPr/>
          </p:nvSpPr>
          <p:spPr>
            <a:xfrm>
              <a:off x="8513994" y="3699150"/>
              <a:ext cx="3356936" cy="1240131"/>
            </a:xfrm>
            <a:prstGeom prst="rect">
              <a:avLst/>
            </a:prstGeom>
            <a:ln>
              <a:solidFill>
                <a:schemeClr val="accent5"/>
              </a:solidFill>
            </a:ln>
          </p:spPr>
          <p:txBody>
            <a:bodyPr vert="horz" lIns="91440" tIns="45720" rIns="91440" bIns="45720" rtlCol="0" anchor="t">
              <a:noAutofit/>
            </a:bodyPr>
            <a:lstStyle>
              <a:lvl1pPr>
                <a:lnSpc>
                  <a:spcPct val="90000"/>
                </a:lnSpc>
                <a:spcBef>
                  <a:spcPct val="0"/>
                </a:spcBef>
                <a:buNone/>
                <a:defRPr sz="1600">
                  <a:latin typeface="Consolas" panose="020B0609020204030204" pitchFamily="49" charset="0"/>
                  <a:ea typeface="+mj-ea"/>
                  <a:cs typeface="+mj-cs"/>
                </a:defRPr>
              </a:lvl1pPr>
            </a:lstStyle>
            <a:p>
              <a:pPr algn="ctr"/>
              <a:r>
                <a:rPr lang="en-US" sz="900" dirty="0"/>
                <a:t>Brand specific web downloader object</a:t>
              </a:r>
              <a:endParaRPr lang="en-US" sz="900" b="1" dirty="0"/>
            </a:p>
          </p:txBody>
        </p:sp>
        <p:sp>
          <p:nvSpPr>
            <p:cNvPr id="173" name="TextBox 172">
              <a:extLst>
                <a:ext uri="{FF2B5EF4-FFF2-40B4-BE49-F238E27FC236}">
                  <a16:creationId xmlns:a16="http://schemas.microsoft.com/office/drawing/2014/main" id="{CC9BC83A-E8A4-453B-BB12-5FA554AEC6ED}"/>
                </a:ext>
              </a:extLst>
            </p:cNvPr>
            <p:cNvSpPr txBox="1"/>
            <p:nvPr/>
          </p:nvSpPr>
          <p:spPr>
            <a:xfrm>
              <a:off x="8715835" y="3938013"/>
              <a:ext cx="3000094" cy="269566"/>
            </a:xfrm>
            <a:prstGeom prst="rect">
              <a:avLst/>
            </a:prstGeom>
            <a:solidFill>
              <a:schemeClr val="accent1">
                <a:lumMod val="20000"/>
                <a:lumOff val="80000"/>
              </a:schemeClr>
            </a:solidFill>
          </p:spPr>
          <p:txBody>
            <a:bodyPr vert="horz" lIns="91440" tIns="45720" rIns="91440" bIns="45720" rtlCol="0" anchor="ctr">
              <a:noAutofit/>
            </a:bodyPr>
            <a:lstStyle>
              <a:lvl1pPr>
                <a:lnSpc>
                  <a:spcPct val="90000"/>
                </a:lnSpc>
                <a:spcBef>
                  <a:spcPct val="0"/>
                </a:spcBef>
                <a:buNone/>
                <a:defRPr sz="1600">
                  <a:latin typeface="Consolas" panose="020B0609020204030204" pitchFamily="49" charset="0"/>
                  <a:ea typeface="+mj-ea"/>
                  <a:cs typeface="+mj-cs"/>
                </a:defRPr>
              </a:lvl1pPr>
            </a:lstStyle>
            <a:p>
              <a:pPr algn="ctr"/>
              <a:r>
                <a:rPr lang="en-US" sz="900" dirty="0"/>
                <a:t>Generate link for the category homepage</a:t>
              </a:r>
            </a:p>
          </p:txBody>
        </p:sp>
        <p:sp>
          <p:nvSpPr>
            <p:cNvPr id="174" name="Oval 173">
              <a:extLst>
                <a:ext uri="{FF2B5EF4-FFF2-40B4-BE49-F238E27FC236}">
                  <a16:creationId xmlns:a16="http://schemas.microsoft.com/office/drawing/2014/main" id="{E1E5E946-C59A-475D-8B61-A2631FE297E2}"/>
                </a:ext>
              </a:extLst>
            </p:cNvPr>
            <p:cNvSpPr/>
            <p:nvPr/>
          </p:nvSpPr>
          <p:spPr>
            <a:xfrm>
              <a:off x="8665994" y="3981356"/>
              <a:ext cx="182880" cy="182880"/>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Consolas" panose="020B0609020204030204" pitchFamily="49" charset="0"/>
                  <a:ea typeface="+mj-ea"/>
                  <a:cs typeface="+mj-cs"/>
                </a:rPr>
                <a:t>2</a:t>
              </a:r>
            </a:p>
          </p:txBody>
        </p:sp>
        <p:sp>
          <p:nvSpPr>
            <p:cNvPr id="168" name="TextBox 167">
              <a:extLst>
                <a:ext uri="{FF2B5EF4-FFF2-40B4-BE49-F238E27FC236}">
                  <a16:creationId xmlns:a16="http://schemas.microsoft.com/office/drawing/2014/main" id="{094D1120-1356-4953-A2A7-2CDD753F02AA}"/>
                </a:ext>
              </a:extLst>
            </p:cNvPr>
            <p:cNvSpPr txBox="1"/>
            <p:nvPr/>
          </p:nvSpPr>
          <p:spPr>
            <a:xfrm>
              <a:off x="8718836" y="4577291"/>
              <a:ext cx="3000094" cy="269566"/>
            </a:xfrm>
            <a:prstGeom prst="rect">
              <a:avLst/>
            </a:prstGeom>
            <a:solidFill>
              <a:schemeClr val="accent1">
                <a:lumMod val="20000"/>
                <a:lumOff val="80000"/>
              </a:schemeClr>
            </a:solidFill>
          </p:spPr>
          <p:txBody>
            <a:bodyPr vert="horz" lIns="91440" tIns="45720" rIns="91440" bIns="45720" rtlCol="0" anchor="ctr">
              <a:noAutofit/>
            </a:bodyPr>
            <a:lstStyle>
              <a:lvl1pPr>
                <a:lnSpc>
                  <a:spcPct val="90000"/>
                </a:lnSpc>
                <a:spcBef>
                  <a:spcPct val="0"/>
                </a:spcBef>
                <a:buNone/>
                <a:defRPr sz="1600">
                  <a:latin typeface="Consolas" panose="020B0609020204030204" pitchFamily="49" charset="0"/>
                  <a:ea typeface="+mj-ea"/>
                  <a:cs typeface="+mj-cs"/>
                </a:defRPr>
              </a:lvl1pPr>
            </a:lstStyle>
            <a:p>
              <a:pPr algn="ctr"/>
              <a:r>
                <a:rPr lang="en-US" sz="900" dirty="0"/>
                <a:t>Create brand specific page objects</a:t>
              </a:r>
            </a:p>
          </p:txBody>
        </p:sp>
        <p:sp>
          <p:nvSpPr>
            <p:cNvPr id="175" name="Oval 174">
              <a:extLst>
                <a:ext uri="{FF2B5EF4-FFF2-40B4-BE49-F238E27FC236}">
                  <a16:creationId xmlns:a16="http://schemas.microsoft.com/office/drawing/2014/main" id="{95DFB99D-AC21-4F69-AE75-D8C2E1330601}"/>
                </a:ext>
              </a:extLst>
            </p:cNvPr>
            <p:cNvSpPr/>
            <p:nvPr/>
          </p:nvSpPr>
          <p:spPr>
            <a:xfrm>
              <a:off x="8665994" y="4620634"/>
              <a:ext cx="182880" cy="182880"/>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Consolas" panose="020B0609020204030204" pitchFamily="49" charset="0"/>
                  <a:ea typeface="+mj-ea"/>
                  <a:cs typeface="+mj-cs"/>
                </a:rPr>
                <a:t>7</a:t>
              </a:r>
            </a:p>
          </p:txBody>
        </p:sp>
        <p:sp>
          <p:nvSpPr>
            <p:cNvPr id="169" name="TextBox 168">
              <a:extLst>
                <a:ext uri="{FF2B5EF4-FFF2-40B4-BE49-F238E27FC236}">
                  <a16:creationId xmlns:a16="http://schemas.microsoft.com/office/drawing/2014/main" id="{7D0FF4D0-5235-40FE-8649-1D9F89BF4DFD}"/>
                </a:ext>
              </a:extLst>
            </p:cNvPr>
            <p:cNvSpPr txBox="1"/>
            <p:nvPr/>
          </p:nvSpPr>
          <p:spPr>
            <a:xfrm>
              <a:off x="8718836" y="4228443"/>
              <a:ext cx="3000094" cy="327985"/>
            </a:xfrm>
            <a:prstGeom prst="rect">
              <a:avLst/>
            </a:prstGeom>
            <a:solidFill>
              <a:schemeClr val="accent1">
                <a:lumMod val="20000"/>
                <a:lumOff val="80000"/>
              </a:schemeClr>
            </a:solidFill>
          </p:spPr>
          <p:txBody>
            <a:bodyPr vert="horz" lIns="91440" tIns="45720" rIns="91440" bIns="45720" rtlCol="0" anchor="ctr">
              <a:noAutofit/>
            </a:bodyPr>
            <a:lstStyle>
              <a:lvl1pPr>
                <a:lnSpc>
                  <a:spcPct val="90000"/>
                </a:lnSpc>
                <a:spcBef>
                  <a:spcPct val="0"/>
                </a:spcBef>
                <a:buNone/>
                <a:defRPr sz="1600">
                  <a:latin typeface="Consolas" panose="020B0609020204030204" pitchFamily="49" charset="0"/>
                  <a:ea typeface="+mj-ea"/>
                  <a:cs typeface="+mj-cs"/>
                </a:defRPr>
              </a:lvl1pPr>
            </a:lstStyle>
            <a:p>
              <a:pPr algn="ctr"/>
              <a:r>
                <a:rPr lang="en-US" sz="900" dirty="0"/>
                <a:t>Collect information form the category homepage bs object</a:t>
              </a:r>
            </a:p>
          </p:txBody>
        </p:sp>
        <p:sp>
          <p:nvSpPr>
            <p:cNvPr id="176" name="Oval 175">
              <a:extLst>
                <a:ext uri="{FF2B5EF4-FFF2-40B4-BE49-F238E27FC236}">
                  <a16:creationId xmlns:a16="http://schemas.microsoft.com/office/drawing/2014/main" id="{E960EF2B-56D2-4D02-BC75-52C49200AE6F}"/>
                </a:ext>
              </a:extLst>
            </p:cNvPr>
            <p:cNvSpPr/>
            <p:nvPr/>
          </p:nvSpPr>
          <p:spPr>
            <a:xfrm>
              <a:off x="8665994" y="4300995"/>
              <a:ext cx="182880" cy="182880"/>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Consolas" panose="020B0609020204030204" pitchFamily="49" charset="0"/>
                  <a:ea typeface="+mj-ea"/>
                  <a:cs typeface="+mj-cs"/>
                </a:rPr>
                <a:t>4</a:t>
              </a:r>
            </a:p>
          </p:txBody>
        </p:sp>
        <p:sp>
          <p:nvSpPr>
            <p:cNvPr id="183" name="TextBox 182">
              <a:extLst>
                <a:ext uri="{FF2B5EF4-FFF2-40B4-BE49-F238E27FC236}">
                  <a16:creationId xmlns:a16="http://schemas.microsoft.com/office/drawing/2014/main" id="{9922DEEA-7398-441B-9A8E-85C37E400657}"/>
                </a:ext>
              </a:extLst>
            </p:cNvPr>
            <p:cNvSpPr txBox="1"/>
            <p:nvPr/>
          </p:nvSpPr>
          <p:spPr>
            <a:xfrm>
              <a:off x="8518060" y="4975171"/>
              <a:ext cx="3356936" cy="565956"/>
            </a:xfrm>
            <a:prstGeom prst="rect">
              <a:avLst/>
            </a:prstGeom>
            <a:ln>
              <a:solidFill>
                <a:schemeClr val="accent5"/>
              </a:solidFill>
            </a:ln>
          </p:spPr>
          <p:txBody>
            <a:bodyPr vert="horz" lIns="91440" tIns="45720" rIns="91440" bIns="45720" rtlCol="0" anchor="t">
              <a:noAutofit/>
            </a:bodyPr>
            <a:lstStyle>
              <a:lvl1pPr>
                <a:lnSpc>
                  <a:spcPct val="90000"/>
                </a:lnSpc>
                <a:spcBef>
                  <a:spcPct val="0"/>
                </a:spcBef>
                <a:buNone/>
                <a:defRPr sz="1600">
                  <a:latin typeface="Consolas" panose="020B0609020204030204" pitchFamily="49" charset="0"/>
                  <a:ea typeface="+mj-ea"/>
                  <a:cs typeface="+mj-cs"/>
                </a:defRPr>
              </a:lvl1pPr>
            </a:lstStyle>
            <a:p>
              <a:pPr algn="ctr"/>
              <a:r>
                <a:rPr lang="en-US" sz="900" dirty="0"/>
                <a:t>Brand specific page object</a:t>
              </a:r>
              <a:endParaRPr lang="en-US" sz="900" b="1" dirty="0"/>
            </a:p>
          </p:txBody>
        </p:sp>
        <p:sp>
          <p:nvSpPr>
            <p:cNvPr id="184" name="TextBox 183">
              <a:extLst>
                <a:ext uri="{FF2B5EF4-FFF2-40B4-BE49-F238E27FC236}">
                  <a16:creationId xmlns:a16="http://schemas.microsoft.com/office/drawing/2014/main" id="{898CBFD7-0334-4A05-BCE1-DB8D6AAEE6AB}"/>
                </a:ext>
              </a:extLst>
            </p:cNvPr>
            <p:cNvSpPr txBox="1"/>
            <p:nvPr/>
          </p:nvSpPr>
          <p:spPr>
            <a:xfrm>
              <a:off x="8715835" y="5214034"/>
              <a:ext cx="3000094" cy="269566"/>
            </a:xfrm>
            <a:prstGeom prst="rect">
              <a:avLst/>
            </a:prstGeom>
            <a:solidFill>
              <a:schemeClr val="accent1">
                <a:lumMod val="20000"/>
                <a:lumOff val="80000"/>
              </a:schemeClr>
            </a:solidFill>
          </p:spPr>
          <p:txBody>
            <a:bodyPr vert="horz" lIns="91440" tIns="45720" rIns="91440" bIns="45720" rtlCol="0" anchor="ctr">
              <a:noAutofit/>
            </a:bodyPr>
            <a:lstStyle>
              <a:lvl1pPr>
                <a:lnSpc>
                  <a:spcPct val="90000"/>
                </a:lnSpc>
                <a:spcBef>
                  <a:spcPct val="0"/>
                </a:spcBef>
                <a:buNone/>
                <a:defRPr sz="1600">
                  <a:latin typeface="Consolas" panose="020B0609020204030204" pitchFamily="49" charset="0"/>
                  <a:ea typeface="+mj-ea"/>
                  <a:cs typeface="+mj-cs"/>
                </a:defRPr>
              </a:lvl1pPr>
            </a:lstStyle>
            <a:p>
              <a:pPr algn="ctr"/>
              <a:r>
                <a:rPr lang="en-US" sz="900" dirty="0"/>
                <a:t>Identify the product modules in page HTML and create a list of product modules</a:t>
              </a:r>
            </a:p>
          </p:txBody>
        </p:sp>
        <p:sp>
          <p:nvSpPr>
            <p:cNvPr id="185" name="Oval 184">
              <a:extLst>
                <a:ext uri="{FF2B5EF4-FFF2-40B4-BE49-F238E27FC236}">
                  <a16:creationId xmlns:a16="http://schemas.microsoft.com/office/drawing/2014/main" id="{E390BFB9-1809-4F35-BB9B-01192EE73035}"/>
                </a:ext>
              </a:extLst>
            </p:cNvPr>
            <p:cNvSpPr/>
            <p:nvPr/>
          </p:nvSpPr>
          <p:spPr>
            <a:xfrm>
              <a:off x="8665994" y="5257377"/>
              <a:ext cx="182880" cy="182880"/>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Consolas" panose="020B0609020204030204" pitchFamily="49" charset="0"/>
                  <a:ea typeface="+mj-ea"/>
                  <a:cs typeface="+mj-cs"/>
                </a:rPr>
                <a:t>8</a:t>
              </a:r>
            </a:p>
          </p:txBody>
        </p:sp>
        <p:sp>
          <p:nvSpPr>
            <p:cNvPr id="192" name="TextBox 191">
              <a:extLst>
                <a:ext uri="{FF2B5EF4-FFF2-40B4-BE49-F238E27FC236}">
                  <a16:creationId xmlns:a16="http://schemas.microsoft.com/office/drawing/2014/main" id="{4DDB0114-7E2F-4F3F-A849-FA10938B43EA}"/>
                </a:ext>
              </a:extLst>
            </p:cNvPr>
            <p:cNvSpPr txBox="1"/>
            <p:nvPr/>
          </p:nvSpPr>
          <p:spPr>
            <a:xfrm>
              <a:off x="8513994" y="5576662"/>
              <a:ext cx="3356936" cy="1020079"/>
            </a:xfrm>
            <a:prstGeom prst="rect">
              <a:avLst/>
            </a:prstGeom>
            <a:ln>
              <a:solidFill>
                <a:schemeClr val="accent5"/>
              </a:solidFill>
            </a:ln>
          </p:spPr>
          <p:txBody>
            <a:bodyPr vert="horz" lIns="91440" tIns="45720" rIns="91440" bIns="45720" rtlCol="0" anchor="t">
              <a:noAutofit/>
            </a:bodyPr>
            <a:lstStyle>
              <a:lvl1pPr>
                <a:lnSpc>
                  <a:spcPct val="90000"/>
                </a:lnSpc>
                <a:spcBef>
                  <a:spcPct val="0"/>
                </a:spcBef>
                <a:buNone/>
                <a:defRPr sz="1600">
                  <a:latin typeface="Consolas" panose="020B0609020204030204" pitchFamily="49" charset="0"/>
                  <a:ea typeface="+mj-ea"/>
                  <a:cs typeface="+mj-cs"/>
                </a:defRPr>
              </a:lvl1pPr>
            </a:lstStyle>
            <a:p>
              <a:pPr algn="ctr"/>
              <a:r>
                <a:rPr lang="en-US" sz="900" dirty="0"/>
                <a:t>Brand specific product object</a:t>
              </a:r>
              <a:endParaRPr lang="en-US" sz="900" b="1" dirty="0"/>
            </a:p>
          </p:txBody>
        </p:sp>
        <p:sp>
          <p:nvSpPr>
            <p:cNvPr id="193" name="TextBox 192">
              <a:extLst>
                <a:ext uri="{FF2B5EF4-FFF2-40B4-BE49-F238E27FC236}">
                  <a16:creationId xmlns:a16="http://schemas.microsoft.com/office/drawing/2014/main" id="{760D44A7-7983-4908-B7FA-1DBCDDA582C1}"/>
                </a:ext>
              </a:extLst>
            </p:cNvPr>
            <p:cNvSpPr txBox="1"/>
            <p:nvPr/>
          </p:nvSpPr>
          <p:spPr>
            <a:xfrm>
              <a:off x="8715835" y="5815525"/>
              <a:ext cx="3000094" cy="269566"/>
            </a:xfrm>
            <a:prstGeom prst="rect">
              <a:avLst/>
            </a:prstGeom>
            <a:solidFill>
              <a:schemeClr val="accent1">
                <a:lumMod val="20000"/>
                <a:lumOff val="80000"/>
              </a:schemeClr>
            </a:solidFill>
          </p:spPr>
          <p:txBody>
            <a:bodyPr vert="horz" lIns="91440" tIns="45720" rIns="91440" bIns="45720" rtlCol="0" anchor="ctr">
              <a:noAutofit/>
            </a:bodyPr>
            <a:lstStyle>
              <a:lvl1pPr>
                <a:lnSpc>
                  <a:spcPct val="90000"/>
                </a:lnSpc>
                <a:spcBef>
                  <a:spcPct val="0"/>
                </a:spcBef>
                <a:buNone/>
                <a:defRPr sz="1600">
                  <a:latin typeface="Consolas" panose="020B0609020204030204" pitchFamily="49" charset="0"/>
                  <a:ea typeface="+mj-ea"/>
                  <a:cs typeface="+mj-cs"/>
                </a:defRPr>
              </a:lvl1pPr>
            </a:lstStyle>
            <a:p>
              <a:pPr algn="ctr"/>
              <a:r>
                <a:rPr lang="en-US" sz="900" dirty="0"/>
                <a:t>Self-initialization based on </a:t>
              </a:r>
            </a:p>
            <a:p>
              <a:pPr algn="ctr"/>
              <a:r>
                <a:rPr lang="en-US" sz="900" dirty="0"/>
                <a:t>list of product soup modules</a:t>
              </a:r>
            </a:p>
          </p:txBody>
        </p:sp>
        <p:sp>
          <p:nvSpPr>
            <p:cNvPr id="194" name="Oval 193">
              <a:extLst>
                <a:ext uri="{FF2B5EF4-FFF2-40B4-BE49-F238E27FC236}">
                  <a16:creationId xmlns:a16="http://schemas.microsoft.com/office/drawing/2014/main" id="{EEBA8BB9-BC7A-45B0-961F-2808C1F5A4DA}"/>
                </a:ext>
              </a:extLst>
            </p:cNvPr>
            <p:cNvSpPr/>
            <p:nvPr/>
          </p:nvSpPr>
          <p:spPr>
            <a:xfrm>
              <a:off x="8665994" y="5858868"/>
              <a:ext cx="182880" cy="182880"/>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900" b="1" dirty="0">
                  <a:solidFill>
                    <a:schemeClr val="tx1"/>
                  </a:solidFill>
                  <a:latin typeface="Consolas" panose="020B0609020204030204" pitchFamily="49" charset="0"/>
                  <a:ea typeface="+mj-ea"/>
                  <a:cs typeface="+mj-cs"/>
                </a:rPr>
                <a:t>10</a:t>
              </a:r>
            </a:p>
          </p:txBody>
        </p:sp>
        <p:sp>
          <p:nvSpPr>
            <p:cNvPr id="199" name="TextBox 198">
              <a:extLst>
                <a:ext uri="{FF2B5EF4-FFF2-40B4-BE49-F238E27FC236}">
                  <a16:creationId xmlns:a16="http://schemas.microsoft.com/office/drawing/2014/main" id="{70FE0BEC-0A90-4C80-B517-8B8B4EEDB375}"/>
                </a:ext>
              </a:extLst>
            </p:cNvPr>
            <p:cNvSpPr txBox="1"/>
            <p:nvPr/>
          </p:nvSpPr>
          <p:spPr>
            <a:xfrm>
              <a:off x="8718836" y="6103636"/>
              <a:ext cx="3000094" cy="417623"/>
            </a:xfrm>
            <a:prstGeom prst="rect">
              <a:avLst/>
            </a:prstGeom>
            <a:solidFill>
              <a:schemeClr val="accent1">
                <a:lumMod val="20000"/>
                <a:lumOff val="80000"/>
              </a:schemeClr>
            </a:solidFill>
          </p:spPr>
          <p:txBody>
            <a:bodyPr vert="horz" lIns="91440" tIns="45720" rIns="91440" bIns="45720" rtlCol="0" anchor="ctr">
              <a:noAutofit/>
            </a:bodyPr>
            <a:lstStyle>
              <a:lvl1pPr>
                <a:lnSpc>
                  <a:spcPct val="90000"/>
                </a:lnSpc>
                <a:spcBef>
                  <a:spcPct val="0"/>
                </a:spcBef>
                <a:buNone/>
                <a:defRPr sz="1600">
                  <a:latin typeface="Consolas" panose="020B0609020204030204" pitchFamily="49" charset="0"/>
                  <a:ea typeface="+mj-ea"/>
                  <a:cs typeface="+mj-cs"/>
                </a:defRPr>
              </a:lvl1pPr>
            </a:lstStyle>
            <a:p>
              <a:pPr algn="ctr"/>
              <a:r>
                <a:rPr lang="en-US" sz="900" dirty="0"/>
                <a:t>Identify the parameters of interest </a:t>
              </a:r>
            </a:p>
            <a:p>
              <a:pPr algn="ctr"/>
              <a:r>
                <a:rPr lang="en-US" sz="900" dirty="0"/>
                <a:t>(title, price) and store them in dictionary</a:t>
              </a:r>
            </a:p>
          </p:txBody>
        </p:sp>
        <p:sp>
          <p:nvSpPr>
            <p:cNvPr id="200" name="Oval 199">
              <a:extLst>
                <a:ext uri="{FF2B5EF4-FFF2-40B4-BE49-F238E27FC236}">
                  <a16:creationId xmlns:a16="http://schemas.microsoft.com/office/drawing/2014/main" id="{124F98B5-82DD-4BA6-AE7F-62D9E76CCC1D}"/>
                </a:ext>
              </a:extLst>
            </p:cNvPr>
            <p:cNvSpPr/>
            <p:nvPr/>
          </p:nvSpPr>
          <p:spPr>
            <a:xfrm>
              <a:off x="8665994" y="6221007"/>
              <a:ext cx="182880" cy="182880"/>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900" b="1" dirty="0">
                  <a:solidFill>
                    <a:schemeClr val="tx1"/>
                  </a:solidFill>
                  <a:latin typeface="Consolas" panose="020B0609020204030204" pitchFamily="49" charset="0"/>
                  <a:ea typeface="+mj-ea"/>
                  <a:cs typeface="+mj-cs"/>
                </a:rPr>
                <a:t>11</a:t>
              </a:r>
            </a:p>
          </p:txBody>
        </p:sp>
      </p:grpSp>
      <p:sp>
        <p:nvSpPr>
          <p:cNvPr id="207" name="Isosceles Triangle 206">
            <a:extLst>
              <a:ext uri="{FF2B5EF4-FFF2-40B4-BE49-F238E27FC236}">
                <a16:creationId xmlns:a16="http://schemas.microsoft.com/office/drawing/2014/main" id="{3FEA5488-93B3-484A-89FE-A817A1E9B1AC}"/>
              </a:ext>
            </a:extLst>
          </p:cNvPr>
          <p:cNvSpPr/>
          <p:nvPr/>
        </p:nvSpPr>
        <p:spPr>
          <a:xfrm rot="5400000">
            <a:off x="4287413" y="2996950"/>
            <a:ext cx="662294" cy="578865"/>
          </a:xfrm>
          <a:prstGeom prst="triangle">
            <a:avLst/>
          </a:prstGeom>
          <a:solidFill>
            <a:schemeClr val="accent1">
              <a:lumMod val="20000"/>
              <a:lumOff val="80000"/>
            </a:schemeClr>
          </a:solidFill>
          <a:ln w="38100">
            <a:solidFill>
              <a:srgbClr val="DAE3F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800" b="1">
              <a:solidFill>
                <a:schemeClr val="tx1"/>
              </a:solidFill>
              <a:latin typeface="Consolas" panose="020B0609020204030204" pitchFamily="49" charset="0"/>
              <a:ea typeface="+mj-ea"/>
              <a:cs typeface="+mj-cs"/>
            </a:endParaRPr>
          </a:p>
        </p:txBody>
      </p:sp>
      <p:sp>
        <p:nvSpPr>
          <p:cNvPr id="208" name="Rectangle 207">
            <a:extLst>
              <a:ext uri="{FF2B5EF4-FFF2-40B4-BE49-F238E27FC236}">
                <a16:creationId xmlns:a16="http://schemas.microsoft.com/office/drawing/2014/main" id="{5F4B157A-1A60-439E-8115-E513FFEF4057}"/>
              </a:ext>
            </a:extLst>
          </p:cNvPr>
          <p:cNvSpPr/>
          <p:nvPr/>
        </p:nvSpPr>
        <p:spPr>
          <a:xfrm>
            <a:off x="4866273" y="2616508"/>
            <a:ext cx="7046350" cy="3433294"/>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17FCAEDF-4528-4EE9-AD17-1921AF19F0FA}"/>
              </a:ext>
            </a:extLst>
          </p:cNvPr>
          <p:cNvSpPr/>
          <p:nvPr/>
        </p:nvSpPr>
        <p:spPr>
          <a:xfrm>
            <a:off x="2023439" y="5197065"/>
            <a:ext cx="1510588" cy="603538"/>
          </a:xfrm>
          <a:prstGeom prst="rect">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5"/>
                </a:solidFill>
                <a:latin typeface="Consolas" panose="020B0609020204030204" pitchFamily="49" charset="0"/>
              </a:rPr>
              <a:t>Precious data</a:t>
            </a:r>
          </a:p>
        </p:txBody>
      </p:sp>
      <p:cxnSp>
        <p:nvCxnSpPr>
          <p:cNvPr id="223" name="Connector: Elbow 222">
            <a:extLst>
              <a:ext uri="{FF2B5EF4-FFF2-40B4-BE49-F238E27FC236}">
                <a16:creationId xmlns:a16="http://schemas.microsoft.com/office/drawing/2014/main" id="{0B33A40A-D316-4717-9AB9-5118C0A25E76}"/>
              </a:ext>
            </a:extLst>
          </p:cNvPr>
          <p:cNvCxnSpPr>
            <a:cxnSpLocks/>
            <a:stCxn id="222" idx="1"/>
            <a:endCxn id="129" idx="1"/>
          </p:cNvCxnSpPr>
          <p:nvPr/>
        </p:nvCxnSpPr>
        <p:spPr>
          <a:xfrm rot="10800000">
            <a:off x="561959" y="3655498"/>
            <a:ext cx="1461481" cy="1843337"/>
          </a:xfrm>
          <a:prstGeom prst="bentConnector3">
            <a:avLst>
              <a:gd name="adj1" fmla="val 115642"/>
            </a:avLst>
          </a:prstGeom>
          <a:ln>
            <a:solidFill>
              <a:schemeClr val="accent5"/>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6" name="Connector: Elbow 225">
            <a:extLst>
              <a:ext uri="{FF2B5EF4-FFF2-40B4-BE49-F238E27FC236}">
                <a16:creationId xmlns:a16="http://schemas.microsoft.com/office/drawing/2014/main" id="{470DD90C-00C3-400E-B98F-7563E32BF112}"/>
              </a:ext>
            </a:extLst>
          </p:cNvPr>
          <p:cNvCxnSpPr>
            <a:cxnSpLocks/>
            <a:stCxn id="129" idx="2"/>
            <a:endCxn id="130" idx="0"/>
          </p:cNvCxnSpPr>
          <p:nvPr/>
        </p:nvCxnSpPr>
        <p:spPr>
          <a:xfrm>
            <a:off x="2181622" y="3802778"/>
            <a:ext cx="0" cy="66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Connector: Elbow 138">
            <a:extLst>
              <a:ext uri="{FF2B5EF4-FFF2-40B4-BE49-F238E27FC236}">
                <a16:creationId xmlns:a16="http://schemas.microsoft.com/office/drawing/2014/main" id="{2ACB388E-FF11-40D9-B302-BC989AF7F2A5}"/>
              </a:ext>
            </a:extLst>
          </p:cNvPr>
          <p:cNvCxnSpPr>
            <a:cxnSpLocks/>
          </p:cNvCxnSpPr>
          <p:nvPr/>
        </p:nvCxnSpPr>
        <p:spPr>
          <a:xfrm flipV="1">
            <a:off x="3801286" y="2293210"/>
            <a:ext cx="6213570" cy="1362047"/>
          </a:xfrm>
          <a:prstGeom prst="bentConnector3">
            <a:avLst>
              <a:gd name="adj1" fmla="val 12964"/>
            </a:avLst>
          </a:prstGeom>
          <a:ln>
            <a:solidFill>
              <a:schemeClr val="accent5"/>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48" name="Rectangle 247">
            <a:extLst>
              <a:ext uri="{FF2B5EF4-FFF2-40B4-BE49-F238E27FC236}">
                <a16:creationId xmlns:a16="http://schemas.microsoft.com/office/drawing/2014/main" id="{1F2F2EDB-D4A8-4996-AF55-392284595E9A}"/>
              </a:ext>
            </a:extLst>
          </p:cNvPr>
          <p:cNvSpPr/>
          <p:nvPr/>
        </p:nvSpPr>
        <p:spPr>
          <a:xfrm>
            <a:off x="196983" y="6111652"/>
            <a:ext cx="684893" cy="592985"/>
          </a:xfrm>
          <a:prstGeom prst="rect">
            <a:avLst/>
          </a:prstGeom>
          <a:solidFill>
            <a:schemeClr val="accent1">
              <a:lumMod val="20000"/>
              <a:lumOff val="80000"/>
            </a:schemeClr>
          </a:solidFill>
          <a:ln w="38100">
            <a:solidFill>
              <a:srgbClr val="DAE3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Connector: Elbow 254">
            <a:extLst>
              <a:ext uri="{FF2B5EF4-FFF2-40B4-BE49-F238E27FC236}">
                <a16:creationId xmlns:a16="http://schemas.microsoft.com/office/drawing/2014/main" id="{D7951B2D-9F75-4862-8895-949D2EFD11BC}"/>
              </a:ext>
            </a:extLst>
          </p:cNvPr>
          <p:cNvCxnSpPr>
            <a:cxnSpLocks/>
            <a:stCxn id="214" idx="2"/>
            <a:endCxn id="248" idx="0"/>
          </p:cNvCxnSpPr>
          <p:nvPr/>
        </p:nvCxnSpPr>
        <p:spPr>
          <a:xfrm>
            <a:off x="539430" y="5800603"/>
            <a:ext cx="0" cy="311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8" name="TextBox 257">
            <a:extLst>
              <a:ext uri="{FF2B5EF4-FFF2-40B4-BE49-F238E27FC236}">
                <a16:creationId xmlns:a16="http://schemas.microsoft.com/office/drawing/2014/main" id="{F08FC4BD-4454-4799-9421-BC5FF2B7AF1C}"/>
              </a:ext>
            </a:extLst>
          </p:cNvPr>
          <p:cNvSpPr txBox="1"/>
          <p:nvPr/>
        </p:nvSpPr>
        <p:spPr>
          <a:xfrm>
            <a:off x="953247" y="6214259"/>
            <a:ext cx="10982102" cy="387771"/>
          </a:xfrm>
          <a:prstGeom prst="rect">
            <a:avLst/>
          </a:prstGeom>
        </p:spPr>
        <p:txBody>
          <a:bodyPr vert="horz" lIns="91440" tIns="45720" rIns="91440" bIns="45720" rtlCol="0" anchor="t">
            <a:noAutofit/>
          </a:bodyPr>
          <a:lstStyle>
            <a:lvl1pPr>
              <a:lnSpc>
                <a:spcPct val="90000"/>
              </a:lnSpc>
              <a:spcBef>
                <a:spcPct val="0"/>
              </a:spcBef>
              <a:buNone/>
              <a:defRPr sz="1600">
                <a:latin typeface="Consolas" panose="020B0609020204030204" pitchFamily="49" charset="0"/>
                <a:ea typeface="+mj-ea"/>
                <a:cs typeface="+mj-cs"/>
              </a:defRPr>
            </a:lvl1pPr>
          </a:lstStyle>
          <a:p>
            <a:r>
              <a:rPr lang="en-US" sz="1050" i="1" dirty="0"/>
              <a:t>When the</a:t>
            </a:r>
            <a:r>
              <a:rPr lang="cs-CZ" sz="1050" i="1" dirty="0"/>
              <a:t> data</a:t>
            </a:r>
            <a:r>
              <a:rPr lang="en-US" sz="1050" i="1" dirty="0"/>
              <a:t> collection is over, I will let you know! Actually, I will try to keep you informed during the</a:t>
            </a:r>
            <a:r>
              <a:rPr lang="cs-CZ" sz="1050" i="1" dirty="0"/>
              <a:t> </a:t>
            </a:r>
            <a:r>
              <a:rPr lang="cs-CZ" sz="1050" i="1" dirty="0" err="1"/>
              <a:t>entire</a:t>
            </a:r>
            <a:r>
              <a:rPr lang="en-US" sz="1050" i="1" dirty="0"/>
              <a:t> process as well.</a:t>
            </a:r>
            <a:endParaRPr lang="cs-CZ" sz="1050" i="1" dirty="0"/>
          </a:p>
          <a:p>
            <a:r>
              <a:rPr lang="en-US" sz="1050" i="1" dirty="0"/>
              <a:t>And if something goes wrong, I’m taught to make a confession</a:t>
            </a:r>
            <a:r>
              <a:rPr lang="cs-CZ" sz="1050" i="1" dirty="0"/>
              <a:t>.</a:t>
            </a:r>
            <a:endParaRPr lang="en-US" sz="1050" i="1" dirty="0"/>
          </a:p>
        </p:txBody>
      </p:sp>
      <p:pic>
        <p:nvPicPr>
          <p:cNvPr id="260" name="Graphic 259" descr="Chat RTL">
            <a:extLst>
              <a:ext uri="{FF2B5EF4-FFF2-40B4-BE49-F238E27FC236}">
                <a16:creationId xmlns:a16="http://schemas.microsoft.com/office/drawing/2014/main" id="{2588F449-1C2B-40B4-91BE-5A58F8CD818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9378" y="6194066"/>
            <a:ext cx="543372" cy="543372"/>
          </a:xfrm>
          <a:prstGeom prst="rect">
            <a:avLst/>
          </a:prstGeom>
        </p:spPr>
      </p:pic>
      <p:sp>
        <p:nvSpPr>
          <p:cNvPr id="270" name="Rectangle 269">
            <a:extLst>
              <a:ext uri="{FF2B5EF4-FFF2-40B4-BE49-F238E27FC236}">
                <a16:creationId xmlns:a16="http://schemas.microsoft.com/office/drawing/2014/main" id="{BEEDCBEF-3ABA-41D7-9012-5F0E7CFF523E}"/>
              </a:ext>
            </a:extLst>
          </p:cNvPr>
          <p:cNvSpPr/>
          <p:nvPr/>
        </p:nvSpPr>
        <p:spPr>
          <a:xfrm>
            <a:off x="5604721" y="1204243"/>
            <a:ext cx="684893" cy="592985"/>
          </a:xfrm>
          <a:prstGeom prst="rect">
            <a:avLst/>
          </a:prstGeom>
          <a:solidFill>
            <a:schemeClr val="accent1">
              <a:lumMod val="20000"/>
              <a:lumOff val="80000"/>
            </a:schemeClr>
          </a:solidFill>
          <a:ln w="38100">
            <a:solidFill>
              <a:srgbClr val="DAE3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Alarm clock">
            <a:extLst>
              <a:ext uri="{FF2B5EF4-FFF2-40B4-BE49-F238E27FC236}">
                <a16:creationId xmlns:a16="http://schemas.microsoft.com/office/drawing/2014/main" id="{02323EFD-8876-4482-8F6A-9B0A9F344D1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701465" y="1255033"/>
            <a:ext cx="491404" cy="491404"/>
          </a:xfrm>
          <a:prstGeom prst="rect">
            <a:avLst/>
          </a:prstGeom>
        </p:spPr>
      </p:pic>
    </p:spTree>
    <p:extLst>
      <p:ext uri="{BB962C8B-B14F-4D97-AF65-F5344CB8AC3E}">
        <p14:creationId xmlns:p14="http://schemas.microsoft.com/office/powerpoint/2010/main" val="33498961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49166A5EC6EDC4EB3F9C01058970C0F" ma:contentTypeVersion="12" ma:contentTypeDescription="Create a new document." ma:contentTypeScope="" ma:versionID="8ef71c8f0ec4b643093c7199f9321e41">
  <xsd:schema xmlns:xsd="http://www.w3.org/2001/XMLSchema" xmlns:xs="http://www.w3.org/2001/XMLSchema" xmlns:p="http://schemas.microsoft.com/office/2006/metadata/properties" xmlns:ns3="5db6ef06-502b-4d75-aa82-c561746c97b9" xmlns:ns4="788670d4-a8ec-491f-aeb9-74a753746ff9" targetNamespace="http://schemas.microsoft.com/office/2006/metadata/properties" ma:root="true" ma:fieldsID="6d4590965629949984b3f58366d5163f" ns3:_="" ns4:_="">
    <xsd:import namespace="5db6ef06-502b-4d75-aa82-c561746c97b9"/>
    <xsd:import namespace="788670d4-a8ec-491f-aeb9-74a753746ff9"/>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b6ef06-502b-4d75-aa82-c561746c97b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88670d4-a8ec-491f-aeb9-74a753746ff9"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338985F-BE5C-4A02-A614-1D65EE19C9D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db6ef06-502b-4d75-aa82-c561746c97b9"/>
    <ds:schemaRef ds:uri="788670d4-a8ec-491f-aeb9-74a753746ff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FDE2805-D16F-4AD4-84E3-C40BE90130C1}">
  <ds:schemaRefs>
    <ds:schemaRef ds:uri="http://schemas.microsoft.com/sharepoint/v3/contenttype/forms"/>
  </ds:schemaRefs>
</ds:datastoreItem>
</file>

<file path=customXml/itemProps3.xml><?xml version="1.0" encoding="utf-8"?>
<ds:datastoreItem xmlns:ds="http://schemas.openxmlformats.org/officeDocument/2006/customXml" ds:itemID="{16E0F26B-E413-43C2-94DD-96555B5E3D9C}">
  <ds:schemaRefs>
    <ds:schemaRef ds:uri="788670d4-a8ec-491f-aeb9-74a753746ff9"/>
    <ds:schemaRef ds:uri="http://purl.org/dc/elements/1.1/"/>
    <ds:schemaRef ds:uri="http://purl.org/dc/terms/"/>
    <ds:schemaRef ds:uri="http://schemas.microsoft.com/office/2006/metadata/properties"/>
    <ds:schemaRef ds:uri="http://schemas.microsoft.com/office/2006/documentManagement/types"/>
    <ds:schemaRef ds:uri="http://www.w3.org/XML/1998/namespace"/>
    <ds:schemaRef ds:uri="http://schemas.openxmlformats.org/package/2006/metadata/core-properties"/>
    <ds:schemaRef ds:uri="http://schemas.microsoft.com/office/infopath/2007/PartnerControls"/>
    <ds:schemaRef ds:uri="5db6ef06-502b-4d75-aa82-c561746c97b9"/>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5799</TotalTime>
  <Words>358</Words>
  <Application>Microsoft Office PowerPoint</Application>
  <PresentationFormat>Widescreen</PresentationFormat>
  <Paragraphs>49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Consolas</vt:lpstr>
      <vt:lpstr>Office Theme</vt:lpstr>
      <vt:lpstr>Hi, I’m sCrap. The price scanning robot by Lucka and Marketa. Here is how I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 I’m sCrap. The shopaholic robot by Luck and Marketa. Here is how I work:</dc:title>
  <dc:creator>Cervena, Marketa</dc:creator>
  <cp:lastModifiedBy>Cervena, Marketa</cp:lastModifiedBy>
  <cp:revision>14</cp:revision>
  <dcterms:created xsi:type="dcterms:W3CDTF">2020-01-12T20:34:33Z</dcterms:created>
  <dcterms:modified xsi:type="dcterms:W3CDTF">2020-01-16T21:14:09Z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0x010100F49166A5EC6EDC4EB3F9C01058970C0F</vt:lpwstr>
  </property>
</Properties>
</file>