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57" r:id="rId5"/>
    <p:sldId id="262" r:id="rId6"/>
    <p:sldId id="265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13250-AD49-4031-87AB-FDD0664152C0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AF01A0-9442-4123-9D88-3882CA85F256}">
      <dgm:prSet phldrT="[Text]"/>
      <dgm:spPr/>
      <dgm:t>
        <a:bodyPr/>
        <a:lstStyle/>
        <a:p>
          <a:r>
            <a:rPr lang="en-US" dirty="0" smtClean="0"/>
            <a:t>View reports</a:t>
          </a:r>
          <a:endParaRPr lang="en-US" dirty="0"/>
        </a:p>
      </dgm:t>
    </dgm:pt>
    <dgm:pt modelId="{D71C8263-CF9F-4A9B-B048-872611AAE82B}" type="parTrans" cxnId="{91583CEC-504D-4D3A-8C0F-EAF28AF35BD0}">
      <dgm:prSet/>
      <dgm:spPr/>
      <dgm:t>
        <a:bodyPr/>
        <a:lstStyle/>
        <a:p>
          <a:endParaRPr lang="en-US"/>
        </a:p>
      </dgm:t>
    </dgm:pt>
    <dgm:pt modelId="{4A170346-AF23-41BF-B4A2-01BCCB242004}" type="sibTrans" cxnId="{91583CEC-504D-4D3A-8C0F-EAF28AF35BD0}">
      <dgm:prSet/>
      <dgm:spPr/>
      <dgm:t>
        <a:bodyPr/>
        <a:lstStyle/>
        <a:p>
          <a:endParaRPr lang="en-US"/>
        </a:p>
      </dgm:t>
    </dgm:pt>
    <dgm:pt modelId="{96BAC79E-76D0-48E5-BDAC-D6CDE81B7BCB}">
      <dgm:prSet phldrT="[Text]"/>
      <dgm:spPr/>
      <dgm:t>
        <a:bodyPr/>
        <a:lstStyle/>
        <a:p>
          <a:r>
            <a:rPr lang="en-US" dirty="0" smtClean="0"/>
            <a:t>Make adjustments to trial balance</a:t>
          </a:r>
          <a:endParaRPr lang="en-US" dirty="0"/>
        </a:p>
      </dgm:t>
    </dgm:pt>
    <dgm:pt modelId="{64898DE1-48C6-43D3-A062-F14D868F52AF}" type="parTrans" cxnId="{5B0665CF-BC49-4B2C-82DC-D8DD0B6D55B6}">
      <dgm:prSet/>
      <dgm:spPr/>
      <dgm:t>
        <a:bodyPr/>
        <a:lstStyle/>
        <a:p>
          <a:endParaRPr lang="en-US"/>
        </a:p>
      </dgm:t>
    </dgm:pt>
    <dgm:pt modelId="{BBCCE244-3FC7-4C45-86AF-71BC80D32A2F}" type="sibTrans" cxnId="{5B0665CF-BC49-4B2C-82DC-D8DD0B6D55B6}">
      <dgm:prSet/>
      <dgm:spPr/>
      <dgm:t>
        <a:bodyPr/>
        <a:lstStyle/>
        <a:p>
          <a:endParaRPr lang="en-US"/>
        </a:p>
      </dgm:t>
    </dgm:pt>
    <dgm:pt modelId="{AF9673CD-F0CA-4E58-8864-8CFA8996B20F}">
      <dgm:prSet phldrT="[Text]"/>
      <dgm:spPr/>
      <dgm:t>
        <a:bodyPr/>
        <a:lstStyle/>
        <a:p>
          <a:r>
            <a:rPr lang="en-US" dirty="0" smtClean="0"/>
            <a:t>Communicate among workers</a:t>
          </a:r>
          <a:endParaRPr lang="en-US" dirty="0"/>
        </a:p>
      </dgm:t>
    </dgm:pt>
    <dgm:pt modelId="{D6137C6C-DF2A-48FB-97DB-813F716D1943}" type="parTrans" cxnId="{4CA6778A-6F42-4ECE-BE69-97B1A78A74C5}">
      <dgm:prSet/>
      <dgm:spPr/>
      <dgm:t>
        <a:bodyPr/>
        <a:lstStyle/>
        <a:p>
          <a:endParaRPr lang="en-US"/>
        </a:p>
      </dgm:t>
    </dgm:pt>
    <dgm:pt modelId="{69C9F658-0B95-457D-BB7B-E8EFB1DFD4D9}" type="sibTrans" cxnId="{4CA6778A-6F42-4ECE-BE69-97B1A78A74C5}">
      <dgm:prSet/>
      <dgm:spPr/>
      <dgm:t>
        <a:bodyPr/>
        <a:lstStyle/>
        <a:p>
          <a:endParaRPr lang="en-US"/>
        </a:p>
      </dgm:t>
    </dgm:pt>
    <dgm:pt modelId="{FEF4C3E2-3DE2-41FB-BF8C-C7539FFECE5A}">
      <dgm:prSet phldrT="[Text]"/>
      <dgm:spPr/>
      <dgm:t>
        <a:bodyPr/>
        <a:lstStyle/>
        <a:p>
          <a:r>
            <a:rPr lang="en-US" dirty="0" smtClean="0"/>
            <a:t>Among director, secretary AND clerk, accountant, auditor.</a:t>
          </a:r>
          <a:endParaRPr lang="en-US" dirty="0"/>
        </a:p>
      </dgm:t>
    </dgm:pt>
    <dgm:pt modelId="{345C6FBC-8F36-4FCE-9649-352B3D1F19AE}" type="parTrans" cxnId="{01F87F22-9E6A-465A-9804-6EB4ABD27DEE}">
      <dgm:prSet/>
      <dgm:spPr/>
      <dgm:t>
        <a:bodyPr/>
        <a:lstStyle/>
        <a:p>
          <a:endParaRPr lang="en-US"/>
        </a:p>
      </dgm:t>
    </dgm:pt>
    <dgm:pt modelId="{FD4642EA-7FAF-4367-AED6-43862033AFC0}" type="sibTrans" cxnId="{01F87F22-9E6A-465A-9804-6EB4ABD27DEE}">
      <dgm:prSet/>
      <dgm:spPr/>
      <dgm:t>
        <a:bodyPr/>
        <a:lstStyle/>
        <a:p>
          <a:endParaRPr lang="en-US"/>
        </a:p>
      </dgm:t>
    </dgm:pt>
    <dgm:pt modelId="{BF33407B-7802-485A-BEAF-999B91A5E209}">
      <dgm:prSet phldrT="[Text]"/>
      <dgm:spPr/>
      <dgm:t>
        <a:bodyPr/>
        <a:lstStyle/>
        <a:p>
          <a:r>
            <a:rPr lang="en-US" dirty="0" smtClean="0"/>
            <a:t>Do some changes, editing to the credit and debit ledgers.</a:t>
          </a:r>
          <a:endParaRPr lang="en-US" dirty="0"/>
        </a:p>
      </dgm:t>
    </dgm:pt>
    <dgm:pt modelId="{32163317-58BB-4F32-8613-936BDE35D417}" type="parTrans" cxnId="{8AC91746-1E16-4637-8524-17FD48AA7ECE}">
      <dgm:prSet/>
      <dgm:spPr/>
      <dgm:t>
        <a:bodyPr/>
        <a:lstStyle/>
        <a:p>
          <a:endParaRPr lang="en-US"/>
        </a:p>
      </dgm:t>
    </dgm:pt>
    <dgm:pt modelId="{081572C8-3D1B-46F2-B753-0F8B09BDDD12}" type="sibTrans" cxnId="{8AC91746-1E16-4637-8524-17FD48AA7ECE}">
      <dgm:prSet/>
      <dgm:spPr/>
      <dgm:t>
        <a:bodyPr/>
        <a:lstStyle/>
        <a:p>
          <a:endParaRPr lang="en-US"/>
        </a:p>
      </dgm:t>
    </dgm:pt>
    <dgm:pt modelId="{575587AB-1A18-4B15-A0AD-77B2982D545D}">
      <dgm:prSet phldrT="[Text]"/>
      <dgm:spPr/>
      <dgm:t>
        <a:bodyPr/>
        <a:lstStyle/>
        <a:p>
          <a:r>
            <a:rPr lang="en-US" dirty="0" smtClean="0"/>
            <a:t>See accounts’ information</a:t>
          </a:r>
          <a:endParaRPr lang="en-US" dirty="0"/>
        </a:p>
      </dgm:t>
    </dgm:pt>
    <dgm:pt modelId="{53F2905C-C067-49E2-A45F-0F2FD6AFE3BB}" type="parTrans" cxnId="{41AC0600-975C-484D-8984-F1082F929656}">
      <dgm:prSet/>
      <dgm:spPr/>
      <dgm:t>
        <a:bodyPr/>
        <a:lstStyle/>
        <a:p>
          <a:endParaRPr lang="en-US"/>
        </a:p>
      </dgm:t>
    </dgm:pt>
    <dgm:pt modelId="{A39235E6-0F35-4AFC-A1A4-8B208B5FE99E}" type="sibTrans" cxnId="{41AC0600-975C-484D-8984-F1082F929656}">
      <dgm:prSet/>
      <dgm:spPr/>
      <dgm:t>
        <a:bodyPr/>
        <a:lstStyle/>
        <a:p>
          <a:endParaRPr lang="en-US"/>
        </a:p>
      </dgm:t>
    </dgm:pt>
    <dgm:pt modelId="{5DC31E5E-2476-43C7-8A5A-4C2A095D7B42}">
      <dgm:prSet phldrT="[Text]"/>
      <dgm:spPr/>
      <dgm:t>
        <a:bodyPr/>
        <a:lstStyle/>
        <a:p>
          <a:r>
            <a:rPr lang="en-MY" b="0" i="0" dirty="0" smtClean="0"/>
            <a:t>Shall be able to generate, edit, view and print audited directors' report annually.</a:t>
          </a:r>
          <a:endParaRPr lang="en-US" dirty="0" smtClean="0"/>
        </a:p>
        <a:p>
          <a:endParaRPr lang="en-US" dirty="0"/>
        </a:p>
      </dgm:t>
    </dgm:pt>
    <dgm:pt modelId="{826F2E6E-7102-4F9E-86BC-92C1AF476196}" type="parTrans" cxnId="{278C2CE4-5997-4D1B-9207-DFF488293584}">
      <dgm:prSet/>
      <dgm:spPr/>
      <dgm:t>
        <a:bodyPr/>
        <a:lstStyle/>
        <a:p>
          <a:endParaRPr lang="en-US"/>
        </a:p>
      </dgm:t>
    </dgm:pt>
    <dgm:pt modelId="{EBDF32EB-A68D-4555-9ECC-DDD0AB733B53}" type="sibTrans" cxnId="{278C2CE4-5997-4D1B-9207-DFF488293584}">
      <dgm:prSet/>
      <dgm:spPr/>
      <dgm:t>
        <a:bodyPr/>
        <a:lstStyle/>
        <a:p>
          <a:endParaRPr lang="en-US"/>
        </a:p>
      </dgm:t>
    </dgm:pt>
    <dgm:pt modelId="{AFC46CDD-BFF5-456F-B11B-49731C2ED91D}">
      <dgm:prSet phldrT="[Text]"/>
      <dgm:spPr/>
      <dgm:t>
        <a:bodyPr/>
        <a:lstStyle/>
        <a:p>
          <a:endParaRPr lang="en-US" dirty="0"/>
        </a:p>
      </dgm:t>
    </dgm:pt>
    <dgm:pt modelId="{19500069-AE9F-4335-A317-7CC699006865}" type="parTrans" cxnId="{43DEFFFE-94DF-4F75-9B79-1E701EA60096}">
      <dgm:prSet/>
      <dgm:spPr/>
      <dgm:t>
        <a:bodyPr/>
        <a:lstStyle/>
        <a:p>
          <a:endParaRPr lang="en-US"/>
        </a:p>
      </dgm:t>
    </dgm:pt>
    <dgm:pt modelId="{5F064C8F-47D6-4394-8B7F-47F1952E6029}" type="sibTrans" cxnId="{43DEFFFE-94DF-4F75-9B79-1E701EA60096}">
      <dgm:prSet/>
      <dgm:spPr/>
      <dgm:t>
        <a:bodyPr/>
        <a:lstStyle/>
        <a:p>
          <a:endParaRPr lang="en-US"/>
        </a:p>
      </dgm:t>
    </dgm:pt>
    <dgm:pt modelId="{554A886D-A328-4CF7-9FA3-4C9156EBDEAD}">
      <dgm:prSet phldrT="[Text]"/>
      <dgm:spPr/>
      <dgm:t>
        <a:bodyPr/>
        <a:lstStyle/>
        <a:p>
          <a:r>
            <a:rPr lang="en-US" dirty="0" smtClean="0"/>
            <a:t>Whether the account had finished or not.</a:t>
          </a:r>
          <a:endParaRPr lang="en-US" dirty="0"/>
        </a:p>
      </dgm:t>
    </dgm:pt>
    <dgm:pt modelId="{24BB647A-96C0-496A-A22B-5479681CC279}" type="parTrans" cxnId="{C9DB4065-34C0-4109-8ABF-349142010883}">
      <dgm:prSet/>
      <dgm:spPr/>
      <dgm:t>
        <a:bodyPr/>
        <a:lstStyle/>
        <a:p>
          <a:endParaRPr lang="en-US"/>
        </a:p>
      </dgm:t>
    </dgm:pt>
    <dgm:pt modelId="{123E20C9-EDB5-4CBE-9001-7792C7638CF8}" type="sibTrans" cxnId="{C9DB4065-34C0-4109-8ABF-349142010883}">
      <dgm:prSet/>
      <dgm:spPr/>
      <dgm:t>
        <a:bodyPr/>
        <a:lstStyle/>
        <a:p>
          <a:endParaRPr lang="en-US"/>
        </a:p>
      </dgm:t>
    </dgm:pt>
    <dgm:pt modelId="{723E4FB2-D7D6-4B8C-90D8-7A148E04963B}">
      <dgm:prSet phldrT="[Text]"/>
      <dgm:spPr/>
      <dgm:t>
        <a:bodyPr/>
        <a:lstStyle/>
        <a:p>
          <a:r>
            <a:rPr lang="en-US" dirty="0" smtClean="0"/>
            <a:t>Whether the account had been audited or not.</a:t>
          </a:r>
          <a:endParaRPr lang="en-US" dirty="0"/>
        </a:p>
      </dgm:t>
    </dgm:pt>
    <dgm:pt modelId="{9E092FE3-BE44-43C4-9051-C3EAEF7C27C7}" type="parTrans" cxnId="{B9F44AF7-A613-48A7-829F-96A7221A753B}">
      <dgm:prSet/>
      <dgm:spPr/>
      <dgm:t>
        <a:bodyPr/>
        <a:lstStyle/>
        <a:p>
          <a:endParaRPr lang="en-US"/>
        </a:p>
      </dgm:t>
    </dgm:pt>
    <dgm:pt modelId="{D7083A29-0667-43F2-8476-CADAB005C3E7}" type="sibTrans" cxnId="{B9F44AF7-A613-48A7-829F-96A7221A753B}">
      <dgm:prSet/>
      <dgm:spPr/>
      <dgm:t>
        <a:bodyPr/>
        <a:lstStyle/>
        <a:p>
          <a:endParaRPr lang="en-US"/>
        </a:p>
      </dgm:t>
    </dgm:pt>
    <dgm:pt modelId="{E65A61A1-ECF7-43C2-8C32-FF1B34FE5B9A}" type="pres">
      <dgm:prSet presAssocID="{C6613250-AD49-4031-87AB-FDD0664152C0}" presName="linear" presStyleCnt="0">
        <dgm:presLayoutVars>
          <dgm:dir/>
          <dgm:animLvl val="lvl"/>
          <dgm:resizeHandles val="exact"/>
        </dgm:presLayoutVars>
      </dgm:prSet>
      <dgm:spPr/>
    </dgm:pt>
    <dgm:pt modelId="{4B0AC60F-1EFB-4E76-96B0-C1D44ACA1EAC}" type="pres">
      <dgm:prSet presAssocID="{31AF01A0-9442-4123-9D88-3882CA85F256}" presName="parentLin" presStyleCnt="0"/>
      <dgm:spPr/>
    </dgm:pt>
    <dgm:pt modelId="{B9EDE648-D303-43F4-8A2C-0DB91756DEB1}" type="pres">
      <dgm:prSet presAssocID="{31AF01A0-9442-4123-9D88-3882CA85F256}" presName="parentLeftMargin" presStyleLbl="node1" presStyleIdx="0" presStyleCnt="4"/>
      <dgm:spPr/>
    </dgm:pt>
    <dgm:pt modelId="{FEA90938-4807-4961-AB40-A9C44AE7ECC8}" type="pres">
      <dgm:prSet presAssocID="{31AF01A0-9442-4123-9D88-3882CA85F2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ADE7DF-BD90-4367-BFBC-F33E177884BD}" type="pres">
      <dgm:prSet presAssocID="{31AF01A0-9442-4123-9D88-3882CA85F256}" presName="negativeSpace" presStyleCnt="0"/>
      <dgm:spPr/>
    </dgm:pt>
    <dgm:pt modelId="{FD28B2F8-9BF6-42FC-9FC1-3EB26B8069B6}" type="pres">
      <dgm:prSet presAssocID="{31AF01A0-9442-4123-9D88-3882CA85F256}" presName="childText" presStyleLbl="conFgAcc1" presStyleIdx="0" presStyleCnt="4">
        <dgm:presLayoutVars>
          <dgm:bulletEnabled val="1"/>
        </dgm:presLayoutVars>
      </dgm:prSet>
      <dgm:spPr/>
    </dgm:pt>
    <dgm:pt modelId="{85ED2B13-C0EC-4F1D-A68D-BF6024BF09CA}" type="pres">
      <dgm:prSet presAssocID="{4A170346-AF23-41BF-B4A2-01BCCB242004}" presName="spaceBetweenRectangles" presStyleCnt="0"/>
      <dgm:spPr/>
    </dgm:pt>
    <dgm:pt modelId="{F9E8FC66-1329-4793-97B7-F5AEE40DA053}" type="pres">
      <dgm:prSet presAssocID="{96BAC79E-76D0-48E5-BDAC-D6CDE81B7BCB}" presName="parentLin" presStyleCnt="0"/>
      <dgm:spPr/>
    </dgm:pt>
    <dgm:pt modelId="{501C88FB-5501-44E9-8416-06B7BC69A540}" type="pres">
      <dgm:prSet presAssocID="{96BAC79E-76D0-48E5-BDAC-D6CDE81B7BCB}" presName="parentLeftMargin" presStyleLbl="node1" presStyleIdx="0" presStyleCnt="4"/>
      <dgm:spPr/>
    </dgm:pt>
    <dgm:pt modelId="{3199F0BC-6918-44E4-871F-53F45F21AB18}" type="pres">
      <dgm:prSet presAssocID="{96BAC79E-76D0-48E5-BDAC-D6CDE81B7B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DDCDB9-153B-4945-AFAE-FB57A369EDD4}" type="pres">
      <dgm:prSet presAssocID="{96BAC79E-76D0-48E5-BDAC-D6CDE81B7BCB}" presName="negativeSpace" presStyleCnt="0"/>
      <dgm:spPr/>
    </dgm:pt>
    <dgm:pt modelId="{DE4ADC67-9ACB-4999-968D-844B2EF89197}" type="pres">
      <dgm:prSet presAssocID="{96BAC79E-76D0-48E5-BDAC-D6CDE81B7BC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36637-E47A-4B91-8ABE-2E1020812A2E}" type="pres">
      <dgm:prSet presAssocID="{BBCCE244-3FC7-4C45-86AF-71BC80D32A2F}" presName="spaceBetweenRectangles" presStyleCnt="0"/>
      <dgm:spPr/>
    </dgm:pt>
    <dgm:pt modelId="{1FA62F55-A00F-4F42-8767-58861B69EDA4}" type="pres">
      <dgm:prSet presAssocID="{575587AB-1A18-4B15-A0AD-77B2982D545D}" presName="parentLin" presStyleCnt="0"/>
      <dgm:spPr/>
    </dgm:pt>
    <dgm:pt modelId="{9A38492B-4DDA-4B19-8967-4B8797779B0A}" type="pres">
      <dgm:prSet presAssocID="{575587AB-1A18-4B15-A0AD-77B2982D545D}" presName="parentLeftMargin" presStyleLbl="node1" presStyleIdx="1" presStyleCnt="4"/>
      <dgm:spPr/>
    </dgm:pt>
    <dgm:pt modelId="{3EE36C60-98FD-43D7-A62B-0CA63B734D44}" type="pres">
      <dgm:prSet presAssocID="{575587AB-1A18-4B15-A0AD-77B2982D54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CA3028-A0C9-4E0A-8066-411CC59F775F}" type="pres">
      <dgm:prSet presAssocID="{575587AB-1A18-4B15-A0AD-77B2982D545D}" presName="negativeSpace" presStyleCnt="0"/>
      <dgm:spPr/>
    </dgm:pt>
    <dgm:pt modelId="{31D1455B-C3D6-4BFD-B941-213DD8AC4762}" type="pres">
      <dgm:prSet presAssocID="{575587AB-1A18-4B15-A0AD-77B2982D545D}" presName="childText" presStyleLbl="conFgAcc1" presStyleIdx="2" presStyleCnt="4">
        <dgm:presLayoutVars>
          <dgm:bulletEnabled val="1"/>
        </dgm:presLayoutVars>
      </dgm:prSet>
      <dgm:spPr/>
    </dgm:pt>
    <dgm:pt modelId="{1AFD31C3-37A9-4A07-A842-1F4AC7552C2F}" type="pres">
      <dgm:prSet presAssocID="{A39235E6-0F35-4AFC-A1A4-8B208B5FE99E}" presName="spaceBetweenRectangles" presStyleCnt="0"/>
      <dgm:spPr/>
    </dgm:pt>
    <dgm:pt modelId="{8AD441AC-E52F-4208-B4A0-937B9F66A2F8}" type="pres">
      <dgm:prSet presAssocID="{AF9673CD-F0CA-4E58-8864-8CFA8996B20F}" presName="parentLin" presStyleCnt="0"/>
      <dgm:spPr/>
    </dgm:pt>
    <dgm:pt modelId="{F3078009-C750-4507-B739-3658E97334B0}" type="pres">
      <dgm:prSet presAssocID="{AF9673CD-F0CA-4E58-8864-8CFA8996B20F}" presName="parentLeftMargin" presStyleLbl="node1" presStyleIdx="2" presStyleCnt="4"/>
      <dgm:spPr/>
    </dgm:pt>
    <dgm:pt modelId="{7122ECE8-D08D-4C67-B543-D989BF960590}" type="pres">
      <dgm:prSet presAssocID="{AF9673CD-F0CA-4E58-8864-8CFA8996B2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B9297-3E4F-4E55-8629-27E5468794A9}" type="pres">
      <dgm:prSet presAssocID="{AF9673CD-F0CA-4E58-8864-8CFA8996B20F}" presName="negativeSpace" presStyleCnt="0"/>
      <dgm:spPr/>
    </dgm:pt>
    <dgm:pt modelId="{F881EF5A-2D5D-4A39-BAEA-B47595797641}" type="pres">
      <dgm:prSet presAssocID="{AF9673CD-F0CA-4E58-8864-8CFA8996B2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DB4065-34C0-4109-8ABF-349142010883}" srcId="{575587AB-1A18-4B15-A0AD-77B2982D545D}" destId="{554A886D-A328-4CF7-9FA3-4C9156EBDEAD}" srcOrd="0" destOrd="0" parTransId="{24BB647A-96C0-496A-A22B-5479681CC279}" sibTransId="{123E20C9-EDB5-4CBE-9001-7792C7638CF8}"/>
    <dgm:cxn modelId="{10EEE950-B979-4BDE-8E48-FD370B766802}" type="presOf" srcId="{AF9673CD-F0CA-4E58-8864-8CFA8996B20F}" destId="{7122ECE8-D08D-4C67-B543-D989BF960590}" srcOrd="1" destOrd="0" presId="urn:microsoft.com/office/officeart/2005/8/layout/list1"/>
    <dgm:cxn modelId="{5B0665CF-BC49-4B2C-82DC-D8DD0B6D55B6}" srcId="{C6613250-AD49-4031-87AB-FDD0664152C0}" destId="{96BAC79E-76D0-48E5-BDAC-D6CDE81B7BCB}" srcOrd="1" destOrd="0" parTransId="{64898DE1-48C6-43D3-A062-F14D868F52AF}" sibTransId="{BBCCE244-3FC7-4C45-86AF-71BC80D32A2F}"/>
    <dgm:cxn modelId="{B9F44AF7-A613-48A7-829F-96A7221A753B}" srcId="{575587AB-1A18-4B15-A0AD-77B2982D545D}" destId="{723E4FB2-D7D6-4B8C-90D8-7A148E04963B}" srcOrd="1" destOrd="0" parTransId="{9E092FE3-BE44-43C4-9051-C3EAEF7C27C7}" sibTransId="{D7083A29-0667-43F2-8476-CADAB005C3E7}"/>
    <dgm:cxn modelId="{01F87F22-9E6A-465A-9804-6EB4ABD27DEE}" srcId="{AF9673CD-F0CA-4E58-8864-8CFA8996B20F}" destId="{FEF4C3E2-3DE2-41FB-BF8C-C7539FFECE5A}" srcOrd="0" destOrd="0" parTransId="{345C6FBC-8F36-4FCE-9649-352B3D1F19AE}" sibTransId="{FD4642EA-7FAF-4367-AED6-43862033AFC0}"/>
    <dgm:cxn modelId="{7300D4F0-E23C-4533-AEF0-E8707D7D06C1}" type="presOf" srcId="{96BAC79E-76D0-48E5-BDAC-D6CDE81B7BCB}" destId="{501C88FB-5501-44E9-8416-06B7BC69A540}" srcOrd="0" destOrd="0" presId="urn:microsoft.com/office/officeart/2005/8/layout/list1"/>
    <dgm:cxn modelId="{43DEFFFE-94DF-4F75-9B79-1E701EA60096}" srcId="{96BAC79E-76D0-48E5-BDAC-D6CDE81B7BCB}" destId="{AFC46CDD-BFF5-456F-B11B-49731C2ED91D}" srcOrd="1" destOrd="0" parTransId="{19500069-AE9F-4335-A317-7CC699006865}" sibTransId="{5F064C8F-47D6-4394-8B7F-47F1952E6029}"/>
    <dgm:cxn modelId="{8AC91746-1E16-4637-8524-17FD48AA7ECE}" srcId="{96BAC79E-76D0-48E5-BDAC-D6CDE81B7BCB}" destId="{BF33407B-7802-485A-BEAF-999B91A5E209}" srcOrd="0" destOrd="0" parTransId="{32163317-58BB-4F32-8613-936BDE35D417}" sibTransId="{081572C8-3D1B-46F2-B753-0F8B09BDDD12}"/>
    <dgm:cxn modelId="{4CA6778A-6F42-4ECE-BE69-97B1A78A74C5}" srcId="{C6613250-AD49-4031-87AB-FDD0664152C0}" destId="{AF9673CD-F0CA-4E58-8864-8CFA8996B20F}" srcOrd="3" destOrd="0" parTransId="{D6137C6C-DF2A-48FB-97DB-813F716D1943}" sibTransId="{69C9F658-0B95-457D-BB7B-E8EFB1DFD4D9}"/>
    <dgm:cxn modelId="{41AC0600-975C-484D-8984-F1082F929656}" srcId="{C6613250-AD49-4031-87AB-FDD0664152C0}" destId="{575587AB-1A18-4B15-A0AD-77B2982D545D}" srcOrd="2" destOrd="0" parTransId="{53F2905C-C067-49E2-A45F-0F2FD6AFE3BB}" sibTransId="{A39235E6-0F35-4AFC-A1A4-8B208B5FE99E}"/>
    <dgm:cxn modelId="{DC642358-E656-4B94-BF68-CC029397BCA3}" type="presOf" srcId="{575587AB-1A18-4B15-A0AD-77B2982D545D}" destId="{3EE36C60-98FD-43D7-A62B-0CA63B734D44}" srcOrd="1" destOrd="0" presId="urn:microsoft.com/office/officeart/2005/8/layout/list1"/>
    <dgm:cxn modelId="{A1C66EA5-4D68-4EAF-A51E-375DDC34A179}" type="presOf" srcId="{31AF01A0-9442-4123-9D88-3882CA85F256}" destId="{B9EDE648-D303-43F4-8A2C-0DB91756DEB1}" srcOrd="0" destOrd="0" presId="urn:microsoft.com/office/officeart/2005/8/layout/list1"/>
    <dgm:cxn modelId="{6C73E971-3C74-47ED-846B-7181334CF20C}" type="presOf" srcId="{C6613250-AD49-4031-87AB-FDD0664152C0}" destId="{E65A61A1-ECF7-43C2-8C32-FF1B34FE5B9A}" srcOrd="0" destOrd="0" presId="urn:microsoft.com/office/officeart/2005/8/layout/list1"/>
    <dgm:cxn modelId="{D051E76C-021A-432C-8A61-9F422FE30C83}" type="presOf" srcId="{96BAC79E-76D0-48E5-BDAC-D6CDE81B7BCB}" destId="{3199F0BC-6918-44E4-871F-53F45F21AB18}" srcOrd="1" destOrd="0" presId="urn:microsoft.com/office/officeart/2005/8/layout/list1"/>
    <dgm:cxn modelId="{8E6E4D4E-5137-434E-B478-CFA0665D743A}" type="presOf" srcId="{554A886D-A328-4CF7-9FA3-4C9156EBDEAD}" destId="{31D1455B-C3D6-4BFD-B941-213DD8AC4762}" srcOrd="0" destOrd="0" presId="urn:microsoft.com/office/officeart/2005/8/layout/list1"/>
    <dgm:cxn modelId="{278C2CE4-5997-4D1B-9207-DFF488293584}" srcId="{31AF01A0-9442-4123-9D88-3882CA85F256}" destId="{5DC31E5E-2476-43C7-8A5A-4C2A095D7B42}" srcOrd="0" destOrd="0" parTransId="{826F2E6E-7102-4F9E-86BC-92C1AF476196}" sibTransId="{EBDF32EB-A68D-4555-9ECC-DDD0AB733B53}"/>
    <dgm:cxn modelId="{3EAF02EB-CCE1-4144-866D-39657EB3A6B7}" type="presOf" srcId="{AF9673CD-F0CA-4E58-8864-8CFA8996B20F}" destId="{F3078009-C750-4507-B739-3658E97334B0}" srcOrd="0" destOrd="0" presId="urn:microsoft.com/office/officeart/2005/8/layout/list1"/>
    <dgm:cxn modelId="{A8F47BD2-C86E-4061-8ADA-A9B947BC6A34}" type="presOf" srcId="{5DC31E5E-2476-43C7-8A5A-4C2A095D7B42}" destId="{FD28B2F8-9BF6-42FC-9FC1-3EB26B8069B6}" srcOrd="0" destOrd="0" presId="urn:microsoft.com/office/officeart/2005/8/layout/list1"/>
    <dgm:cxn modelId="{0FBCEB30-730E-486F-8C47-E8BE72301CC9}" type="presOf" srcId="{FEF4C3E2-3DE2-41FB-BF8C-C7539FFECE5A}" destId="{F881EF5A-2D5D-4A39-BAEA-B47595797641}" srcOrd="0" destOrd="0" presId="urn:microsoft.com/office/officeart/2005/8/layout/list1"/>
    <dgm:cxn modelId="{9C6ECF0D-B834-440B-A180-935FFBE85E6E}" type="presOf" srcId="{575587AB-1A18-4B15-A0AD-77B2982D545D}" destId="{9A38492B-4DDA-4B19-8967-4B8797779B0A}" srcOrd="0" destOrd="0" presId="urn:microsoft.com/office/officeart/2005/8/layout/list1"/>
    <dgm:cxn modelId="{3ACAE1DF-B0CC-49C7-A535-089FD5C7F335}" type="presOf" srcId="{AFC46CDD-BFF5-456F-B11B-49731C2ED91D}" destId="{DE4ADC67-9ACB-4999-968D-844B2EF89197}" srcOrd="0" destOrd="1" presId="urn:microsoft.com/office/officeart/2005/8/layout/list1"/>
    <dgm:cxn modelId="{93704027-E77C-4734-9FB1-BDECD1D792B7}" type="presOf" srcId="{31AF01A0-9442-4123-9D88-3882CA85F256}" destId="{FEA90938-4807-4961-AB40-A9C44AE7ECC8}" srcOrd="1" destOrd="0" presId="urn:microsoft.com/office/officeart/2005/8/layout/list1"/>
    <dgm:cxn modelId="{CE10D698-DCF2-4C63-853F-3B92821A0470}" type="presOf" srcId="{723E4FB2-D7D6-4B8C-90D8-7A148E04963B}" destId="{31D1455B-C3D6-4BFD-B941-213DD8AC4762}" srcOrd="0" destOrd="1" presId="urn:microsoft.com/office/officeart/2005/8/layout/list1"/>
    <dgm:cxn modelId="{7A8350B3-D6FE-45B5-868B-FD72D8966650}" type="presOf" srcId="{BF33407B-7802-485A-BEAF-999B91A5E209}" destId="{DE4ADC67-9ACB-4999-968D-844B2EF89197}" srcOrd="0" destOrd="0" presId="urn:microsoft.com/office/officeart/2005/8/layout/list1"/>
    <dgm:cxn modelId="{91583CEC-504D-4D3A-8C0F-EAF28AF35BD0}" srcId="{C6613250-AD49-4031-87AB-FDD0664152C0}" destId="{31AF01A0-9442-4123-9D88-3882CA85F256}" srcOrd="0" destOrd="0" parTransId="{D71C8263-CF9F-4A9B-B048-872611AAE82B}" sibTransId="{4A170346-AF23-41BF-B4A2-01BCCB242004}"/>
    <dgm:cxn modelId="{FEAF009D-9612-450E-BCE5-237577FCD29B}" type="presParOf" srcId="{E65A61A1-ECF7-43C2-8C32-FF1B34FE5B9A}" destId="{4B0AC60F-1EFB-4E76-96B0-C1D44ACA1EAC}" srcOrd="0" destOrd="0" presId="urn:microsoft.com/office/officeart/2005/8/layout/list1"/>
    <dgm:cxn modelId="{24BA5846-1AB9-406A-84C6-ADDFC7617C88}" type="presParOf" srcId="{4B0AC60F-1EFB-4E76-96B0-C1D44ACA1EAC}" destId="{B9EDE648-D303-43F4-8A2C-0DB91756DEB1}" srcOrd="0" destOrd="0" presId="urn:microsoft.com/office/officeart/2005/8/layout/list1"/>
    <dgm:cxn modelId="{3A757DB2-055B-46FC-8BC7-C36B88873DA8}" type="presParOf" srcId="{4B0AC60F-1EFB-4E76-96B0-C1D44ACA1EAC}" destId="{FEA90938-4807-4961-AB40-A9C44AE7ECC8}" srcOrd="1" destOrd="0" presId="urn:microsoft.com/office/officeart/2005/8/layout/list1"/>
    <dgm:cxn modelId="{4734C350-9B24-45C0-9712-C9AC8DDF68C8}" type="presParOf" srcId="{E65A61A1-ECF7-43C2-8C32-FF1B34FE5B9A}" destId="{2EADE7DF-BD90-4367-BFBC-F33E177884BD}" srcOrd="1" destOrd="0" presId="urn:microsoft.com/office/officeart/2005/8/layout/list1"/>
    <dgm:cxn modelId="{D5C36712-8367-424C-AB87-98ECCDB1901E}" type="presParOf" srcId="{E65A61A1-ECF7-43C2-8C32-FF1B34FE5B9A}" destId="{FD28B2F8-9BF6-42FC-9FC1-3EB26B8069B6}" srcOrd="2" destOrd="0" presId="urn:microsoft.com/office/officeart/2005/8/layout/list1"/>
    <dgm:cxn modelId="{CA8D523D-4CD1-47C3-9068-5C3A03713CC9}" type="presParOf" srcId="{E65A61A1-ECF7-43C2-8C32-FF1B34FE5B9A}" destId="{85ED2B13-C0EC-4F1D-A68D-BF6024BF09CA}" srcOrd="3" destOrd="0" presId="urn:microsoft.com/office/officeart/2005/8/layout/list1"/>
    <dgm:cxn modelId="{0A71AFFE-BAC9-4D7B-B6F1-80F33347DBCF}" type="presParOf" srcId="{E65A61A1-ECF7-43C2-8C32-FF1B34FE5B9A}" destId="{F9E8FC66-1329-4793-97B7-F5AEE40DA053}" srcOrd="4" destOrd="0" presId="urn:microsoft.com/office/officeart/2005/8/layout/list1"/>
    <dgm:cxn modelId="{ADF4ACED-7C92-47E3-BFA3-C52EE12BF251}" type="presParOf" srcId="{F9E8FC66-1329-4793-97B7-F5AEE40DA053}" destId="{501C88FB-5501-44E9-8416-06B7BC69A540}" srcOrd="0" destOrd="0" presId="urn:microsoft.com/office/officeart/2005/8/layout/list1"/>
    <dgm:cxn modelId="{C297EE55-D794-4838-9AEE-C56E8117E232}" type="presParOf" srcId="{F9E8FC66-1329-4793-97B7-F5AEE40DA053}" destId="{3199F0BC-6918-44E4-871F-53F45F21AB18}" srcOrd="1" destOrd="0" presId="urn:microsoft.com/office/officeart/2005/8/layout/list1"/>
    <dgm:cxn modelId="{02F3997D-F8F1-4154-B66A-28382A2468B3}" type="presParOf" srcId="{E65A61A1-ECF7-43C2-8C32-FF1B34FE5B9A}" destId="{E9DDCDB9-153B-4945-AFAE-FB57A369EDD4}" srcOrd="5" destOrd="0" presId="urn:microsoft.com/office/officeart/2005/8/layout/list1"/>
    <dgm:cxn modelId="{155E7434-34C8-474E-B882-8CC6583BAD2B}" type="presParOf" srcId="{E65A61A1-ECF7-43C2-8C32-FF1B34FE5B9A}" destId="{DE4ADC67-9ACB-4999-968D-844B2EF89197}" srcOrd="6" destOrd="0" presId="urn:microsoft.com/office/officeart/2005/8/layout/list1"/>
    <dgm:cxn modelId="{C11D67C2-16E4-4740-BAA7-5472000342D5}" type="presParOf" srcId="{E65A61A1-ECF7-43C2-8C32-FF1B34FE5B9A}" destId="{9B736637-E47A-4B91-8ABE-2E1020812A2E}" srcOrd="7" destOrd="0" presId="urn:microsoft.com/office/officeart/2005/8/layout/list1"/>
    <dgm:cxn modelId="{9703BFC0-A2C9-4B63-BFDF-BAEB5F7EAA8E}" type="presParOf" srcId="{E65A61A1-ECF7-43C2-8C32-FF1B34FE5B9A}" destId="{1FA62F55-A00F-4F42-8767-58861B69EDA4}" srcOrd="8" destOrd="0" presId="urn:microsoft.com/office/officeart/2005/8/layout/list1"/>
    <dgm:cxn modelId="{B8896B06-A52F-421B-B52A-5A1AB193D40F}" type="presParOf" srcId="{1FA62F55-A00F-4F42-8767-58861B69EDA4}" destId="{9A38492B-4DDA-4B19-8967-4B8797779B0A}" srcOrd="0" destOrd="0" presId="urn:microsoft.com/office/officeart/2005/8/layout/list1"/>
    <dgm:cxn modelId="{18A70BEC-CB0C-4B83-8469-41E8974DF7B3}" type="presParOf" srcId="{1FA62F55-A00F-4F42-8767-58861B69EDA4}" destId="{3EE36C60-98FD-43D7-A62B-0CA63B734D44}" srcOrd="1" destOrd="0" presId="urn:microsoft.com/office/officeart/2005/8/layout/list1"/>
    <dgm:cxn modelId="{4E85A426-DBD8-438D-95D3-1FE354F786F9}" type="presParOf" srcId="{E65A61A1-ECF7-43C2-8C32-FF1B34FE5B9A}" destId="{DACA3028-A0C9-4E0A-8066-411CC59F775F}" srcOrd="9" destOrd="0" presId="urn:microsoft.com/office/officeart/2005/8/layout/list1"/>
    <dgm:cxn modelId="{5DBE6266-AA47-4A85-976E-BC5C7E579F35}" type="presParOf" srcId="{E65A61A1-ECF7-43C2-8C32-FF1B34FE5B9A}" destId="{31D1455B-C3D6-4BFD-B941-213DD8AC4762}" srcOrd="10" destOrd="0" presId="urn:microsoft.com/office/officeart/2005/8/layout/list1"/>
    <dgm:cxn modelId="{1E924D90-37BB-4F82-A569-69F6F5F34682}" type="presParOf" srcId="{E65A61A1-ECF7-43C2-8C32-FF1B34FE5B9A}" destId="{1AFD31C3-37A9-4A07-A842-1F4AC7552C2F}" srcOrd="11" destOrd="0" presId="urn:microsoft.com/office/officeart/2005/8/layout/list1"/>
    <dgm:cxn modelId="{36B307D1-8CC8-4103-BC08-2CF4C31DFF82}" type="presParOf" srcId="{E65A61A1-ECF7-43C2-8C32-FF1B34FE5B9A}" destId="{8AD441AC-E52F-4208-B4A0-937B9F66A2F8}" srcOrd="12" destOrd="0" presId="urn:microsoft.com/office/officeart/2005/8/layout/list1"/>
    <dgm:cxn modelId="{7E09F325-C74B-43E6-8197-3D4633A3F7C7}" type="presParOf" srcId="{8AD441AC-E52F-4208-B4A0-937B9F66A2F8}" destId="{F3078009-C750-4507-B739-3658E97334B0}" srcOrd="0" destOrd="0" presId="urn:microsoft.com/office/officeart/2005/8/layout/list1"/>
    <dgm:cxn modelId="{6E407C8D-E2A5-482B-B5D1-D91CAF7E2894}" type="presParOf" srcId="{8AD441AC-E52F-4208-B4A0-937B9F66A2F8}" destId="{7122ECE8-D08D-4C67-B543-D989BF960590}" srcOrd="1" destOrd="0" presId="urn:microsoft.com/office/officeart/2005/8/layout/list1"/>
    <dgm:cxn modelId="{6F6D7C40-8C90-4F80-AF71-82A92B39DF19}" type="presParOf" srcId="{E65A61A1-ECF7-43C2-8C32-FF1B34FE5B9A}" destId="{9D8B9297-3E4F-4E55-8629-27E5468794A9}" srcOrd="13" destOrd="0" presId="urn:microsoft.com/office/officeart/2005/8/layout/list1"/>
    <dgm:cxn modelId="{EA289CDA-9742-4654-B966-9D49DB7F3D33}" type="presParOf" srcId="{E65A61A1-ECF7-43C2-8C32-FF1B34FE5B9A}" destId="{F881EF5A-2D5D-4A39-BAEA-B475957976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8B2F8-9BF6-42FC-9FC1-3EB26B8069B6}">
      <dsp:nvSpPr>
        <dsp:cNvPr id="0" name=""/>
        <dsp:cNvSpPr/>
      </dsp:nvSpPr>
      <dsp:spPr>
        <a:xfrm>
          <a:off x="0" y="383974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i="0" kern="1200" dirty="0" smtClean="0"/>
            <a:t>Shall be able to generate, edit, view and print audited directors' report annually.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0" y="383974"/>
        <a:ext cx="10114208" cy="1020600"/>
      </dsp:txXfrm>
    </dsp:sp>
    <dsp:sp modelId="{FEA90938-4807-4961-AB40-A9C44AE7ECC8}">
      <dsp:nvSpPr>
        <dsp:cNvPr id="0" name=""/>
        <dsp:cNvSpPr/>
      </dsp:nvSpPr>
      <dsp:spPr>
        <a:xfrm>
          <a:off x="505710" y="11829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View reports</a:t>
          </a:r>
          <a:endParaRPr lang="en-US" sz="1800" kern="1200" dirty="0"/>
        </a:p>
      </dsp:txBody>
      <dsp:txXfrm>
        <a:off x="531649" y="144233"/>
        <a:ext cx="7028067" cy="479482"/>
      </dsp:txXfrm>
    </dsp:sp>
    <dsp:sp modelId="{DE4ADC67-9ACB-4999-968D-844B2EF89197}">
      <dsp:nvSpPr>
        <dsp:cNvPr id="0" name=""/>
        <dsp:cNvSpPr/>
      </dsp:nvSpPr>
      <dsp:spPr>
        <a:xfrm>
          <a:off x="0" y="1767454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 some changes, editing to the credit and debit ledgers.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0" y="1767454"/>
        <a:ext cx="10114208" cy="1020600"/>
      </dsp:txXfrm>
    </dsp:sp>
    <dsp:sp modelId="{3199F0BC-6918-44E4-871F-53F45F21AB18}">
      <dsp:nvSpPr>
        <dsp:cNvPr id="0" name=""/>
        <dsp:cNvSpPr/>
      </dsp:nvSpPr>
      <dsp:spPr>
        <a:xfrm>
          <a:off x="505710" y="150177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Make adjustments to trial balance</a:t>
          </a:r>
          <a:endParaRPr lang="en-US" sz="1800" kern="1200" dirty="0"/>
        </a:p>
      </dsp:txBody>
      <dsp:txXfrm>
        <a:off x="531649" y="1527713"/>
        <a:ext cx="7028067" cy="479482"/>
      </dsp:txXfrm>
    </dsp:sp>
    <dsp:sp modelId="{31D1455B-C3D6-4BFD-B941-213DD8AC4762}">
      <dsp:nvSpPr>
        <dsp:cNvPr id="0" name=""/>
        <dsp:cNvSpPr/>
      </dsp:nvSpPr>
      <dsp:spPr>
        <a:xfrm>
          <a:off x="0" y="3150935"/>
          <a:ext cx="10114208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Whether the account had finished or not.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Whether the account had been audited or not.</a:t>
          </a:r>
          <a:endParaRPr lang="en-US" sz="1800" kern="1200" dirty="0"/>
        </a:p>
      </dsp:txBody>
      <dsp:txXfrm>
        <a:off x="0" y="3150935"/>
        <a:ext cx="10114208" cy="1020600"/>
      </dsp:txXfrm>
    </dsp:sp>
    <dsp:sp modelId="{3EE36C60-98FD-43D7-A62B-0CA63B734D44}">
      <dsp:nvSpPr>
        <dsp:cNvPr id="0" name=""/>
        <dsp:cNvSpPr/>
      </dsp:nvSpPr>
      <dsp:spPr>
        <a:xfrm>
          <a:off x="505710" y="2885254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See accounts’ information</a:t>
          </a:r>
          <a:endParaRPr lang="en-US" sz="1800" kern="1200" dirty="0"/>
        </a:p>
      </dsp:txBody>
      <dsp:txXfrm>
        <a:off x="531649" y="2911193"/>
        <a:ext cx="7028067" cy="479482"/>
      </dsp:txXfrm>
    </dsp:sp>
    <dsp:sp modelId="{F881EF5A-2D5D-4A39-BAEA-B47595797641}">
      <dsp:nvSpPr>
        <dsp:cNvPr id="0" name=""/>
        <dsp:cNvSpPr/>
      </dsp:nvSpPr>
      <dsp:spPr>
        <a:xfrm>
          <a:off x="0" y="4534415"/>
          <a:ext cx="10114208" cy="737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4975" tIns="374904" rIns="7849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Among director, secretary AND clerk, accountant, auditor.</a:t>
          </a:r>
          <a:endParaRPr lang="en-US" sz="1800" kern="1200" dirty="0"/>
        </a:p>
      </dsp:txBody>
      <dsp:txXfrm>
        <a:off x="0" y="4534415"/>
        <a:ext cx="10114208" cy="737100"/>
      </dsp:txXfrm>
    </dsp:sp>
    <dsp:sp modelId="{7122ECE8-D08D-4C67-B543-D989BF960590}">
      <dsp:nvSpPr>
        <dsp:cNvPr id="0" name=""/>
        <dsp:cNvSpPr/>
      </dsp:nvSpPr>
      <dsp:spPr>
        <a:xfrm>
          <a:off x="505710" y="4268735"/>
          <a:ext cx="7079945" cy="5313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605" tIns="0" rIns="2676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Communicate among workers</a:t>
          </a:r>
          <a:endParaRPr lang="en-US" sz="1800" kern="1200" dirty="0"/>
        </a:p>
      </dsp:txBody>
      <dsp:txXfrm>
        <a:off x="531649" y="4294674"/>
        <a:ext cx="702806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15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9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44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6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75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4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67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1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3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33BDB-1A7D-43E2-B8D5-149F92844DE0}" type="datetimeFigureOut">
              <a:rPr lang="en-MY" smtClean="0"/>
              <a:t>7/1/2017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8A42E-1E9F-44E9-832A-3666DD4D4C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62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LucieSteiner/WebAppDev-DirectorSecretaryModule.git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281" y="3963116"/>
            <a:ext cx="6155388" cy="866462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endParaRPr lang="en-M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829578"/>
            <a:ext cx="6815669" cy="419278"/>
          </a:xfrm>
        </p:spPr>
        <p:txBody>
          <a:bodyPr/>
          <a:lstStyle/>
          <a:p>
            <a:r>
              <a:rPr lang="en-MY" dirty="0" smtClean="0"/>
              <a:t>MODULE 10</a:t>
            </a:r>
            <a:endParaRPr lang="en-MY" dirty="0"/>
          </a:p>
        </p:txBody>
      </p:sp>
      <p:pic>
        <p:nvPicPr>
          <p:cNvPr id="4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75" y="1963070"/>
            <a:ext cx="2114744" cy="97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9" y="2116453"/>
            <a:ext cx="2882890" cy="758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Gathered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 smtClean="0"/>
          </a:p>
        </p:txBody>
      </p:sp>
      <p:pic>
        <p:nvPicPr>
          <p:cNvPr id="4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18059164"/>
              </p:ext>
            </p:extLst>
          </p:nvPr>
        </p:nvGraphicFramePr>
        <p:xfrm>
          <a:off x="1038896" y="624625"/>
          <a:ext cx="10114208" cy="538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933520"/>
            <a:ext cx="8379854" cy="4939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6735651" y="1532586"/>
            <a:ext cx="2021983" cy="280759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735651" y="2917066"/>
            <a:ext cx="2021983" cy="142311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35651" y="4301544"/>
            <a:ext cx="2021983" cy="3863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99256" y="1996225"/>
            <a:ext cx="1867437" cy="3863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2287" y="2034864"/>
            <a:ext cx="1790164" cy="67023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89408" y="2034864"/>
            <a:ext cx="1790164" cy="151384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89408" y="2034864"/>
            <a:ext cx="1803043" cy="226668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63650" y="3882714"/>
            <a:ext cx="1803043" cy="45746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63650" y="3609305"/>
            <a:ext cx="1828801" cy="2734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89408" y="2034864"/>
            <a:ext cx="1803043" cy="184785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84950" y="5073650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endParaRPr lang="en-MY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74" y="5542271"/>
            <a:ext cx="544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Director and Secretary View </a:t>
            </a:r>
            <a:r>
              <a:rPr lang="en-MY" b="1" dirty="0" smtClean="0"/>
              <a:t>Use Case Diagram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7305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81" y="611745"/>
            <a:ext cx="7032176" cy="5660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9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Relationship Diagram (ERD)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/ Demo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and Company Secretary’s Module</a:t>
            </a:r>
            <a:endParaRPr lang="en-MY" dirty="0"/>
          </a:p>
        </p:txBody>
      </p:sp>
      <p:pic>
        <p:nvPicPr>
          <p:cNvPr id="6" name="Picture 2" descr="C:\Users\MS.AINAZ\Desktop\FARAA\UPM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123" y="5579163"/>
            <a:ext cx="1240444" cy="56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SiT UP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1" y="561790"/>
            <a:ext cx="2141872" cy="563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80" y="5649601"/>
            <a:ext cx="9609666" cy="566738"/>
          </a:xfrm>
        </p:spPr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github.com/LucieSteiner/WebAppDev-DirectorSecretaryModule.git</a:t>
            </a:r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293"/>
          <a:stretch/>
        </p:blipFill>
        <p:spPr>
          <a:xfrm>
            <a:off x="950467" y="672102"/>
            <a:ext cx="10331426" cy="48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123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Director and Company Secretary’s Module</vt:lpstr>
      <vt:lpstr>Requirements Gathered</vt:lpstr>
      <vt:lpstr>PowerPoint Presentation</vt:lpstr>
      <vt:lpstr>PowerPoint Presentation</vt:lpstr>
      <vt:lpstr>Architectural Design</vt:lpstr>
      <vt:lpstr>PowerPoint Presentation</vt:lpstr>
      <vt:lpstr>Entity Relationship Diagram (ERD)</vt:lpstr>
      <vt:lpstr>User Interface / Demo</vt:lpstr>
      <vt:lpstr>https://github.com/LucieSteiner/WebAppDev-DirectorSecretaryModule.git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Nurfarah Afiqah Azlan</dc:creator>
  <cp:lastModifiedBy>Nurfarah Afiqah Azlan</cp:lastModifiedBy>
  <cp:revision>29</cp:revision>
  <dcterms:created xsi:type="dcterms:W3CDTF">2017-01-07T09:34:21Z</dcterms:created>
  <dcterms:modified xsi:type="dcterms:W3CDTF">2017-01-07T13:53:50Z</dcterms:modified>
</cp:coreProperties>
</file>