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F03C-68E9-6822-BF6F-62402782C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D3C7-B564-E0C0-04DA-B3E9EE032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BFD8-51BB-E17D-E47D-94657DAB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7739-9DF3-6BB2-8FA6-BE80CC9F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F3EA-CE9E-1BBE-B4FF-D07D7AFC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A7B4-AF7A-D3CF-C61F-5D489099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6F2BC-11CC-4BC4-D7CD-71A6DB5E0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1D46-9748-D2B6-20C9-63E86966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410E-DC24-F33F-667A-7C1F90C2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3C22-2035-A291-12EC-02795A3C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D00D4-B1D7-D154-F341-E90D9DAC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66B6F-185E-79EF-2E4C-FF1A2659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66D7-ACD3-AF59-C4D7-A50FE359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6031-DEBA-7569-B810-3535C1D0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6A65-4F42-AE63-716B-DAEF5C89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50B4-4FE5-D203-4E63-6879F97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B52D-CB3A-949C-B1F9-219CCD9B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9A5A-DC41-F54D-9470-EFFC8D3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6B0A-4E00-B37B-D81A-623E35F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2103-17A3-5319-87D7-6B95D3D8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AE3C-A9B7-61C2-97B9-8FC81622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D0053-F150-A395-CA49-AE07DBBC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5FA0-1713-E7FD-DE99-82906C6C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187D-73D8-B19D-5E24-0AF239CB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2B84-C77D-6586-8503-87F6622E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5839-2D61-EBFA-0427-66447903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50A7-421B-924C-EB86-928915F35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DD72A-5B58-6BFE-C1B6-4806D0BF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BD319-A9C1-7AFB-5C7C-94DF7958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813FA-D381-1CE4-DE6C-02763631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AB72-23F6-E5C2-636B-1936D890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F3FE-5A40-7985-6BE8-6FDA3462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D91AD-15F6-90F2-FA3C-AC17211F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560BE-8718-19E5-9209-0CB93B0B5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EFA37-BA41-7E87-B3C6-00A482FA3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82D3F-9A3C-3214-ECC7-10D33F8D8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AC1D9-0390-E67C-D562-DFB8C308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F58E8-9DDB-6A9C-605E-E973E86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ACA29-730F-8EA3-E3FE-A3E84F7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5DDA-77F2-0EDC-BDC8-890A7C3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44624-4C72-BB7F-6481-83989CCF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13B74-0732-274F-E1D2-D9023D54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DF4E5-A067-19EF-98CE-107FA273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31960-CA17-51C5-C3DA-04E11733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FEDF2-6C09-A515-B7C2-38FC0306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D82B-DB34-ED98-D4B5-A18A287F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C8E-55A3-CBD2-7C93-EDA463CF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D0A8-6AEC-B502-80BE-984506DB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BD245-96C0-A12C-121E-801B6F1C2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B609F-8ED7-9891-705F-963B8B08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95E5-F34E-A8D0-001B-2BE15F89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78D6-3E04-438F-EB0A-8A113957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DEDF-F4BF-C802-D61B-1EA0B21C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FE804-CF1A-2EB8-17BD-144F315C9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9A31-47E3-6E83-4146-A9AC7450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50A1-0FA4-6140-CE93-2AE92BDF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02C3-827A-278D-1A15-77D430F7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D684-C964-2330-9FDD-58006CF7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80E35-DD56-1874-E653-A1D221E1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547C-9C2B-4FFA-6D05-4D3546AF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68E5-AACD-D56E-AD1B-25B1E748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4CDE-7068-464D-91F3-0B9DAD4E0DE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2C64-4C99-BFD6-CE75-1AE5F63C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AA79-8B1D-8F70-DABA-F25FD5236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E212-F849-4617-A0A2-9DD7C132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127C-E00E-E6A0-996A-3CBAC7C4F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 SUSPENSION SYSTEM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3F82-A410-217C-E5D3-8DE345472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409743"/>
            <a:ext cx="889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8CC2-576E-1DEA-4C31-0662D995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Uncompleted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CDA8-EFA0-243E-5DF1-B3FFD6A6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checking the progress of the suspension by student . Student needs to know the progress of his/her request . He needs to know if his/her request has been approved or denied</a:t>
            </a:r>
          </a:p>
          <a:p>
            <a:r>
              <a:rPr lang="en-US" dirty="0"/>
              <a:t>2. </a:t>
            </a:r>
            <a:r>
              <a:rPr lang="en-US" dirty="0" err="1"/>
              <a:t>Analysing</a:t>
            </a:r>
            <a:r>
              <a:rPr lang="en-US" dirty="0"/>
              <a:t> the request</a:t>
            </a:r>
          </a:p>
          <a:p>
            <a:r>
              <a:rPr lang="en-US" dirty="0"/>
              <a:t>3. approving /denying the request for different departments</a:t>
            </a:r>
          </a:p>
        </p:txBody>
      </p:sp>
    </p:spTree>
    <p:extLst>
      <p:ext uri="{BB962C8B-B14F-4D97-AF65-F5344CB8AC3E}">
        <p14:creationId xmlns:p14="http://schemas.microsoft.com/office/powerpoint/2010/main" val="37258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7A70-A49C-987D-5391-DF841A29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721DDB-4231-1003-34AD-600921E5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" y="1887409"/>
            <a:ext cx="5043987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1C509-3E60-A055-3A33-79DD30EA6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8" y="1788555"/>
            <a:ext cx="49509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A071-E143-22E6-1C91-F70368EE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9698-5A68-58C7-230E-E187FE0C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Suspension : is a disciplinary measure that involves temporary removal of a student from classes or school approved activities for a specific period of time . Suspension of a student  is of different kind  </a:t>
            </a:r>
          </a:p>
          <a:p>
            <a:pPr marL="0" indent="0">
              <a:buNone/>
            </a:pPr>
            <a:r>
              <a:rPr lang="en-US" dirty="0"/>
              <a:t>This project focuses on a suspension done by student because of his/her own reasons. </a:t>
            </a:r>
          </a:p>
          <a:p>
            <a:pPr marL="0" indent="0">
              <a:buNone/>
            </a:pPr>
            <a:r>
              <a:rPr lang="en-US" dirty="0"/>
              <a:t>During a suspension the suspended student is prohibited from different activities related to school , like enrolling in any course , doing and submitting some assignments , assessments ,  exams among other activities</a:t>
            </a:r>
          </a:p>
        </p:txBody>
      </p:sp>
    </p:spTree>
    <p:extLst>
      <p:ext uri="{BB962C8B-B14F-4D97-AF65-F5344CB8AC3E}">
        <p14:creationId xmlns:p14="http://schemas.microsoft.com/office/powerpoint/2010/main" val="9449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D1E9-52B5-004C-5A46-1C8B22BD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</a:t>
            </a:r>
            <a:r>
              <a:rPr lang="en-US" dirty="0" err="1"/>
              <a:t>cont</a:t>
            </a:r>
            <a:r>
              <a:rPr lang="en-US" dirty="0"/>
              <a:t>….)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6755-3025-4ADF-B74A-08A4A691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suspension system is a system which is being developed for the purpose of helping the students who area in need of applying for the suspension of their studies in a given period  of a time. This system will help the student and school or an institute management in managing the suspensions of student</a:t>
            </a:r>
          </a:p>
          <a:p>
            <a:pPr marL="0" indent="0">
              <a:buNone/>
            </a:pPr>
            <a:r>
              <a:rPr lang="en-US" dirty="0"/>
              <a:t>With this system the student will have to apply for the suspension and the institution staff which is in charge of the suspension will </a:t>
            </a:r>
            <a:r>
              <a:rPr lang="en-US" dirty="0" err="1"/>
              <a:t>analyse</a:t>
            </a:r>
            <a:r>
              <a:rPr lang="en-US" dirty="0"/>
              <a:t> and then approve or deny the suspension of student </a:t>
            </a:r>
          </a:p>
        </p:txBody>
      </p:sp>
    </p:spTree>
    <p:extLst>
      <p:ext uri="{BB962C8B-B14F-4D97-AF65-F5344CB8AC3E}">
        <p14:creationId xmlns:p14="http://schemas.microsoft.com/office/powerpoint/2010/main" val="7783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711C-A14F-49B9-E172-1B440F18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07F3-DD41-4921-30A1-3CAF2202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690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6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1DA5-B545-F210-A650-781B9F3E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USERS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BD6D-34E4-3AEE-73EA-7F014EBA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student : student is the main user of the system because he/she is the one to apply for the suspension</a:t>
            </a:r>
          </a:p>
          <a:p>
            <a:endParaRPr lang="en-US" dirty="0"/>
          </a:p>
          <a:p>
            <a:r>
              <a:rPr lang="en-US" dirty="0"/>
              <a:t>2. HOD: the head of each department will use system to </a:t>
            </a:r>
            <a:r>
              <a:rPr lang="en-US" dirty="0" err="1"/>
              <a:t>analyse</a:t>
            </a:r>
            <a:r>
              <a:rPr lang="en-US" dirty="0"/>
              <a:t> the requests from his/her department</a:t>
            </a:r>
          </a:p>
          <a:p>
            <a:r>
              <a:rPr lang="en-US" dirty="0"/>
              <a:t>3. register: to keep the track of the suspended student</a:t>
            </a:r>
          </a:p>
          <a:p>
            <a:r>
              <a:rPr lang="en-US" dirty="0"/>
              <a:t>4. finance</a:t>
            </a:r>
          </a:p>
        </p:txBody>
      </p:sp>
    </p:spTree>
    <p:extLst>
      <p:ext uri="{BB962C8B-B14F-4D97-AF65-F5344CB8AC3E}">
        <p14:creationId xmlns:p14="http://schemas.microsoft.com/office/powerpoint/2010/main" val="27160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B575-B101-6554-9B51-DE7B928F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EFB4-3D17-A649-B4B0-9ED4868A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11" y="16828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login functionality : every user of the system must be logged in to continue . The users have roles and permissions , and depending on the roles the logged in users are redirected to different section or page</a:t>
            </a:r>
          </a:p>
          <a:p>
            <a:r>
              <a:rPr lang="en-US" dirty="0"/>
              <a:t>2. suspension request : when the student is logged in can apply or request for suspension</a:t>
            </a:r>
          </a:p>
          <a:p>
            <a:r>
              <a:rPr lang="en-US" dirty="0"/>
              <a:t>3. progress : student is also able to check the progress of his/her request</a:t>
            </a:r>
          </a:p>
          <a:p>
            <a:r>
              <a:rPr lang="en-US" dirty="0"/>
              <a:t>4. create user</a:t>
            </a:r>
          </a:p>
          <a:p>
            <a:r>
              <a:rPr lang="en-US" dirty="0"/>
              <a:t>5. update and delete user</a:t>
            </a:r>
          </a:p>
        </p:txBody>
      </p:sp>
    </p:spTree>
    <p:extLst>
      <p:ext uri="{BB962C8B-B14F-4D97-AF65-F5344CB8AC3E}">
        <p14:creationId xmlns:p14="http://schemas.microsoft.com/office/powerpoint/2010/main" val="274677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E871-BA16-01B9-92DA-58E5ED12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FUCNTIONALITIES(</a:t>
            </a:r>
            <a:r>
              <a:rPr lang="en-US" dirty="0" err="1"/>
              <a:t>cont</a:t>
            </a:r>
            <a:r>
              <a:rPr lang="en-US" dirty="0"/>
              <a:t>….)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0C7F-4332-1357-1FD2-EFDD7768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create department</a:t>
            </a:r>
          </a:p>
          <a:p>
            <a:r>
              <a:rPr lang="en-US" dirty="0"/>
              <a:t>7. create, update , delete college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10. logout : user can logout of the system </a:t>
            </a:r>
          </a:p>
        </p:txBody>
      </p:sp>
    </p:spTree>
    <p:extLst>
      <p:ext uri="{BB962C8B-B14F-4D97-AF65-F5344CB8AC3E}">
        <p14:creationId xmlns:p14="http://schemas.microsoft.com/office/powerpoint/2010/main" val="16595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F514-F0AB-2FE5-F659-9EF26439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9307-FF1F-A9A0-327B-73266F08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073"/>
            <a:ext cx="10515600" cy="4351338"/>
          </a:xfrm>
        </p:spPr>
        <p:txBody>
          <a:bodyPr/>
          <a:lstStyle/>
          <a:p>
            <a:r>
              <a:rPr lang="en-US" dirty="0"/>
              <a:t>The objectives of student suspension system is to help the student who want to suspend their studies due to one reason or another</a:t>
            </a:r>
          </a:p>
          <a:p>
            <a:r>
              <a:rPr lang="en-US" dirty="0"/>
              <a:t>To reduce the time taken by both students and administration during the suspension process </a:t>
            </a:r>
          </a:p>
        </p:txBody>
      </p:sp>
    </p:spTree>
    <p:extLst>
      <p:ext uri="{BB962C8B-B14F-4D97-AF65-F5344CB8AC3E}">
        <p14:creationId xmlns:p14="http://schemas.microsoft.com/office/powerpoint/2010/main" val="214101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2007-24CE-5204-C918-A9679E66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7177-E84B-89C9-EB03-063378D6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system some functionalities have been completed but others have not . </a:t>
            </a:r>
          </a:p>
          <a:p>
            <a:pPr marL="0" indent="0">
              <a:buNone/>
            </a:pPr>
            <a:r>
              <a:rPr lang="en-US" dirty="0"/>
              <a:t> the completed ones includes </a:t>
            </a:r>
          </a:p>
          <a:p>
            <a:r>
              <a:rPr lang="en-US" dirty="0"/>
              <a:t>Login for student and other user</a:t>
            </a:r>
          </a:p>
          <a:p>
            <a:r>
              <a:rPr lang="en-US" dirty="0"/>
              <a:t>Applying for suspension (student)</a:t>
            </a:r>
          </a:p>
          <a:p>
            <a:r>
              <a:rPr lang="en-US" dirty="0"/>
              <a:t>Create a user , delete and update user (other users of the system not student)</a:t>
            </a:r>
          </a:p>
          <a:p>
            <a:r>
              <a:rPr lang="en-US" dirty="0"/>
              <a:t>Delete and update student (by admin)</a:t>
            </a:r>
          </a:p>
          <a:p>
            <a:r>
              <a:rPr lang="en-US" dirty="0"/>
              <a:t>………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STUDENT  SUSPENSION SYSTEM  </vt:lpstr>
      <vt:lpstr>INTRODUCTION</vt:lpstr>
      <vt:lpstr>Introduction (cont….)</vt:lpstr>
      <vt:lpstr>PROBLEM STATEMENT</vt:lpstr>
      <vt:lpstr>INTENDED USERS OF THE SYSTEM</vt:lpstr>
      <vt:lpstr>Functionalities</vt:lpstr>
      <vt:lpstr>FUCNTIONALITIES(cont….)</vt:lpstr>
      <vt:lpstr>OBJECTIVES</vt:lpstr>
      <vt:lpstr>Completed functionalities</vt:lpstr>
      <vt:lpstr>Uncompleted functionalities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SUSPENSION SYSTEM  </dc:title>
  <dc:creator>Adrien Nzaramyimana</dc:creator>
  <cp:lastModifiedBy>Adrien Nzaramyimana</cp:lastModifiedBy>
  <cp:revision>2</cp:revision>
  <dcterms:created xsi:type="dcterms:W3CDTF">2022-12-12T18:53:28Z</dcterms:created>
  <dcterms:modified xsi:type="dcterms:W3CDTF">2022-12-12T20:34:25Z</dcterms:modified>
</cp:coreProperties>
</file>