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25" d="100"/>
          <a:sy n="125" d="100"/>
        </p:scale>
        <p:origin x="23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2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4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7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2CE0-E47B-4D3A-AEFF-32FB4EEFB863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Utilisateur avec un remplissage uni">
            <a:extLst>
              <a:ext uri="{FF2B5EF4-FFF2-40B4-BE49-F238E27FC236}">
                <a16:creationId xmlns:a16="http://schemas.microsoft.com/office/drawing/2014/main" id="{3BE6F8E9-A7F2-4169-B6E6-3EFDAED0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88" y="2378709"/>
            <a:ext cx="914400" cy="914400"/>
          </a:xfrm>
          <a:prstGeom prst="rect">
            <a:avLst/>
          </a:prstGeom>
        </p:spPr>
      </p:pic>
      <p:pic>
        <p:nvPicPr>
          <p:cNvPr id="8" name="Graphique 7" descr="Flocon de neige avec un remplissage uni">
            <a:extLst>
              <a:ext uri="{FF2B5EF4-FFF2-40B4-BE49-F238E27FC236}">
                <a16:creationId xmlns:a16="http://schemas.microsoft.com/office/drawing/2014/main" id="{83126C2A-3E36-4C7D-9C28-1E6A7D0C4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666" y="1325599"/>
            <a:ext cx="914400" cy="914400"/>
          </a:xfrm>
          <a:prstGeom prst="rect">
            <a:avLst/>
          </a:prstGeom>
        </p:spPr>
      </p:pic>
      <p:pic>
        <p:nvPicPr>
          <p:cNvPr id="11" name="Graphique 10" descr="Nuage avec un remplissage uni">
            <a:extLst>
              <a:ext uri="{FF2B5EF4-FFF2-40B4-BE49-F238E27FC236}">
                <a16:creationId xmlns:a16="http://schemas.microsoft.com/office/drawing/2014/main" id="{1E461DAA-3345-42B3-AC5E-816DEDADE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8666" y="3632018"/>
            <a:ext cx="914400" cy="914400"/>
          </a:xfrm>
          <a:prstGeom prst="rect">
            <a:avLst/>
          </a:prstGeom>
        </p:spPr>
      </p:pic>
      <p:pic>
        <p:nvPicPr>
          <p:cNvPr id="13" name="Graphique 12" descr="Voiture avec un remplissage uni">
            <a:extLst>
              <a:ext uri="{FF2B5EF4-FFF2-40B4-BE49-F238E27FC236}">
                <a16:creationId xmlns:a16="http://schemas.microsoft.com/office/drawing/2014/main" id="{110832D9-C4E5-43FB-B800-0D85FEE4E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8666" y="2422643"/>
            <a:ext cx="914400" cy="9144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29F9E87-34D1-4642-AC45-EF2F2204FD3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883688" y="1782799"/>
            <a:ext cx="2264978" cy="1053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93B1627-2E5F-47D4-A655-EA2680D32E6D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883688" y="2835909"/>
            <a:ext cx="2264978" cy="43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3F98C47-85C1-4280-B1DE-9913FB4CF62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83688" y="2835909"/>
            <a:ext cx="2264978" cy="125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34B0575-D6EB-46FE-893F-243A26EB658E}"/>
              </a:ext>
            </a:extLst>
          </p:cNvPr>
          <p:cNvSpPr txBox="1"/>
          <p:nvPr/>
        </p:nvSpPr>
        <p:spPr>
          <a:xfrm>
            <a:off x="588980" y="2097245"/>
            <a:ext cx="16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Classe Abstraite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36139E3-B0B2-4955-AFD5-32D4443E28EA}"/>
              </a:ext>
            </a:extLst>
          </p:cNvPr>
          <p:cNvSpPr txBox="1"/>
          <p:nvPr/>
        </p:nvSpPr>
        <p:spPr>
          <a:xfrm>
            <a:off x="3941029" y="1022168"/>
            <a:ext cx="15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Classes</a:t>
            </a:r>
            <a:r>
              <a:rPr lang="fr-FR" dirty="0">
                <a:latin typeface="Arial Narrow" panose="020B0606020202030204" pitchFamily="34" charset="0"/>
              </a:rPr>
              <a:t> </a:t>
            </a:r>
            <a:r>
              <a:rPr lang="fr-FR" b="1" dirty="0">
                <a:latin typeface="Arial Narrow" panose="020B0606020202030204" pitchFamily="34" charset="0"/>
              </a:rPr>
              <a:t>Filles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76A2C4D-F8D6-47B3-BE20-77130DDA0B5A}"/>
              </a:ext>
            </a:extLst>
          </p:cNvPr>
          <p:cNvSpPr txBox="1"/>
          <p:nvPr/>
        </p:nvSpPr>
        <p:spPr>
          <a:xfrm>
            <a:off x="1169954" y="3164842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Piece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350749F-C6F3-49FD-9FD2-8D0006CD4465}"/>
              </a:ext>
            </a:extLst>
          </p:cNvPr>
          <p:cNvSpPr txBox="1"/>
          <p:nvPr/>
        </p:nvSpPr>
        <p:spPr>
          <a:xfrm>
            <a:off x="4356303" y="2110487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Glace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F97850F-D8C1-40DE-99C7-39855D3DE16D}"/>
              </a:ext>
            </a:extLst>
          </p:cNvPr>
          <p:cNvSpPr txBox="1"/>
          <p:nvPr/>
        </p:nvSpPr>
        <p:spPr>
          <a:xfrm>
            <a:off x="4266204" y="3106473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Véhicule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EDEEE5F-9FF3-45C0-82E8-3BC37B67DA3D}"/>
              </a:ext>
            </a:extLst>
          </p:cNvPr>
          <p:cNvSpPr txBox="1"/>
          <p:nvPr/>
        </p:nvSpPr>
        <p:spPr>
          <a:xfrm>
            <a:off x="4336380" y="4362485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Nuage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1B8294-CF84-41C5-9DD0-2713591CF950}"/>
              </a:ext>
            </a:extLst>
          </p:cNvPr>
          <p:cNvSpPr txBox="1"/>
          <p:nvPr/>
        </p:nvSpPr>
        <p:spPr>
          <a:xfrm>
            <a:off x="5023576" y="1534822"/>
            <a:ext cx="15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1 de distance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donnée par le joueur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1417CC-CEF7-45A7-B553-19833F238A91}"/>
              </a:ext>
            </a:extLst>
          </p:cNvPr>
          <p:cNvSpPr txBox="1"/>
          <p:nvPr/>
        </p:nvSpPr>
        <p:spPr>
          <a:xfrm>
            <a:off x="5028656" y="2572518"/>
            <a:ext cx="159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1 ou 2 de distance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 donnée par le joueur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C130FC-44A4-4BB7-92CC-431AB5A5F61D}"/>
              </a:ext>
            </a:extLst>
          </p:cNvPr>
          <p:cNvSpPr txBox="1"/>
          <p:nvPr/>
        </p:nvSpPr>
        <p:spPr>
          <a:xfrm>
            <a:off x="5028656" y="3761954"/>
            <a:ext cx="159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2 de distance dans une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direction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aléatoire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E1A8C02-2216-4C9C-8494-4238FF3A45CC}"/>
              </a:ext>
            </a:extLst>
          </p:cNvPr>
          <p:cNvSpPr txBox="1"/>
          <p:nvPr/>
        </p:nvSpPr>
        <p:spPr>
          <a:xfrm>
            <a:off x="79433" y="713361"/>
            <a:ext cx="268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Narrow" panose="020B0606020202030204" pitchFamily="34" charset="0"/>
              </a:rPr>
              <a:t>Le joueur souhaite bouger une pièce quelconque, il appelle Piece.move()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7D7768A-672D-463C-B4EA-30E570FF465D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421556" y="1636691"/>
            <a:ext cx="4932" cy="46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C6930FD-BE93-48BF-9F8D-47AE2ED42873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858446" y="2073465"/>
            <a:ext cx="0" cy="12552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BB8-5625-4B04-B745-D8FA22D2B4A1}"/>
              </a:ext>
            </a:extLst>
          </p:cNvPr>
          <p:cNvSpPr/>
          <p:nvPr/>
        </p:nvSpPr>
        <p:spPr>
          <a:xfrm>
            <a:off x="649317" y="3353314"/>
            <a:ext cx="1330349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47BA-880E-4CFF-8981-2FD163B8D239}"/>
              </a:ext>
            </a:extLst>
          </p:cNvPr>
          <p:cNvSpPr/>
          <p:nvPr/>
        </p:nvSpPr>
        <p:spPr>
          <a:xfrm>
            <a:off x="3085366" y="3339352"/>
            <a:ext cx="1330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AC5BB-907A-4B92-ACE3-1BCEBC3020AB}"/>
              </a:ext>
            </a:extLst>
          </p:cNvPr>
          <p:cNvSpPr/>
          <p:nvPr/>
        </p:nvSpPr>
        <p:spPr>
          <a:xfrm rot="2659627">
            <a:off x="1150984" y="1544703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21" name="Graphique 20" descr="Écran avec un remplissage uni">
            <a:extLst>
              <a:ext uri="{FF2B5EF4-FFF2-40B4-BE49-F238E27FC236}">
                <a16:creationId xmlns:a16="http://schemas.microsoft.com/office/drawing/2014/main" id="{42931361-1CE6-4E4A-916D-BB6545AB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961" y="3328715"/>
            <a:ext cx="514350" cy="563549"/>
          </a:xfrm>
          <a:prstGeom prst="rect">
            <a:avLst/>
          </a:prstGeom>
        </p:spPr>
      </p:pic>
      <p:pic>
        <p:nvPicPr>
          <p:cNvPr id="23" name="Graphique 22" descr="Personne confuse avec un remplissage uni">
            <a:extLst>
              <a:ext uri="{FF2B5EF4-FFF2-40B4-BE49-F238E27FC236}">
                <a16:creationId xmlns:a16="http://schemas.microsoft.com/office/drawing/2014/main" id="{B87845A2-CD3C-441F-A548-D82C53300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818" y="1544807"/>
            <a:ext cx="397327" cy="397327"/>
          </a:xfrm>
          <a:prstGeom prst="rect">
            <a:avLst/>
          </a:prstGeom>
        </p:spPr>
      </p:pic>
      <p:pic>
        <p:nvPicPr>
          <p:cNvPr id="27" name="Graphique 26" descr="Cerveau avec un remplissage uni">
            <a:extLst>
              <a:ext uri="{FF2B5EF4-FFF2-40B4-BE49-F238E27FC236}">
                <a16:creationId xmlns:a16="http://schemas.microsoft.com/office/drawing/2014/main" id="{91149C9C-7517-4674-AB57-35875C970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051" y="3353315"/>
            <a:ext cx="514350" cy="5143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F9E3023-9581-4B6D-B5D2-630C7A7A43E9}"/>
              </a:ext>
            </a:extLst>
          </p:cNvPr>
          <p:cNvSpPr/>
          <p:nvPr/>
        </p:nvSpPr>
        <p:spPr>
          <a:xfrm rot="2659627">
            <a:off x="1470903" y="1870537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6" name="Graphique 35" descr="Personne confuse avec un remplissage uni">
            <a:extLst>
              <a:ext uri="{FF2B5EF4-FFF2-40B4-BE49-F238E27FC236}">
                <a16:creationId xmlns:a16="http://schemas.microsoft.com/office/drawing/2014/main" id="{DC6E0B32-C794-4F1E-8EB2-BC3298891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739" y="1874801"/>
            <a:ext cx="397327" cy="3973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F758471-F63E-4BD9-94EE-93B1451BC76A}"/>
              </a:ext>
            </a:extLst>
          </p:cNvPr>
          <p:cNvSpPr/>
          <p:nvPr/>
        </p:nvSpPr>
        <p:spPr>
          <a:xfrm rot="2659627">
            <a:off x="1150983" y="2198632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8" name="Graphique 37" descr="Personne confuse avec un remplissage uni">
            <a:extLst>
              <a:ext uri="{FF2B5EF4-FFF2-40B4-BE49-F238E27FC236}">
                <a16:creationId xmlns:a16="http://schemas.microsoft.com/office/drawing/2014/main" id="{32B54F7D-6A94-4FAE-8A9D-F8BD675CC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819" y="2202896"/>
            <a:ext cx="397327" cy="3973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4C97E63-6E2E-4EA6-AA58-7DD5D017C0B9}"/>
              </a:ext>
            </a:extLst>
          </p:cNvPr>
          <p:cNvSpPr/>
          <p:nvPr/>
        </p:nvSpPr>
        <p:spPr>
          <a:xfrm rot="2659627">
            <a:off x="838637" y="1870536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0" name="Graphique 39" descr="Personne confuse avec un remplissage uni">
            <a:extLst>
              <a:ext uri="{FF2B5EF4-FFF2-40B4-BE49-F238E27FC236}">
                <a16:creationId xmlns:a16="http://schemas.microsoft.com/office/drawing/2014/main" id="{05D7CD8E-C131-4D83-B536-828021245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73" y="1874800"/>
            <a:ext cx="397327" cy="3973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9B0D879-485B-4400-953B-46E92B2C2A13}"/>
              </a:ext>
            </a:extLst>
          </p:cNvPr>
          <p:cNvSpPr/>
          <p:nvPr/>
        </p:nvSpPr>
        <p:spPr>
          <a:xfrm>
            <a:off x="3353696" y="1786223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4" name="Graphique 43" descr="Yeux avec un remplissage uni">
            <a:extLst>
              <a:ext uri="{FF2B5EF4-FFF2-40B4-BE49-F238E27FC236}">
                <a16:creationId xmlns:a16="http://schemas.microsoft.com/office/drawing/2014/main" id="{FEEF19A9-6037-4193-8BB4-9839E2384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8235" y="1786223"/>
            <a:ext cx="383126" cy="383126"/>
          </a:xfrm>
          <a:prstGeom prst="rect">
            <a:avLst/>
          </a:prstGeom>
        </p:spPr>
      </p:pic>
      <p:pic>
        <p:nvPicPr>
          <p:cNvPr id="46" name="Graphique 45" descr="Flèche en cercle avec un remplissage uni">
            <a:extLst>
              <a:ext uri="{FF2B5EF4-FFF2-40B4-BE49-F238E27FC236}">
                <a16:creationId xmlns:a16="http://schemas.microsoft.com/office/drawing/2014/main" id="{BF354DC1-0DF2-4730-A412-2EF5888C5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317" y="4674642"/>
            <a:ext cx="737455" cy="73745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81FEC57-C333-4084-8DF4-9D8ED653D82F}"/>
              </a:ext>
            </a:extLst>
          </p:cNvPr>
          <p:cNvSpPr/>
          <p:nvPr/>
        </p:nvSpPr>
        <p:spPr>
          <a:xfrm>
            <a:off x="3817282" y="1786223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8" name="Graphique 47" descr="Yeux avec un remplissage uni">
            <a:extLst>
              <a:ext uri="{FF2B5EF4-FFF2-40B4-BE49-F238E27FC236}">
                <a16:creationId xmlns:a16="http://schemas.microsoft.com/office/drawing/2014/main" id="{A642C0C7-2443-44C2-AA02-E8AE9BEFA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821" y="1786223"/>
            <a:ext cx="383126" cy="383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644363B-4CE6-46C8-B61E-A1C07D97E647}"/>
              </a:ext>
            </a:extLst>
          </p:cNvPr>
          <p:cNvSpPr/>
          <p:nvPr/>
        </p:nvSpPr>
        <p:spPr>
          <a:xfrm>
            <a:off x="3346361" y="2265297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0" name="Graphique 49" descr="Yeux avec un remplissage uni">
            <a:extLst>
              <a:ext uri="{FF2B5EF4-FFF2-40B4-BE49-F238E27FC236}">
                <a16:creationId xmlns:a16="http://schemas.microsoft.com/office/drawing/2014/main" id="{F0C14BDC-2843-4C4C-9921-9D92AF060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6360" y="2265297"/>
            <a:ext cx="383126" cy="3831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B0036A0-9E14-4F35-A6BB-A76B77A3D6DB}"/>
              </a:ext>
            </a:extLst>
          </p:cNvPr>
          <p:cNvSpPr/>
          <p:nvPr/>
        </p:nvSpPr>
        <p:spPr>
          <a:xfrm>
            <a:off x="3817282" y="2265297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2" name="Graphique 51" descr="Yeux avec un remplissage uni">
            <a:extLst>
              <a:ext uri="{FF2B5EF4-FFF2-40B4-BE49-F238E27FC236}">
                <a16:creationId xmlns:a16="http://schemas.microsoft.com/office/drawing/2014/main" id="{1ACB5F1E-321C-4352-A3CA-AD9270368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821" y="2265297"/>
            <a:ext cx="383126" cy="383126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8751AE07-97E9-4EAB-AD39-332E80FD7DE2}"/>
              </a:ext>
            </a:extLst>
          </p:cNvPr>
          <p:cNvSpPr txBox="1"/>
          <p:nvPr/>
        </p:nvSpPr>
        <p:spPr>
          <a:xfrm>
            <a:off x="3548861" y="3353314"/>
            <a:ext cx="96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Graphique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E907373-4935-472E-8C09-143D2189FDD3}"/>
              </a:ext>
            </a:extLst>
          </p:cNvPr>
          <p:cNvSpPr txBox="1"/>
          <p:nvPr/>
        </p:nvSpPr>
        <p:spPr>
          <a:xfrm>
            <a:off x="1183871" y="3371198"/>
            <a:ext cx="82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Logique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AB825FC-4853-4ADF-B923-E6980651B063}"/>
              </a:ext>
            </a:extLst>
          </p:cNvPr>
          <p:cNvSpPr txBox="1"/>
          <p:nvPr/>
        </p:nvSpPr>
        <p:spPr>
          <a:xfrm>
            <a:off x="1542309" y="1426825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Arial Narrow" panose="020B0606020202030204" pitchFamily="34" charset="0"/>
              </a:rPr>
              <a:t>Pieces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6993DAD-6244-4651-A8E6-15B96256554D}"/>
              </a:ext>
            </a:extLst>
          </p:cNvPr>
          <p:cNvSpPr txBox="1"/>
          <p:nvPr/>
        </p:nvSpPr>
        <p:spPr>
          <a:xfrm>
            <a:off x="3253229" y="1451806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Cases</a:t>
            </a:r>
            <a:endParaRPr lang="fr-FR" sz="1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F512D50-B9B3-4D77-A0DD-A5D71F41FF13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>
            <a:off x="1979666" y="3610490"/>
            <a:ext cx="110629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76CF3FC-423F-459A-909E-441D6523091B}"/>
              </a:ext>
            </a:extLst>
          </p:cNvPr>
          <p:cNvCxnSpPr>
            <a:cxnSpLocks/>
          </p:cNvCxnSpPr>
          <p:nvPr/>
        </p:nvCxnSpPr>
        <p:spPr>
          <a:xfrm flipV="1">
            <a:off x="3784316" y="2677891"/>
            <a:ext cx="0" cy="65841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451EEFC7-B7E3-4B42-B944-322F5B2977C9}"/>
              </a:ext>
            </a:extLst>
          </p:cNvPr>
          <p:cNvSpPr txBox="1"/>
          <p:nvPr/>
        </p:nvSpPr>
        <p:spPr>
          <a:xfrm>
            <a:off x="2050327" y="3273236"/>
            <a:ext cx="131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Interroge ?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564AE3-59C0-4A04-AD5E-FD7410D36903}"/>
              </a:ext>
            </a:extLst>
          </p:cNvPr>
          <p:cNvSpPr txBox="1"/>
          <p:nvPr/>
        </p:nvSpPr>
        <p:spPr>
          <a:xfrm>
            <a:off x="3758696" y="2856825"/>
            <a:ext cx="186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  <a:latin typeface="Arial Narrow" panose="020B0606020202030204" pitchFamily="34" charset="0"/>
              </a:rPr>
              <a:t>Met à jour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C0D901C-7CD9-4FAD-A993-D0C82CEB8DCD}"/>
              </a:ext>
            </a:extLst>
          </p:cNvPr>
          <p:cNvSpPr txBox="1"/>
          <p:nvPr/>
        </p:nvSpPr>
        <p:spPr>
          <a:xfrm>
            <a:off x="49946" y="2739376"/>
            <a:ext cx="1754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Informent sur leurs positions</a:t>
            </a:r>
          </a:p>
        </p:txBody>
      </p:sp>
    </p:spTree>
    <p:extLst>
      <p:ext uri="{BB962C8B-B14F-4D97-AF65-F5344CB8AC3E}">
        <p14:creationId xmlns:p14="http://schemas.microsoft.com/office/powerpoint/2010/main" val="417988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phique 83" descr="Utilisateur avec un remplissage uni">
            <a:extLst>
              <a:ext uri="{FF2B5EF4-FFF2-40B4-BE49-F238E27FC236}">
                <a16:creationId xmlns:a16="http://schemas.microsoft.com/office/drawing/2014/main" id="{EA383A97-8335-48D3-A3F3-0A1C221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38" y="2525484"/>
            <a:ext cx="914400" cy="914400"/>
          </a:xfrm>
          <a:prstGeom prst="rect">
            <a:avLst/>
          </a:prstGeom>
        </p:spPr>
      </p:pic>
      <p:pic>
        <p:nvPicPr>
          <p:cNvPr id="86" name="Graphique 85" descr="Flocon de neige avec un remplissage uni">
            <a:extLst>
              <a:ext uri="{FF2B5EF4-FFF2-40B4-BE49-F238E27FC236}">
                <a16:creationId xmlns:a16="http://schemas.microsoft.com/office/drawing/2014/main" id="{ED639F46-7B55-4D4E-AAD1-326C39FE1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612" y="2542463"/>
            <a:ext cx="914400" cy="914400"/>
          </a:xfrm>
          <a:prstGeom prst="rect">
            <a:avLst/>
          </a:prstGeom>
        </p:spPr>
      </p:pic>
      <p:pic>
        <p:nvPicPr>
          <p:cNvPr id="87" name="Graphique 86" descr="Nuage avec un remplissage uni">
            <a:extLst>
              <a:ext uri="{FF2B5EF4-FFF2-40B4-BE49-F238E27FC236}">
                <a16:creationId xmlns:a16="http://schemas.microsoft.com/office/drawing/2014/main" id="{0E594FC1-F2C7-4BEE-BA89-D3925CCC6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3868" y="3497096"/>
            <a:ext cx="914400" cy="914400"/>
          </a:xfrm>
          <a:prstGeom prst="rect">
            <a:avLst/>
          </a:prstGeom>
        </p:spPr>
      </p:pic>
      <p:pic>
        <p:nvPicPr>
          <p:cNvPr id="88" name="Graphique 87" descr="Voiture avec un remplissage uni">
            <a:extLst>
              <a:ext uri="{FF2B5EF4-FFF2-40B4-BE49-F238E27FC236}">
                <a16:creationId xmlns:a16="http://schemas.microsoft.com/office/drawing/2014/main" id="{892C0178-8AA2-4C2B-ADEB-D019B1DF9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4778" y="1563459"/>
            <a:ext cx="914400" cy="914400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AE8BB1C5-1244-4FAA-B651-83708710D137}"/>
              </a:ext>
            </a:extLst>
          </p:cNvPr>
          <p:cNvSpPr txBox="1"/>
          <p:nvPr/>
        </p:nvSpPr>
        <p:spPr>
          <a:xfrm>
            <a:off x="974658" y="3285995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Piece</a:t>
            </a:r>
          </a:p>
        </p:txBody>
      </p:sp>
      <p:pic>
        <p:nvPicPr>
          <p:cNvPr id="90" name="Graphique 89" descr="Nuage avec un remplissage uni">
            <a:extLst>
              <a:ext uri="{FF2B5EF4-FFF2-40B4-BE49-F238E27FC236}">
                <a16:creationId xmlns:a16="http://schemas.microsoft.com/office/drawing/2014/main" id="{3CDBFFC1-1B4B-4785-8BBD-65F11A3CE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022" y="3241218"/>
            <a:ext cx="720000" cy="720000"/>
          </a:xfrm>
          <a:prstGeom prst="rect">
            <a:avLst/>
          </a:prstGeom>
        </p:spPr>
      </p:pic>
      <p:pic>
        <p:nvPicPr>
          <p:cNvPr id="92" name="Graphique 91" descr="Voiture avec un remplissage uni">
            <a:extLst>
              <a:ext uri="{FF2B5EF4-FFF2-40B4-BE49-F238E27FC236}">
                <a16:creationId xmlns:a16="http://schemas.microsoft.com/office/drawing/2014/main" id="{747A60B4-745D-48E7-BB2F-0EC391DC7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0022" y="1395818"/>
            <a:ext cx="720000" cy="720000"/>
          </a:xfrm>
          <a:prstGeom prst="rect">
            <a:avLst/>
          </a:prstGeom>
        </p:spPr>
      </p:pic>
      <p:pic>
        <p:nvPicPr>
          <p:cNvPr id="93" name="Graphique 92" descr="Nuage avec un remplissage uni">
            <a:extLst>
              <a:ext uri="{FF2B5EF4-FFF2-40B4-BE49-F238E27FC236}">
                <a16:creationId xmlns:a16="http://schemas.microsoft.com/office/drawing/2014/main" id="{9F7C5AB9-BDD6-4C52-B5D2-70820036E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022" y="3866059"/>
            <a:ext cx="720000" cy="720000"/>
          </a:xfrm>
          <a:prstGeom prst="rect">
            <a:avLst/>
          </a:prstGeom>
        </p:spPr>
      </p:pic>
      <p:pic>
        <p:nvPicPr>
          <p:cNvPr id="94" name="Graphique 93" descr="Voiture avec un remplissage uni">
            <a:extLst>
              <a:ext uri="{FF2B5EF4-FFF2-40B4-BE49-F238E27FC236}">
                <a16:creationId xmlns:a16="http://schemas.microsoft.com/office/drawing/2014/main" id="{F032963F-A053-4374-902B-8693AFD50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0022" y="2020659"/>
            <a:ext cx="720000" cy="720000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515BB727-B347-4016-A6F1-54C5FC634863}"/>
              </a:ext>
            </a:extLst>
          </p:cNvPr>
          <p:cNvSpPr txBox="1"/>
          <p:nvPr/>
        </p:nvSpPr>
        <p:spPr>
          <a:xfrm>
            <a:off x="2749420" y="2242789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Véhicule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27A1370-046F-479C-BE6C-580675B94D8D}"/>
              </a:ext>
            </a:extLst>
          </p:cNvPr>
          <p:cNvSpPr txBox="1"/>
          <p:nvPr/>
        </p:nvSpPr>
        <p:spPr>
          <a:xfrm>
            <a:off x="2779211" y="4151869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Nuage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70EBCDF-93F2-489F-AC3B-78440BAC7043}"/>
              </a:ext>
            </a:extLst>
          </p:cNvPr>
          <p:cNvSpPr txBox="1"/>
          <p:nvPr/>
        </p:nvSpPr>
        <p:spPr>
          <a:xfrm>
            <a:off x="5250022" y="1601929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Véhicule Eau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39799CD-7B19-45E0-8267-7A4B51AB782C}"/>
              </a:ext>
            </a:extLst>
          </p:cNvPr>
          <p:cNvSpPr txBox="1"/>
          <p:nvPr/>
        </p:nvSpPr>
        <p:spPr>
          <a:xfrm>
            <a:off x="5222204" y="3470145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Nuage Eau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EE2A7597-1D35-40A1-8FB3-BDA7BD042EB4}"/>
              </a:ext>
            </a:extLst>
          </p:cNvPr>
          <p:cNvSpPr txBox="1"/>
          <p:nvPr/>
        </p:nvSpPr>
        <p:spPr>
          <a:xfrm>
            <a:off x="5222204" y="2223617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Véhicule Méthane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ECE9BEC-ABFF-4E37-AEE6-43CB2353C121}"/>
              </a:ext>
            </a:extLst>
          </p:cNvPr>
          <p:cNvSpPr txBox="1"/>
          <p:nvPr/>
        </p:nvSpPr>
        <p:spPr>
          <a:xfrm>
            <a:off x="2836380" y="3293068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Glace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793CE83-9BA5-42CD-8ADD-6241306E4BA6}"/>
              </a:ext>
            </a:extLst>
          </p:cNvPr>
          <p:cNvSpPr txBox="1"/>
          <p:nvPr/>
        </p:nvSpPr>
        <p:spPr>
          <a:xfrm>
            <a:off x="5223812" y="4094132"/>
            <a:ext cx="159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Arial Narrow" panose="020B0606020202030204" pitchFamily="34" charset="0"/>
              </a:rPr>
              <a:t>Nuage Méthane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433DCD14-9DF3-4B08-90EC-FD4939FF700F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 flipV="1">
            <a:off x="1691038" y="2020659"/>
            <a:ext cx="983740" cy="962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70BD7AD9-5BD0-4B5B-9371-A348ACAAD42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691038" y="2982684"/>
            <a:ext cx="952574" cy="16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92B4328-1DC2-4AB8-A873-7D50DD54C0F1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>
            <a:off x="1691038" y="2982684"/>
            <a:ext cx="962830" cy="971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F8EA352F-69C8-49C8-A40B-07B8673CEE43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 flipV="1">
            <a:off x="3568268" y="3601218"/>
            <a:ext cx="961754" cy="353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8B86A75-CBAF-40C6-B92D-444771579026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3568268" y="3954296"/>
            <a:ext cx="961754" cy="2717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66163F4D-4ABF-4253-900E-9AC7F2408649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3589178" y="1755818"/>
            <a:ext cx="940844" cy="264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EBD56265-206E-4590-942D-866E49B1EEEB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>
            <a:off x="3589178" y="2020659"/>
            <a:ext cx="940844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91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90</Words>
  <Application>Microsoft Office PowerPoint</Application>
  <PresentationFormat>Format A4 (210 x 297 mm)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31</cp:revision>
  <dcterms:created xsi:type="dcterms:W3CDTF">2024-04-09T14:12:57Z</dcterms:created>
  <dcterms:modified xsi:type="dcterms:W3CDTF">2024-04-14T09:45:40Z</dcterms:modified>
</cp:coreProperties>
</file>