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50" d="100"/>
          <a:sy n="150" d="100"/>
        </p:scale>
        <p:origin x="400" y="-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2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3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14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8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7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2CE0-E47B-4D3A-AEFF-32FB4EEFB86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4430E613-9C94-4DF0-8212-E251DCE7E736}"/>
              </a:ext>
            </a:extLst>
          </p:cNvPr>
          <p:cNvCxnSpPr>
            <a:cxnSpLocks/>
          </p:cNvCxnSpPr>
          <p:nvPr/>
        </p:nvCxnSpPr>
        <p:spPr>
          <a:xfrm flipV="1">
            <a:off x="2840331" y="3389465"/>
            <a:ext cx="8537" cy="14278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99C41377-F648-4202-AC8D-E12AD4D028DF}"/>
              </a:ext>
            </a:extLst>
          </p:cNvPr>
          <p:cNvCxnSpPr>
            <a:cxnSpLocks/>
          </p:cNvCxnSpPr>
          <p:nvPr/>
        </p:nvCxnSpPr>
        <p:spPr>
          <a:xfrm>
            <a:off x="1120002" y="2597970"/>
            <a:ext cx="9653" cy="75533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C00AEBC3-75E0-462B-AFEE-660CB6A4EEC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928617" y="2761773"/>
            <a:ext cx="324274" cy="59799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ABA8264-14DE-4069-89CC-4134F2C7C56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875196" y="2761773"/>
            <a:ext cx="329431" cy="5807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0C81216-E9BF-46B1-AFFB-53A56DAA6453}"/>
              </a:ext>
            </a:extLst>
          </p:cNvPr>
          <p:cNvCxnSpPr>
            <a:cxnSpLocks/>
          </p:cNvCxnSpPr>
          <p:nvPr/>
        </p:nvCxnSpPr>
        <p:spPr>
          <a:xfrm flipH="1" flipV="1">
            <a:off x="2002527" y="3597179"/>
            <a:ext cx="2660765" cy="2862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DA805FED-6C75-430B-92DD-9950E70A2B14}"/>
              </a:ext>
            </a:extLst>
          </p:cNvPr>
          <p:cNvCxnSpPr>
            <a:cxnSpLocks/>
          </p:cNvCxnSpPr>
          <p:nvPr/>
        </p:nvCxnSpPr>
        <p:spPr>
          <a:xfrm flipV="1">
            <a:off x="4185113" y="3879955"/>
            <a:ext cx="0" cy="12447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2BFB960A-AE88-4304-B4E1-569B8EFF7845}"/>
              </a:ext>
            </a:extLst>
          </p:cNvPr>
          <p:cNvCxnSpPr>
            <a:cxnSpLocks/>
          </p:cNvCxnSpPr>
          <p:nvPr/>
        </p:nvCxnSpPr>
        <p:spPr>
          <a:xfrm flipV="1">
            <a:off x="5369556" y="2920858"/>
            <a:ext cx="0" cy="828967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64B2F06-B04B-4F21-8D25-3E238ADE1A89}"/>
              </a:ext>
            </a:extLst>
          </p:cNvPr>
          <p:cNvCxnSpPr>
            <a:cxnSpLocks/>
          </p:cNvCxnSpPr>
          <p:nvPr/>
        </p:nvCxnSpPr>
        <p:spPr>
          <a:xfrm flipV="1">
            <a:off x="778212" y="2280564"/>
            <a:ext cx="0" cy="1068196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F884956-A22C-475E-9A6D-0B660299D708}"/>
              </a:ext>
            </a:extLst>
          </p:cNvPr>
          <p:cNvSpPr/>
          <p:nvPr/>
        </p:nvSpPr>
        <p:spPr>
          <a:xfrm>
            <a:off x="657051" y="4722845"/>
            <a:ext cx="5258300" cy="6808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E1E7893-AB55-4ADE-8E0A-D005FF8E985F}"/>
              </a:ext>
            </a:extLst>
          </p:cNvPr>
          <p:cNvSpPr/>
          <p:nvPr/>
        </p:nvSpPr>
        <p:spPr>
          <a:xfrm>
            <a:off x="2204556" y="951530"/>
            <a:ext cx="703479" cy="6577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BB8-5625-4B04-B745-D8FA22D2B4A1}"/>
              </a:ext>
            </a:extLst>
          </p:cNvPr>
          <p:cNvSpPr/>
          <p:nvPr/>
        </p:nvSpPr>
        <p:spPr>
          <a:xfrm>
            <a:off x="649317" y="3353315"/>
            <a:ext cx="1330349" cy="487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547BA-880E-4CFF-8981-2FD163B8D239}"/>
              </a:ext>
            </a:extLst>
          </p:cNvPr>
          <p:cNvSpPr/>
          <p:nvPr/>
        </p:nvSpPr>
        <p:spPr>
          <a:xfrm>
            <a:off x="4648165" y="3329843"/>
            <a:ext cx="1330349" cy="53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BB15A90-F119-4509-9DD1-7A961FD3FD31}"/>
              </a:ext>
            </a:extLst>
          </p:cNvPr>
          <p:cNvSpPr/>
          <p:nvPr/>
        </p:nvSpPr>
        <p:spPr>
          <a:xfrm>
            <a:off x="3111774" y="3334298"/>
            <a:ext cx="1332653" cy="5333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4AC5BB-907A-4B92-ACE3-1BCEBC3020AB}"/>
              </a:ext>
            </a:extLst>
          </p:cNvPr>
          <p:cNvSpPr/>
          <p:nvPr/>
        </p:nvSpPr>
        <p:spPr>
          <a:xfrm rot="2659627">
            <a:off x="1015563" y="1622371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9" name="Graphique 18" descr="Visage au large sourire avec remplissage solide avec un remplissage uni">
            <a:extLst>
              <a:ext uri="{FF2B5EF4-FFF2-40B4-BE49-F238E27FC236}">
                <a16:creationId xmlns:a16="http://schemas.microsoft.com/office/drawing/2014/main" id="{2904B3E9-0311-4216-820B-5D0957EE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137" y="959233"/>
            <a:ext cx="642316" cy="642316"/>
          </a:xfrm>
          <a:prstGeom prst="rect">
            <a:avLst/>
          </a:prstGeom>
        </p:spPr>
      </p:pic>
      <p:pic>
        <p:nvPicPr>
          <p:cNvPr id="21" name="Graphique 20" descr="Écran avec un remplissage uni">
            <a:extLst>
              <a:ext uri="{FF2B5EF4-FFF2-40B4-BE49-F238E27FC236}">
                <a16:creationId xmlns:a16="http://schemas.microsoft.com/office/drawing/2014/main" id="{42931361-1CE6-4E4A-916D-BB6545ABC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8760" y="3319206"/>
            <a:ext cx="514350" cy="563549"/>
          </a:xfrm>
          <a:prstGeom prst="rect">
            <a:avLst/>
          </a:prstGeom>
        </p:spPr>
      </p:pic>
      <p:pic>
        <p:nvPicPr>
          <p:cNvPr id="23" name="Graphique 22" descr="Personne confuse avec un remplissage uni">
            <a:extLst>
              <a:ext uri="{FF2B5EF4-FFF2-40B4-BE49-F238E27FC236}">
                <a16:creationId xmlns:a16="http://schemas.microsoft.com/office/drawing/2014/main" id="{B87845A2-CD3C-441F-A548-D82C53300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397" y="1622475"/>
            <a:ext cx="397327" cy="397327"/>
          </a:xfrm>
          <a:prstGeom prst="rect">
            <a:avLst/>
          </a:prstGeom>
        </p:spPr>
      </p:pic>
      <p:pic>
        <p:nvPicPr>
          <p:cNvPr id="27" name="Graphique 26" descr="Cerveau avec un remplissage uni">
            <a:extLst>
              <a:ext uri="{FF2B5EF4-FFF2-40B4-BE49-F238E27FC236}">
                <a16:creationId xmlns:a16="http://schemas.microsoft.com/office/drawing/2014/main" id="{91149C9C-7517-4674-AB57-35875C970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051" y="3353315"/>
            <a:ext cx="514350" cy="514350"/>
          </a:xfrm>
          <a:prstGeom prst="rect">
            <a:avLst/>
          </a:prstGeom>
        </p:spPr>
      </p:pic>
      <p:pic>
        <p:nvPicPr>
          <p:cNvPr id="29" name="Graphique 28" descr="Liste de contrôle avec un remplissage uni">
            <a:extLst>
              <a:ext uri="{FF2B5EF4-FFF2-40B4-BE49-F238E27FC236}">
                <a16:creationId xmlns:a16="http://schemas.microsoft.com/office/drawing/2014/main" id="{062CE8EF-8077-4390-AA12-BE4BC87EFE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1774" y="3389465"/>
            <a:ext cx="478200" cy="4782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D5F18824-E77B-4D30-A810-E5532ACFE249}"/>
              </a:ext>
            </a:extLst>
          </p:cNvPr>
          <p:cNvSpPr/>
          <p:nvPr/>
        </p:nvSpPr>
        <p:spPr>
          <a:xfrm>
            <a:off x="2204557" y="1700950"/>
            <a:ext cx="703479" cy="6577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F17DCAE-C4BC-41B0-8BE9-06CCA0B896F7}"/>
              </a:ext>
            </a:extLst>
          </p:cNvPr>
          <p:cNvSpPr/>
          <p:nvPr/>
        </p:nvSpPr>
        <p:spPr>
          <a:xfrm>
            <a:off x="2204557" y="2450370"/>
            <a:ext cx="703479" cy="6577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pic>
        <p:nvPicPr>
          <p:cNvPr id="33" name="Graphique 32" descr="Nuage avec un remplissage uni">
            <a:extLst>
              <a:ext uri="{FF2B5EF4-FFF2-40B4-BE49-F238E27FC236}">
                <a16:creationId xmlns:a16="http://schemas.microsoft.com/office/drawing/2014/main" id="{55EC19BA-348E-43B2-BB51-6EA8968AF4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52891" y="2450620"/>
            <a:ext cx="622305" cy="622305"/>
          </a:xfrm>
          <a:prstGeom prst="rect">
            <a:avLst/>
          </a:prstGeom>
        </p:spPr>
      </p:pic>
      <p:pic>
        <p:nvPicPr>
          <p:cNvPr id="34" name="Graphique 33" descr="Visage au large sourire avec remplissage solide avec un remplissage uni">
            <a:extLst>
              <a:ext uri="{FF2B5EF4-FFF2-40B4-BE49-F238E27FC236}">
                <a16:creationId xmlns:a16="http://schemas.microsoft.com/office/drawing/2014/main" id="{D46B5786-1B71-44DF-823A-D290C7DF3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137" y="1716357"/>
            <a:ext cx="642316" cy="64231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F9E3023-9581-4B6D-B5D2-630C7A7A43E9}"/>
              </a:ext>
            </a:extLst>
          </p:cNvPr>
          <p:cNvSpPr/>
          <p:nvPr/>
        </p:nvSpPr>
        <p:spPr>
          <a:xfrm rot="2659627">
            <a:off x="1335482" y="1948205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6" name="Graphique 35" descr="Personne confuse avec un remplissage uni">
            <a:extLst>
              <a:ext uri="{FF2B5EF4-FFF2-40B4-BE49-F238E27FC236}">
                <a16:creationId xmlns:a16="http://schemas.microsoft.com/office/drawing/2014/main" id="{DC6E0B32-C794-4F1E-8EB2-BC3298891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318" y="1952469"/>
            <a:ext cx="397327" cy="3973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F758471-F63E-4BD9-94EE-93B1451BC76A}"/>
              </a:ext>
            </a:extLst>
          </p:cNvPr>
          <p:cNvSpPr/>
          <p:nvPr/>
        </p:nvSpPr>
        <p:spPr>
          <a:xfrm rot="2659627">
            <a:off x="1015562" y="2276300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8" name="Graphique 37" descr="Personne confuse avec un remplissage uni">
            <a:extLst>
              <a:ext uri="{FF2B5EF4-FFF2-40B4-BE49-F238E27FC236}">
                <a16:creationId xmlns:a16="http://schemas.microsoft.com/office/drawing/2014/main" id="{32B54F7D-6A94-4FAE-8A9D-F8BD675CC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398" y="2280564"/>
            <a:ext cx="397327" cy="39732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4C97E63-6E2E-4EA6-AA58-7DD5D017C0B9}"/>
              </a:ext>
            </a:extLst>
          </p:cNvPr>
          <p:cNvSpPr/>
          <p:nvPr/>
        </p:nvSpPr>
        <p:spPr>
          <a:xfrm rot="2659627">
            <a:off x="1328147" y="2606293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0" name="Graphique 39" descr="Personne confuse avec un remplissage uni">
            <a:extLst>
              <a:ext uri="{FF2B5EF4-FFF2-40B4-BE49-F238E27FC236}">
                <a16:creationId xmlns:a16="http://schemas.microsoft.com/office/drawing/2014/main" id="{05D7CD8E-C131-4D83-B536-828021245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1983" y="2610557"/>
            <a:ext cx="397327" cy="39732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9B0D879-485B-4400-953B-46E92B2C2A13}"/>
              </a:ext>
            </a:extLst>
          </p:cNvPr>
          <p:cNvSpPr/>
          <p:nvPr/>
        </p:nvSpPr>
        <p:spPr>
          <a:xfrm>
            <a:off x="4916495" y="1776714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4" name="Graphique 43" descr="Yeux avec un remplissage uni">
            <a:extLst>
              <a:ext uri="{FF2B5EF4-FFF2-40B4-BE49-F238E27FC236}">
                <a16:creationId xmlns:a16="http://schemas.microsoft.com/office/drawing/2014/main" id="{FEEF19A9-6037-4193-8BB4-9839E23844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31034" y="1776714"/>
            <a:ext cx="383126" cy="383126"/>
          </a:xfrm>
          <a:prstGeom prst="rect">
            <a:avLst/>
          </a:prstGeom>
        </p:spPr>
      </p:pic>
      <p:pic>
        <p:nvPicPr>
          <p:cNvPr id="46" name="Graphique 45" descr="Flèche en cercle avec un remplissage uni">
            <a:extLst>
              <a:ext uri="{FF2B5EF4-FFF2-40B4-BE49-F238E27FC236}">
                <a16:creationId xmlns:a16="http://schemas.microsoft.com/office/drawing/2014/main" id="{BF354DC1-0DF2-4730-A412-2EF5888C5E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9317" y="4674642"/>
            <a:ext cx="737455" cy="73745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81FEC57-C333-4084-8DF4-9D8ED653D82F}"/>
              </a:ext>
            </a:extLst>
          </p:cNvPr>
          <p:cNvSpPr/>
          <p:nvPr/>
        </p:nvSpPr>
        <p:spPr>
          <a:xfrm>
            <a:off x="5380081" y="1776714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8" name="Graphique 47" descr="Yeux avec un remplissage uni">
            <a:extLst>
              <a:ext uri="{FF2B5EF4-FFF2-40B4-BE49-F238E27FC236}">
                <a16:creationId xmlns:a16="http://schemas.microsoft.com/office/drawing/2014/main" id="{A642C0C7-2443-44C2-AA02-E8AE9BEFA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4620" y="1776714"/>
            <a:ext cx="383126" cy="383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644363B-4CE6-46C8-B61E-A1C07D97E647}"/>
              </a:ext>
            </a:extLst>
          </p:cNvPr>
          <p:cNvSpPr/>
          <p:nvPr/>
        </p:nvSpPr>
        <p:spPr>
          <a:xfrm>
            <a:off x="4909160" y="2255788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0" name="Graphique 49" descr="Yeux avec un remplissage uni">
            <a:extLst>
              <a:ext uri="{FF2B5EF4-FFF2-40B4-BE49-F238E27FC236}">
                <a16:creationId xmlns:a16="http://schemas.microsoft.com/office/drawing/2014/main" id="{F0C14BDC-2843-4C4C-9921-9D92AF0607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09159" y="2255788"/>
            <a:ext cx="383126" cy="3831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B0036A0-9E14-4F35-A6BB-A76B77A3D6DB}"/>
              </a:ext>
            </a:extLst>
          </p:cNvPr>
          <p:cNvSpPr/>
          <p:nvPr/>
        </p:nvSpPr>
        <p:spPr>
          <a:xfrm>
            <a:off x="5380081" y="2255788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2" name="Graphique 51" descr="Yeux avec un remplissage uni">
            <a:extLst>
              <a:ext uri="{FF2B5EF4-FFF2-40B4-BE49-F238E27FC236}">
                <a16:creationId xmlns:a16="http://schemas.microsoft.com/office/drawing/2014/main" id="{1ACB5F1E-321C-4352-A3CA-AD92703684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4620" y="2255788"/>
            <a:ext cx="383126" cy="383126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EE026900-C8FC-4C0E-902E-A570D4933603}"/>
              </a:ext>
            </a:extLst>
          </p:cNvPr>
          <p:cNvSpPr txBox="1"/>
          <p:nvPr/>
        </p:nvSpPr>
        <p:spPr>
          <a:xfrm>
            <a:off x="1400045" y="4811980"/>
            <a:ext cx="415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Main / Boucle principale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751AE07-97E9-4EAB-AD39-332E80FD7DE2}"/>
              </a:ext>
            </a:extLst>
          </p:cNvPr>
          <p:cNvSpPr txBox="1"/>
          <p:nvPr/>
        </p:nvSpPr>
        <p:spPr>
          <a:xfrm>
            <a:off x="5076185" y="3335018"/>
            <a:ext cx="107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</a:rPr>
              <a:t>Graphique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87A4B90-E85F-4AEE-900F-CF0427ED3523}"/>
              </a:ext>
            </a:extLst>
          </p:cNvPr>
          <p:cNvSpPr txBox="1"/>
          <p:nvPr/>
        </p:nvSpPr>
        <p:spPr>
          <a:xfrm>
            <a:off x="3524667" y="3353300"/>
            <a:ext cx="99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Logs de la </a:t>
            </a:r>
          </a:p>
          <a:p>
            <a:r>
              <a:rPr lang="fr-FR" sz="1400" dirty="0">
                <a:solidFill>
                  <a:schemeClr val="bg1"/>
                </a:solidFill>
              </a:rPr>
              <a:t>Partie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E907373-4935-472E-8C09-143D2189FDD3}"/>
              </a:ext>
            </a:extLst>
          </p:cNvPr>
          <p:cNvSpPr txBox="1"/>
          <p:nvPr/>
        </p:nvSpPr>
        <p:spPr>
          <a:xfrm>
            <a:off x="1102320" y="3334298"/>
            <a:ext cx="107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</a:rPr>
              <a:t>Logique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1B021B1-ACF0-414E-8686-936F260B6630}"/>
              </a:ext>
            </a:extLst>
          </p:cNvPr>
          <p:cNvSpPr txBox="1"/>
          <p:nvPr/>
        </p:nvSpPr>
        <p:spPr>
          <a:xfrm>
            <a:off x="2118687" y="3049395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Joueurs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AB825FC-4853-4ADF-B923-E6980651B063}"/>
              </a:ext>
            </a:extLst>
          </p:cNvPr>
          <p:cNvSpPr txBox="1"/>
          <p:nvPr/>
        </p:nvSpPr>
        <p:spPr>
          <a:xfrm>
            <a:off x="560284" y="1975184"/>
            <a:ext cx="107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Pieces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6993DAD-6244-4651-A8E6-15B96256554D}"/>
              </a:ext>
            </a:extLst>
          </p:cNvPr>
          <p:cNvSpPr txBox="1"/>
          <p:nvPr/>
        </p:nvSpPr>
        <p:spPr>
          <a:xfrm>
            <a:off x="5003135" y="2624556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Cases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472077A-F285-438C-9B05-BE5A3F6A06F2}"/>
              </a:ext>
            </a:extLst>
          </p:cNvPr>
          <p:cNvCxnSpPr>
            <a:cxnSpLocks/>
          </p:cNvCxnSpPr>
          <p:nvPr/>
        </p:nvCxnSpPr>
        <p:spPr>
          <a:xfrm>
            <a:off x="3180273" y="1312438"/>
            <a:ext cx="90268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C9F13DE4-7184-4AC3-8082-791366234F59}"/>
              </a:ext>
            </a:extLst>
          </p:cNvPr>
          <p:cNvCxnSpPr>
            <a:cxnSpLocks/>
          </p:cNvCxnSpPr>
          <p:nvPr/>
        </p:nvCxnSpPr>
        <p:spPr>
          <a:xfrm>
            <a:off x="3180273" y="1023380"/>
            <a:ext cx="913394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77B7178-E8CD-4B66-A72F-4989B68F9C0A}"/>
              </a:ext>
            </a:extLst>
          </p:cNvPr>
          <p:cNvCxnSpPr>
            <a:cxnSpLocks/>
          </p:cNvCxnSpPr>
          <p:nvPr/>
        </p:nvCxnSpPr>
        <p:spPr>
          <a:xfrm flipV="1">
            <a:off x="1323379" y="3887023"/>
            <a:ext cx="0" cy="828969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7F0D95D-2BB4-4080-9B71-873CF858B364}"/>
              </a:ext>
            </a:extLst>
          </p:cNvPr>
          <p:cNvCxnSpPr>
            <a:cxnSpLocks/>
          </p:cNvCxnSpPr>
          <p:nvPr/>
        </p:nvCxnSpPr>
        <p:spPr>
          <a:xfrm flipV="1">
            <a:off x="2556295" y="3375745"/>
            <a:ext cx="0" cy="13402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3B31182-706E-4B14-B338-FCE4915AF350}"/>
              </a:ext>
            </a:extLst>
          </p:cNvPr>
          <p:cNvCxnSpPr>
            <a:cxnSpLocks/>
          </p:cNvCxnSpPr>
          <p:nvPr/>
        </p:nvCxnSpPr>
        <p:spPr>
          <a:xfrm flipV="1">
            <a:off x="3784235" y="3879955"/>
            <a:ext cx="0" cy="828967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04EFBC0-3029-4EC9-A8A9-8E05CE6372FA}"/>
              </a:ext>
            </a:extLst>
          </p:cNvPr>
          <p:cNvCxnSpPr>
            <a:cxnSpLocks/>
          </p:cNvCxnSpPr>
          <p:nvPr/>
        </p:nvCxnSpPr>
        <p:spPr>
          <a:xfrm flipV="1">
            <a:off x="5369556" y="3887024"/>
            <a:ext cx="0" cy="828967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6E3DDCE4-01B0-4ACA-AADD-A1982510F71E}"/>
              </a:ext>
            </a:extLst>
          </p:cNvPr>
          <p:cNvSpPr txBox="1"/>
          <p:nvPr/>
        </p:nvSpPr>
        <p:spPr>
          <a:xfrm>
            <a:off x="4052373" y="854103"/>
            <a:ext cx="131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</a:rPr>
              <a:t>Interroge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F586E6C-D011-480D-A504-3AD558E6312F}"/>
              </a:ext>
            </a:extLst>
          </p:cNvPr>
          <p:cNvSpPr txBox="1"/>
          <p:nvPr/>
        </p:nvSpPr>
        <p:spPr>
          <a:xfrm>
            <a:off x="4052372" y="1132813"/>
            <a:ext cx="93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Informe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F6E345D-0C59-4FC3-A13B-33E802047781}"/>
              </a:ext>
            </a:extLst>
          </p:cNvPr>
          <p:cNvSpPr txBox="1"/>
          <p:nvPr/>
        </p:nvSpPr>
        <p:spPr>
          <a:xfrm>
            <a:off x="4052372" y="1418204"/>
            <a:ext cx="93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4"/>
                </a:solidFill>
              </a:rPr>
              <a:t>Contient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010D68AA-C7A2-4DDE-BAEC-B9184A102092}"/>
              </a:ext>
            </a:extLst>
          </p:cNvPr>
          <p:cNvCxnSpPr>
            <a:cxnSpLocks/>
          </p:cNvCxnSpPr>
          <p:nvPr/>
        </p:nvCxnSpPr>
        <p:spPr>
          <a:xfrm>
            <a:off x="3180273" y="1603606"/>
            <a:ext cx="9179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que 142" descr="Visage au large sourire avec remplissage solide avec un remplissage uni">
            <a:extLst>
              <a:ext uri="{FF2B5EF4-FFF2-40B4-BE49-F238E27FC236}">
                <a16:creationId xmlns:a16="http://schemas.microsoft.com/office/drawing/2014/main" id="{E27C6D8D-D5FC-4B8B-8709-B75F153C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916" y="959233"/>
            <a:ext cx="642316" cy="642316"/>
          </a:xfrm>
          <a:prstGeom prst="rect">
            <a:avLst/>
          </a:prstGeom>
        </p:spPr>
      </p:pic>
      <p:pic>
        <p:nvPicPr>
          <p:cNvPr id="144" name="Graphique 143" descr="Nuage avec un remplissage uni">
            <a:extLst>
              <a:ext uri="{FF2B5EF4-FFF2-40B4-BE49-F238E27FC236}">
                <a16:creationId xmlns:a16="http://schemas.microsoft.com/office/drawing/2014/main" id="{441558B5-2162-443E-8046-6D4E988BE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4670" y="2450620"/>
            <a:ext cx="622305" cy="622305"/>
          </a:xfrm>
          <a:prstGeom prst="rect">
            <a:avLst/>
          </a:prstGeom>
        </p:spPr>
      </p:pic>
      <p:pic>
        <p:nvPicPr>
          <p:cNvPr id="145" name="Graphique 144" descr="Visage au large sourire avec remplissage solide avec un remplissage uni">
            <a:extLst>
              <a:ext uri="{FF2B5EF4-FFF2-40B4-BE49-F238E27FC236}">
                <a16:creationId xmlns:a16="http://schemas.microsoft.com/office/drawing/2014/main" id="{7C01CC6B-BC24-4656-8058-A8DFAE1E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916" y="1716357"/>
            <a:ext cx="642316" cy="642316"/>
          </a:xfrm>
          <a:prstGeom prst="rect">
            <a:avLst/>
          </a:prstGeom>
        </p:spPr>
      </p:pic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E37D3E28-7871-4DB6-8C2B-BAD83FF1C83D}"/>
              </a:ext>
            </a:extLst>
          </p:cNvPr>
          <p:cNvCxnSpPr>
            <a:cxnSpLocks/>
          </p:cNvCxnSpPr>
          <p:nvPr/>
        </p:nvCxnSpPr>
        <p:spPr>
          <a:xfrm flipH="1" flipV="1">
            <a:off x="1012622" y="2572098"/>
            <a:ext cx="5422" cy="7622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80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18</Words>
  <Application>Microsoft Office PowerPoint</Application>
  <PresentationFormat>Format A4 (210 x 297 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18</cp:revision>
  <dcterms:created xsi:type="dcterms:W3CDTF">2024-04-09T14:12:57Z</dcterms:created>
  <dcterms:modified xsi:type="dcterms:W3CDTF">2024-04-09T14:53:21Z</dcterms:modified>
</cp:coreProperties>
</file>