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acc36137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acc3613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acc3613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acc3613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acc3613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acc3613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85250"/>
            <a:ext cx="8520600" cy="19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 données RNA-seq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873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Champignons Fusarium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75" y="62507"/>
            <a:ext cx="2925373" cy="102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2897" y="225813"/>
            <a:ext cx="2642400" cy="69611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64275" y="3868350"/>
            <a:ext cx="28398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Groupe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Djemilatou OUANDAOGO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Linda KHODJA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Lucien PIAT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Maroa ALANI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868700" y="3868350"/>
            <a:ext cx="20466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Clients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Nadia PONTS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Fabien DUMETZ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053950" y="3868350"/>
            <a:ext cx="29253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Encadrante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Marie BEURTON-AIMAR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1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Introduction </a:t>
            </a:r>
            <a:endParaRPr b="1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872" y="247199"/>
            <a:ext cx="2902425" cy="237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6" y="3930899"/>
            <a:ext cx="2902429" cy="9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3738" y="2624400"/>
            <a:ext cx="2365550" cy="9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40675" y="982288"/>
            <a:ext cx="56892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L’INRAe, </a:t>
            </a:r>
            <a:r>
              <a:rPr lang="fr">
                <a:solidFill>
                  <a:schemeClr val="dk1"/>
                </a:solidFill>
              </a:rPr>
              <a:t>équipe</a:t>
            </a:r>
            <a:r>
              <a:rPr lang="fr">
                <a:solidFill>
                  <a:schemeClr val="dk1"/>
                </a:solidFill>
              </a:rPr>
              <a:t> </a:t>
            </a:r>
            <a:r>
              <a:rPr lang="fr">
                <a:solidFill>
                  <a:srgbClr val="222222"/>
                </a:solidFill>
                <a:highlight>
                  <a:srgbClr val="FFFFFF"/>
                </a:highlight>
              </a:rPr>
              <a:t>Mycologie et Sécurité des Aliments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Étudie les champignons du genre </a:t>
            </a:r>
            <a:r>
              <a:rPr i="1" lang="fr">
                <a:solidFill>
                  <a:schemeClr val="dk1"/>
                </a:solidFill>
              </a:rPr>
              <a:t>Fusarium</a:t>
            </a:r>
            <a:endParaRPr i="1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Les </a:t>
            </a:r>
            <a:r>
              <a:rPr i="1" lang="fr">
                <a:solidFill>
                  <a:schemeClr val="dk1"/>
                </a:solidFill>
              </a:rPr>
              <a:t>Fusariums </a:t>
            </a:r>
            <a:r>
              <a:rPr lang="fr">
                <a:solidFill>
                  <a:schemeClr val="dk1"/>
                </a:solidFill>
              </a:rPr>
              <a:t>produisent des mycotoxines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Changement d'échelle, le Méta-</a:t>
            </a:r>
            <a:r>
              <a:rPr i="1" lang="fr">
                <a:solidFill>
                  <a:schemeClr val="dk1"/>
                </a:solidFill>
              </a:rPr>
              <a:t>Fusarium</a:t>
            </a:r>
            <a:endParaRPr i="1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Communication mise en évidence grâce à des miARN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3850" y="3891325"/>
            <a:ext cx="5428605" cy="9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Objectifs</a:t>
            </a:r>
            <a:endParaRPr b="1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84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Créer un programme python capable: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D</a:t>
            </a:r>
            <a:r>
              <a:rPr lang="fr">
                <a:solidFill>
                  <a:schemeClr val="dk1"/>
                </a:solidFill>
              </a:rPr>
              <a:t>’analyser les données séquencées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D’identifier les microARN produits dans chaque scénario de culture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Repérer les spécificités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Les quantifier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Produire des figures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550" y="2902850"/>
            <a:ext cx="5551901" cy="20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825" y="4239095"/>
            <a:ext cx="1812825" cy="4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48625" y="292625"/>
            <a:ext cx="3439200" cy="9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Choix de réalisation</a:t>
            </a:r>
            <a:br>
              <a:rPr b="1" lang="fr"/>
            </a:br>
            <a:r>
              <a:rPr b="1" lang="fr"/>
              <a:t>et Pipeline</a:t>
            </a:r>
            <a:endParaRPr b="1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161650" y="1604550"/>
            <a:ext cx="3703200" cy="29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Contrôle qualité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Nettoyage des reads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Alignement sur les génomes de référence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Identification et quantification des miARN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Analyse différentielle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Visualisation des résultats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650" y="76200"/>
            <a:ext cx="4741551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