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1B7081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18/12/2024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B6AB7-5539-43B0-BE63-5A4162D02036}"/>
              </a:ext>
            </a:extLst>
          </p:cNvPr>
          <p:cNvSpPr/>
          <p:nvPr/>
        </p:nvSpPr>
        <p:spPr>
          <a:xfrm>
            <a:off x="10096500" y="12502129"/>
            <a:ext cx="17983200" cy="6467190"/>
          </a:xfrm>
          <a:prstGeom prst="rect">
            <a:avLst/>
          </a:prstGeom>
          <a:solidFill>
            <a:srgbClr val="1B7081">
              <a:alpha val="65882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50D4-3846-4BF2-8828-B5FFB2B4789C}"/>
              </a:ext>
            </a:extLst>
          </p:cNvPr>
          <p:cNvSpPr/>
          <p:nvPr/>
        </p:nvSpPr>
        <p:spPr>
          <a:xfrm>
            <a:off x="0" y="0"/>
            <a:ext cx="30600650" cy="19799300"/>
          </a:xfrm>
          <a:prstGeom prst="rect">
            <a:avLst/>
          </a:prstGeom>
          <a:solidFill>
            <a:srgbClr val="F6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22225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Graphique 3" descr="Réunion avec un remplissage uni">
            <a:extLst>
              <a:ext uri="{FF2B5EF4-FFF2-40B4-BE49-F238E27FC236}">
                <a16:creationId xmlns:a16="http://schemas.microsoft.com/office/drawing/2014/main" id="{72AB21D2-62C2-4AC8-90A3-D064BFA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4196" y="10620609"/>
            <a:ext cx="10054519" cy="10054519"/>
          </a:xfrm>
          <a:prstGeom prst="rect">
            <a:avLst/>
          </a:prstGeom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CC2DB5-1E35-4DA8-A167-FBAC2FC36ED8}"/>
              </a:ext>
            </a:extLst>
          </p:cNvPr>
          <p:cNvSpPr txBox="1"/>
          <p:nvPr/>
        </p:nvSpPr>
        <p:spPr>
          <a:xfrm rot="21237303">
            <a:off x="21416194" y="16718945"/>
            <a:ext cx="4950522" cy="1200329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Lexend"/>
              </a:rPr>
              <a:t>Organisation</a:t>
            </a:r>
          </a:p>
        </p:txBody>
      </p:sp>
      <p:pic>
        <p:nvPicPr>
          <p:cNvPr id="10" name="Graphique 9" descr="Flèche : pivoter à droite avec un remplissage uni">
            <a:extLst>
              <a:ext uri="{FF2B5EF4-FFF2-40B4-BE49-F238E27FC236}">
                <a16:creationId xmlns:a16="http://schemas.microsoft.com/office/drawing/2014/main" id="{F2365638-5F1E-4DD8-9833-E540FBCB3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98376" flipH="1">
            <a:off x="16035161" y="15481564"/>
            <a:ext cx="2773728" cy="2773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894A1F-2EC9-4517-8DFA-D5D7F4DD7350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9857C8-E509-4A4A-A14F-9628F4839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D41CD04-74CA-46EF-B4D7-8A574960151E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1B7081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</p:spTree>
    <p:extLst>
      <p:ext uri="{BB962C8B-B14F-4D97-AF65-F5344CB8AC3E}">
        <p14:creationId xmlns:p14="http://schemas.microsoft.com/office/powerpoint/2010/main" val="25494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50D4-3846-4BF2-8828-B5FFB2B4789C}"/>
              </a:ext>
            </a:extLst>
          </p:cNvPr>
          <p:cNvSpPr/>
          <p:nvPr/>
        </p:nvSpPr>
        <p:spPr>
          <a:xfrm>
            <a:off x="0" y="0"/>
            <a:ext cx="30600650" cy="19799300"/>
          </a:xfrm>
          <a:prstGeom prst="rect">
            <a:avLst/>
          </a:prstGeom>
          <a:solidFill>
            <a:srgbClr val="1B7081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222250">
            <a:solidFill>
              <a:srgbClr val="F6AF34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CC2DB5-1E35-4DA8-A167-FBAC2FC36ED8}"/>
              </a:ext>
            </a:extLst>
          </p:cNvPr>
          <p:cNvSpPr txBox="1"/>
          <p:nvPr/>
        </p:nvSpPr>
        <p:spPr>
          <a:xfrm rot="21237303">
            <a:off x="918768" y="14170663"/>
            <a:ext cx="8072605" cy="3631763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500" dirty="0">
                <a:solidFill>
                  <a:schemeClr val="bg1"/>
                </a:solidFill>
                <a:latin typeface="Lexend"/>
              </a:rPr>
              <a:t>Équipe pédagogique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894A1F-2EC9-4517-8DFA-D5D7F4DD7350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9857C8-E509-4A4A-A14F-9628F483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D41CD04-74CA-46EF-B4D7-8A574960151E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C8450-B566-49E5-A54E-1D89D0B18A3A}"/>
              </a:ext>
            </a:extLst>
          </p:cNvPr>
          <p:cNvSpPr/>
          <p:nvPr/>
        </p:nvSpPr>
        <p:spPr>
          <a:xfrm>
            <a:off x="10096500" y="12502129"/>
            <a:ext cx="17983200" cy="6467190"/>
          </a:xfrm>
          <a:prstGeom prst="rect">
            <a:avLst/>
          </a:prstGeom>
          <a:solidFill>
            <a:srgbClr val="835B9B">
              <a:alpha val="65882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898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21</Words>
  <Application>Microsoft Office PowerPoint</Application>
  <PresentationFormat>Personnalisé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23</cp:revision>
  <dcterms:created xsi:type="dcterms:W3CDTF">2024-12-12T19:20:38Z</dcterms:created>
  <dcterms:modified xsi:type="dcterms:W3CDTF">2024-12-18T15:36:05Z</dcterms:modified>
</cp:coreProperties>
</file>