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017F82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81199429-441F-4B2E-A2D0-22F8161EB4B0}"/>
              </a:ext>
            </a:extLst>
          </p:cNvPr>
          <p:cNvSpPr/>
          <p:nvPr/>
        </p:nvSpPr>
        <p:spPr>
          <a:xfrm rot="14297502">
            <a:off x="-304784" y="-356568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66A74E87-3102-432F-89BA-1C669556C2F2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385911">
            <a:off x="227470" y="991113"/>
            <a:ext cx="4916771" cy="584775"/>
          </a:xfrm>
          <a:prstGeom prst="rect">
            <a:avLst/>
          </a:prstGeom>
          <a:solidFill>
            <a:srgbClr val="835B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/>
                </a:solidFill>
                <a:latin typeface="Lexend"/>
              </a:rPr>
              <a:t>Programme BIMS’ day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454812" y="2160225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Accueil et viennoiseries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85" y="44815"/>
            <a:ext cx="1951196" cy="1951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28D9B4C-8890-4C24-8301-55A46C897501}"/>
              </a:ext>
            </a:extLst>
          </p:cNvPr>
          <p:cNvCxnSpPr>
            <a:cxnSpLocks/>
          </p:cNvCxnSpPr>
          <p:nvPr/>
        </p:nvCxnSpPr>
        <p:spPr>
          <a:xfrm>
            <a:off x="724891" y="2152560"/>
            <a:ext cx="0" cy="7836617"/>
          </a:xfrm>
          <a:prstGeom prst="straightConnector1">
            <a:avLst/>
          </a:prstGeom>
          <a:ln w="76200">
            <a:solidFill>
              <a:srgbClr val="F6AF3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E42FEC3-A749-4A20-A795-CB21324B3594}"/>
              </a:ext>
            </a:extLst>
          </p:cNvPr>
          <p:cNvSpPr txBox="1"/>
          <p:nvPr/>
        </p:nvSpPr>
        <p:spPr>
          <a:xfrm>
            <a:off x="1454812" y="3447258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Conférence de Guy Perrière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E55DA7-9680-4743-854B-7891DE0A57EC}"/>
              </a:ext>
            </a:extLst>
          </p:cNvPr>
          <p:cNvSpPr txBox="1"/>
          <p:nvPr/>
        </p:nvSpPr>
        <p:spPr>
          <a:xfrm>
            <a:off x="1454812" y="4090346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Keynote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46934-E14E-4F3A-A469-E7DDDB8B45FC}"/>
              </a:ext>
            </a:extLst>
          </p:cNvPr>
          <p:cNvSpPr txBox="1"/>
          <p:nvPr/>
        </p:nvSpPr>
        <p:spPr>
          <a:xfrm>
            <a:off x="1454811" y="4709539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Conférence de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CF88C-AAD3-4778-9D48-5DF6735B6130}"/>
              </a:ext>
            </a:extLst>
          </p:cNvPr>
          <p:cNvSpPr txBox="1"/>
          <p:nvPr/>
        </p:nvSpPr>
        <p:spPr>
          <a:xfrm>
            <a:off x="1454812" y="6019610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Blast ton Cerveau,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Quizz </a:t>
            </a:r>
            <a:r>
              <a:rPr lang="fr-F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bioinfo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9602CA-D0CF-4087-B604-28065CE73E7F}"/>
              </a:ext>
            </a:extLst>
          </p:cNvPr>
          <p:cNvSpPr txBox="1"/>
          <p:nvPr/>
        </p:nvSpPr>
        <p:spPr>
          <a:xfrm>
            <a:off x="1454812" y="6662698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Ma Bio-info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en 180 secondes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27FEDF-C79B-44EC-91E5-D4699F308D41}"/>
              </a:ext>
            </a:extLst>
          </p:cNvPr>
          <p:cNvSpPr txBox="1"/>
          <p:nvPr/>
        </p:nvSpPr>
        <p:spPr>
          <a:xfrm>
            <a:off x="1454812" y="7305786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Pause jus de fruits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2D776-A8B1-4275-A815-CC2C446085F8}"/>
              </a:ext>
            </a:extLst>
          </p:cNvPr>
          <p:cNvSpPr txBox="1"/>
          <p:nvPr/>
        </p:nvSpPr>
        <p:spPr>
          <a:xfrm>
            <a:off x="1454812" y="5376522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Buffet du Midi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45C527-FE1D-4226-9B50-42DBC6CAC2E1}"/>
              </a:ext>
            </a:extLst>
          </p:cNvPr>
          <p:cNvSpPr txBox="1"/>
          <p:nvPr/>
        </p:nvSpPr>
        <p:spPr>
          <a:xfrm>
            <a:off x="1454812" y="8591962"/>
            <a:ext cx="4168502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Remise de prix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EEAD23-7507-4D19-9F00-AAEA491D9D4A}"/>
              </a:ext>
            </a:extLst>
          </p:cNvPr>
          <p:cNvSpPr txBox="1"/>
          <p:nvPr/>
        </p:nvSpPr>
        <p:spPr>
          <a:xfrm>
            <a:off x="1454812" y="9235055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Buffet </a:t>
            </a:r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Sequençidre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produits normands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7C9A45-45FC-4C9E-8A39-E48029479E45}"/>
              </a:ext>
            </a:extLst>
          </p:cNvPr>
          <p:cNvSpPr txBox="1"/>
          <p:nvPr/>
        </p:nvSpPr>
        <p:spPr>
          <a:xfrm>
            <a:off x="1454812" y="7948874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Bluffosome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l'art du faux en </a:t>
            </a:r>
            <a:r>
              <a:rPr lang="fr-FR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bioinfo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E0BBEFB-A270-4538-9024-AAB521A5199E}"/>
              </a:ext>
            </a:extLst>
          </p:cNvPr>
          <p:cNvSpPr txBox="1"/>
          <p:nvPr/>
        </p:nvSpPr>
        <p:spPr>
          <a:xfrm>
            <a:off x="724891" y="215787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8h30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8D894C-009F-4FAC-8C2B-530268F07E5A}"/>
              </a:ext>
            </a:extLst>
          </p:cNvPr>
          <p:cNvSpPr txBox="1"/>
          <p:nvPr/>
        </p:nvSpPr>
        <p:spPr>
          <a:xfrm>
            <a:off x="724891" y="280125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9h30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E103C-AE31-4623-9DBB-ABBDA71A17D2}"/>
              </a:ext>
            </a:extLst>
          </p:cNvPr>
          <p:cNvSpPr txBox="1"/>
          <p:nvPr/>
        </p:nvSpPr>
        <p:spPr>
          <a:xfrm>
            <a:off x="724891" y="3444632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9h45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C9089A8-B933-4EB2-8FCF-6D3AC7DB23AC}"/>
              </a:ext>
            </a:extLst>
          </p:cNvPr>
          <p:cNvSpPr txBox="1"/>
          <p:nvPr/>
        </p:nvSpPr>
        <p:spPr>
          <a:xfrm>
            <a:off x="724891" y="4088012"/>
            <a:ext cx="8274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10h45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592BE0-422F-4F38-9F40-3D97C548AA62}"/>
              </a:ext>
            </a:extLst>
          </p:cNvPr>
          <p:cNvSpPr txBox="1"/>
          <p:nvPr/>
        </p:nvSpPr>
        <p:spPr>
          <a:xfrm>
            <a:off x="724891" y="473139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11h15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0AC0341-FA3F-4892-BCE6-EF6F3EB307A6}"/>
              </a:ext>
            </a:extLst>
          </p:cNvPr>
          <p:cNvSpPr txBox="1"/>
          <p:nvPr/>
        </p:nvSpPr>
        <p:spPr>
          <a:xfrm>
            <a:off x="724891" y="537477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12h15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89CEFDC-075E-4EC9-A30E-A877CC293CDE}"/>
              </a:ext>
            </a:extLst>
          </p:cNvPr>
          <p:cNvSpPr txBox="1"/>
          <p:nvPr/>
        </p:nvSpPr>
        <p:spPr>
          <a:xfrm>
            <a:off x="724891" y="6018152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14h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D9BB2C7-D501-4972-BA4D-77D818578298}"/>
              </a:ext>
            </a:extLst>
          </p:cNvPr>
          <p:cNvSpPr txBox="1"/>
          <p:nvPr/>
        </p:nvSpPr>
        <p:spPr>
          <a:xfrm>
            <a:off x="724891" y="666153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14h45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687C58-C746-49E1-9E00-8BFD37543493}"/>
              </a:ext>
            </a:extLst>
          </p:cNvPr>
          <p:cNvSpPr txBox="1"/>
          <p:nvPr/>
        </p:nvSpPr>
        <p:spPr>
          <a:xfrm>
            <a:off x="724891" y="730491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16h05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E8FCA5-49EF-4460-82C2-DD31DA98CCAA}"/>
              </a:ext>
            </a:extLst>
          </p:cNvPr>
          <p:cNvSpPr txBox="1"/>
          <p:nvPr/>
        </p:nvSpPr>
        <p:spPr>
          <a:xfrm>
            <a:off x="724891" y="7948292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16h25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6759F8-6EA0-42FC-9431-D5F1E4E456BC}"/>
              </a:ext>
            </a:extLst>
          </p:cNvPr>
          <p:cNvSpPr txBox="1"/>
          <p:nvPr/>
        </p:nvSpPr>
        <p:spPr>
          <a:xfrm>
            <a:off x="724891" y="8591672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17h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4F0AEB-180F-4028-9B4B-6D1007804D27}"/>
              </a:ext>
            </a:extLst>
          </p:cNvPr>
          <p:cNvSpPr txBox="1"/>
          <p:nvPr/>
        </p:nvSpPr>
        <p:spPr>
          <a:xfrm>
            <a:off x="789783" y="9235055"/>
            <a:ext cx="4106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…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869008-EE1B-49F6-A7F8-48DD9A8B2FB0}"/>
              </a:ext>
            </a:extLst>
          </p:cNvPr>
          <p:cNvSpPr txBox="1"/>
          <p:nvPr/>
        </p:nvSpPr>
        <p:spPr>
          <a:xfrm>
            <a:off x="1454812" y="2804170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</a:rPr>
              <a:t>Ouverture du BIMS' </a:t>
            </a:r>
            <a:r>
              <a:rPr lang="fr-F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87CF32E-3BD0-44B6-832A-44504C349FBD}"/>
              </a:ext>
            </a:extLst>
          </p:cNvPr>
          <p:cNvSpPr txBox="1"/>
          <p:nvPr/>
        </p:nvSpPr>
        <p:spPr>
          <a:xfrm>
            <a:off x="1454810" y="4100228"/>
            <a:ext cx="4168502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1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Pause café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D109E9-C05B-49FE-B44F-E940F1E7C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" y="173600"/>
            <a:ext cx="2872885" cy="469238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ED5D6037-10D4-4CB0-A9AB-1FDD12512224}"/>
              </a:ext>
            </a:extLst>
          </p:cNvPr>
          <p:cNvSpPr txBox="1"/>
          <p:nvPr/>
        </p:nvSpPr>
        <p:spPr>
          <a:xfrm>
            <a:off x="1482861" y="9760691"/>
            <a:ext cx="325954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i="1" dirty="0"/>
              <a:t>19h30 soirée jeux et Restaurant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E12911-A10A-43CC-8C30-7CD6FC1A8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04" y="8072503"/>
            <a:ext cx="1206441" cy="120644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B231263-5E34-4654-AB22-D8FEB4912B3F}"/>
              </a:ext>
            </a:extLst>
          </p:cNvPr>
          <p:cNvSpPr txBox="1"/>
          <p:nvPr/>
        </p:nvSpPr>
        <p:spPr>
          <a:xfrm>
            <a:off x="5975621" y="9265832"/>
            <a:ext cx="325954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i="1" dirty="0"/>
              <a:t>Version en ligne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84483" y="632085"/>
            <a:ext cx="4629794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strike="sngStrike" dirty="0">
                <a:solidFill>
                  <a:schemeClr val="bg1"/>
                </a:solidFill>
                <a:latin typeface="Lexend"/>
              </a:rPr>
              <a:t>LeBonCoin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, LeBonCode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240532" y="2340813"/>
            <a:ext cx="3766691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Tu recherches un stagiaire / un  doctorant / un postdoc / un emploi ?</a:t>
            </a:r>
          </a:p>
        </p:txBody>
      </p:sp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249859">
            <a:off x="4139913" y="239493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9" y="23383"/>
            <a:ext cx="2190427" cy="21904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21A7CE7-5C8A-4200-826E-84FE1B7ECDC0}"/>
              </a:ext>
            </a:extLst>
          </p:cNvPr>
          <p:cNvSpPr txBox="1"/>
          <p:nvPr/>
        </p:nvSpPr>
        <p:spPr>
          <a:xfrm rot="21286180">
            <a:off x="2288640" y="1388389"/>
            <a:ext cx="2357440" cy="40011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Lexend"/>
              </a:rPr>
              <a:t>Les petites annonces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879D5F-FFB1-4B1C-B1AA-03FC3D164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" y="138981"/>
            <a:ext cx="2067557" cy="3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868BE38-E163-429C-8EC5-FCDD52DB6FA4}"/>
              </a:ext>
            </a:extLst>
          </p:cNvPr>
          <p:cNvSpPr/>
          <p:nvPr/>
        </p:nvSpPr>
        <p:spPr>
          <a:xfrm rot="14297502">
            <a:off x="-304784" y="-356568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4314DC4-E026-42CD-93CF-26A350451B05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57491" y="7289652"/>
            <a:ext cx="7081723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25 ans du master de </a:t>
            </a:r>
            <a:r>
              <a:rPr lang="fr-FR" sz="3600" dirty="0" err="1">
                <a:solidFill>
                  <a:schemeClr val="bg1"/>
                </a:solidFill>
                <a:latin typeface="Lexend"/>
              </a:rPr>
              <a:t>bioinformatique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 de l’Université de Rouen Normandie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632687" y="1683173"/>
            <a:ext cx="4639376" cy="923330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Lexend"/>
              </a:rPr>
              <a:t>BIMS’ </a:t>
            </a:r>
            <a:r>
              <a:rPr lang="fr-FR" sz="5400" b="1" dirty="0" err="1">
                <a:solidFill>
                  <a:schemeClr val="bg1"/>
                </a:solidFill>
                <a:latin typeface="Lexend"/>
              </a:rPr>
              <a:t>day</a:t>
            </a:r>
            <a:r>
              <a:rPr lang="fr-FR" sz="5400" b="1" dirty="0">
                <a:solidFill>
                  <a:schemeClr val="bg1"/>
                </a:solidFill>
                <a:latin typeface="Lexend"/>
              </a:rPr>
              <a:t> 2025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10" y="2776412"/>
            <a:ext cx="4415643" cy="441564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879D5F-FFB1-4B1C-B1AA-03FC3D164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5" y="227935"/>
            <a:ext cx="6825043" cy="1114757"/>
          </a:xfrm>
          <a:prstGeom prst="rect">
            <a:avLst/>
          </a:prstGeom>
        </p:spPr>
      </p:pic>
      <p:pic>
        <p:nvPicPr>
          <p:cNvPr id="10" name="Graphique 9" descr="Retour avec un remplissage uni">
            <a:extLst>
              <a:ext uri="{FF2B5EF4-FFF2-40B4-BE49-F238E27FC236}">
                <a16:creationId xmlns:a16="http://schemas.microsoft.com/office/drawing/2014/main" id="{59C61BC0-442B-4B2F-808D-749E0EA3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3390" flipH="1">
            <a:off x="5536845" y="8615825"/>
            <a:ext cx="1683065" cy="1683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517A887-2DB5-4622-A392-F46BBD79D67F}"/>
              </a:ext>
            </a:extLst>
          </p:cNvPr>
          <p:cNvSpPr txBox="1"/>
          <p:nvPr/>
        </p:nvSpPr>
        <p:spPr>
          <a:xfrm>
            <a:off x="1314144" y="9016592"/>
            <a:ext cx="4005698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dirty="0">
                <a:solidFill>
                  <a:schemeClr val="bg1"/>
                </a:solidFill>
                <a:latin typeface="Lexend"/>
              </a:rPr>
              <a:t>CURIB, 8h30 : 18h30</a:t>
            </a:r>
          </a:p>
        </p:txBody>
      </p:sp>
    </p:spTree>
    <p:extLst>
      <p:ext uri="{BB962C8B-B14F-4D97-AF65-F5344CB8AC3E}">
        <p14:creationId xmlns:p14="http://schemas.microsoft.com/office/powerpoint/2010/main" val="2576609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119</Words>
  <Application>Microsoft Office PowerPoint</Application>
  <PresentationFormat>Personnalisé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Lexend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33</cp:revision>
  <dcterms:created xsi:type="dcterms:W3CDTF">2024-12-12T19:20:38Z</dcterms:created>
  <dcterms:modified xsi:type="dcterms:W3CDTF">2024-12-18T16:35:07Z</dcterms:modified>
</cp:coreProperties>
</file>