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84483" y="632085"/>
            <a:ext cx="4629794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strike="sngStrike" dirty="0">
                <a:solidFill>
                  <a:schemeClr val="bg1"/>
                </a:solidFill>
                <a:latin typeface="Lexend"/>
              </a:rPr>
              <a:t>LeBonCoin</a:t>
            </a:r>
            <a:r>
              <a:rPr lang="fr-FR" sz="3600" dirty="0">
                <a:solidFill>
                  <a:schemeClr val="bg1"/>
                </a:solidFill>
                <a:latin typeface="Lexend"/>
              </a:rPr>
              <a:t>, LeBonCode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240533" y="2340813"/>
            <a:ext cx="3179632" cy="584775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Lexend"/>
              </a:rPr>
              <a:t>Si tu recherche un stagiaire / doctorant / postdoc / ingénieur…</a:t>
            </a:r>
          </a:p>
        </p:txBody>
      </p:sp>
      <p:pic>
        <p:nvPicPr>
          <p:cNvPr id="38" name="Graphique 37" descr="Retour avec un remplissage uni">
            <a:extLst>
              <a:ext uri="{FF2B5EF4-FFF2-40B4-BE49-F238E27FC236}">
                <a16:creationId xmlns:a16="http://schemas.microsoft.com/office/drawing/2014/main" id="{831D2A1A-A5CA-44E2-B95E-AF3B22D8D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249859">
            <a:off x="3601290" y="235739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9" y="23383"/>
            <a:ext cx="2190427" cy="21904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21A7CE7-5C8A-4200-826E-84FE1B7ECDC0}"/>
              </a:ext>
            </a:extLst>
          </p:cNvPr>
          <p:cNvSpPr txBox="1"/>
          <p:nvPr/>
        </p:nvSpPr>
        <p:spPr>
          <a:xfrm rot="21286180">
            <a:off x="1841818" y="1388389"/>
            <a:ext cx="3251083" cy="40011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Lexend"/>
              </a:rPr>
              <a:t>Tableau des petites annonces</a:t>
            </a:r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19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7</cp:revision>
  <dcterms:created xsi:type="dcterms:W3CDTF">2024-12-12T19:20:38Z</dcterms:created>
  <dcterms:modified xsi:type="dcterms:W3CDTF">2024-12-12T22:37:57Z</dcterms:modified>
</cp:coreProperties>
</file>