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919200" cy="10439400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941" y="1708486"/>
            <a:ext cx="11831320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901" y="5483102"/>
            <a:ext cx="10439400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76" indent="0" algn="ctr">
              <a:buNone/>
              <a:defRPr sz="3045"/>
            </a:lvl2pPr>
            <a:lvl3pPr marL="1391953" indent="0" algn="ctr">
              <a:buNone/>
              <a:defRPr sz="2741"/>
            </a:lvl3pPr>
            <a:lvl4pPr marL="2087929" indent="0" algn="ctr">
              <a:buNone/>
              <a:defRPr sz="2437"/>
            </a:lvl4pPr>
            <a:lvl5pPr marL="2783903" indent="0" algn="ctr">
              <a:buNone/>
              <a:defRPr sz="2437"/>
            </a:lvl5pPr>
            <a:lvl6pPr marL="3479879" indent="0" algn="ctr">
              <a:buNone/>
              <a:defRPr sz="2437"/>
            </a:lvl6pPr>
            <a:lvl7pPr marL="4175856" indent="0" algn="ctr">
              <a:buNone/>
              <a:defRPr sz="2437"/>
            </a:lvl7pPr>
            <a:lvl8pPr marL="4871832" indent="0" algn="ctr">
              <a:buNone/>
              <a:defRPr sz="2437"/>
            </a:lvl8pPr>
            <a:lvl9pPr marL="5567808" indent="0" algn="ctr">
              <a:buNone/>
              <a:defRPr sz="243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0928" y="555803"/>
            <a:ext cx="3001328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6946" y="555803"/>
            <a:ext cx="8829993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696" y="2602602"/>
            <a:ext cx="12005310" cy="4342501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696" y="6986185"/>
            <a:ext cx="12005310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76" indent="0">
              <a:buNone/>
              <a:defRPr sz="3045">
                <a:solidFill>
                  <a:schemeClr val="tx1">
                    <a:tint val="75000"/>
                  </a:schemeClr>
                </a:solidFill>
              </a:defRPr>
            </a:lvl2pPr>
            <a:lvl3pPr marL="1391953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3pPr>
            <a:lvl4pPr marL="2087929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4pPr>
            <a:lvl5pPr marL="2783903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5pPr>
            <a:lvl6pPr marL="3479879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6pPr>
            <a:lvl7pPr marL="4175856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7pPr>
            <a:lvl8pPr marL="4871832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8pPr>
            <a:lvl9pPr marL="5567808" indent="0">
              <a:buNone/>
              <a:defRPr sz="24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6946" y="2779008"/>
            <a:ext cx="5915661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6595" y="2779008"/>
            <a:ext cx="5915661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555805"/>
            <a:ext cx="1200531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760" y="2559105"/>
            <a:ext cx="588847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76" indent="0">
              <a:buNone/>
              <a:defRPr sz="3045" b="1"/>
            </a:lvl2pPr>
            <a:lvl3pPr marL="1391953" indent="0">
              <a:buNone/>
              <a:defRPr sz="2741" b="1"/>
            </a:lvl3pPr>
            <a:lvl4pPr marL="2087929" indent="0">
              <a:buNone/>
              <a:defRPr sz="2437" b="1"/>
            </a:lvl4pPr>
            <a:lvl5pPr marL="2783903" indent="0">
              <a:buNone/>
              <a:defRPr sz="2437" b="1"/>
            </a:lvl5pPr>
            <a:lvl6pPr marL="3479879" indent="0">
              <a:buNone/>
              <a:defRPr sz="2437" b="1"/>
            </a:lvl6pPr>
            <a:lvl7pPr marL="4175856" indent="0">
              <a:buNone/>
              <a:defRPr sz="2437" b="1"/>
            </a:lvl7pPr>
            <a:lvl8pPr marL="4871832" indent="0">
              <a:buNone/>
              <a:defRPr sz="2437" b="1"/>
            </a:lvl8pPr>
            <a:lvl9pPr marL="5567808" indent="0">
              <a:buNone/>
              <a:defRPr sz="24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760" y="3813282"/>
            <a:ext cx="5888473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6597" y="2559105"/>
            <a:ext cx="591747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76" indent="0">
              <a:buNone/>
              <a:defRPr sz="3045" b="1"/>
            </a:lvl2pPr>
            <a:lvl3pPr marL="1391953" indent="0">
              <a:buNone/>
              <a:defRPr sz="2741" b="1"/>
            </a:lvl3pPr>
            <a:lvl4pPr marL="2087929" indent="0">
              <a:buNone/>
              <a:defRPr sz="2437" b="1"/>
            </a:lvl4pPr>
            <a:lvl5pPr marL="2783903" indent="0">
              <a:buNone/>
              <a:defRPr sz="2437" b="1"/>
            </a:lvl5pPr>
            <a:lvl6pPr marL="3479879" indent="0">
              <a:buNone/>
              <a:defRPr sz="2437" b="1"/>
            </a:lvl6pPr>
            <a:lvl7pPr marL="4175856" indent="0">
              <a:buNone/>
              <a:defRPr sz="2437" b="1"/>
            </a:lvl7pPr>
            <a:lvl8pPr marL="4871832" indent="0">
              <a:buNone/>
              <a:defRPr sz="2437" b="1"/>
            </a:lvl8pPr>
            <a:lvl9pPr marL="5567808" indent="0">
              <a:buNone/>
              <a:defRPr sz="24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46597" y="3813282"/>
            <a:ext cx="5917473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0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695960"/>
            <a:ext cx="4489304" cy="2435861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74" y="1503082"/>
            <a:ext cx="7046595" cy="7418741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5"/>
            </a:lvl4pPr>
            <a:lvl5pPr>
              <a:defRPr sz="3045"/>
            </a:lvl5pPr>
            <a:lvl6pPr>
              <a:defRPr sz="3045"/>
            </a:lvl6pPr>
            <a:lvl7pPr>
              <a:defRPr sz="3045"/>
            </a:lvl7pPr>
            <a:lvl8pPr>
              <a:defRPr sz="3045"/>
            </a:lvl8pPr>
            <a:lvl9pPr>
              <a:defRPr sz="30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8758" y="3131819"/>
            <a:ext cx="4489304" cy="5802085"/>
          </a:xfrm>
        </p:spPr>
        <p:txBody>
          <a:bodyPr/>
          <a:lstStyle>
            <a:lvl1pPr marL="0" indent="0">
              <a:buNone/>
              <a:defRPr sz="2437"/>
            </a:lvl1pPr>
            <a:lvl2pPr marL="695976" indent="0">
              <a:buNone/>
              <a:defRPr sz="2132"/>
            </a:lvl2pPr>
            <a:lvl3pPr marL="1391953" indent="0">
              <a:buNone/>
              <a:defRPr sz="1827"/>
            </a:lvl3pPr>
            <a:lvl4pPr marL="2087929" indent="0">
              <a:buNone/>
              <a:defRPr sz="1522"/>
            </a:lvl4pPr>
            <a:lvl5pPr marL="2783903" indent="0">
              <a:buNone/>
              <a:defRPr sz="1522"/>
            </a:lvl5pPr>
            <a:lvl6pPr marL="3479879" indent="0">
              <a:buNone/>
              <a:defRPr sz="1522"/>
            </a:lvl6pPr>
            <a:lvl7pPr marL="4175856" indent="0">
              <a:buNone/>
              <a:defRPr sz="1522"/>
            </a:lvl7pPr>
            <a:lvl8pPr marL="4871832" indent="0">
              <a:buNone/>
              <a:defRPr sz="1522"/>
            </a:lvl8pPr>
            <a:lvl9pPr marL="5567808" indent="0">
              <a:buNone/>
              <a:defRPr sz="152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8" y="695960"/>
            <a:ext cx="4489304" cy="2435861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17474" y="1503082"/>
            <a:ext cx="7046595" cy="7418741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76" indent="0">
              <a:buNone/>
              <a:defRPr sz="4262"/>
            </a:lvl2pPr>
            <a:lvl3pPr marL="1391953" indent="0">
              <a:buNone/>
              <a:defRPr sz="3653"/>
            </a:lvl3pPr>
            <a:lvl4pPr marL="2087929" indent="0">
              <a:buNone/>
              <a:defRPr sz="3045"/>
            </a:lvl4pPr>
            <a:lvl5pPr marL="2783903" indent="0">
              <a:buNone/>
              <a:defRPr sz="3045"/>
            </a:lvl5pPr>
            <a:lvl6pPr marL="3479879" indent="0">
              <a:buNone/>
              <a:defRPr sz="3045"/>
            </a:lvl6pPr>
            <a:lvl7pPr marL="4175856" indent="0">
              <a:buNone/>
              <a:defRPr sz="3045"/>
            </a:lvl7pPr>
            <a:lvl8pPr marL="4871832" indent="0">
              <a:buNone/>
              <a:defRPr sz="3045"/>
            </a:lvl8pPr>
            <a:lvl9pPr marL="5567808" indent="0">
              <a:buNone/>
              <a:defRPr sz="30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8758" y="3131819"/>
            <a:ext cx="4489304" cy="5802085"/>
          </a:xfrm>
        </p:spPr>
        <p:txBody>
          <a:bodyPr/>
          <a:lstStyle>
            <a:lvl1pPr marL="0" indent="0">
              <a:buNone/>
              <a:defRPr sz="2437"/>
            </a:lvl1pPr>
            <a:lvl2pPr marL="695976" indent="0">
              <a:buNone/>
              <a:defRPr sz="2132"/>
            </a:lvl2pPr>
            <a:lvl3pPr marL="1391953" indent="0">
              <a:buNone/>
              <a:defRPr sz="1827"/>
            </a:lvl3pPr>
            <a:lvl4pPr marL="2087929" indent="0">
              <a:buNone/>
              <a:defRPr sz="1522"/>
            </a:lvl4pPr>
            <a:lvl5pPr marL="2783903" indent="0">
              <a:buNone/>
              <a:defRPr sz="1522"/>
            </a:lvl5pPr>
            <a:lvl6pPr marL="3479879" indent="0">
              <a:buNone/>
              <a:defRPr sz="1522"/>
            </a:lvl6pPr>
            <a:lvl7pPr marL="4175856" indent="0">
              <a:buNone/>
              <a:defRPr sz="1522"/>
            </a:lvl7pPr>
            <a:lvl8pPr marL="4871832" indent="0">
              <a:buNone/>
              <a:defRPr sz="1522"/>
            </a:lvl8pPr>
            <a:lvl9pPr marL="5567808" indent="0">
              <a:buNone/>
              <a:defRPr sz="152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6945" y="555805"/>
            <a:ext cx="1200531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5" y="2779008"/>
            <a:ext cx="1200531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6946" y="9675781"/>
            <a:ext cx="313182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0735" y="9675781"/>
            <a:ext cx="469773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435" y="9675781"/>
            <a:ext cx="313182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91953" rtl="0" eaLnBrk="1" latinLnBrk="0" hangingPunct="1">
        <a:lnSpc>
          <a:spcPct val="90000"/>
        </a:lnSpc>
        <a:spcBef>
          <a:spcPct val="0"/>
        </a:spcBef>
        <a:buNone/>
        <a:defRPr sz="6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88" indent="-347988" algn="l" defTabSz="1391953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64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941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3pPr>
      <a:lvl4pPr marL="2435915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4pPr>
      <a:lvl5pPr marL="3131891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5pPr>
      <a:lvl6pPr marL="3827868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6pPr>
      <a:lvl7pPr marL="4523844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7pPr>
      <a:lvl8pPr marL="5219820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8pPr>
      <a:lvl9pPr marL="5915796" indent="-347988" algn="l" defTabSz="1391953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1pPr>
      <a:lvl2pPr marL="695976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2pPr>
      <a:lvl3pPr marL="1391953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3pPr>
      <a:lvl4pPr marL="2087929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4pPr>
      <a:lvl5pPr marL="2783903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5pPr>
      <a:lvl6pPr marL="3479879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6pPr>
      <a:lvl7pPr marL="4175856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7pPr>
      <a:lvl8pPr marL="4871832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8pPr>
      <a:lvl9pPr marL="5567808" algn="l" defTabSz="1391953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844531" y="2201056"/>
            <a:ext cx="1915909" cy="1112484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6629" dirty="0">
                <a:solidFill>
                  <a:schemeClr val="bg1"/>
                </a:solidFill>
                <a:latin typeface="Lexend"/>
              </a:rPr>
              <a:t>       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 rot="522114">
            <a:off x="3246552" y="616915"/>
            <a:ext cx="4566327" cy="54566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sz="2946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510" y="1388049"/>
            <a:ext cx="2416462" cy="24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6</cp:revision>
  <dcterms:created xsi:type="dcterms:W3CDTF">2024-12-12T19:20:38Z</dcterms:created>
  <dcterms:modified xsi:type="dcterms:W3CDTF">2024-12-12T23:19:16Z</dcterms:modified>
</cp:coreProperties>
</file>