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1" r:id="rId4"/>
    <p:sldId id="262" r:id="rId5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F82"/>
    <a:srgbClr val="F6AF34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270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0" indent="0" algn="ctr">
              <a:buNone/>
              <a:defRPr sz="1653"/>
            </a:lvl2pPr>
            <a:lvl3pPr marL="755901" indent="0" algn="ctr">
              <a:buNone/>
              <a:defRPr sz="1488"/>
            </a:lvl3pPr>
            <a:lvl4pPr marL="1133852" indent="0" algn="ctr">
              <a:buNone/>
              <a:defRPr sz="1323"/>
            </a:lvl4pPr>
            <a:lvl5pPr marL="1511802" indent="0" algn="ctr">
              <a:buNone/>
              <a:defRPr sz="1323"/>
            </a:lvl5pPr>
            <a:lvl6pPr marL="1889752" indent="0" algn="ctr">
              <a:buNone/>
              <a:defRPr sz="1323"/>
            </a:lvl6pPr>
            <a:lvl7pPr marL="2267703" indent="0" algn="ctr">
              <a:buNone/>
              <a:defRPr sz="1323"/>
            </a:lvl7pPr>
            <a:lvl8pPr marL="2645654" indent="0" algn="ctr">
              <a:buNone/>
              <a:defRPr sz="1323"/>
            </a:lvl8pPr>
            <a:lvl9pPr marL="3023604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3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9" y="555803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5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01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8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7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7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65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6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5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0" indent="0">
              <a:buNone/>
              <a:defRPr sz="1653" b="1"/>
            </a:lvl2pPr>
            <a:lvl3pPr marL="755901" indent="0">
              <a:buNone/>
              <a:defRPr sz="1488" b="1"/>
            </a:lvl3pPr>
            <a:lvl4pPr marL="1133852" indent="0">
              <a:buNone/>
              <a:defRPr sz="1323" b="1"/>
            </a:lvl4pPr>
            <a:lvl5pPr marL="1511802" indent="0">
              <a:buNone/>
              <a:defRPr sz="1323" b="1"/>
            </a:lvl5pPr>
            <a:lvl6pPr marL="1889752" indent="0">
              <a:buNone/>
              <a:defRPr sz="1323" b="1"/>
            </a:lvl6pPr>
            <a:lvl7pPr marL="2267703" indent="0">
              <a:buNone/>
              <a:defRPr sz="1323" b="1"/>
            </a:lvl7pPr>
            <a:lvl8pPr marL="2645654" indent="0">
              <a:buNone/>
              <a:defRPr sz="1323" b="1"/>
            </a:lvl8pPr>
            <a:lvl9pPr marL="30236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7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0" indent="0">
              <a:buNone/>
              <a:defRPr sz="1653" b="1"/>
            </a:lvl2pPr>
            <a:lvl3pPr marL="755901" indent="0">
              <a:buNone/>
              <a:defRPr sz="1488" b="1"/>
            </a:lvl3pPr>
            <a:lvl4pPr marL="1133852" indent="0">
              <a:buNone/>
              <a:defRPr sz="1323" b="1"/>
            </a:lvl4pPr>
            <a:lvl5pPr marL="1511802" indent="0">
              <a:buNone/>
              <a:defRPr sz="1323" b="1"/>
            </a:lvl5pPr>
            <a:lvl6pPr marL="1889752" indent="0">
              <a:buNone/>
              <a:defRPr sz="1323" b="1"/>
            </a:lvl6pPr>
            <a:lvl7pPr marL="2267703" indent="0">
              <a:buNone/>
              <a:defRPr sz="1323" b="1"/>
            </a:lvl7pPr>
            <a:lvl8pPr marL="2645654" indent="0">
              <a:buNone/>
              <a:defRPr sz="1323" b="1"/>
            </a:lvl8pPr>
            <a:lvl9pPr marL="3023604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7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8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50" indent="0">
              <a:buNone/>
              <a:defRPr sz="1157"/>
            </a:lvl2pPr>
            <a:lvl3pPr marL="755901" indent="0">
              <a:buNone/>
              <a:defRPr sz="992"/>
            </a:lvl3pPr>
            <a:lvl4pPr marL="1133852" indent="0">
              <a:buNone/>
              <a:defRPr sz="827"/>
            </a:lvl4pPr>
            <a:lvl5pPr marL="1511802" indent="0">
              <a:buNone/>
              <a:defRPr sz="827"/>
            </a:lvl5pPr>
            <a:lvl6pPr marL="1889752" indent="0">
              <a:buNone/>
              <a:defRPr sz="827"/>
            </a:lvl6pPr>
            <a:lvl7pPr marL="2267703" indent="0">
              <a:buNone/>
              <a:defRPr sz="827"/>
            </a:lvl7pPr>
            <a:lvl8pPr marL="2645654" indent="0">
              <a:buNone/>
              <a:defRPr sz="827"/>
            </a:lvl8pPr>
            <a:lvl9pPr marL="30236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8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0" indent="0">
              <a:buNone/>
              <a:defRPr sz="2315"/>
            </a:lvl2pPr>
            <a:lvl3pPr marL="755901" indent="0">
              <a:buNone/>
              <a:defRPr sz="1984"/>
            </a:lvl3pPr>
            <a:lvl4pPr marL="1133852" indent="0">
              <a:buNone/>
              <a:defRPr sz="1653"/>
            </a:lvl4pPr>
            <a:lvl5pPr marL="1511802" indent="0">
              <a:buNone/>
              <a:defRPr sz="1653"/>
            </a:lvl5pPr>
            <a:lvl6pPr marL="1889752" indent="0">
              <a:buNone/>
              <a:defRPr sz="1653"/>
            </a:lvl6pPr>
            <a:lvl7pPr marL="2267703" indent="0">
              <a:buNone/>
              <a:defRPr sz="1653"/>
            </a:lvl7pPr>
            <a:lvl8pPr marL="2645654" indent="0">
              <a:buNone/>
              <a:defRPr sz="1653"/>
            </a:lvl8pPr>
            <a:lvl9pPr marL="3023604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50" indent="0">
              <a:buNone/>
              <a:defRPr sz="1157"/>
            </a:lvl2pPr>
            <a:lvl3pPr marL="755901" indent="0">
              <a:buNone/>
              <a:defRPr sz="992"/>
            </a:lvl3pPr>
            <a:lvl4pPr marL="1133852" indent="0">
              <a:buNone/>
              <a:defRPr sz="827"/>
            </a:lvl4pPr>
            <a:lvl5pPr marL="1511802" indent="0">
              <a:buNone/>
              <a:defRPr sz="827"/>
            </a:lvl5pPr>
            <a:lvl6pPr marL="1889752" indent="0">
              <a:buNone/>
              <a:defRPr sz="827"/>
            </a:lvl6pPr>
            <a:lvl7pPr marL="2267703" indent="0">
              <a:buNone/>
              <a:defRPr sz="827"/>
            </a:lvl7pPr>
            <a:lvl8pPr marL="2645654" indent="0">
              <a:buNone/>
              <a:defRPr sz="827"/>
            </a:lvl8pPr>
            <a:lvl9pPr marL="3023604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5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9" y="9675782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2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2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01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5" indent="-188975" algn="l" defTabSz="755901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26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76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26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778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28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678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28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580" indent="-188975" algn="l" defTabSz="75590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0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01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2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02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52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03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54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04" algn="l" defTabSz="755901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2148560" y="1489414"/>
            <a:ext cx="3262560" cy="1107996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Lexend"/>
              </a:rPr>
              <a:t> Toilettes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0" y="7396890"/>
            <a:ext cx="2964185" cy="2964185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55FDF8B0-451A-4737-8F17-2313A17A5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9871" y="3297313"/>
            <a:ext cx="4098669" cy="40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26" y="6448159"/>
            <a:ext cx="3619867" cy="361986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7D3083-F0C9-4B75-AF09-908DF3868033}"/>
              </a:ext>
            </a:extLst>
          </p:cNvPr>
          <p:cNvSpPr txBox="1"/>
          <p:nvPr/>
        </p:nvSpPr>
        <p:spPr>
          <a:xfrm rot="21063398">
            <a:off x="1294893" y="854148"/>
            <a:ext cx="4969887" cy="1107996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Lexend"/>
              </a:rPr>
              <a:t>Amphithéâtre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339A79A1-0D4A-4BC0-BB26-485FB4CAB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757" y="2531313"/>
            <a:ext cx="6481730" cy="64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6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4966865">
            <a:off x="4322964" y="3978436"/>
            <a:ext cx="4101316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Lexend"/>
              </a:rPr>
              <a:t>Amphithéâtre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2246">
            <a:off x="196472" y="6964508"/>
            <a:ext cx="2950803" cy="2950803"/>
          </a:xfrm>
          <a:prstGeom prst="rect">
            <a:avLst/>
          </a:prstGeom>
        </p:spPr>
      </p:pic>
      <p:pic>
        <p:nvPicPr>
          <p:cNvPr id="7" name="Graphique 6" descr="Flèche : droite avec un remplissage uni">
            <a:extLst>
              <a:ext uri="{FF2B5EF4-FFF2-40B4-BE49-F238E27FC236}">
                <a16:creationId xmlns:a16="http://schemas.microsoft.com/office/drawing/2014/main" id="{CAE51AD0-8B34-4659-97B0-6ADB02ED2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1337030" y="306593"/>
            <a:ext cx="4514807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1690DFD-9FC3-4CA0-8069-4A5DC6662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775212" y="3435781"/>
            <a:ext cx="4039787" cy="40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3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4966865">
            <a:off x="4322964" y="3978436"/>
            <a:ext cx="4101316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Lexend"/>
              </a:rPr>
              <a:t>Amphithéâtre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2246">
            <a:off x="196472" y="6964508"/>
            <a:ext cx="2950803" cy="2950803"/>
          </a:xfrm>
          <a:prstGeom prst="rect">
            <a:avLst/>
          </a:prstGeom>
        </p:spPr>
      </p:pic>
      <p:pic>
        <p:nvPicPr>
          <p:cNvPr id="7" name="Graphique 6" descr="Flèche : droite avec un remplissage uni">
            <a:extLst>
              <a:ext uri="{FF2B5EF4-FFF2-40B4-BE49-F238E27FC236}">
                <a16:creationId xmlns:a16="http://schemas.microsoft.com/office/drawing/2014/main" id="{CAE51AD0-8B34-4659-97B0-6ADB02ED2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1337030" y="306593"/>
            <a:ext cx="4514807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1690DFD-9FC3-4CA0-8069-4A5DC6662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775212" y="3435781"/>
            <a:ext cx="4039787" cy="40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250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5</Words>
  <Application>Microsoft Office PowerPoint</Application>
  <PresentationFormat>Personnalisé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Lexend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13</cp:revision>
  <dcterms:created xsi:type="dcterms:W3CDTF">2024-12-12T19:20:38Z</dcterms:created>
  <dcterms:modified xsi:type="dcterms:W3CDTF">2024-12-12T22:22:28Z</dcterms:modified>
</cp:coreProperties>
</file>