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5596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F34"/>
    <a:srgbClr val="FFFFFF"/>
    <a:srgbClr val="835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1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84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19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98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41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25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04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66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8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76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26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92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437CF-6810-4A08-BF63-137A709DEE82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73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584483" y="632085"/>
            <a:ext cx="4629794" cy="646331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3600" strike="sngStrike" dirty="0">
                <a:solidFill>
                  <a:schemeClr val="bg1"/>
                </a:solidFill>
                <a:latin typeface="Lexend"/>
              </a:rPr>
              <a:t>LeBonCoin</a:t>
            </a:r>
            <a:r>
              <a:rPr lang="fr-FR" sz="3600" dirty="0">
                <a:solidFill>
                  <a:schemeClr val="bg1"/>
                </a:solidFill>
                <a:latin typeface="Lexend"/>
              </a:rPr>
              <a:t>, LeBonCode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A6BBB1D-1698-44FD-A0E5-B63A676D3FA9}"/>
              </a:ext>
            </a:extLst>
          </p:cNvPr>
          <p:cNvSpPr txBox="1"/>
          <p:nvPr/>
        </p:nvSpPr>
        <p:spPr>
          <a:xfrm>
            <a:off x="240533" y="2340813"/>
            <a:ext cx="3179632" cy="584775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  <a:latin typeface="Lexend"/>
              </a:rPr>
              <a:t>Si tu recherche un stagiaire / doctorant / postdoc / ingénieur…</a:t>
            </a:r>
          </a:p>
        </p:txBody>
      </p:sp>
      <p:pic>
        <p:nvPicPr>
          <p:cNvPr id="38" name="Graphique 37" descr="Retour avec un remplissage uni">
            <a:extLst>
              <a:ext uri="{FF2B5EF4-FFF2-40B4-BE49-F238E27FC236}">
                <a16:creationId xmlns:a16="http://schemas.microsoft.com/office/drawing/2014/main" id="{831D2A1A-A5CA-44E2-B95E-AF3B22D8D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249859">
            <a:off x="3601290" y="2357395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69" y="23383"/>
            <a:ext cx="2190427" cy="219042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D21A7CE7-5C8A-4200-826E-84FE1B7ECDC0}"/>
              </a:ext>
            </a:extLst>
          </p:cNvPr>
          <p:cNvSpPr txBox="1"/>
          <p:nvPr/>
        </p:nvSpPr>
        <p:spPr>
          <a:xfrm rot="21286180">
            <a:off x="1841818" y="1388389"/>
            <a:ext cx="3251083" cy="400110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2000" dirty="0">
                <a:solidFill>
                  <a:schemeClr val="bg1"/>
                </a:solidFill>
                <a:latin typeface="Lexend"/>
              </a:rPr>
              <a:t>Tableau des petites annonces</a:t>
            </a:r>
          </a:p>
        </p:txBody>
      </p:sp>
    </p:spTree>
    <p:extLst>
      <p:ext uri="{BB962C8B-B14F-4D97-AF65-F5344CB8AC3E}">
        <p14:creationId xmlns:p14="http://schemas.microsoft.com/office/powerpoint/2010/main" val="2914414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19</Words>
  <Application>Microsoft Office PowerPoint</Application>
  <PresentationFormat>Personnalisé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Lexend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Lucien Piat</dc:creator>
  <cp:lastModifiedBy>LUCIEN PIAT (Etudiant)</cp:lastModifiedBy>
  <cp:revision>7</cp:revision>
  <dcterms:created xsi:type="dcterms:W3CDTF">2024-12-12T19:20:38Z</dcterms:created>
  <dcterms:modified xsi:type="dcterms:W3CDTF">2024-12-16T16:09:01Z</dcterms:modified>
</cp:coreProperties>
</file>