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09EB8CE1-8130-413B-AB14-6B3C57AC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32" y="7229484"/>
            <a:ext cx="4258208" cy="2807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94070B-2613-4DAA-B504-73B93C4A7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6691" y="1402058"/>
            <a:ext cx="6398378" cy="6280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D341C558-1D50-4041-B5AB-CB067D428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386" y="1479489"/>
            <a:ext cx="6140225" cy="6026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365893" y="652722"/>
            <a:ext cx="6185027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La carte des anciens du master !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 rot="522114">
            <a:off x="130177" y="4789821"/>
            <a:ext cx="2480024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Ajoute une </a:t>
            </a:r>
            <a:r>
              <a:rPr lang="fr-FR" sz="1600" b="1" u="sng" dirty="0">
                <a:solidFill>
                  <a:schemeClr val="bg1"/>
                </a:solidFill>
                <a:latin typeface="Lexend"/>
              </a:rPr>
              <a:t>punaise</a:t>
            </a:r>
            <a:r>
              <a:rPr lang="fr-FR" sz="1600" b="1" dirty="0">
                <a:solidFill>
                  <a:schemeClr val="bg1"/>
                </a:solidFill>
                <a:latin typeface="Lexend"/>
              </a:rPr>
              <a:t> sur ton lieu de travail en France !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AA8FD2-A9AD-4DD6-9216-326756E39790}"/>
              </a:ext>
            </a:extLst>
          </p:cNvPr>
          <p:cNvSpPr txBox="1"/>
          <p:nvPr/>
        </p:nvSpPr>
        <p:spPr>
          <a:xfrm rot="20656669">
            <a:off x="527520" y="6866113"/>
            <a:ext cx="1402964" cy="30777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Lexend"/>
              </a:rPr>
              <a:t>A l’international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77D322D-2A15-48C8-9FC7-A218DE185543}"/>
              </a:ext>
            </a:extLst>
          </p:cNvPr>
          <p:cNvSpPr txBox="1"/>
          <p:nvPr/>
        </p:nvSpPr>
        <p:spPr>
          <a:xfrm rot="844924">
            <a:off x="5120734" y="9636720"/>
            <a:ext cx="1402964" cy="30777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Lexend"/>
              </a:rPr>
              <a:t>En île de France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78D11C59-A90B-49C2-A81B-E83E57920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1508" y="7583817"/>
            <a:ext cx="2655144" cy="1985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aphique 33" descr="Flèche : pivoter à droite avec un remplissage uni">
            <a:extLst>
              <a:ext uri="{FF2B5EF4-FFF2-40B4-BE49-F238E27FC236}">
                <a16:creationId xmlns:a16="http://schemas.microsoft.com/office/drawing/2014/main" id="{3C323098-AB34-4664-913E-82676F0C1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58887">
            <a:off x="2063104" y="649843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Graphique 35" descr="Flèche : courbe dans le sens des aiguilles d’une montre avec un remplissage uni">
            <a:extLst>
              <a:ext uri="{FF2B5EF4-FFF2-40B4-BE49-F238E27FC236}">
                <a16:creationId xmlns:a16="http://schemas.microsoft.com/office/drawing/2014/main" id="{63CB0192-1FFD-4057-8E6A-6A9599CA10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9398">
            <a:off x="4423572" y="865103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05765" y="386767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79" y="1160344"/>
            <a:ext cx="1312408" cy="1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24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5</cp:revision>
  <dcterms:created xsi:type="dcterms:W3CDTF">2024-12-12T19:20:38Z</dcterms:created>
  <dcterms:modified xsi:type="dcterms:W3CDTF">2024-12-12T21:32:55Z</dcterms:modified>
</cp:coreProperties>
</file>