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3" r:id="rId3"/>
    <p:sldId id="259" r:id="rId4"/>
    <p:sldId id="261" r:id="rId5"/>
    <p:sldId id="262" r:id="rId6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9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0" indent="0" algn="ctr">
              <a:buNone/>
              <a:defRPr sz="1653"/>
            </a:lvl2pPr>
            <a:lvl3pPr marL="755901" indent="0" algn="ctr">
              <a:buNone/>
              <a:defRPr sz="1488"/>
            </a:lvl3pPr>
            <a:lvl4pPr marL="1133852" indent="0" algn="ctr">
              <a:buNone/>
              <a:defRPr sz="1323"/>
            </a:lvl4pPr>
            <a:lvl5pPr marL="1511802" indent="0" algn="ctr">
              <a:buNone/>
              <a:defRPr sz="1323"/>
            </a:lvl5pPr>
            <a:lvl6pPr marL="1889752" indent="0" algn="ctr">
              <a:buNone/>
              <a:defRPr sz="1323"/>
            </a:lvl6pPr>
            <a:lvl7pPr marL="2267703" indent="0" algn="ctr">
              <a:buNone/>
              <a:defRPr sz="1323"/>
            </a:lvl7pPr>
            <a:lvl8pPr marL="2645654" indent="0" algn="ctr">
              <a:buNone/>
              <a:defRPr sz="1323"/>
            </a:lvl8pPr>
            <a:lvl9pPr marL="3023604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3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555803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5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01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8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7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7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65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6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5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0" indent="0">
              <a:buNone/>
              <a:defRPr sz="1653" b="1"/>
            </a:lvl2pPr>
            <a:lvl3pPr marL="755901" indent="0">
              <a:buNone/>
              <a:defRPr sz="1488" b="1"/>
            </a:lvl3pPr>
            <a:lvl4pPr marL="1133852" indent="0">
              <a:buNone/>
              <a:defRPr sz="1323" b="1"/>
            </a:lvl4pPr>
            <a:lvl5pPr marL="1511802" indent="0">
              <a:buNone/>
              <a:defRPr sz="1323" b="1"/>
            </a:lvl5pPr>
            <a:lvl6pPr marL="1889752" indent="0">
              <a:buNone/>
              <a:defRPr sz="1323" b="1"/>
            </a:lvl6pPr>
            <a:lvl7pPr marL="2267703" indent="0">
              <a:buNone/>
              <a:defRPr sz="1323" b="1"/>
            </a:lvl7pPr>
            <a:lvl8pPr marL="2645654" indent="0">
              <a:buNone/>
              <a:defRPr sz="1323" b="1"/>
            </a:lvl8pPr>
            <a:lvl9pPr marL="30236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7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0" indent="0">
              <a:buNone/>
              <a:defRPr sz="1653" b="1"/>
            </a:lvl2pPr>
            <a:lvl3pPr marL="755901" indent="0">
              <a:buNone/>
              <a:defRPr sz="1488" b="1"/>
            </a:lvl3pPr>
            <a:lvl4pPr marL="1133852" indent="0">
              <a:buNone/>
              <a:defRPr sz="1323" b="1"/>
            </a:lvl4pPr>
            <a:lvl5pPr marL="1511802" indent="0">
              <a:buNone/>
              <a:defRPr sz="1323" b="1"/>
            </a:lvl5pPr>
            <a:lvl6pPr marL="1889752" indent="0">
              <a:buNone/>
              <a:defRPr sz="1323" b="1"/>
            </a:lvl6pPr>
            <a:lvl7pPr marL="2267703" indent="0">
              <a:buNone/>
              <a:defRPr sz="1323" b="1"/>
            </a:lvl7pPr>
            <a:lvl8pPr marL="2645654" indent="0">
              <a:buNone/>
              <a:defRPr sz="1323" b="1"/>
            </a:lvl8pPr>
            <a:lvl9pPr marL="30236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7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8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50" indent="0">
              <a:buNone/>
              <a:defRPr sz="1157"/>
            </a:lvl2pPr>
            <a:lvl3pPr marL="755901" indent="0">
              <a:buNone/>
              <a:defRPr sz="992"/>
            </a:lvl3pPr>
            <a:lvl4pPr marL="1133852" indent="0">
              <a:buNone/>
              <a:defRPr sz="827"/>
            </a:lvl4pPr>
            <a:lvl5pPr marL="1511802" indent="0">
              <a:buNone/>
              <a:defRPr sz="827"/>
            </a:lvl5pPr>
            <a:lvl6pPr marL="1889752" indent="0">
              <a:buNone/>
              <a:defRPr sz="827"/>
            </a:lvl6pPr>
            <a:lvl7pPr marL="2267703" indent="0">
              <a:buNone/>
              <a:defRPr sz="827"/>
            </a:lvl7pPr>
            <a:lvl8pPr marL="2645654" indent="0">
              <a:buNone/>
              <a:defRPr sz="827"/>
            </a:lvl8pPr>
            <a:lvl9pPr marL="30236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8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0" indent="0">
              <a:buNone/>
              <a:defRPr sz="2315"/>
            </a:lvl2pPr>
            <a:lvl3pPr marL="755901" indent="0">
              <a:buNone/>
              <a:defRPr sz="1984"/>
            </a:lvl3pPr>
            <a:lvl4pPr marL="1133852" indent="0">
              <a:buNone/>
              <a:defRPr sz="1653"/>
            </a:lvl4pPr>
            <a:lvl5pPr marL="1511802" indent="0">
              <a:buNone/>
              <a:defRPr sz="1653"/>
            </a:lvl5pPr>
            <a:lvl6pPr marL="1889752" indent="0">
              <a:buNone/>
              <a:defRPr sz="1653"/>
            </a:lvl6pPr>
            <a:lvl7pPr marL="2267703" indent="0">
              <a:buNone/>
              <a:defRPr sz="1653"/>
            </a:lvl7pPr>
            <a:lvl8pPr marL="2645654" indent="0">
              <a:buNone/>
              <a:defRPr sz="1653"/>
            </a:lvl8pPr>
            <a:lvl9pPr marL="3023604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50" indent="0">
              <a:buNone/>
              <a:defRPr sz="1157"/>
            </a:lvl2pPr>
            <a:lvl3pPr marL="755901" indent="0">
              <a:buNone/>
              <a:defRPr sz="992"/>
            </a:lvl3pPr>
            <a:lvl4pPr marL="1133852" indent="0">
              <a:buNone/>
              <a:defRPr sz="827"/>
            </a:lvl4pPr>
            <a:lvl5pPr marL="1511802" indent="0">
              <a:buNone/>
              <a:defRPr sz="827"/>
            </a:lvl5pPr>
            <a:lvl6pPr marL="1889752" indent="0">
              <a:buNone/>
              <a:defRPr sz="827"/>
            </a:lvl6pPr>
            <a:lvl7pPr marL="2267703" indent="0">
              <a:buNone/>
              <a:defRPr sz="827"/>
            </a:lvl7pPr>
            <a:lvl8pPr marL="2645654" indent="0">
              <a:buNone/>
              <a:defRPr sz="827"/>
            </a:lvl8pPr>
            <a:lvl9pPr marL="30236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5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9" y="9675782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2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2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01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5" indent="-188975" algn="l" defTabSz="755901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2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7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2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77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2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67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2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580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0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01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0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5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03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54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04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7EDA55F-A8A0-469F-978C-BE65882E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12" y="1995284"/>
            <a:ext cx="5586616" cy="5586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148560" y="1489414"/>
            <a:ext cx="3262560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 Toilettes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7396890"/>
            <a:ext cx="2964185" cy="2964185"/>
          </a:xfrm>
          <a:prstGeom prst="rect">
            <a:avLst/>
          </a:prstGeom>
        </p:spPr>
      </p:pic>
      <p:pic>
        <p:nvPicPr>
          <p:cNvPr id="1026" name="Picture 2" descr="Emacs Lisp — Wikipédia">
            <a:extLst>
              <a:ext uri="{FF2B5EF4-FFF2-40B4-BE49-F238E27FC236}">
                <a16:creationId xmlns:a16="http://schemas.microsoft.com/office/drawing/2014/main" id="{26CCAD0E-65AF-40DE-B5CA-3EC79EE6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17F82">
                <a:tint val="45000"/>
                <a:satMod val="400000"/>
              </a:srgb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97" y="3857812"/>
            <a:ext cx="152214" cy="1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956539" y="1489414"/>
            <a:ext cx="5646610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Salle d'activités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7396890"/>
            <a:ext cx="2964185" cy="2964185"/>
          </a:xfrm>
          <a:prstGeom prst="rect">
            <a:avLst/>
          </a:prstGeom>
        </p:spPr>
      </p:pic>
      <p:pic>
        <p:nvPicPr>
          <p:cNvPr id="3" name="Graphique 2" descr="Avis des clients avec un remplissage uni">
            <a:extLst>
              <a:ext uri="{FF2B5EF4-FFF2-40B4-BE49-F238E27FC236}">
                <a16:creationId xmlns:a16="http://schemas.microsoft.com/office/drawing/2014/main" id="{10390C32-5642-4866-A391-575A0BE18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3118" y="3221177"/>
            <a:ext cx="3833437" cy="3833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14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26" y="6448159"/>
            <a:ext cx="3619867" cy="36198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7D3083-F0C9-4B75-AF09-908DF3868033}"/>
              </a:ext>
            </a:extLst>
          </p:cNvPr>
          <p:cNvSpPr txBox="1"/>
          <p:nvPr/>
        </p:nvSpPr>
        <p:spPr>
          <a:xfrm rot="21063398">
            <a:off x="1294893" y="854148"/>
            <a:ext cx="4969887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339A79A1-0D4A-4BC0-BB26-485FB4CA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757" y="2531313"/>
            <a:ext cx="6481730" cy="6481730"/>
          </a:xfrm>
          <a:prstGeom prst="rect">
            <a:avLst/>
          </a:prstGeom>
          <a:effectLst>
            <a:outerShdw blurRad="177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1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4966865">
            <a:off x="4322964" y="3978436"/>
            <a:ext cx="4101316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246">
            <a:off x="196472" y="6964508"/>
            <a:ext cx="2950803" cy="2950803"/>
          </a:xfrm>
          <a:prstGeom prst="rect">
            <a:avLst/>
          </a:prstGeom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1337030" y="306593"/>
            <a:ext cx="4514807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1690DFD-9FC3-4CA0-8069-4A5DC666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775212" y="3435781"/>
            <a:ext cx="4039787" cy="40397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8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4966865">
            <a:off x="4322964" y="3978436"/>
            <a:ext cx="4101316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246">
            <a:off x="196472" y="6964508"/>
            <a:ext cx="2950803" cy="2950803"/>
          </a:xfrm>
          <a:prstGeom prst="rect">
            <a:avLst/>
          </a:prstGeom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1337030" y="306593"/>
            <a:ext cx="4514807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1690DFD-9FC3-4CA0-8069-4A5DC666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775212" y="3435781"/>
            <a:ext cx="4039787" cy="40397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925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7</Words>
  <Application>Microsoft Office PowerPoint</Application>
  <PresentationFormat>Personnalisé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19</cp:revision>
  <dcterms:created xsi:type="dcterms:W3CDTF">2024-12-12T19:20:38Z</dcterms:created>
  <dcterms:modified xsi:type="dcterms:W3CDTF">2024-12-17T08:48:42Z</dcterms:modified>
</cp:coreProperties>
</file>