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CEF2D-3A16-4B7C-A6F7-B693ADF4555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6999B-5DB5-468B-8794-DC394FEF3A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3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6999B-5DB5-468B-8794-DC394FEF3A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71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2707F-6B74-467A-B504-0B557ACB0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084C2-BA86-409B-9D24-2A8FC15D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82C92-00CD-4BD0-BD9A-CE9BEAB2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5CC14-1818-4FF8-A2AC-D3B32502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05E08-0125-4A80-8D10-2A62FE7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AC4E0-320E-40DF-A8B4-E4030CF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129DF-1583-4991-9926-0EC55033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2EAE3-CEDE-4888-8264-B66C428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21A3E-4B10-42CF-B811-59989E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488D1-4B08-4B89-AD5B-4F8ECABE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D89F05-22BD-41CF-B228-7D91E54B8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97B4C-2141-464A-8721-41864C6E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D76F1-4C58-4B6B-BB53-C274B54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BB988-7B51-4007-8722-0755E96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6FA45-31D8-41F9-8C84-607140BD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9A59-B278-45E0-84E5-6538D6B4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DE29D-B6D0-4050-8C84-DC41481F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AC527-EFBB-4DE3-897A-5F0AE4A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113B9-5E58-411F-94A1-5EED399A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FC849-D477-42F1-9807-749262C1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6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B64F-9949-4FED-A733-F1EACE9A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4B9C2F-E9DB-416A-B902-A6F8B987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3A442-5B23-4B44-8E87-86F8EC9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76D249-9FDB-44FC-980C-33D99EB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27B7D-537D-46FF-97E4-951C885C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AC64-BD84-45FA-84DD-0C340AF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662A3-3E49-496E-B132-5B0C0C33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8EAAD6-4851-4453-9D79-BFD4B925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780C00-AE02-421A-BB16-2268E5F3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25F1F4-3FBF-4D84-9308-E3280E0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535EA-2D0E-4DF3-88CA-0E587CDE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0D605-DF7B-4244-A86D-F5115D7B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5860E-3C73-44C1-A69C-40C45BF1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438D5C-15A3-448C-B306-F104B8D2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2D7128-D05C-4E8A-BC28-06AB36F6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091BEB-D806-4975-8105-338C99AA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1D5EE1-8300-4C06-8CD3-593AFAEB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F182BE-ED70-48E2-8939-F5889681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514FA-6847-413A-AE82-D97A93AC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2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C066-9812-480B-9CDE-71AEE37D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940D08-5A80-406D-B171-F35735C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BF2A60-02EA-48D1-B511-1C798D4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55F565-6036-4241-95DE-808BB930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1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ECF1C3-9D5C-4357-B6BA-DBFBE7EF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B6E15C-D5FC-4711-9B91-39DCE4D8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0F648-7682-4ACF-981B-04AD439A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0899A-F7BE-46FC-89D9-726C884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CE6DB-70A9-4204-B197-11954FF4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FBEAEF-F3F0-4C7A-A292-8222839C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DDB76-5E34-4635-893A-203EA942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80020-3594-4E8E-8FFB-C46E2AB9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6746E4-E4C0-4A5C-893E-7B609CD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8FA83-0C26-4DBF-9BFE-66912F8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AD6F5F-C2D1-468B-9C54-89E8258A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D8059-9035-444A-ABEC-A7BEE5DE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106F03-EC23-4255-8F7D-5EFC1D4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86E45-AC5C-49C1-ADC1-578818A9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A3D0D-1B70-46A8-A82F-8D17F0C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35D73C-FC6B-40F9-9ADE-04A2FBA7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71091-1F3B-4AF4-9EA6-4899CC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DBC7C-807C-45EE-A057-C0219195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5A0-4C6A-43AC-8726-718DC5712B6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5B0C5-376E-4FAF-B85E-AE1F1B6C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DD72C-D28E-4E97-83CE-567989F4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888354" y="2105081"/>
            <a:ext cx="762837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Vœux de bienvenue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566493" y="4368454"/>
            <a:ext cx="175881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9h30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175881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9h45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0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BBF2920-8353-462B-86E7-2543CAF87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3656" r="3957" b="86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040624" y="2223718"/>
            <a:ext cx="710829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Cocktail Normand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2A82E680-82F7-4DAA-B72B-CF563C76A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694" y="3549150"/>
            <a:ext cx="2734415" cy="2734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3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320218" y="2105080"/>
            <a:ext cx="3252429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Keynote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566493" y="4368454"/>
            <a:ext cx="175881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9h45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10h45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que 12">
            <a:extLst>
              <a:ext uri="{FF2B5EF4-FFF2-40B4-BE49-F238E27FC236}">
                <a16:creationId xmlns:a16="http://schemas.microsoft.com/office/drawing/2014/main" id="{EAD7E22A-EE40-44DF-9416-C6C15EB5A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700" y="3346303"/>
            <a:ext cx="2182676" cy="2182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Julien Fumey">
            <a:extLst>
              <a:ext uri="{FF2B5EF4-FFF2-40B4-BE49-F238E27FC236}">
                <a16:creationId xmlns:a16="http://schemas.microsoft.com/office/drawing/2014/main" id="{994D92D2-4B76-4A6E-A115-75538D2D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20" y="3170528"/>
            <a:ext cx="2167681" cy="21676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225D6B1-5E05-43A6-AE69-65058F764E37}"/>
              </a:ext>
            </a:extLst>
          </p:cNvPr>
          <p:cNvSpPr txBox="1"/>
          <p:nvPr/>
        </p:nvSpPr>
        <p:spPr>
          <a:xfrm rot="21408744">
            <a:off x="6318964" y="5574500"/>
            <a:ext cx="2618281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Julien Fumey</a:t>
            </a:r>
          </a:p>
        </p:txBody>
      </p:sp>
    </p:spTree>
    <p:extLst>
      <p:ext uri="{BB962C8B-B14F-4D97-AF65-F5344CB8AC3E}">
        <p14:creationId xmlns:p14="http://schemas.microsoft.com/office/powerpoint/2010/main" val="26504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320218" y="2105080"/>
            <a:ext cx="3252429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Keynote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916317" y="4368454"/>
            <a:ext cx="14077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11h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12506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12h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que 12">
            <a:extLst>
              <a:ext uri="{FF2B5EF4-FFF2-40B4-BE49-F238E27FC236}">
                <a16:creationId xmlns:a16="http://schemas.microsoft.com/office/drawing/2014/main" id="{EAD7E22A-EE40-44DF-9416-C6C15EB5A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700" y="3346303"/>
            <a:ext cx="2182676" cy="2182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Loïc Lannelongue, PhD">
            <a:extLst>
              <a:ext uri="{FF2B5EF4-FFF2-40B4-BE49-F238E27FC236}">
                <a16:creationId xmlns:a16="http://schemas.microsoft.com/office/drawing/2014/main" id="{106A93F3-2F33-4B55-8F75-858AF949A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16964"/>
          <a:stretch/>
        </p:blipFill>
        <p:spPr bwMode="auto">
          <a:xfrm>
            <a:off x="6114050" y="3124122"/>
            <a:ext cx="2227324" cy="2218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225D6B1-5E05-43A6-AE69-65058F764E37}"/>
              </a:ext>
            </a:extLst>
          </p:cNvPr>
          <p:cNvSpPr txBox="1"/>
          <p:nvPr/>
        </p:nvSpPr>
        <p:spPr>
          <a:xfrm rot="21408744">
            <a:off x="5909525" y="5574500"/>
            <a:ext cx="3437159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Loïc Lannelongue</a:t>
            </a:r>
          </a:p>
        </p:txBody>
      </p:sp>
    </p:spTree>
    <p:extLst>
      <p:ext uri="{BB962C8B-B14F-4D97-AF65-F5344CB8AC3E}">
        <p14:creationId xmlns:p14="http://schemas.microsoft.com/office/powerpoint/2010/main" val="38008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911116" y="2360376"/>
            <a:ext cx="5711692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Buffet du midi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875244" y="4368454"/>
            <a:ext cx="12506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12h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14077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14h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que 19">
            <a:extLst>
              <a:ext uri="{FF2B5EF4-FFF2-40B4-BE49-F238E27FC236}">
                <a16:creationId xmlns:a16="http://schemas.microsoft.com/office/drawing/2014/main" id="{6E270DB8-3BE2-4FAD-8F7E-89EE438BB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5315" y="2591566"/>
            <a:ext cx="4020159" cy="4020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7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544331" y="2133593"/>
            <a:ext cx="7548348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Animation The Wall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653578" y="4368454"/>
            <a:ext cx="14077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14h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854348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717713" y="4344393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14h45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que 12" descr="Podium avec un remplissage uni">
            <a:extLst>
              <a:ext uri="{FF2B5EF4-FFF2-40B4-BE49-F238E27FC236}">
                <a16:creationId xmlns:a16="http://schemas.microsoft.com/office/drawing/2014/main" id="{A65136F5-CACC-4908-B66D-A7EF41F78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4216" y="3208422"/>
            <a:ext cx="2810341" cy="2810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2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382137" y="2212672"/>
            <a:ext cx="8542595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Mon parcours en 180s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254817" y="4382006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14h45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15h45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98CB148-08F5-45AC-AF1C-2811C665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1310" y="3021621"/>
            <a:ext cx="3383062" cy="3383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9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847349" y="2223718"/>
            <a:ext cx="5494838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Pause Boisson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229949" y="4381808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15h45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195277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16h15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que 12">
            <a:extLst>
              <a:ext uri="{FF2B5EF4-FFF2-40B4-BE49-F238E27FC236}">
                <a16:creationId xmlns:a16="http://schemas.microsoft.com/office/drawing/2014/main" id="{20FC87CD-F649-4D25-8004-71D5E0F70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0500" y="3429000"/>
            <a:ext cx="2518128" cy="2518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07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630142" y="2223718"/>
            <a:ext cx="5929252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Animation 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C663E6-01C8-47AE-9095-E5AC2CFB311F}"/>
              </a:ext>
            </a:extLst>
          </p:cNvPr>
          <p:cNvSpPr txBox="1"/>
          <p:nvPr/>
        </p:nvSpPr>
        <p:spPr>
          <a:xfrm>
            <a:off x="1215435" y="4395515"/>
            <a:ext cx="210987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16h15 </a:t>
            </a:r>
          </a:p>
        </p:txBody>
      </p:sp>
      <p:pic>
        <p:nvPicPr>
          <p:cNvPr id="14" name="Graphique 13" descr="ADN avec un remplissage uni">
            <a:extLst>
              <a:ext uri="{FF2B5EF4-FFF2-40B4-BE49-F238E27FC236}">
                <a16:creationId xmlns:a16="http://schemas.microsoft.com/office/drawing/2014/main" id="{FD1FC1A3-A685-43A2-A22A-8386721E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72064" y="4377384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3935429" y="4344393"/>
            <a:ext cx="14077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17h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215435" y="5255692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que 17" descr="Podium avec un remplissage uni">
            <a:extLst>
              <a:ext uri="{FF2B5EF4-FFF2-40B4-BE49-F238E27FC236}">
                <a16:creationId xmlns:a16="http://schemas.microsoft.com/office/drawing/2014/main" id="{D673552B-4561-45DE-97DD-5396E96AB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4216" y="3208422"/>
            <a:ext cx="2810341" cy="2810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0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754182" y="2223718"/>
            <a:ext cx="5681171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Remise de prix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5512468" y="404484"/>
            <a:ext cx="3413388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 descr="Podium avec un remplissage uni">
            <a:extLst>
              <a:ext uri="{FF2B5EF4-FFF2-40B4-BE49-F238E27FC236}">
                <a16:creationId xmlns:a16="http://schemas.microsoft.com/office/drawing/2014/main" id="{D673552B-4561-45DE-97DD-5396E96A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4216" y="3208422"/>
            <a:ext cx="2810341" cy="2810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631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Grand écran</PresentationFormat>
  <Paragraphs>39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 (Etudiant)</dc:creator>
  <cp:lastModifiedBy>LUCIEN PIAT (Etudiant)</cp:lastModifiedBy>
  <cp:revision>14</cp:revision>
  <dcterms:created xsi:type="dcterms:W3CDTF">2024-12-13T14:34:42Z</dcterms:created>
  <dcterms:modified xsi:type="dcterms:W3CDTF">2024-12-16T15:40:51Z</dcterms:modified>
</cp:coreProperties>
</file>