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3" r:id="rId4"/>
    <p:sldId id="270" r:id="rId5"/>
    <p:sldId id="269" r:id="rId6"/>
    <p:sldId id="271" r:id="rId7"/>
    <p:sldId id="277" r:id="rId8"/>
    <p:sldId id="275" r:id="rId9"/>
    <p:sldId id="27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10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CEF2D-3A16-4B7C-A6F7-B693ADF45556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6999B-5DB5-468B-8794-DC394FEF3A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3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2707F-6B74-467A-B504-0B557ACB0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084C2-BA86-409B-9D24-2A8FC15D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82C92-00CD-4BD0-BD9A-CE9BEAB2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5CC14-1818-4FF8-A2AC-D3B32502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05E08-0125-4A80-8D10-2A62FE7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AC4E0-320E-40DF-A8B4-E4030CF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129DF-1583-4991-9926-0EC55033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2EAE3-CEDE-4888-8264-B66C428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21A3E-4B10-42CF-B811-59989E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488D1-4B08-4B89-AD5B-4F8ECABE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D89F05-22BD-41CF-B228-7D91E54B8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97B4C-2141-464A-8721-41864C6E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D76F1-4C58-4B6B-BB53-C274B54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BB988-7B51-4007-8722-0755E96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6FA45-31D8-41F9-8C84-607140BD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9A59-B278-45E0-84E5-6538D6B4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DE29D-B6D0-4050-8C84-DC41481F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AC527-EFBB-4DE3-897A-5F0AE4A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113B9-5E58-411F-94A1-5EED399A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FC849-D477-42F1-9807-749262C1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6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B64F-9949-4FED-A733-F1EACE9A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4B9C2F-E9DB-416A-B902-A6F8B987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3A442-5B23-4B44-8E87-86F8EC9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76D249-9FDB-44FC-980C-33D99EB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27B7D-537D-46FF-97E4-951C885C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AC64-BD84-45FA-84DD-0C340AF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662A3-3E49-496E-B132-5B0C0C33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8EAAD6-4851-4453-9D79-BFD4B925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780C00-AE02-421A-BB16-2268E5F3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25F1F4-3FBF-4D84-9308-E3280E0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535EA-2D0E-4DF3-88CA-0E587CDE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0D605-DF7B-4244-A86D-F5115D7B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5860E-3C73-44C1-A69C-40C45BF1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438D5C-15A3-448C-B306-F104B8D2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2D7128-D05C-4E8A-BC28-06AB36F6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091BEB-D806-4975-8105-338C99AA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1D5EE1-8300-4C06-8CD3-593AFAEB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F182BE-ED70-48E2-8939-F5889681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514FA-6847-413A-AE82-D97A93AC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2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C066-9812-480B-9CDE-71AEE37D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940D08-5A80-406D-B171-F35735C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BF2A60-02EA-48D1-B511-1C798D4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55F565-6036-4241-95DE-808BB930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1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ECF1C3-9D5C-4357-B6BA-DBFBE7EF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B6E15C-D5FC-4711-9B91-39DCE4D8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0F648-7682-4ACF-981B-04AD439A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0899A-F7BE-46FC-89D9-726C884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CE6DB-70A9-4204-B197-11954FF4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FBEAEF-F3F0-4C7A-A292-8222839C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DDB76-5E34-4635-893A-203EA942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80020-3594-4E8E-8FFB-C46E2AB9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6746E4-E4C0-4A5C-893E-7B609CD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8FA83-0C26-4DBF-9BFE-66912F8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AD6F5F-C2D1-468B-9C54-89E8258A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D8059-9035-444A-ABEC-A7BEE5DE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106F03-EC23-4255-8F7D-5EFC1D4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86E45-AC5C-49C1-ADC1-578818A9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A3D0D-1B70-46A8-A82F-8D17F0C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35D73C-FC6B-40F9-9ADE-04A2FBA7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71091-1F3B-4AF4-9EA6-4899CC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DBC7C-807C-45EE-A057-C0219195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5A0-4C6A-43AC-8726-718DC5712B6F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5B0C5-376E-4FAF-B85E-AE1F1B6C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DD72C-D28E-4E97-83CE-567989F4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C8345-30AD-4331-99D6-534E98ABCC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888354" y="2105081"/>
            <a:ext cx="762837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Vœux de bienvenue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409D6C-30AC-4E23-81FE-BFF87C9FBB56}"/>
              </a:ext>
            </a:extLst>
          </p:cNvPr>
          <p:cNvSpPr txBox="1"/>
          <p:nvPr/>
        </p:nvSpPr>
        <p:spPr>
          <a:xfrm rot="21277722">
            <a:off x="2992964" y="3642533"/>
            <a:ext cx="4125215" cy="83099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Lexend"/>
              </a:rPr>
              <a:t>BIMS’ day 2025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51" y="130225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57D011-70B6-43D0-9071-C5DB4BEB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711141" y="2105080"/>
            <a:ext cx="447058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Conférence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AD7E22A-EE40-44DF-9416-C6C15EB5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3700" y="3346303"/>
            <a:ext cx="2182676" cy="2182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9875218-7CA6-4E09-9A7B-B9AEEF8561C3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EEFF535-5D7A-4EE3-A4E5-76408085D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  <p:pic>
        <p:nvPicPr>
          <p:cNvPr id="2" name="Picture 2" descr="Guy Perrière (@prabi_guy) / X">
            <a:extLst>
              <a:ext uri="{FF2B5EF4-FFF2-40B4-BE49-F238E27FC236}">
                <a16:creationId xmlns:a16="http://schemas.microsoft.com/office/drawing/2014/main" id="{4BE13FBA-A0BC-498E-9CB2-7FAB1B09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36" y="2985188"/>
            <a:ext cx="2361759" cy="23617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225D6B1-5E05-43A6-AE69-65058F764E37}"/>
              </a:ext>
            </a:extLst>
          </p:cNvPr>
          <p:cNvSpPr txBox="1"/>
          <p:nvPr/>
        </p:nvSpPr>
        <p:spPr>
          <a:xfrm rot="21408744">
            <a:off x="6363623" y="5574500"/>
            <a:ext cx="2528962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Guy Perrière</a:t>
            </a:r>
          </a:p>
        </p:txBody>
      </p:sp>
    </p:spTree>
    <p:extLst>
      <p:ext uri="{BB962C8B-B14F-4D97-AF65-F5344CB8AC3E}">
        <p14:creationId xmlns:p14="http://schemas.microsoft.com/office/powerpoint/2010/main" val="26504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2470693" y="2223718"/>
            <a:ext cx="4248151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Pause Café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20FC87CD-F649-4D25-8004-71D5E0F7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0500" y="3429000"/>
            <a:ext cx="2518128" cy="2518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D2140FA-36CF-468B-8C44-59AD290AD4F8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CA5DC0-C821-46D7-A714-ACAA879F194A}"/>
              </a:ext>
            </a:extLst>
          </p:cNvPr>
          <p:cNvSpPr txBox="1"/>
          <p:nvPr/>
        </p:nvSpPr>
        <p:spPr>
          <a:xfrm>
            <a:off x="1433157" y="4368454"/>
            <a:ext cx="435632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Reprise 11h15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2CE1DE3-9C6E-4A9D-8374-974251B4F94C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8B3B017-C174-4AFA-BD96-3629CFF19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AD7E22A-EE40-44DF-9416-C6C15EB5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3700" y="3346303"/>
            <a:ext cx="2182676" cy="2182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Loïc Lannelongue, PhD">
            <a:extLst>
              <a:ext uri="{FF2B5EF4-FFF2-40B4-BE49-F238E27FC236}">
                <a16:creationId xmlns:a16="http://schemas.microsoft.com/office/drawing/2014/main" id="{106A93F3-2F33-4B55-8F75-858AF949A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16964"/>
          <a:stretch/>
        </p:blipFill>
        <p:spPr bwMode="auto">
          <a:xfrm>
            <a:off x="6114050" y="3124122"/>
            <a:ext cx="2227324" cy="2218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225D6B1-5E05-43A6-AE69-65058F764E37}"/>
              </a:ext>
            </a:extLst>
          </p:cNvPr>
          <p:cNvSpPr txBox="1"/>
          <p:nvPr/>
        </p:nvSpPr>
        <p:spPr>
          <a:xfrm rot="21408744">
            <a:off x="5909525" y="5574500"/>
            <a:ext cx="3437159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Loïc Lannelongue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542970E-E4E4-49B7-B9C4-AEDEDFDB38BE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D9DDAF4-8DC7-4375-9B75-8C482AD06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8F76691-663D-432F-B383-B14CB00991FF}"/>
              </a:ext>
            </a:extLst>
          </p:cNvPr>
          <p:cNvSpPr txBox="1"/>
          <p:nvPr/>
        </p:nvSpPr>
        <p:spPr>
          <a:xfrm rot="21408744">
            <a:off x="711141" y="2105080"/>
            <a:ext cx="447058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Conférence</a:t>
            </a:r>
          </a:p>
        </p:txBody>
      </p:sp>
    </p:spTree>
    <p:extLst>
      <p:ext uri="{BB962C8B-B14F-4D97-AF65-F5344CB8AC3E}">
        <p14:creationId xmlns:p14="http://schemas.microsoft.com/office/powerpoint/2010/main" val="38008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911116" y="2360376"/>
            <a:ext cx="5711692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Buffet du midi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8CF18-3CEF-49D9-B5A8-B7658020536E}"/>
              </a:ext>
            </a:extLst>
          </p:cNvPr>
          <p:cNvSpPr txBox="1"/>
          <p:nvPr/>
        </p:nvSpPr>
        <p:spPr>
          <a:xfrm>
            <a:off x="1939859" y="4368454"/>
            <a:ext cx="365420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Reprise 14h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A618E8-F7F0-42C2-AC25-E395F5C2ACEF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F7F8E10-27A2-452E-9107-62D68944E7C0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460A4F-0202-4D2D-B7F5-BDB6B456E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6C65A0AC-6958-4ABD-B895-B75E721D6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820962" y="3427946"/>
            <a:ext cx="3096125" cy="3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845328" y="2010483"/>
            <a:ext cx="4946354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dirty="0">
                <a:solidFill>
                  <a:schemeClr val="bg1"/>
                </a:solidFill>
                <a:latin typeface="Lexend"/>
              </a:rPr>
              <a:t>Animation</a:t>
            </a:r>
            <a:endParaRPr lang="fr-FR" sz="72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 descr="Podium avec un remplissage uni">
            <a:extLst>
              <a:ext uri="{FF2B5EF4-FFF2-40B4-BE49-F238E27FC236}">
                <a16:creationId xmlns:a16="http://schemas.microsoft.com/office/drawing/2014/main" id="{A65136F5-CACC-4908-B66D-A7EF41F7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4216" y="3208422"/>
            <a:ext cx="2810341" cy="2810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55B7F4-4D39-48FF-A448-840B629ECF34}"/>
              </a:ext>
            </a:extLst>
          </p:cNvPr>
          <p:cNvSpPr txBox="1"/>
          <p:nvPr/>
        </p:nvSpPr>
        <p:spPr>
          <a:xfrm>
            <a:off x="2525992" y="4193782"/>
            <a:ext cx="5049184" cy="83099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Lexend"/>
              </a:rPr>
              <a:t>BLAST ton cerveau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80B0FEB-FFBE-4DF2-88FC-2F57D70184B7}"/>
              </a:ext>
            </a:extLst>
          </p:cNvPr>
          <p:cNvSpPr txBox="1"/>
          <p:nvPr/>
        </p:nvSpPr>
        <p:spPr>
          <a:xfrm>
            <a:off x="3863069" y="5187766"/>
            <a:ext cx="3603754" cy="83099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Lexend"/>
              </a:rPr>
              <a:t>Quizz </a:t>
            </a:r>
            <a:r>
              <a:rPr lang="fr-FR" sz="4800" b="1" dirty="0" err="1">
                <a:solidFill>
                  <a:schemeClr val="bg1"/>
                </a:solidFill>
                <a:latin typeface="Lexend"/>
              </a:rPr>
              <a:t>bioinfo</a:t>
            </a:r>
            <a:endParaRPr lang="fr-FR" sz="48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3C77FA-9986-4005-A8C2-3C6F855491A9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416F306-A560-4930-BB49-29ED3AE1A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847349" y="2223718"/>
            <a:ext cx="5494838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Pause Boisson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20FC87CD-F649-4D25-8004-71D5E0F7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0500" y="3429000"/>
            <a:ext cx="2518128" cy="2518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D2140FA-36CF-468B-8C44-59AD290AD4F8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CA5DC0-C821-46D7-A714-ACAA879F194A}"/>
              </a:ext>
            </a:extLst>
          </p:cNvPr>
          <p:cNvSpPr txBox="1"/>
          <p:nvPr/>
        </p:nvSpPr>
        <p:spPr>
          <a:xfrm>
            <a:off x="1489011" y="4356423"/>
            <a:ext cx="435632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Reprise 16h25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2CE1DE3-9C6E-4A9D-8374-974251B4F94C}"/>
              </a:ext>
            </a:extLst>
          </p:cNvPr>
          <p:cNvCxnSpPr/>
          <p:nvPr/>
        </p:nvCxnSpPr>
        <p:spPr>
          <a:xfrm flipV="1">
            <a:off x="1547443" y="5267723"/>
            <a:ext cx="4127751" cy="2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8B3B017-C174-4AFA-BD96-3629CFF19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C456A4-B48E-4CBD-AEAB-213F59F2F58B}"/>
              </a:ext>
            </a:extLst>
          </p:cNvPr>
          <p:cNvSpPr txBox="1"/>
          <p:nvPr/>
        </p:nvSpPr>
        <p:spPr>
          <a:xfrm>
            <a:off x="1586276" y="5136956"/>
            <a:ext cx="405008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/>
              <a:t>Salle Activités</a:t>
            </a:r>
          </a:p>
        </p:txBody>
      </p:sp>
    </p:spTree>
    <p:extLst>
      <p:ext uri="{BB962C8B-B14F-4D97-AF65-F5344CB8AC3E}">
        <p14:creationId xmlns:p14="http://schemas.microsoft.com/office/powerpoint/2010/main" val="385444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E481B2A-558F-4982-A870-EB96F39F78E3}"/>
              </a:ext>
            </a:extLst>
          </p:cNvPr>
          <p:cNvSpPr/>
          <p:nvPr/>
        </p:nvSpPr>
        <p:spPr>
          <a:xfrm rot="14297502">
            <a:off x="-5101372" y="-33560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A7244D5-4915-475D-BB4D-7E1DEC7519AF}"/>
              </a:ext>
            </a:extLst>
          </p:cNvPr>
          <p:cNvSpPr/>
          <p:nvPr/>
        </p:nvSpPr>
        <p:spPr>
          <a:xfrm>
            <a:off x="6527055" y="-2962847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576421" y="3009353"/>
            <a:ext cx="5681171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Remise de prix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 descr="Podium avec un remplissage uni">
            <a:extLst>
              <a:ext uri="{FF2B5EF4-FFF2-40B4-BE49-F238E27FC236}">
                <a16:creationId xmlns:a16="http://schemas.microsoft.com/office/drawing/2014/main" id="{D673552B-4561-45DE-97DD-5396E96A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1254" y="3208422"/>
            <a:ext cx="3403303" cy="3403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B87646-D9ED-474D-AD34-6D8CBBA42557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BA3BE4-DA1A-4A11-8DCC-34E6C8CE9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BBF2920-8353-462B-86E7-2543CAF87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3656" r="3957" b="86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23CB0F-082A-45AD-923C-66C6FA109B25}"/>
              </a:ext>
            </a:extLst>
          </p:cNvPr>
          <p:cNvSpPr txBox="1"/>
          <p:nvPr/>
        </p:nvSpPr>
        <p:spPr>
          <a:xfrm rot="21408744">
            <a:off x="1040624" y="2223718"/>
            <a:ext cx="710829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Cocktail Normand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48659C-C8C2-4DE9-BF4B-1E10C43E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12296"/>
            <a:ext cx="3096126" cy="309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FDE46F-44B1-47FF-AB6D-ACD021FDA0AD}"/>
              </a:ext>
            </a:extLst>
          </p:cNvPr>
          <p:cNvSpPr txBox="1"/>
          <p:nvPr/>
        </p:nvSpPr>
        <p:spPr>
          <a:xfrm>
            <a:off x="1997074" y="4121159"/>
            <a:ext cx="5049184" cy="83099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Lexend"/>
              </a:rPr>
              <a:t>Buffet </a:t>
            </a:r>
            <a:r>
              <a:rPr lang="fr-FR" sz="4800" b="1" dirty="0" err="1">
                <a:solidFill>
                  <a:schemeClr val="bg1"/>
                </a:solidFill>
                <a:latin typeface="Lexend"/>
              </a:rPr>
              <a:t>Sequençidre</a:t>
            </a:r>
            <a:endParaRPr lang="fr-FR" sz="48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188A67-10E5-4FD4-85FB-3AA74D830344}"/>
              </a:ext>
            </a:extLst>
          </p:cNvPr>
          <p:cNvSpPr txBox="1"/>
          <p:nvPr/>
        </p:nvSpPr>
        <p:spPr>
          <a:xfrm rot="21277722">
            <a:off x="5064557" y="444882"/>
            <a:ext cx="3449879" cy="707886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40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40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2CDEFA-4780-43B8-8527-298B7EB1F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" y="323594"/>
            <a:ext cx="3342747" cy="545982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95791A-773A-4F29-8C9F-95DF94733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820962" y="3427946"/>
            <a:ext cx="3096125" cy="3096125"/>
          </a:xfrm>
          <a:prstGeom prst="rect">
            <a:avLst/>
          </a:prstGeom>
        </p:spPr>
      </p:pic>
      <p:pic>
        <p:nvPicPr>
          <p:cNvPr id="11" name="Graphique 10" descr="Pomme avec un remplissage uni">
            <a:extLst>
              <a:ext uri="{FF2B5EF4-FFF2-40B4-BE49-F238E27FC236}">
                <a16:creationId xmlns:a16="http://schemas.microsoft.com/office/drawing/2014/main" id="{B726EDC7-9AE6-438E-B0E3-B8A36154A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00550">
            <a:off x="7575403" y="3358255"/>
            <a:ext cx="1202777" cy="12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3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 (Etudiant)</dc:creator>
  <cp:lastModifiedBy>Lucien Piat</cp:lastModifiedBy>
  <cp:revision>28</cp:revision>
  <dcterms:created xsi:type="dcterms:W3CDTF">2024-12-13T14:34:42Z</dcterms:created>
  <dcterms:modified xsi:type="dcterms:W3CDTF">2024-12-17T19:59:54Z</dcterms:modified>
</cp:coreProperties>
</file>